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 id="2147483679" r:id="rId4"/>
  </p:sldMasterIdLst>
  <p:notesMasterIdLst>
    <p:notesMasterId r:id="rId36"/>
  </p:notesMasterIdLst>
  <p:sldIdLst>
    <p:sldId id="256" r:id="rId5"/>
    <p:sldId id="259" r:id="rId6"/>
    <p:sldId id="329" r:id="rId7"/>
    <p:sldId id="330" r:id="rId8"/>
    <p:sldId id="331" r:id="rId9"/>
    <p:sldId id="332" r:id="rId10"/>
    <p:sldId id="333" r:id="rId11"/>
    <p:sldId id="334" r:id="rId12"/>
    <p:sldId id="358" r:id="rId13"/>
    <p:sldId id="263" r:id="rId14"/>
    <p:sldId id="348" r:id="rId15"/>
    <p:sldId id="384" r:id="rId16"/>
    <p:sldId id="386" r:id="rId17"/>
    <p:sldId id="393" r:id="rId18"/>
    <p:sldId id="368" r:id="rId19"/>
    <p:sldId id="366" r:id="rId20"/>
    <p:sldId id="361" r:id="rId21"/>
    <p:sldId id="387" r:id="rId22"/>
    <p:sldId id="286" r:id="rId23"/>
    <p:sldId id="388" r:id="rId24"/>
    <p:sldId id="394" r:id="rId25"/>
    <p:sldId id="389" r:id="rId26"/>
    <p:sldId id="338" r:id="rId27"/>
    <p:sldId id="349" r:id="rId28"/>
    <p:sldId id="390" r:id="rId29"/>
    <p:sldId id="391" r:id="rId30"/>
    <p:sldId id="392" r:id="rId31"/>
    <p:sldId id="395" r:id="rId32"/>
    <p:sldId id="382" r:id="rId33"/>
    <p:sldId id="380" r:id="rId34"/>
    <p:sldId id="385" r:id="rId35"/>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A4B7"/>
    <a:srgbClr val="5DA2B1"/>
    <a:srgbClr val="3F88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56" autoAdjust="0"/>
    <p:restoredTop sz="94660"/>
  </p:normalViewPr>
  <p:slideViewPr>
    <p:cSldViewPr snapToGrid="0">
      <p:cViewPr varScale="1">
        <p:scale>
          <a:sx n="71" d="100"/>
          <a:sy n="71" d="100"/>
        </p:scale>
        <p:origin x="492" y="7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2025/12/21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3997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68287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4452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22</a:t>
            </a:fld>
            <a:endParaRPr lang="zh-CN" altLang="en-US"/>
          </a:p>
        </p:txBody>
      </p:sp>
    </p:spTree>
    <p:extLst>
      <p:ext uri="{BB962C8B-B14F-4D97-AF65-F5344CB8AC3E}">
        <p14:creationId xmlns:p14="http://schemas.microsoft.com/office/powerpoint/2010/main" val="2825030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95954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9402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1245100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5664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3486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1638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1887731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04102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51031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96279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3443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83422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440534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20939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939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983333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9862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94F18B-4E08-4051-A38F-D249E055ED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808206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1" y="2621828"/>
            <a:ext cx="3564835" cy="4236173"/>
          </a:xfrm>
          <a:custGeom>
            <a:avLst/>
            <a:gdLst>
              <a:gd name="connsiteX0" fmla="*/ 1010321 w 3564835"/>
              <a:gd name="connsiteY0" fmla="*/ 0 h 4236173"/>
              <a:gd name="connsiteX1" fmla="*/ 3564835 w 3564835"/>
              <a:gd name="connsiteY1" fmla="*/ 2554514 h 4236173"/>
              <a:gd name="connsiteX2" fmla="*/ 2981508 w 3564835"/>
              <a:gd name="connsiteY2" fmla="*/ 4179422 h 4236173"/>
              <a:gd name="connsiteX3" fmla="*/ 2929929 w 3564835"/>
              <a:gd name="connsiteY3" fmla="*/ 4236173 h 4236173"/>
              <a:gd name="connsiteX4" fmla="*/ 0 w 3564835"/>
              <a:gd name="connsiteY4" fmla="*/ 4236173 h 4236173"/>
              <a:gd name="connsiteX5" fmla="*/ 0 w 3564835"/>
              <a:gd name="connsiteY5" fmla="*/ 208449 h 4236173"/>
              <a:gd name="connsiteX6" fmla="*/ 15989 w 3564835"/>
              <a:gd name="connsiteY6" fmla="*/ 200747 h 4236173"/>
              <a:gd name="connsiteX7" fmla="*/ 1010321 w 3564835"/>
              <a:gd name="connsiteY7" fmla="*/ 0 h 423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835" h="4236173">
                <a:moveTo>
                  <a:pt x="1010321" y="0"/>
                </a:moveTo>
                <a:cubicBezTo>
                  <a:pt x="2421140" y="0"/>
                  <a:pt x="3564835" y="1143695"/>
                  <a:pt x="3564835" y="2554514"/>
                </a:cubicBezTo>
                <a:cubicBezTo>
                  <a:pt x="3564835" y="3171748"/>
                  <a:pt x="3345925" y="3737852"/>
                  <a:pt x="2981508" y="4179422"/>
                </a:cubicBezTo>
                <a:lnTo>
                  <a:pt x="2929929" y="4236173"/>
                </a:lnTo>
                <a:lnTo>
                  <a:pt x="0" y="4236173"/>
                </a:lnTo>
                <a:lnTo>
                  <a:pt x="0" y="208449"/>
                </a:lnTo>
                <a:lnTo>
                  <a:pt x="15989" y="200747"/>
                </a:lnTo>
                <a:cubicBezTo>
                  <a:pt x="321607" y="71481"/>
                  <a:pt x="657617" y="0"/>
                  <a:pt x="1010321"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pPr lvl="0"/>
            <a:endParaRPr lang="en-US" noProof="0"/>
          </a:p>
        </p:txBody>
      </p:sp>
      <p:sp>
        <p:nvSpPr>
          <p:cNvPr id="2" name="Title 1"/>
          <p:cNvSpPr>
            <a:spLocks noGrp="1"/>
          </p:cNvSpPr>
          <p:nvPr>
            <p:ph type="title"/>
          </p:nvPr>
        </p:nvSpPr>
        <p:spPr>
          <a:xfrm>
            <a:off x="1596571" y="2389412"/>
            <a:ext cx="4187371" cy="1783443"/>
          </a:xfrm>
        </p:spPr>
        <p:txBody>
          <a:bodyPr/>
          <a:lstStyle>
            <a:lvl1pPr>
              <a:lnSpc>
                <a:spcPct val="75000"/>
              </a:lnSpc>
              <a:defRPr sz="4000"/>
            </a:lvl1pPr>
          </a:lstStyle>
          <a:p>
            <a:r>
              <a:rPr lang="en-US" dirty="0"/>
              <a:t>Click to edit Master title style</a:t>
            </a:r>
          </a:p>
        </p:txBody>
      </p:sp>
      <p:sp>
        <p:nvSpPr>
          <p:cNvPr id="6" name="Text Placeholder 13"/>
          <p:cNvSpPr>
            <a:spLocks noGrp="1"/>
          </p:cNvSpPr>
          <p:nvPr>
            <p:ph type="body" sz="quarter" idx="11"/>
          </p:nvPr>
        </p:nvSpPr>
        <p:spPr>
          <a:xfrm>
            <a:off x="1596572" y="471526"/>
            <a:ext cx="3006425" cy="914400"/>
          </a:xfrm>
        </p:spPr>
        <p:txBody>
          <a:bodyPr/>
          <a:lstStyle>
            <a:lvl1pPr>
              <a:lnSpc>
                <a:spcPct val="100000"/>
              </a:lnSpc>
              <a:defRPr sz="900" b="0" i="1">
                <a:solidFill>
                  <a:schemeClr val="tx1">
                    <a:alpha val="70000"/>
                  </a:schemeClr>
                </a:solidFill>
                <a:latin typeface="Open Sans" charset="0"/>
                <a:ea typeface="Open Sans" charset="0"/>
                <a:cs typeface="Open Sans" charset="0"/>
              </a:defRPr>
            </a:lvl1pPr>
          </a:lstStyle>
          <a:p>
            <a:pPr lvl="0"/>
            <a:r>
              <a:rPr lang="en-US" dirty="0"/>
              <a:t>Click to edit Master text styles</a:t>
            </a:r>
          </a:p>
        </p:txBody>
      </p:sp>
      <p:sp>
        <p:nvSpPr>
          <p:cNvPr id="5" name="Номер слайда 21">
            <a:extLst>
              <a:ext uri="{FF2B5EF4-FFF2-40B4-BE49-F238E27FC236}">
                <a16:creationId xmlns:a16="http://schemas.microsoft.com/office/drawing/2014/main" id="{7F493308-CE77-4764-92F7-91BA9DCA90C9}"/>
              </a:ext>
            </a:extLst>
          </p:cNvPr>
          <p:cNvSpPr>
            <a:spLocks noGrp="1"/>
          </p:cNvSpPr>
          <p:nvPr>
            <p:ph type="sldNum" sz="quarter" idx="13"/>
          </p:nvPr>
        </p:nvSpPr>
        <p:spPr/>
        <p:txBody>
          <a:bodyPr/>
          <a:lstStyle>
            <a:lvl1pPr>
              <a:defRPr/>
            </a:lvl1pPr>
          </a:lstStyle>
          <a:p>
            <a:fld id="{801E2A16-122B-480B-B065-93933D13E32D}" type="slidenum">
              <a:rPr lang="en-US" altLang="zh-CN"/>
              <a:pPr/>
              <a:t>‹#›</a:t>
            </a:fld>
            <a:endParaRPr lang="en-US" altLang="zh-CN"/>
          </a:p>
        </p:txBody>
      </p:sp>
    </p:spTree>
    <p:extLst>
      <p:ext uri="{BB962C8B-B14F-4D97-AF65-F5344CB8AC3E}">
        <p14:creationId xmlns:p14="http://schemas.microsoft.com/office/powerpoint/2010/main" val="252099113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Номер слайда 21">
            <a:extLst>
              <a:ext uri="{FF2B5EF4-FFF2-40B4-BE49-F238E27FC236}">
                <a16:creationId xmlns:a16="http://schemas.microsoft.com/office/drawing/2014/main" id="{499E1DC4-A3D9-462B-92FE-9902040D43D3}"/>
              </a:ext>
            </a:extLst>
          </p:cNvPr>
          <p:cNvSpPr>
            <a:spLocks noGrp="1"/>
          </p:cNvSpPr>
          <p:nvPr>
            <p:ph type="sldNum" sz="quarter" idx="10"/>
          </p:nvPr>
        </p:nvSpPr>
        <p:spPr/>
        <p:txBody>
          <a:bodyPr/>
          <a:lstStyle>
            <a:lvl1pPr>
              <a:defRPr/>
            </a:lvl1pPr>
          </a:lstStyle>
          <a:p>
            <a:fld id="{4F324E1B-9595-4D1D-9871-F312FAA5EADA}" type="slidenum">
              <a:rPr lang="en-US" altLang="zh-CN"/>
              <a:pPr/>
              <a:t>‹#›</a:t>
            </a:fld>
            <a:endParaRPr lang="en-US" altLang="zh-CN"/>
          </a:p>
        </p:txBody>
      </p:sp>
    </p:spTree>
    <p:extLst>
      <p:ext uri="{BB962C8B-B14F-4D97-AF65-F5344CB8AC3E}">
        <p14:creationId xmlns:p14="http://schemas.microsoft.com/office/powerpoint/2010/main" val="15798041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3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Roboto Light"/>
                <a:ea typeface="Roboto Light"/>
                <a:cs typeface="Roboto Light"/>
                <a:sym typeface="Roboto Light"/>
              </a:rPr>
              <a:t>Business Template</a:t>
            </a:r>
          </a:p>
        </p:txBody>
      </p:sp>
      <p:sp>
        <p:nvSpPr>
          <p:cNvPr id="6" name="Line">
            <a:extLst>
              <a:ext uri="{FF2B5EF4-FFF2-40B4-BE49-F238E27FC236}">
                <a16:creationId xmlns:a16="http://schemas.microsoft.com/office/drawing/2014/main"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t>www.websitename.com</a:t>
            </a:r>
          </a:p>
        </p:txBody>
      </p:sp>
      <p:sp>
        <p:nvSpPr>
          <p:cNvPr id="21" name="Picture Placeholder 20">
            <a:extLst>
              <a:ext uri="{FF2B5EF4-FFF2-40B4-BE49-F238E27FC236}">
                <a16:creationId xmlns:a16="http://schemas.microsoft.com/office/drawing/2014/main" id="{6D93257D-03E6-4F5B-9D9B-A712DBAFC240}"/>
              </a:ext>
            </a:extLst>
          </p:cNvPr>
          <p:cNvSpPr>
            <a:spLocks noGrp="1"/>
          </p:cNvSpPr>
          <p:nvPr>
            <p:ph type="pic" sz="quarter" idx="135" hasCustomPrompt="1"/>
          </p:nvPr>
        </p:nvSpPr>
        <p:spPr>
          <a:xfrm>
            <a:off x="6095999"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20" name="Picture Placeholder 19">
            <a:extLst>
              <a:ext uri="{FF2B5EF4-FFF2-40B4-BE49-F238E27FC236}">
                <a16:creationId xmlns:a16="http://schemas.microsoft.com/office/drawing/2014/main" id="{F3208069-7374-45BB-95F0-4D1846A0FEEB}"/>
              </a:ext>
            </a:extLst>
          </p:cNvPr>
          <p:cNvSpPr>
            <a:spLocks noGrp="1"/>
          </p:cNvSpPr>
          <p:nvPr>
            <p:ph type="pic" sz="quarter" idx="136" hasCustomPrompt="1"/>
          </p:nvPr>
        </p:nvSpPr>
        <p:spPr>
          <a:xfrm>
            <a:off x="8510026"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
        <p:nvSpPr>
          <p:cNvPr id="19" name="Picture Placeholder 18">
            <a:extLst>
              <a:ext uri="{FF2B5EF4-FFF2-40B4-BE49-F238E27FC236}">
                <a16:creationId xmlns:a16="http://schemas.microsoft.com/office/drawing/2014/main" id="{CD3C9384-B8A5-43B6-9151-E0B3F7605D87}"/>
              </a:ext>
            </a:extLst>
          </p:cNvPr>
          <p:cNvSpPr>
            <a:spLocks noGrp="1"/>
          </p:cNvSpPr>
          <p:nvPr>
            <p:ph type="pic" sz="quarter" idx="129" hasCustomPrompt="1"/>
          </p:nvPr>
        </p:nvSpPr>
        <p:spPr>
          <a:xfrm>
            <a:off x="6096000" y="1143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
        <p:nvSpPr>
          <p:cNvPr id="23" name="Picture Placeholder 22">
            <a:extLst>
              <a:ext uri="{FF2B5EF4-FFF2-40B4-BE49-F238E27FC236}">
                <a16:creationId xmlns:a16="http://schemas.microsoft.com/office/drawing/2014/main" id="{FD328988-B3A4-47A9-BD6E-4DBAF7F49FAB}"/>
              </a:ext>
            </a:extLst>
          </p:cNvPr>
          <p:cNvSpPr>
            <a:spLocks noGrp="1"/>
          </p:cNvSpPr>
          <p:nvPr>
            <p:ph type="pic" sz="quarter" idx="137" hasCustomPrompt="1"/>
          </p:nvPr>
        </p:nvSpPr>
        <p:spPr>
          <a:xfrm>
            <a:off x="8510026" y="3429000"/>
            <a:ext cx="2413000" cy="2286000"/>
          </a:xfrm>
          <a:custGeom>
            <a:avLst/>
            <a:gdLst>
              <a:gd name="connsiteX0" fmla="*/ 0 w 4826000"/>
              <a:gd name="connsiteY0" fmla="*/ 0 h 4572000"/>
              <a:gd name="connsiteX1" fmla="*/ 4826000 w 4826000"/>
              <a:gd name="connsiteY1" fmla="*/ 0 h 4572000"/>
              <a:gd name="connsiteX2" fmla="*/ 4826000 w 4826000"/>
              <a:gd name="connsiteY2" fmla="*/ 4572000 h 4572000"/>
              <a:gd name="connsiteX3" fmla="*/ 0 w 4826000"/>
              <a:gd name="connsiteY3" fmla="*/ 4572000 h 4572000"/>
            </a:gdLst>
            <a:ahLst/>
            <a:cxnLst>
              <a:cxn ang="0">
                <a:pos x="connsiteX0" y="connsiteY0"/>
              </a:cxn>
              <a:cxn ang="0">
                <a:pos x="connsiteX1" y="connsiteY1"/>
              </a:cxn>
              <a:cxn ang="0">
                <a:pos x="connsiteX2" y="connsiteY2"/>
              </a:cxn>
              <a:cxn ang="0">
                <a:pos x="connsiteX3" y="connsiteY3"/>
              </a:cxn>
            </a:cxnLst>
            <a:rect l="l" t="t" r="r" b="b"/>
            <a:pathLst>
              <a:path w="4826000" h="4572000">
                <a:moveTo>
                  <a:pt x="0" y="0"/>
                </a:moveTo>
                <a:lnTo>
                  <a:pt x="4826000" y="0"/>
                </a:lnTo>
                <a:lnTo>
                  <a:pt x="4826000" y="4572000"/>
                </a:lnTo>
                <a:lnTo>
                  <a:pt x="0" y="4572000"/>
                </a:lnTo>
                <a:close/>
              </a:path>
            </a:pathLst>
          </a:custGeom>
          <a:solidFill>
            <a:srgbClr val="7C8087"/>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26130806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4_Header 01 (16:9)">
    <p:spTree>
      <p:nvGrpSpPr>
        <p:cNvPr id="1" name=""/>
        <p:cNvGrpSpPr/>
        <p:nvPr/>
      </p:nvGrpSpPr>
      <p:grpSpPr>
        <a:xfrm>
          <a:off x="0" y="0"/>
          <a:ext cx="0" cy="0"/>
          <a:chOff x="0" y="0"/>
          <a:chExt cx="0" cy="0"/>
        </a:xfrm>
      </p:grpSpPr>
      <p:sp>
        <p:nvSpPr>
          <p:cNvPr id="5" name="CELLA Business Template">
            <a:extLst>
              <a:ext uri="{FF2B5EF4-FFF2-40B4-BE49-F238E27FC236}">
                <a16:creationId xmlns:a16="http://schemas.microsoft.com/office/drawing/2014/main" id="{08D44C1C-C27B-4324-BF51-009A02B49F3E}"/>
              </a:ext>
            </a:extLst>
          </p:cNvPr>
          <p:cNvSpPr txBox="1"/>
          <p:nvPr userDrawn="1"/>
        </p:nvSpPr>
        <p:spPr>
          <a:xfrm>
            <a:off x="634735" y="208988"/>
            <a:ext cx="5145104"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l">
              <a:lnSpc>
                <a:spcPct val="100000"/>
              </a:lnSpc>
              <a:defRPr sz="1800" b="0">
                <a:solidFill>
                  <a:srgbClr val="1C1F25"/>
                </a:solidFill>
                <a:latin typeface="Roboto Black"/>
                <a:ea typeface="Roboto Black"/>
                <a:cs typeface="Roboto Black"/>
                <a:sym typeface="Roboto Black"/>
              </a:defRPr>
            </a:pPr>
            <a:r>
              <a:rPr sz="900" dirty="0"/>
              <a:t>CELLA </a:t>
            </a:r>
            <a:r>
              <a:rPr sz="900" dirty="0">
                <a:solidFill>
                  <a:srgbClr val="6A6E77"/>
                </a:solidFill>
                <a:latin typeface="Roboto Light"/>
                <a:ea typeface="Roboto Light"/>
                <a:cs typeface="Roboto Light"/>
                <a:sym typeface="Roboto Light"/>
              </a:rPr>
              <a:t>Business Template</a:t>
            </a:r>
          </a:p>
        </p:txBody>
      </p:sp>
      <p:sp>
        <p:nvSpPr>
          <p:cNvPr id="6" name="Line">
            <a:extLst>
              <a:ext uri="{FF2B5EF4-FFF2-40B4-BE49-F238E27FC236}">
                <a16:creationId xmlns:a16="http://schemas.microsoft.com/office/drawing/2014/main" id="{9358D3B3-1FBD-40ED-ABE3-F424D2932553}"/>
              </a:ext>
            </a:extLst>
          </p:cNvPr>
          <p:cNvSpPr/>
          <p:nvPr userDrawn="1"/>
        </p:nvSpPr>
        <p:spPr>
          <a:xfrm>
            <a:off x="-1" y="6292057"/>
            <a:ext cx="12226414" cy="0"/>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sz="1600"/>
          </a:p>
        </p:txBody>
      </p:sp>
      <p:sp>
        <p:nvSpPr>
          <p:cNvPr id="7" name="www.websitename.com">
            <a:extLst>
              <a:ext uri="{FF2B5EF4-FFF2-40B4-BE49-F238E27FC236}">
                <a16:creationId xmlns:a16="http://schemas.microsoft.com/office/drawing/2014/main" id="{72BF519D-B8A1-4AB2-B087-A7B7F7FDDB13}"/>
              </a:ext>
            </a:extLst>
          </p:cNvPr>
          <p:cNvSpPr txBox="1"/>
          <p:nvPr userDrawn="1"/>
        </p:nvSpPr>
        <p:spPr>
          <a:xfrm>
            <a:off x="9978105" y="6500416"/>
            <a:ext cx="1211870" cy="138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l">
              <a:lnSpc>
                <a:spcPct val="150000"/>
              </a:lnSpc>
              <a:defRPr sz="1800" b="0">
                <a:solidFill>
                  <a:srgbClr val="6A6E77"/>
                </a:solidFill>
                <a:latin typeface="Roboto Light"/>
                <a:ea typeface="Roboto Light"/>
                <a:cs typeface="Roboto Light"/>
                <a:sym typeface="Roboto Light"/>
              </a:defRPr>
            </a:lvl1pPr>
          </a:lstStyle>
          <a:p>
            <a:pPr>
              <a:lnSpc>
                <a:spcPct val="100000"/>
              </a:lnSpc>
            </a:pPr>
            <a:r>
              <a:rPr sz="900" dirty="0"/>
              <a:t>www.websitename.com</a:t>
            </a:r>
          </a:p>
        </p:txBody>
      </p:sp>
      <p:sp>
        <p:nvSpPr>
          <p:cNvPr id="19" name="Picture Placeholder 18">
            <a:extLst>
              <a:ext uri="{FF2B5EF4-FFF2-40B4-BE49-F238E27FC236}">
                <a16:creationId xmlns:a16="http://schemas.microsoft.com/office/drawing/2014/main" id="{68E06780-D9D3-4105-A737-32974D01D568}"/>
              </a:ext>
            </a:extLst>
          </p:cNvPr>
          <p:cNvSpPr>
            <a:spLocks noGrp="1"/>
          </p:cNvSpPr>
          <p:nvPr>
            <p:ph type="pic" sz="quarter" idx="135" hasCustomPrompt="1"/>
          </p:nvPr>
        </p:nvSpPr>
        <p:spPr>
          <a:xfrm>
            <a:off x="1268975" y="1144521"/>
            <a:ext cx="4826993" cy="4568958"/>
          </a:xfrm>
          <a:custGeom>
            <a:avLst/>
            <a:gdLst>
              <a:gd name="connsiteX0" fmla="*/ 0 w 9653985"/>
              <a:gd name="connsiteY0" fmla="*/ 0 h 9137916"/>
              <a:gd name="connsiteX1" fmla="*/ 9653985 w 9653985"/>
              <a:gd name="connsiteY1" fmla="*/ 0 h 9137916"/>
              <a:gd name="connsiteX2" fmla="*/ 9653985 w 9653985"/>
              <a:gd name="connsiteY2" fmla="*/ 9137916 h 9137916"/>
              <a:gd name="connsiteX3" fmla="*/ 0 w 9653985"/>
              <a:gd name="connsiteY3" fmla="*/ 9137916 h 9137916"/>
            </a:gdLst>
            <a:ahLst/>
            <a:cxnLst>
              <a:cxn ang="0">
                <a:pos x="connsiteX0" y="connsiteY0"/>
              </a:cxn>
              <a:cxn ang="0">
                <a:pos x="connsiteX1" y="connsiteY1"/>
              </a:cxn>
              <a:cxn ang="0">
                <a:pos x="connsiteX2" y="connsiteY2"/>
              </a:cxn>
              <a:cxn ang="0">
                <a:pos x="connsiteX3" y="connsiteY3"/>
              </a:cxn>
            </a:cxnLst>
            <a:rect l="l" t="t" r="r" b="b"/>
            <a:pathLst>
              <a:path w="9653985" h="9137916">
                <a:moveTo>
                  <a:pt x="0" y="0"/>
                </a:moveTo>
                <a:lnTo>
                  <a:pt x="9653985" y="0"/>
                </a:lnTo>
                <a:lnTo>
                  <a:pt x="9653985" y="9137916"/>
                </a:lnTo>
                <a:lnTo>
                  <a:pt x="0" y="9137916"/>
                </a:lnTo>
                <a:close/>
              </a:path>
            </a:pathLst>
          </a:custGeom>
          <a:solidFill>
            <a:srgbClr val="ACB1BB"/>
          </a:solidFill>
        </p:spPr>
        <p:txBody>
          <a:bodyPr wrap="square" anchor="ctr">
            <a:noAutofit/>
          </a:bodyPr>
          <a:lstStyle>
            <a:lvl1pPr>
              <a:defRPr sz="1000" b="1">
                <a:solidFill>
                  <a:srgbClr val="FFFFFF"/>
                </a:solidFill>
              </a:defRPr>
            </a:lvl1pPr>
          </a:lstStyle>
          <a:p>
            <a:r>
              <a:rPr lang="en-US" dirty="0"/>
              <a:t>IMAGE REPLACE</a:t>
            </a:r>
          </a:p>
        </p:txBody>
      </p:sp>
    </p:spTree>
    <p:extLst>
      <p:ext uri="{BB962C8B-B14F-4D97-AF65-F5344CB8AC3E}">
        <p14:creationId xmlns:p14="http://schemas.microsoft.com/office/powerpoint/2010/main" val="2999168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4000660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9766481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0254031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8993743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2025/12/21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2149340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2025/12/21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9213450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2025/12/21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3488839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0667121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2025/12/21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8692702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4871102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7262950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2025/12/21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86473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2025/12/21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2025/12/21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tags" Target="../tags/tag2.xml"/><Relationship Id="rId7" Type="http://schemas.openxmlformats.org/officeDocument/2006/relationships/tags" Target="../tags/tag6.xml"/><Relationship Id="rId2"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tags" Target="../tags/tag5.xml"/><Relationship Id="rId5" Type="http://schemas.openxmlformats.org/officeDocument/2006/relationships/tags" Target="../tags/tag4.xml"/><Relationship Id="rId10" Type="http://schemas.openxmlformats.org/officeDocument/2006/relationships/image" Target="../media/image4.png"/><Relationship Id="rId4" Type="http://schemas.openxmlformats.org/officeDocument/2006/relationships/tags" Target="../tags/tag3.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689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2025/12/21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257440605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2025/12/21</a:t>
            </a:fld>
            <a:endParaRPr lang="zh-CN" altLang="en-US"/>
          </a:p>
        </p:txBody>
      </p:sp>
      <p:sp>
        <p:nvSpPr>
          <p:cNvPr id="5" name="页脚占位符 4"/>
          <p:cNvSpPr>
            <a:spLocks noGrp="1"/>
          </p:cNvSpPr>
          <p:nvPr>
            <p:ph type="ftr" sz="quarter" idx="3"/>
            <p:custDataLst>
              <p:tags r:id="rId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pic>
        <p:nvPicPr>
          <p:cNvPr id="7" name="图片 6" descr="组 7"/>
          <p:cNvPicPr>
            <a:picLocks noChangeAspect="1"/>
          </p:cNvPicPr>
          <p:nvPr userDrawn="1"/>
        </p:nvPicPr>
        <p:blipFill>
          <a:blip r:embed="rId10"/>
          <a:stretch>
            <a:fillRect/>
          </a:stretch>
        </p:blipFill>
        <p:spPr>
          <a:xfrm>
            <a:off x="0" y="0"/>
            <a:ext cx="12192000" cy="6858000"/>
          </a:xfrm>
          <a:prstGeom prst="rect">
            <a:avLst/>
          </a:prstGeom>
        </p:spPr>
      </p:pic>
      <p:sp>
        <p:nvSpPr>
          <p:cNvPr id="8" name="矩形 7"/>
          <p:cNvSpPr/>
          <p:nvPr userDrawn="1"/>
        </p:nvSpPr>
        <p:spPr>
          <a:xfrm>
            <a:off x="487045" y="421958"/>
            <a:ext cx="11217910" cy="6014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extLst>
      <p:ext uri="{BB962C8B-B14F-4D97-AF65-F5344CB8AC3E}">
        <p14:creationId xmlns:p14="http://schemas.microsoft.com/office/powerpoint/2010/main" val="2481011877"/>
      </p:ext>
    </p:extLst>
  </p:cSld>
  <p:clrMap bg1="lt1" tx1="dk1" bg2="lt2" tx2="dk2" accent1="accent1" accent2="accent2" accent3="accent3" accent4="accent4" accent5="accent5" accent6="accent6" hlink="hlink" folHlink="folHlink"/>
  <p:sldLayoutIdLst>
    <p:sldLayoutId id="2147483680"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4.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8.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0.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43.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 Id="rId14" Type="http://schemas.openxmlformats.org/officeDocument/2006/relationships/image" Target="../media/image42.sv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5"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5" Type="http://schemas.openxmlformats.org/officeDocument/2006/relationships/image" Target="../media/image19.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 Id="rId5" Type="http://schemas.openxmlformats.org/officeDocument/2006/relationships/image" Target="../media/image21.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B29A02B-E18B-467A-8B03-0AEF109CE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a:extLst>
              <a:ext uri="{FF2B5EF4-FFF2-40B4-BE49-F238E27FC236}">
                <a16:creationId xmlns:a16="http://schemas.microsoft.com/office/drawing/2014/main" id="{3FBD612D-68BA-48A8-AFEC-4692BF5DE761}"/>
              </a:ext>
            </a:extLst>
          </p:cNvPr>
          <p:cNvSpPr txBox="1"/>
          <p:nvPr/>
        </p:nvSpPr>
        <p:spPr>
          <a:xfrm>
            <a:off x="2863457" y="1775329"/>
            <a:ext cx="6153322" cy="473832"/>
          </a:xfrm>
          <a:prstGeom prst="rect">
            <a:avLst/>
          </a:prstGeom>
          <a:noFill/>
        </p:spPr>
        <p:txBody>
          <a:bodyPr wrap="none" rtlCol="0">
            <a:prstTxWarp prst="textArchUp">
              <a:avLst/>
            </a:prstTxWarp>
            <a:spAutoFit/>
          </a:bodyPr>
          <a:lstStyle/>
          <a:p>
            <a:pPr algn="ctr"/>
            <a:r>
              <a:rPr lang="en-US" altLang="zh-CN" sz="5400" b="1" u="sng" spc="600">
                <a:solidFill>
                  <a:srgbClr val="2BA4B7"/>
                </a:solidFill>
                <a:latin typeface="Times New Roman" panose="02020603050405020304" pitchFamily="18" charset="0"/>
                <a:ea typeface="微软雅黑" panose="020B0503020204020204" pitchFamily="34" charset="-122"/>
                <a:cs typeface="Times New Roman" panose="02020603050405020304" pitchFamily="18" charset="0"/>
              </a:rPr>
              <a:t> Thực hành tiếng Việt</a:t>
            </a:r>
            <a:endParaRPr lang="zh-CN" altLang="en-US" sz="5400" b="1" u="sng" spc="600" dirty="0">
              <a:solidFill>
                <a:srgbClr val="2BA4B7"/>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27A9DA13-AD5A-6AED-FA44-DDB8B736DF49}"/>
              </a:ext>
            </a:extLst>
          </p:cNvPr>
          <p:cNvSpPr txBox="1"/>
          <p:nvPr/>
        </p:nvSpPr>
        <p:spPr>
          <a:xfrm>
            <a:off x="550893" y="2421762"/>
            <a:ext cx="10927524"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8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ngữ địa phương</a:t>
            </a:r>
            <a:endPar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C178282-8AFD-483A-AA26-A229C28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Shape 18">
            <a:extLst>
              <a:ext uri="{FF2B5EF4-FFF2-40B4-BE49-F238E27FC236}">
                <a16:creationId xmlns:a16="http://schemas.microsoft.com/office/drawing/2014/main" id="{28601E5D-6F84-4A4B-8BBA-ECDA7EA03BF5}"/>
              </a:ext>
            </a:extLst>
          </p:cNvPr>
          <p:cNvSpPr/>
          <p:nvPr/>
        </p:nvSpPr>
        <p:spPr>
          <a:xfrm>
            <a:off x="3986783" y="1430954"/>
            <a:ext cx="4023361" cy="959416"/>
          </a:xfrm>
          <a:prstGeom prst="roundRect">
            <a:avLst>
              <a:gd name="adj" fmla="val 0"/>
            </a:avLst>
          </a:prstGeom>
          <a:solidFill>
            <a:srgbClr val="2BA4B7"/>
          </a:solidFill>
          <a:ln w="12700" cap="flat">
            <a:solidFill>
              <a:schemeClr val="bg1"/>
            </a:solidFill>
            <a:prstDash val="solid"/>
            <a:miter lim="400000"/>
          </a:ln>
          <a:effectLst/>
        </p:spPr>
        <p:txBody>
          <a:bodyPr wrap="square" lIns="19050" tIns="19050" rIns="19050" bIns="1905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5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FCB07085-C97E-4DE0-9555-0C3E29571A2C}"/>
              </a:ext>
            </a:extLst>
          </p:cNvPr>
          <p:cNvSpPr/>
          <p:nvPr/>
        </p:nvSpPr>
        <p:spPr>
          <a:xfrm>
            <a:off x="5837080" y="1402830"/>
            <a:ext cx="830677" cy="1015663"/>
          </a:xfrm>
          <a:prstGeom prst="rect">
            <a:avLst/>
          </a:prstGeom>
        </p:spPr>
        <p:txBody>
          <a:bodyPr vert="horz" wrap="none">
            <a:spAutoFit/>
          </a:bodyPr>
          <a:lstStyle/>
          <a:p>
            <a:pPr algn="ctr"/>
            <a:r>
              <a:rPr lang="en-US" altLang="zh-CN" sz="6000" b="1" spc="6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a:t>
            </a:r>
            <a:endParaRPr lang="zh-CN" altLang="en-US" sz="6000" b="1" spc="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EAD8BA41-BCCC-4D9C-7A1A-E0A95DED8D90}"/>
              </a:ext>
            </a:extLst>
          </p:cNvPr>
          <p:cNvSpPr txBox="1"/>
          <p:nvPr/>
        </p:nvSpPr>
        <p:spPr>
          <a:xfrm>
            <a:off x="632238" y="2713316"/>
            <a:ext cx="10927524"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Tri thức</a:t>
            </a:r>
            <a:r>
              <a:rPr kumimoji="0" lang="en-US" sz="6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tiếng Việt</a:t>
            </a:r>
            <a:endParaRPr kumimoji="0" lang="en-US"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95226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25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I.</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5" y="874382"/>
            <a:ext cx="54292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Tri thức tiếng Việt</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19" name="图片 1">
            <a:extLst>
              <a:ext uri="{FF2B5EF4-FFF2-40B4-BE49-F238E27FC236}">
                <a16:creationId xmlns:a16="http://schemas.microsoft.com/office/drawing/2014/main" id="{CED26FD4-67B1-4D54-BCFE-3E42A71D26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8112" y="2474643"/>
            <a:ext cx="3859058" cy="3108991"/>
          </a:xfrm>
          <a:prstGeom prst="rect">
            <a:avLst/>
          </a:prstGeom>
        </p:spPr>
      </p:pic>
      <p:pic>
        <p:nvPicPr>
          <p:cNvPr id="21" name="图片 11">
            <a:extLst>
              <a:ext uri="{FF2B5EF4-FFF2-40B4-BE49-F238E27FC236}">
                <a16:creationId xmlns:a16="http://schemas.microsoft.com/office/drawing/2014/main" id="{2DB022F0-E7D3-402F-9EB2-0673A2B04393}"/>
              </a:ext>
            </a:extLst>
          </p:cNvPr>
          <p:cNvPicPr>
            <a:picLocks noChangeAspect="1"/>
          </p:cNvPicPr>
          <p:nvPr/>
        </p:nvPicPr>
        <p:blipFill>
          <a:blip r:embed="rId14" cstate="print"/>
          <a:stretch>
            <a:fillRect/>
          </a:stretch>
        </p:blipFill>
        <p:spPr>
          <a:xfrm>
            <a:off x="1627576" y="542697"/>
            <a:ext cx="5429250" cy="5429250"/>
          </a:xfrm>
          <a:prstGeom prst="rect">
            <a:avLst/>
          </a:prstGeom>
        </p:spPr>
      </p:pic>
      <p:sp>
        <p:nvSpPr>
          <p:cNvPr id="22" name="矩形 13">
            <a:extLst>
              <a:ext uri="{FF2B5EF4-FFF2-40B4-BE49-F238E27FC236}">
                <a16:creationId xmlns:a16="http://schemas.microsoft.com/office/drawing/2014/main" id="{D2B7AFF3-5E02-46B4-B67E-E033AA79A2EB}"/>
              </a:ext>
            </a:extLst>
          </p:cNvPr>
          <p:cNvSpPr/>
          <p:nvPr/>
        </p:nvSpPr>
        <p:spPr>
          <a:xfrm>
            <a:off x="2749628" y="2870689"/>
            <a:ext cx="2841305" cy="1200329"/>
          </a:xfrm>
          <a:prstGeom prst="rect">
            <a:avLst/>
          </a:prstGeom>
        </p:spPr>
        <p:txBody>
          <a:bodyPr wrap="square">
            <a:spAutoFit/>
          </a:bodyPr>
          <a:lstStyle/>
          <a:p>
            <a:pPr algn="ctr"/>
            <a:r>
              <a:rPr lang="en-US" sz="2400" i="1">
                <a:latin typeface="Times New Roman" panose="02020603050405020304" pitchFamily="18" charset="0"/>
                <a:cs typeface="Times New Roman" panose="02020603050405020304" pitchFamily="18" charset="0"/>
              </a:rPr>
              <a:t>GV phát PHT số 1 </a:t>
            </a:r>
            <a:r>
              <a:rPr lang="en-US" sz="2400">
                <a:latin typeface="Times New Roman" panose="02020603050405020304" pitchFamily="18" charset="0"/>
                <a:cs typeface="Times New Roman" panose="02020603050405020304" pitchFamily="18" charset="0"/>
              </a:rPr>
              <a:t>ngôn ngữ của các vùng miền</a:t>
            </a:r>
          </a:p>
        </p:txBody>
      </p:sp>
    </p:spTree>
    <p:extLst>
      <p:ext uri="{BB962C8B-B14F-4D97-AF65-F5344CB8AC3E}">
        <p14:creationId xmlns:p14="http://schemas.microsoft.com/office/powerpoint/2010/main" val="40437423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iterate type="lt">
                                    <p:tmPct val="10000"/>
                                  </p:iterate>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198784"/>
              <a:ext cx="10166032" cy="5757350"/>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688484" y="604921"/>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I.</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62204" y="607211"/>
            <a:ext cx="54292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Tri thức tiếng Việt</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6C7E310-74F3-AB77-A87D-7C565DEEA0EA}"/>
              </a:ext>
            </a:extLst>
          </p:cNvPr>
          <p:cNvGraphicFramePr>
            <a:graphicFrameLocks noGrp="1"/>
          </p:cNvGraphicFramePr>
          <p:nvPr>
            <p:extLst>
              <p:ext uri="{D42A27DB-BD31-4B8C-83A1-F6EECF244321}">
                <p14:modId xmlns:p14="http://schemas.microsoft.com/office/powerpoint/2010/main" val="2466756562"/>
              </p:ext>
            </p:extLst>
          </p:nvPr>
        </p:nvGraphicFramePr>
        <p:xfrm>
          <a:off x="1974575" y="1784353"/>
          <a:ext cx="7103164" cy="3380652"/>
        </p:xfrm>
        <a:graphic>
          <a:graphicData uri="http://schemas.openxmlformats.org/drawingml/2006/table">
            <a:tbl>
              <a:tblPr firstRow="1" firstCol="1" bandRow="1"/>
              <a:tblGrid>
                <a:gridCol w="2226364">
                  <a:extLst>
                    <a:ext uri="{9D8B030D-6E8A-4147-A177-3AD203B41FA5}">
                      <a16:colId xmlns:a16="http://schemas.microsoft.com/office/drawing/2014/main" val="1863765740"/>
                    </a:ext>
                  </a:extLst>
                </a:gridCol>
                <a:gridCol w="4876800">
                  <a:extLst>
                    <a:ext uri="{9D8B030D-6E8A-4147-A177-3AD203B41FA5}">
                      <a16:colId xmlns:a16="http://schemas.microsoft.com/office/drawing/2014/main" val="2588438225"/>
                    </a:ext>
                  </a:extLst>
                </a:gridCol>
              </a:tblGrid>
              <a:tr h="845163">
                <a:tc>
                  <a:txBody>
                    <a:bodyPr/>
                    <a:lstStyle/>
                    <a:p>
                      <a:pPr algn="just">
                        <a:lnSpc>
                          <a:spcPct val="150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50000"/>
                        </a:lnSpc>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62396375"/>
                  </a:ext>
                </a:extLst>
              </a:tr>
              <a:tr h="845163">
                <a:tc>
                  <a:txBody>
                    <a:bodyPr/>
                    <a:lstStyle/>
                    <a:p>
                      <a:pPr algn="just">
                        <a:lnSpc>
                          <a:spcPct val="150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50000"/>
                        </a:lnSpc>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725099612"/>
                  </a:ext>
                </a:extLst>
              </a:tr>
              <a:tr h="845163">
                <a:tc>
                  <a:txBody>
                    <a:bodyPr/>
                    <a:lstStyle/>
                    <a:p>
                      <a:pPr algn="just">
                        <a:lnSpc>
                          <a:spcPct val="150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 ý đặc biệt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50000"/>
                        </a:lnSpc>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853532054"/>
                  </a:ext>
                </a:extLst>
              </a:tr>
              <a:tr h="845163">
                <a:tc>
                  <a:txBody>
                    <a:bodyPr/>
                    <a:lstStyle/>
                    <a:p>
                      <a:pPr algn="just">
                        <a:lnSpc>
                          <a:spcPct val="150000"/>
                        </a:lnSpc>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 dụ</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50000"/>
                        </a:lnSpc>
                        <a:spcAft>
                          <a:spcPts val="80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30215653"/>
                  </a:ext>
                </a:extLst>
              </a:tr>
            </a:tbl>
          </a:graphicData>
        </a:graphic>
      </p:graphicFrame>
      <p:grpSp>
        <p:nvGrpSpPr>
          <p:cNvPr id="3" name="Google Shape;262;p19">
            <a:extLst>
              <a:ext uri="{FF2B5EF4-FFF2-40B4-BE49-F238E27FC236}">
                <a16:creationId xmlns:a16="http://schemas.microsoft.com/office/drawing/2014/main" id="{97ECB91B-85D0-46C4-D691-472F4B66F941}"/>
              </a:ext>
            </a:extLst>
          </p:cNvPr>
          <p:cNvGrpSpPr/>
          <p:nvPr/>
        </p:nvGrpSpPr>
        <p:grpSpPr>
          <a:xfrm>
            <a:off x="9160718" y="2165364"/>
            <a:ext cx="1518429" cy="3650410"/>
            <a:chOff x="6512311" y="1081665"/>
            <a:chExt cx="1518429" cy="3650410"/>
          </a:xfrm>
        </p:grpSpPr>
        <p:sp>
          <p:nvSpPr>
            <p:cNvPr id="4" name="Google Shape;263;p19">
              <a:extLst>
                <a:ext uri="{FF2B5EF4-FFF2-40B4-BE49-F238E27FC236}">
                  <a16:creationId xmlns:a16="http://schemas.microsoft.com/office/drawing/2014/main" id="{F5AF5B9B-10FE-CAE1-B84E-DDFB27633BCF}"/>
                </a:ext>
              </a:extLst>
            </p:cNvPr>
            <p:cNvSpPr/>
            <p:nvPr/>
          </p:nvSpPr>
          <p:spPr>
            <a:xfrm>
              <a:off x="6528250" y="4534375"/>
              <a:ext cx="1302600" cy="1977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oogle Shape;264;p19">
              <a:extLst>
                <a:ext uri="{FF2B5EF4-FFF2-40B4-BE49-F238E27FC236}">
                  <a16:creationId xmlns:a16="http://schemas.microsoft.com/office/drawing/2014/main" id="{28106913-D768-E7A7-1B23-B2DE5AD9E7F3}"/>
                </a:ext>
              </a:extLst>
            </p:cNvPr>
            <p:cNvGrpSpPr/>
            <p:nvPr/>
          </p:nvGrpSpPr>
          <p:grpSpPr>
            <a:xfrm>
              <a:off x="6512311" y="1081665"/>
              <a:ext cx="1518429" cy="3551342"/>
              <a:chOff x="2690050" y="238125"/>
              <a:chExt cx="2239900" cy="5238750"/>
            </a:xfrm>
          </p:grpSpPr>
          <p:sp>
            <p:nvSpPr>
              <p:cNvPr id="6" name="Google Shape;265;p19">
                <a:extLst>
                  <a:ext uri="{FF2B5EF4-FFF2-40B4-BE49-F238E27FC236}">
                    <a16:creationId xmlns:a16="http://schemas.microsoft.com/office/drawing/2014/main" id="{545CB3A6-88FA-F06A-D799-4493DA09FCE1}"/>
                  </a:ext>
                </a:extLst>
              </p:cNvPr>
              <p:cNvSpPr/>
              <p:nvPr/>
            </p:nvSpPr>
            <p:spPr>
              <a:xfrm>
                <a:off x="3041525" y="5282700"/>
                <a:ext cx="576250" cy="194175"/>
              </a:xfrm>
              <a:custGeom>
                <a:avLst/>
                <a:gdLst/>
                <a:ahLst/>
                <a:cxnLst/>
                <a:rect l="l" t="t" r="r" b="b"/>
                <a:pathLst>
                  <a:path w="23050" h="7767" extrusionOk="0">
                    <a:moveTo>
                      <a:pt x="14838" y="1"/>
                    </a:moveTo>
                    <a:lnTo>
                      <a:pt x="14700" y="84"/>
                    </a:lnTo>
                    <a:lnTo>
                      <a:pt x="14547" y="195"/>
                    </a:lnTo>
                    <a:lnTo>
                      <a:pt x="14311" y="334"/>
                    </a:lnTo>
                    <a:lnTo>
                      <a:pt x="14005" y="487"/>
                    </a:lnTo>
                    <a:lnTo>
                      <a:pt x="13644" y="682"/>
                    </a:lnTo>
                    <a:lnTo>
                      <a:pt x="13199" y="876"/>
                    </a:lnTo>
                    <a:lnTo>
                      <a:pt x="12685" y="1098"/>
                    </a:lnTo>
                    <a:lnTo>
                      <a:pt x="12102" y="1321"/>
                    </a:lnTo>
                    <a:lnTo>
                      <a:pt x="11435" y="1543"/>
                    </a:lnTo>
                    <a:lnTo>
                      <a:pt x="10712" y="1751"/>
                    </a:lnTo>
                    <a:lnTo>
                      <a:pt x="9893" y="1960"/>
                    </a:lnTo>
                    <a:lnTo>
                      <a:pt x="9462" y="2057"/>
                    </a:lnTo>
                    <a:lnTo>
                      <a:pt x="9003" y="2140"/>
                    </a:lnTo>
                    <a:lnTo>
                      <a:pt x="8531" y="2238"/>
                    </a:lnTo>
                    <a:lnTo>
                      <a:pt x="8045" y="2321"/>
                    </a:lnTo>
                    <a:lnTo>
                      <a:pt x="7531" y="2390"/>
                    </a:lnTo>
                    <a:lnTo>
                      <a:pt x="7003" y="2460"/>
                    </a:lnTo>
                    <a:lnTo>
                      <a:pt x="6447" y="2515"/>
                    </a:lnTo>
                    <a:lnTo>
                      <a:pt x="5877" y="2571"/>
                    </a:lnTo>
                    <a:lnTo>
                      <a:pt x="5614" y="2585"/>
                    </a:lnTo>
                    <a:lnTo>
                      <a:pt x="5238" y="2613"/>
                    </a:lnTo>
                    <a:lnTo>
                      <a:pt x="4877" y="2668"/>
                    </a:lnTo>
                    <a:lnTo>
                      <a:pt x="4863" y="2668"/>
                    </a:lnTo>
                    <a:lnTo>
                      <a:pt x="4613" y="2696"/>
                    </a:lnTo>
                    <a:lnTo>
                      <a:pt x="4377" y="2738"/>
                    </a:lnTo>
                    <a:lnTo>
                      <a:pt x="4099" y="2793"/>
                    </a:lnTo>
                    <a:lnTo>
                      <a:pt x="3821" y="2863"/>
                    </a:lnTo>
                    <a:lnTo>
                      <a:pt x="3571" y="2932"/>
                    </a:lnTo>
                    <a:lnTo>
                      <a:pt x="3321" y="3002"/>
                    </a:lnTo>
                    <a:lnTo>
                      <a:pt x="3085" y="3085"/>
                    </a:lnTo>
                    <a:lnTo>
                      <a:pt x="2863" y="3168"/>
                    </a:lnTo>
                    <a:lnTo>
                      <a:pt x="2640" y="3266"/>
                    </a:lnTo>
                    <a:lnTo>
                      <a:pt x="2446" y="3363"/>
                    </a:lnTo>
                    <a:lnTo>
                      <a:pt x="2251" y="3460"/>
                    </a:lnTo>
                    <a:lnTo>
                      <a:pt x="2071" y="3571"/>
                    </a:lnTo>
                    <a:lnTo>
                      <a:pt x="1890" y="3682"/>
                    </a:lnTo>
                    <a:lnTo>
                      <a:pt x="1723" y="3794"/>
                    </a:lnTo>
                    <a:lnTo>
                      <a:pt x="1432" y="4030"/>
                    </a:lnTo>
                    <a:lnTo>
                      <a:pt x="1168" y="4280"/>
                    </a:lnTo>
                    <a:lnTo>
                      <a:pt x="945" y="4530"/>
                    </a:lnTo>
                    <a:lnTo>
                      <a:pt x="751" y="4794"/>
                    </a:lnTo>
                    <a:lnTo>
                      <a:pt x="584" y="5058"/>
                    </a:lnTo>
                    <a:lnTo>
                      <a:pt x="445" y="5322"/>
                    </a:lnTo>
                    <a:lnTo>
                      <a:pt x="320" y="5586"/>
                    </a:lnTo>
                    <a:lnTo>
                      <a:pt x="223" y="5850"/>
                    </a:lnTo>
                    <a:lnTo>
                      <a:pt x="154" y="6100"/>
                    </a:lnTo>
                    <a:lnTo>
                      <a:pt x="98" y="6350"/>
                    </a:lnTo>
                    <a:lnTo>
                      <a:pt x="84" y="6419"/>
                    </a:lnTo>
                    <a:lnTo>
                      <a:pt x="70" y="6503"/>
                    </a:lnTo>
                    <a:lnTo>
                      <a:pt x="29" y="6850"/>
                    </a:lnTo>
                    <a:lnTo>
                      <a:pt x="1" y="7170"/>
                    </a:lnTo>
                    <a:lnTo>
                      <a:pt x="15" y="7420"/>
                    </a:lnTo>
                    <a:lnTo>
                      <a:pt x="29" y="7600"/>
                    </a:lnTo>
                    <a:lnTo>
                      <a:pt x="42" y="7767"/>
                    </a:lnTo>
                    <a:lnTo>
                      <a:pt x="22744" y="7767"/>
                    </a:lnTo>
                    <a:lnTo>
                      <a:pt x="22813" y="7461"/>
                    </a:lnTo>
                    <a:lnTo>
                      <a:pt x="22869" y="7156"/>
                    </a:lnTo>
                    <a:lnTo>
                      <a:pt x="22924" y="6822"/>
                    </a:lnTo>
                    <a:lnTo>
                      <a:pt x="22952" y="6503"/>
                    </a:lnTo>
                    <a:lnTo>
                      <a:pt x="22980" y="6350"/>
                    </a:lnTo>
                    <a:lnTo>
                      <a:pt x="23021" y="5864"/>
                    </a:lnTo>
                    <a:lnTo>
                      <a:pt x="23049" y="5405"/>
                    </a:lnTo>
                    <a:lnTo>
                      <a:pt x="23049" y="4947"/>
                    </a:lnTo>
                    <a:lnTo>
                      <a:pt x="23035" y="4502"/>
                    </a:lnTo>
                    <a:lnTo>
                      <a:pt x="23008" y="4099"/>
                    </a:lnTo>
                    <a:lnTo>
                      <a:pt x="22966" y="3710"/>
                    </a:lnTo>
                    <a:lnTo>
                      <a:pt x="22910" y="3335"/>
                    </a:lnTo>
                    <a:lnTo>
                      <a:pt x="22841" y="2974"/>
                    </a:lnTo>
                    <a:lnTo>
                      <a:pt x="22841" y="2946"/>
                    </a:lnTo>
                    <a:lnTo>
                      <a:pt x="22827" y="2918"/>
                    </a:lnTo>
                    <a:lnTo>
                      <a:pt x="22813" y="2835"/>
                    </a:lnTo>
                    <a:lnTo>
                      <a:pt x="22757" y="2557"/>
                    </a:lnTo>
                    <a:lnTo>
                      <a:pt x="22730" y="2418"/>
                    </a:lnTo>
                    <a:lnTo>
                      <a:pt x="22563" y="1793"/>
                    </a:lnTo>
                    <a:lnTo>
                      <a:pt x="22424" y="1390"/>
                    </a:lnTo>
                    <a:lnTo>
                      <a:pt x="22299" y="1029"/>
                    </a:lnTo>
                    <a:lnTo>
                      <a:pt x="22174" y="723"/>
                    </a:lnTo>
                    <a:lnTo>
                      <a:pt x="22049" y="459"/>
                    </a:lnTo>
                    <a:lnTo>
                      <a:pt x="21882" y="112"/>
                    </a:lnTo>
                    <a:lnTo>
                      <a:pt x="21813" y="1"/>
                    </a:lnTo>
                    <a:lnTo>
                      <a:pt x="21174" y="112"/>
                    </a:lnTo>
                    <a:lnTo>
                      <a:pt x="20548" y="195"/>
                    </a:lnTo>
                    <a:lnTo>
                      <a:pt x="19909" y="265"/>
                    </a:lnTo>
                    <a:lnTo>
                      <a:pt x="19298" y="293"/>
                    </a:lnTo>
                    <a:lnTo>
                      <a:pt x="18701" y="320"/>
                    </a:lnTo>
                    <a:lnTo>
                      <a:pt x="18117" y="306"/>
                    </a:lnTo>
                    <a:lnTo>
                      <a:pt x="17575" y="293"/>
                    </a:lnTo>
                    <a:lnTo>
                      <a:pt x="17061" y="265"/>
                    </a:lnTo>
                    <a:lnTo>
                      <a:pt x="16589" y="223"/>
                    </a:lnTo>
                    <a:lnTo>
                      <a:pt x="16158" y="181"/>
                    </a:lnTo>
                    <a:lnTo>
                      <a:pt x="15450" y="98"/>
                    </a:lnTo>
                    <a:lnTo>
                      <a:pt x="14991" y="29"/>
                    </a:lnTo>
                    <a:lnTo>
                      <a:pt x="14838"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266;p19">
                <a:extLst>
                  <a:ext uri="{FF2B5EF4-FFF2-40B4-BE49-F238E27FC236}">
                    <a16:creationId xmlns:a16="http://schemas.microsoft.com/office/drawing/2014/main" id="{4EE11CF7-6534-52A9-8CE6-41B5098942BA}"/>
                  </a:ext>
                </a:extLst>
              </p:cNvPr>
              <p:cNvSpPr/>
              <p:nvPr/>
            </p:nvSpPr>
            <p:spPr>
              <a:xfrm>
                <a:off x="3353075" y="5284100"/>
                <a:ext cx="49700" cy="42400"/>
              </a:xfrm>
              <a:custGeom>
                <a:avLst/>
                <a:gdLst/>
                <a:ahLst/>
                <a:cxnLst/>
                <a:rect l="l" t="t" r="r" b="b"/>
                <a:pathLst>
                  <a:path w="1988" h="1696" extrusionOk="0">
                    <a:moveTo>
                      <a:pt x="404" y="0"/>
                    </a:moveTo>
                    <a:lnTo>
                      <a:pt x="320" y="14"/>
                    </a:lnTo>
                    <a:lnTo>
                      <a:pt x="251" y="28"/>
                    </a:lnTo>
                    <a:lnTo>
                      <a:pt x="181" y="70"/>
                    </a:lnTo>
                    <a:lnTo>
                      <a:pt x="126" y="125"/>
                    </a:lnTo>
                    <a:lnTo>
                      <a:pt x="70" y="181"/>
                    </a:lnTo>
                    <a:lnTo>
                      <a:pt x="29" y="250"/>
                    </a:lnTo>
                    <a:lnTo>
                      <a:pt x="15" y="334"/>
                    </a:lnTo>
                    <a:lnTo>
                      <a:pt x="1" y="403"/>
                    </a:lnTo>
                    <a:lnTo>
                      <a:pt x="15" y="487"/>
                    </a:lnTo>
                    <a:lnTo>
                      <a:pt x="29" y="570"/>
                    </a:lnTo>
                    <a:lnTo>
                      <a:pt x="70" y="639"/>
                    </a:lnTo>
                    <a:lnTo>
                      <a:pt x="126" y="695"/>
                    </a:lnTo>
                    <a:lnTo>
                      <a:pt x="751" y="1181"/>
                    </a:lnTo>
                    <a:lnTo>
                      <a:pt x="1390" y="1640"/>
                    </a:lnTo>
                    <a:lnTo>
                      <a:pt x="1460" y="1681"/>
                    </a:lnTo>
                    <a:lnTo>
                      <a:pt x="1529" y="1695"/>
                    </a:lnTo>
                    <a:lnTo>
                      <a:pt x="1612" y="1695"/>
                    </a:lnTo>
                    <a:lnTo>
                      <a:pt x="1696" y="1681"/>
                    </a:lnTo>
                    <a:lnTo>
                      <a:pt x="1765" y="1654"/>
                    </a:lnTo>
                    <a:lnTo>
                      <a:pt x="1835" y="1612"/>
                    </a:lnTo>
                    <a:lnTo>
                      <a:pt x="1890" y="1556"/>
                    </a:lnTo>
                    <a:lnTo>
                      <a:pt x="1946" y="1501"/>
                    </a:lnTo>
                    <a:lnTo>
                      <a:pt x="1974" y="1431"/>
                    </a:lnTo>
                    <a:lnTo>
                      <a:pt x="1987" y="1348"/>
                    </a:lnTo>
                    <a:lnTo>
                      <a:pt x="1987" y="1265"/>
                    </a:lnTo>
                    <a:lnTo>
                      <a:pt x="1987" y="1181"/>
                    </a:lnTo>
                    <a:lnTo>
                      <a:pt x="1946" y="1112"/>
                    </a:lnTo>
                    <a:lnTo>
                      <a:pt x="1904" y="1042"/>
                    </a:lnTo>
                    <a:lnTo>
                      <a:pt x="1862" y="987"/>
                    </a:lnTo>
                    <a:lnTo>
                      <a:pt x="1793" y="945"/>
                    </a:lnTo>
                    <a:lnTo>
                      <a:pt x="1334" y="612"/>
                    </a:lnTo>
                    <a:lnTo>
                      <a:pt x="876" y="264"/>
                    </a:lnTo>
                    <a:lnTo>
                      <a:pt x="695" y="125"/>
                    </a:lnTo>
                    <a:lnTo>
                      <a:pt x="626" y="70"/>
                    </a:lnTo>
                    <a:lnTo>
                      <a:pt x="556" y="42"/>
                    </a:lnTo>
                    <a:lnTo>
                      <a:pt x="487" y="14"/>
                    </a:lnTo>
                    <a:lnTo>
                      <a:pt x="40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67;p19">
                <a:extLst>
                  <a:ext uri="{FF2B5EF4-FFF2-40B4-BE49-F238E27FC236}">
                    <a16:creationId xmlns:a16="http://schemas.microsoft.com/office/drawing/2014/main" id="{70D12314-6828-6CDD-0BFE-7FF1CB4AE7B5}"/>
                  </a:ext>
                </a:extLst>
              </p:cNvPr>
              <p:cNvSpPr/>
              <p:nvPr/>
            </p:nvSpPr>
            <p:spPr>
              <a:xfrm>
                <a:off x="3312800" y="5302150"/>
                <a:ext cx="51425" cy="48650"/>
              </a:xfrm>
              <a:custGeom>
                <a:avLst/>
                <a:gdLst/>
                <a:ahLst/>
                <a:cxnLst/>
                <a:rect l="l" t="t" r="r" b="b"/>
                <a:pathLst>
                  <a:path w="2057" h="1946" extrusionOk="0">
                    <a:moveTo>
                      <a:pt x="417" y="1"/>
                    </a:moveTo>
                    <a:lnTo>
                      <a:pt x="334" y="15"/>
                    </a:lnTo>
                    <a:lnTo>
                      <a:pt x="250" y="42"/>
                    </a:lnTo>
                    <a:lnTo>
                      <a:pt x="181" y="70"/>
                    </a:lnTo>
                    <a:lnTo>
                      <a:pt x="125" y="126"/>
                    </a:lnTo>
                    <a:lnTo>
                      <a:pt x="70" y="181"/>
                    </a:lnTo>
                    <a:lnTo>
                      <a:pt x="42" y="251"/>
                    </a:lnTo>
                    <a:lnTo>
                      <a:pt x="14" y="334"/>
                    </a:lnTo>
                    <a:lnTo>
                      <a:pt x="0" y="404"/>
                    </a:lnTo>
                    <a:lnTo>
                      <a:pt x="14" y="487"/>
                    </a:lnTo>
                    <a:lnTo>
                      <a:pt x="42" y="570"/>
                    </a:lnTo>
                    <a:lnTo>
                      <a:pt x="70" y="640"/>
                    </a:lnTo>
                    <a:lnTo>
                      <a:pt x="125" y="695"/>
                    </a:lnTo>
                    <a:lnTo>
                      <a:pt x="431" y="1029"/>
                    </a:lnTo>
                    <a:lnTo>
                      <a:pt x="750" y="1335"/>
                    </a:lnTo>
                    <a:lnTo>
                      <a:pt x="1098" y="1626"/>
                    </a:lnTo>
                    <a:lnTo>
                      <a:pt x="1445" y="1890"/>
                    </a:lnTo>
                    <a:lnTo>
                      <a:pt x="1528" y="1932"/>
                    </a:lnTo>
                    <a:lnTo>
                      <a:pt x="1598" y="1946"/>
                    </a:lnTo>
                    <a:lnTo>
                      <a:pt x="1681" y="1946"/>
                    </a:lnTo>
                    <a:lnTo>
                      <a:pt x="1751" y="1932"/>
                    </a:lnTo>
                    <a:lnTo>
                      <a:pt x="1834" y="1904"/>
                    </a:lnTo>
                    <a:lnTo>
                      <a:pt x="1904" y="1862"/>
                    </a:lnTo>
                    <a:lnTo>
                      <a:pt x="1959" y="1807"/>
                    </a:lnTo>
                    <a:lnTo>
                      <a:pt x="2001" y="1751"/>
                    </a:lnTo>
                    <a:lnTo>
                      <a:pt x="2042" y="1682"/>
                    </a:lnTo>
                    <a:lnTo>
                      <a:pt x="2056" y="1598"/>
                    </a:lnTo>
                    <a:lnTo>
                      <a:pt x="2056" y="1515"/>
                    </a:lnTo>
                    <a:lnTo>
                      <a:pt x="2042" y="1432"/>
                    </a:lnTo>
                    <a:lnTo>
                      <a:pt x="2015" y="1362"/>
                    </a:lnTo>
                    <a:lnTo>
                      <a:pt x="1973" y="1293"/>
                    </a:lnTo>
                    <a:lnTo>
                      <a:pt x="1917" y="1237"/>
                    </a:lnTo>
                    <a:lnTo>
                      <a:pt x="1862" y="1196"/>
                    </a:lnTo>
                    <a:lnTo>
                      <a:pt x="1681" y="1057"/>
                    </a:lnTo>
                    <a:lnTo>
                      <a:pt x="1417" y="848"/>
                    </a:lnTo>
                    <a:lnTo>
                      <a:pt x="1167" y="612"/>
                    </a:lnTo>
                    <a:lnTo>
                      <a:pt x="931" y="376"/>
                    </a:lnTo>
                    <a:lnTo>
                      <a:pt x="695" y="126"/>
                    </a:lnTo>
                    <a:lnTo>
                      <a:pt x="639" y="70"/>
                    </a:lnTo>
                    <a:lnTo>
                      <a:pt x="570" y="29"/>
                    </a:lnTo>
                    <a:lnTo>
                      <a:pt x="486" y="15"/>
                    </a:lnTo>
                    <a:lnTo>
                      <a:pt x="417"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68;p19">
                <a:extLst>
                  <a:ext uri="{FF2B5EF4-FFF2-40B4-BE49-F238E27FC236}">
                    <a16:creationId xmlns:a16="http://schemas.microsoft.com/office/drawing/2014/main" id="{4BF249D1-6C2D-B8D1-09B2-81185BD2EAD3}"/>
                  </a:ext>
                </a:extLst>
              </p:cNvPr>
              <p:cNvSpPr/>
              <p:nvPr/>
            </p:nvSpPr>
            <p:spPr>
              <a:xfrm>
                <a:off x="3275975" y="5315350"/>
                <a:ext cx="43450" cy="50050"/>
              </a:xfrm>
              <a:custGeom>
                <a:avLst/>
                <a:gdLst/>
                <a:ahLst/>
                <a:cxnLst/>
                <a:rect l="l" t="t" r="r" b="b"/>
                <a:pathLst>
                  <a:path w="1738" h="2002" extrusionOk="0">
                    <a:moveTo>
                      <a:pt x="403" y="1"/>
                    </a:moveTo>
                    <a:lnTo>
                      <a:pt x="320" y="15"/>
                    </a:lnTo>
                    <a:lnTo>
                      <a:pt x="251" y="28"/>
                    </a:lnTo>
                    <a:lnTo>
                      <a:pt x="181" y="70"/>
                    </a:lnTo>
                    <a:lnTo>
                      <a:pt x="126" y="126"/>
                    </a:lnTo>
                    <a:lnTo>
                      <a:pt x="70" y="181"/>
                    </a:lnTo>
                    <a:lnTo>
                      <a:pt x="28" y="251"/>
                    </a:lnTo>
                    <a:lnTo>
                      <a:pt x="14" y="334"/>
                    </a:lnTo>
                    <a:lnTo>
                      <a:pt x="1" y="404"/>
                    </a:lnTo>
                    <a:lnTo>
                      <a:pt x="14" y="487"/>
                    </a:lnTo>
                    <a:lnTo>
                      <a:pt x="28" y="556"/>
                    </a:lnTo>
                    <a:lnTo>
                      <a:pt x="70" y="626"/>
                    </a:lnTo>
                    <a:lnTo>
                      <a:pt x="126" y="695"/>
                    </a:lnTo>
                    <a:lnTo>
                      <a:pt x="1042" y="1876"/>
                    </a:lnTo>
                    <a:lnTo>
                      <a:pt x="1098" y="1932"/>
                    </a:lnTo>
                    <a:lnTo>
                      <a:pt x="1168" y="1960"/>
                    </a:lnTo>
                    <a:lnTo>
                      <a:pt x="1251" y="1987"/>
                    </a:lnTo>
                    <a:lnTo>
                      <a:pt x="1320" y="2001"/>
                    </a:lnTo>
                    <a:lnTo>
                      <a:pt x="1404" y="1987"/>
                    </a:lnTo>
                    <a:lnTo>
                      <a:pt x="1487" y="1960"/>
                    </a:lnTo>
                    <a:lnTo>
                      <a:pt x="1557" y="1932"/>
                    </a:lnTo>
                    <a:lnTo>
                      <a:pt x="1612" y="1876"/>
                    </a:lnTo>
                    <a:lnTo>
                      <a:pt x="1668" y="1821"/>
                    </a:lnTo>
                    <a:lnTo>
                      <a:pt x="1695" y="1751"/>
                    </a:lnTo>
                    <a:lnTo>
                      <a:pt x="1723" y="1668"/>
                    </a:lnTo>
                    <a:lnTo>
                      <a:pt x="1737" y="1585"/>
                    </a:lnTo>
                    <a:lnTo>
                      <a:pt x="1723" y="1515"/>
                    </a:lnTo>
                    <a:lnTo>
                      <a:pt x="1695" y="1432"/>
                    </a:lnTo>
                    <a:lnTo>
                      <a:pt x="1668" y="1376"/>
                    </a:lnTo>
                    <a:lnTo>
                      <a:pt x="1612" y="1307"/>
                    </a:lnTo>
                    <a:lnTo>
                      <a:pt x="695" y="126"/>
                    </a:lnTo>
                    <a:lnTo>
                      <a:pt x="640" y="70"/>
                    </a:lnTo>
                    <a:lnTo>
                      <a:pt x="556" y="28"/>
                    </a:lnTo>
                    <a:lnTo>
                      <a:pt x="487" y="15"/>
                    </a:lnTo>
                    <a:lnTo>
                      <a:pt x="40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69;p19">
                <a:extLst>
                  <a:ext uri="{FF2B5EF4-FFF2-40B4-BE49-F238E27FC236}">
                    <a16:creationId xmlns:a16="http://schemas.microsoft.com/office/drawing/2014/main" id="{7BE2F6C3-F9C3-FF57-CE38-C797BD2F33AC}"/>
                  </a:ext>
                </a:extLst>
              </p:cNvPr>
              <p:cNvSpPr/>
              <p:nvPr/>
            </p:nvSpPr>
            <p:spPr>
              <a:xfrm>
                <a:off x="3232900" y="5326475"/>
                <a:ext cx="35800" cy="46550"/>
              </a:xfrm>
              <a:custGeom>
                <a:avLst/>
                <a:gdLst/>
                <a:ahLst/>
                <a:cxnLst/>
                <a:rect l="l" t="t" r="r" b="b"/>
                <a:pathLst>
                  <a:path w="1432" h="1862" extrusionOk="0">
                    <a:moveTo>
                      <a:pt x="431" y="0"/>
                    </a:moveTo>
                    <a:lnTo>
                      <a:pt x="362" y="14"/>
                    </a:lnTo>
                    <a:lnTo>
                      <a:pt x="279" y="28"/>
                    </a:lnTo>
                    <a:lnTo>
                      <a:pt x="209" y="56"/>
                    </a:lnTo>
                    <a:lnTo>
                      <a:pt x="140" y="98"/>
                    </a:lnTo>
                    <a:lnTo>
                      <a:pt x="84" y="167"/>
                    </a:lnTo>
                    <a:lnTo>
                      <a:pt x="42" y="236"/>
                    </a:lnTo>
                    <a:lnTo>
                      <a:pt x="15" y="306"/>
                    </a:lnTo>
                    <a:lnTo>
                      <a:pt x="1" y="389"/>
                    </a:lnTo>
                    <a:lnTo>
                      <a:pt x="15" y="459"/>
                    </a:lnTo>
                    <a:lnTo>
                      <a:pt x="29" y="542"/>
                    </a:lnTo>
                    <a:lnTo>
                      <a:pt x="56" y="612"/>
                    </a:lnTo>
                    <a:lnTo>
                      <a:pt x="668" y="1667"/>
                    </a:lnTo>
                    <a:lnTo>
                      <a:pt x="723" y="1737"/>
                    </a:lnTo>
                    <a:lnTo>
                      <a:pt x="779" y="1779"/>
                    </a:lnTo>
                    <a:lnTo>
                      <a:pt x="848" y="1820"/>
                    </a:lnTo>
                    <a:lnTo>
                      <a:pt x="918" y="1848"/>
                    </a:lnTo>
                    <a:lnTo>
                      <a:pt x="1001" y="1862"/>
                    </a:lnTo>
                    <a:lnTo>
                      <a:pt x="1071" y="1862"/>
                    </a:lnTo>
                    <a:lnTo>
                      <a:pt x="1154" y="1848"/>
                    </a:lnTo>
                    <a:lnTo>
                      <a:pt x="1223" y="1806"/>
                    </a:lnTo>
                    <a:lnTo>
                      <a:pt x="1293" y="1765"/>
                    </a:lnTo>
                    <a:lnTo>
                      <a:pt x="1348" y="1709"/>
                    </a:lnTo>
                    <a:lnTo>
                      <a:pt x="1390" y="1640"/>
                    </a:lnTo>
                    <a:lnTo>
                      <a:pt x="1418" y="1570"/>
                    </a:lnTo>
                    <a:lnTo>
                      <a:pt x="1432" y="1487"/>
                    </a:lnTo>
                    <a:lnTo>
                      <a:pt x="1418" y="1403"/>
                    </a:lnTo>
                    <a:lnTo>
                      <a:pt x="1404" y="1334"/>
                    </a:lnTo>
                    <a:lnTo>
                      <a:pt x="1376" y="1251"/>
                    </a:lnTo>
                    <a:lnTo>
                      <a:pt x="765" y="209"/>
                    </a:lnTo>
                    <a:lnTo>
                      <a:pt x="709" y="139"/>
                    </a:lnTo>
                    <a:lnTo>
                      <a:pt x="654" y="84"/>
                    </a:lnTo>
                    <a:lnTo>
                      <a:pt x="584" y="42"/>
                    </a:lnTo>
                    <a:lnTo>
                      <a:pt x="515" y="14"/>
                    </a:lnTo>
                    <a:lnTo>
                      <a:pt x="43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70;p19">
                <a:extLst>
                  <a:ext uri="{FF2B5EF4-FFF2-40B4-BE49-F238E27FC236}">
                    <a16:creationId xmlns:a16="http://schemas.microsoft.com/office/drawing/2014/main" id="{068A83BF-72CF-7718-2392-C9C81DF6B616}"/>
                  </a:ext>
                </a:extLst>
              </p:cNvPr>
              <p:cNvSpPr/>
              <p:nvPr/>
            </p:nvSpPr>
            <p:spPr>
              <a:xfrm>
                <a:off x="3041525" y="5445250"/>
                <a:ext cx="574150" cy="31625"/>
              </a:xfrm>
              <a:custGeom>
                <a:avLst/>
                <a:gdLst/>
                <a:ahLst/>
                <a:cxnLst/>
                <a:rect l="l" t="t" r="r" b="b"/>
                <a:pathLst>
                  <a:path w="22966" h="1265" extrusionOk="0">
                    <a:moveTo>
                      <a:pt x="70" y="1"/>
                    </a:moveTo>
                    <a:lnTo>
                      <a:pt x="42" y="181"/>
                    </a:lnTo>
                    <a:lnTo>
                      <a:pt x="29" y="348"/>
                    </a:lnTo>
                    <a:lnTo>
                      <a:pt x="1" y="668"/>
                    </a:lnTo>
                    <a:lnTo>
                      <a:pt x="15" y="918"/>
                    </a:lnTo>
                    <a:lnTo>
                      <a:pt x="29" y="1098"/>
                    </a:lnTo>
                    <a:lnTo>
                      <a:pt x="42" y="1265"/>
                    </a:lnTo>
                    <a:lnTo>
                      <a:pt x="22744" y="1265"/>
                    </a:lnTo>
                    <a:lnTo>
                      <a:pt x="22813" y="959"/>
                    </a:lnTo>
                    <a:lnTo>
                      <a:pt x="22869" y="654"/>
                    </a:lnTo>
                    <a:lnTo>
                      <a:pt x="22924" y="320"/>
                    </a:lnTo>
                    <a:lnTo>
                      <a:pt x="2296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71;p19">
                <a:extLst>
                  <a:ext uri="{FF2B5EF4-FFF2-40B4-BE49-F238E27FC236}">
                    <a16:creationId xmlns:a16="http://schemas.microsoft.com/office/drawing/2014/main" id="{F403FAD5-862C-1009-07B3-4DD0944E0D61}"/>
                  </a:ext>
                </a:extLst>
              </p:cNvPr>
              <p:cNvSpPr/>
              <p:nvPr/>
            </p:nvSpPr>
            <p:spPr>
              <a:xfrm>
                <a:off x="3812600" y="5282700"/>
                <a:ext cx="575875" cy="194175"/>
              </a:xfrm>
              <a:custGeom>
                <a:avLst/>
                <a:gdLst/>
                <a:ahLst/>
                <a:cxnLst/>
                <a:rect l="l" t="t" r="r" b="b"/>
                <a:pathLst>
                  <a:path w="23035" h="7767" extrusionOk="0">
                    <a:moveTo>
                      <a:pt x="1237" y="1"/>
                    </a:moveTo>
                    <a:lnTo>
                      <a:pt x="1167" y="112"/>
                    </a:lnTo>
                    <a:lnTo>
                      <a:pt x="987" y="459"/>
                    </a:lnTo>
                    <a:lnTo>
                      <a:pt x="875" y="723"/>
                    </a:lnTo>
                    <a:lnTo>
                      <a:pt x="750" y="1029"/>
                    </a:lnTo>
                    <a:lnTo>
                      <a:pt x="611" y="1390"/>
                    </a:lnTo>
                    <a:lnTo>
                      <a:pt x="486" y="1793"/>
                    </a:lnTo>
                    <a:lnTo>
                      <a:pt x="320" y="2418"/>
                    </a:lnTo>
                    <a:lnTo>
                      <a:pt x="278" y="2557"/>
                    </a:lnTo>
                    <a:lnTo>
                      <a:pt x="222" y="2835"/>
                    </a:lnTo>
                    <a:lnTo>
                      <a:pt x="209" y="2918"/>
                    </a:lnTo>
                    <a:lnTo>
                      <a:pt x="209" y="2946"/>
                    </a:lnTo>
                    <a:lnTo>
                      <a:pt x="195" y="2974"/>
                    </a:lnTo>
                    <a:lnTo>
                      <a:pt x="139" y="3335"/>
                    </a:lnTo>
                    <a:lnTo>
                      <a:pt x="84" y="3710"/>
                    </a:lnTo>
                    <a:lnTo>
                      <a:pt x="42" y="4099"/>
                    </a:lnTo>
                    <a:lnTo>
                      <a:pt x="14" y="4502"/>
                    </a:lnTo>
                    <a:lnTo>
                      <a:pt x="0" y="4947"/>
                    </a:lnTo>
                    <a:lnTo>
                      <a:pt x="0" y="5405"/>
                    </a:lnTo>
                    <a:lnTo>
                      <a:pt x="14" y="5864"/>
                    </a:lnTo>
                    <a:lnTo>
                      <a:pt x="56" y="6350"/>
                    </a:lnTo>
                    <a:lnTo>
                      <a:pt x="84" y="6503"/>
                    </a:lnTo>
                    <a:lnTo>
                      <a:pt x="125" y="6822"/>
                    </a:lnTo>
                    <a:lnTo>
                      <a:pt x="167" y="7156"/>
                    </a:lnTo>
                    <a:lnTo>
                      <a:pt x="236" y="7461"/>
                    </a:lnTo>
                    <a:lnTo>
                      <a:pt x="292" y="7767"/>
                    </a:lnTo>
                    <a:lnTo>
                      <a:pt x="22993" y="7767"/>
                    </a:lnTo>
                    <a:lnTo>
                      <a:pt x="23021" y="7600"/>
                    </a:lnTo>
                    <a:lnTo>
                      <a:pt x="23035" y="7420"/>
                    </a:lnTo>
                    <a:lnTo>
                      <a:pt x="23035" y="7170"/>
                    </a:lnTo>
                    <a:lnTo>
                      <a:pt x="23021" y="6850"/>
                    </a:lnTo>
                    <a:lnTo>
                      <a:pt x="22965" y="6503"/>
                    </a:lnTo>
                    <a:lnTo>
                      <a:pt x="22965" y="6419"/>
                    </a:lnTo>
                    <a:lnTo>
                      <a:pt x="22938" y="6350"/>
                    </a:lnTo>
                    <a:lnTo>
                      <a:pt x="22882" y="6100"/>
                    </a:lnTo>
                    <a:lnTo>
                      <a:pt x="22813" y="5850"/>
                    </a:lnTo>
                    <a:lnTo>
                      <a:pt x="22715" y="5586"/>
                    </a:lnTo>
                    <a:lnTo>
                      <a:pt x="22604" y="5322"/>
                    </a:lnTo>
                    <a:lnTo>
                      <a:pt x="22465" y="5058"/>
                    </a:lnTo>
                    <a:lnTo>
                      <a:pt x="22298" y="4794"/>
                    </a:lnTo>
                    <a:lnTo>
                      <a:pt x="22104" y="4530"/>
                    </a:lnTo>
                    <a:lnTo>
                      <a:pt x="21868" y="4280"/>
                    </a:lnTo>
                    <a:lnTo>
                      <a:pt x="21604" y="4030"/>
                    </a:lnTo>
                    <a:lnTo>
                      <a:pt x="21312" y="3794"/>
                    </a:lnTo>
                    <a:lnTo>
                      <a:pt x="21145" y="3682"/>
                    </a:lnTo>
                    <a:lnTo>
                      <a:pt x="20979" y="3571"/>
                    </a:lnTo>
                    <a:lnTo>
                      <a:pt x="20798" y="3460"/>
                    </a:lnTo>
                    <a:lnTo>
                      <a:pt x="20604" y="3363"/>
                    </a:lnTo>
                    <a:lnTo>
                      <a:pt x="20395" y="3266"/>
                    </a:lnTo>
                    <a:lnTo>
                      <a:pt x="20187" y="3168"/>
                    </a:lnTo>
                    <a:lnTo>
                      <a:pt x="19964" y="3085"/>
                    </a:lnTo>
                    <a:lnTo>
                      <a:pt x="19728" y="3002"/>
                    </a:lnTo>
                    <a:lnTo>
                      <a:pt x="19478" y="2932"/>
                    </a:lnTo>
                    <a:lnTo>
                      <a:pt x="19214" y="2863"/>
                    </a:lnTo>
                    <a:lnTo>
                      <a:pt x="18950" y="2793"/>
                    </a:lnTo>
                    <a:lnTo>
                      <a:pt x="18659" y="2738"/>
                    </a:lnTo>
                    <a:lnTo>
                      <a:pt x="18436" y="2696"/>
                    </a:lnTo>
                    <a:lnTo>
                      <a:pt x="18186" y="2668"/>
                    </a:lnTo>
                    <a:lnTo>
                      <a:pt x="18172" y="2668"/>
                    </a:lnTo>
                    <a:lnTo>
                      <a:pt x="17797" y="2613"/>
                    </a:lnTo>
                    <a:lnTo>
                      <a:pt x="17422" y="2585"/>
                    </a:lnTo>
                    <a:lnTo>
                      <a:pt x="17172" y="2571"/>
                    </a:lnTo>
                    <a:lnTo>
                      <a:pt x="16588" y="2515"/>
                    </a:lnTo>
                    <a:lnTo>
                      <a:pt x="16047" y="2460"/>
                    </a:lnTo>
                    <a:lnTo>
                      <a:pt x="15505" y="2390"/>
                    </a:lnTo>
                    <a:lnTo>
                      <a:pt x="15005" y="2321"/>
                    </a:lnTo>
                    <a:lnTo>
                      <a:pt x="14505" y="2238"/>
                    </a:lnTo>
                    <a:lnTo>
                      <a:pt x="14032" y="2140"/>
                    </a:lnTo>
                    <a:lnTo>
                      <a:pt x="13574" y="2057"/>
                    </a:lnTo>
                    <a:lnTo>
                      <a:pt x="13143" y="1960"/>
                    </a:lnTo>
                    <a:lnTo>
                      <a:pt x="12337" y="1751"/>
                    </a:lnTo>
                    <a:lnTo>
                      <a:pt x="11601" y="1543"/>
                    </a:lnTo>
                    <a:lnTo>
                      <a:pt x="10948" y="1321"/>
                    </a:lnTo>
                    <a:lnTo>
                      <a:pt x="10350" y="1098"/>
                    </a:lnTo>
                    <a:lnTo>
                      <a:pt x="9850" y="876"/>
                    </a:lnTo>
                    <a:lnTo>
                      <a:pt x="9406" y="682"/>
                    </a:lnTo>
                    <a:lnTo>
                      <a:pt x="9031" y="487"/>
                    </a:lnTo>
                    <a:lnTo>
                      <a:pt x="8739" y="334"/>
                    </a:lnTo>
                    <a:lnTo>
                      <a:pt x="8503" y="195"/>
                    </a:lnTo>
                    <a:lnTo>
                      <a:pt x="8336" y="84"/>
                    </a:lnTo>
                    <a:lnTo>
                      <a:pt x="8211" y="1"/>
                    </a:lnTo>
                    <a:lnTo>
                      <a:pt x="8044" y="29"/>
                    </a:lnTo>
                    <a:lnTo>
                      <a:pt x="7586" y="98"/>
                    </a:lnTo>
                    <a:lnTo>
                      <a:pt x="6891" y="181"/>
                    </a:lnTo>
                    <a:lnTo>
                      <a:pt x="6460" y="223"/>
                    </a:lnTo>
                    <a:lnTo>
                      <a:pt x="5988" y="265"/>
                    </a:lnTo>
                    <a:lnTo>
                      <a:pt x="5474" y="293"/>
                    </a:lnTo>
                    <a:lnTo>
                      <a:pt x="4918" y="306"/>
                    </a:lnTo>
                    <a:lnTo>
                      <a:pt x="4349" y="320"/>
                    </a:lnTo>
                    <a:lnTo>
                      <a:pt x="3751" y="293"/>
                    </a:lnTo>
                    <a:lnTo>
                      <a:pt x="3126" y="265"/>
                    </a:lnTo>
                    <a:lnTo>
                      <a:pt x="2501" y="195"/>
                    </a:lnTo>
                    <a:lnTo>
                      <a:pt x="1862" y="112"/>
                    </a:lnTo>
                    <a:lnTo>
                      <a:pt x="1237"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72;p19">
                <a:extLst>
                  <a:ext uri="{FF2B5EF4-FFF2-40B4-BE49-F238E27FC236}">
                    <a16:creationId xmlns:a16="http://schemas.microsoft.com/office/drawing/2014/main" id="{3E8C0EF4-379C-A9EB-5518-C224A7F1747A}"/>
                  </a:ext>
                </a:extLst>
              </p:cNvPr>
              <p:cNvSpPr/>
              <p:nvPr/>
            </p:nvSpPr>
            <p:spPr>
              <a:xfrm>
                <a:off x="4027250" y="5284100"/>
                <a:ext cx="49675" cy="42400"/>
              </a:xfrm>
              <a:custGeom>
                <a:avLst/>
                <a:gdLst/>
                <a:ahLst/>
                <a:cxnLst/>
                <a:rect l="l" t="t" r="r" b="b"/>
                <a:pathLst>
                  <a:path w="1987" h="1696" extrusionOk="0">
                    <a:moveTo>
                      <a:pt x="1584" y="0"/>
                    </a:moveTo>
                    <a:lnTo>
                      <a:pt x="1501" y="14"/>
                    </a:lnTo>
                    <a:lnTo>
                      <a:pt x="1431" y="42"/>
                    </a:lnTo>
                    <a:lnTo>
                      <a:pt x="1362" y="70"/>
                    </a:lnTo>
                    <a:lnTo>
                      <a:pt x="1306" y="125"/>
                    </a:lnTo>
                    <a:lnTo>
                      <a:pt x="1112" y="264"/>
                    </a:lnTo>
                    <a:lnTo>
                      <a:pt x="653" y="612"/>
                    </a:lnTo>
                    <a:lnTo>
                      <a:pt x="195" y="945"/>
                    </a:lnTo>
                    <a:lnTo>
                      <a:pt x="139" y="987"/>
                    </a:lnTo>
                    <a:lnTo>
                      <a:pt x="83" y="1042"/>
                    </a:lnTo>
                    <a:lnTo>
                      <a:pt x="42" y="1112"/>
                    </a:lnTo>
                    <a:lnTo>
                      <a:pt x="14" y="1181"/>
                    </a:lnTo>
                    <a:lnTo>
                      <a:pt x="0" y="1265"/>
                    </a:lnTo>
                    <a:lnTo>
                      <a:pt x="0" y="1348"/>
                    </a:lnTo>
                    <a:lnTo>
                      <a:pt x="14" y="1431"/>
                    </a:lnTo>
                    <a:lnTo>
                      <a:pt x="56" y="1501"/>
                    </a:lnTo>
                    <a:lnTo>
                      <a:pt x="97" y="1556"/>
                    </a:lnTo>
                    <a:lnTo>
                      <a:pt x="167" y="1612"/>
                    </a:lnTo>
                    <a:lnTo>
                      <a:pt x="222" y="1654"/>
                    </a:lnTo>
                    <a:lnTo>
                      <a:pt x="306" y="1681"/>
                    </a:lnTo>
                    <a:lnTo>
                      <a:pt x="375" y="1695"/>
                    </a:lnTo>
                    <a:lnTo>
                      <a:pt x="459" y="1695"/>
                    </a:lnTo>
                    <a:lnTo>
                      <a:pt x="542" y="1681"/>
                    </a:lnTo>
                    <a:lnTo>
                      <a:pt x="611" y="1640"/>
                    </a:lnTo>
                    <a:lnTo>
                      <a:pt x="1250" y="1181"/>
                    </a:lnTo>
                    <a:lnTo>
                      <a:pt x="1876" y="695"/>
                    </a:lnTo>
                    <a:lnTo>
                      <a:pt x="1931" y="639"/>
                    </a:lnTo>
                    <a:lnTo>
                      <a:pt x="1959" y="570"/>
                    </a:lnTo>
                    <a:lnTo>
                      <a:pt x="1987" y="487"/>
                    </a:lnTo>
                    <a:lnTo>
                      <a:pt x="1987" y="403"/>
                    </a:lnTo>
                    <a:lnTo>
                      <a:pt x="1987" y="334"/>
                    </a:lnTo>
                    <a:lnTo>
                      <a:pt x="1959" y="250"/>
                    </a:lnTo>
                    <a:lnTo>
                      <a:pt x="1917" y="181"/>
                    </a:lnTo>
                    <a:lnTo>
                      <a:pt x="1876" y="125"/>
                    </a:lnTo>
                    <a:lnTo>
                      <a:pt x="1806" y="70"/>
                    </a:lnTo>
                    <a:lnTo>
                      <a:pt x="1737" y="28"/>
                    </a:lnTo>
                    <a:lnTo>
                      <a:pt x="1667" y="14"/>
                    </a:lnTo>
                    <a:lnTo>
                      <a:pt x="158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73;p19">
                <a:extLst>
                  <a:ext uri="{FF2B5EF4-FFF2-40B4-BE49-F238E27FC236}">
                    <a16:creationId xmlns:a16="http://schemas.microsoft.com/office/drawing/2014/main" id="{D855A092-84A6-A0B7-D369-B6498AA5F20B}"/>
                  </a:ext>
                </a:extLst>
              </p:cNvPr>
              <p:cNvSpPr/>
              <p:nvPr/>
            </p:nvSpPr>
            <p:spPr>
              <a:xfrm>
                <a:off x="4065800" y="5302150"/>
                <a:ext cx="51425" cy="48650"/>
              </a:xfrm>
              <a:custGeom>
                <a:avLst/>
                <a:gdLst/>
                <a:ahLst/>
                <a:cxnLst/>
                <a:rect l="l" t="t" r="r" b="b"/>
                <a:pathLst>
                  <a:path w="2057" h="1946" extrusionOk="0">
                    <a:moveTo>
                      <a:pt x="1653" y="1"/>
                    </a:moveTo>
                    <a:lnTo>
                      <a:pt x="1570" y="15"/>
                    </a:lnTo>
                    <a:lnTo>
                      <a:pt x="1501" y="29"/>
                    </a:lnTo>
                    <a:lnTo>
                      <a:pt x="1431" y="70"/>
                    </a:lnTo>
                    <a:lnTo>
                      <a:pt x="1362" y="126"/>
                    </a:lnTo>
                    <a:lnTo>
                      <a:pt x="1139" y="376"/>
                    </a:lnTo>
                    <a:lnTo>
                      <a:pt x="889" y="612"/>
                    </a:lnTo>
                    <a:lnTo>
                      <a:pt x="639" y="848"/>
                    </a:lnTo>
                    <a:lnTo>
                      <a:pt x="375" y="1057"/>
                    </a:lnTo>
                    <a:lnTo>
                      <a:pt x="209" y="1196"/>
                    </a:lnTo>
                    <a:lnTo>
                      <a:pt x="139" y="1237"/>
                    </a:lnTo>
                    <a:lnTo>
                      <a:pt x="84" y="1293"/>
                    </a:lnTo>
                    <a:lnTo>
                      <a:pt x="42" y="1362"/>
                    </a:lnTo>
                    <a:lnTo>
                      <a:pt x="14" y="1432"/>
                    </a:lnTo>
                    <a:lnTo>
                      <a:pt x="0" y="1515"/>
                    </a:lnTo>
                    <a:lnTo>
                      <a:pt x="0" y="1598"/>
                    </a:lnTo>
                    <a:lnTo>
                      <a:pt x="28" y="1682"/>
                    </a:lnTo>
                    <a:lnTo>
                      <a:pt x="56" y="1751"/>
                    </a:lnTo>
                    <a:lnTo>
                      <a:pt x="111" y="1807"/>
                    </a:lnTo>
                    <a:lnTo>
                      <a:pt x="167" y="1862"/>
                    </a:lnTo>
                    <a:lnTo>
                      <a:pt x="236" y="1904"/>
                    </a:lnTo>
                    <a:lnTo>
                      <a:pt x="306" y="1932"/>
                    </a:lnTo>
                    <a:lnTo>
                      <a:pt x="389" y="1946"/>
                    </a:lnTo>
                    <a:lnTo>
                      <a:pt x="459" y="1946"/>
                    </a:lnTo>
                    <a:lnTo>
                      <a:pt x="542" y="1932"/>
                    </a:lnTo>
                    <a:lnTo>
                      <a:pt x="611" y="1890"/>
                    </a:lnTo>
                    <a:lnTo>
                      <a:pt x="973" y="1626"/>
                    </a:lnTo>
                    <a:lnTo>
                      <a:pt x="1306" y="1335"/>
                    </a:lnTo>
                    <a:lnTo>
                      <a:pt x="1640" y="1029"/>
                    </a:lnTo>
                    <a:lnTo>
                      <a:pt x="1945" y="695"/>
                    </a:lnTo>
                    <a:lnTo>
                      <a:pt x="1987" y="640"/>
                    </a:lnTo>
                    <a:lnTo>
                      <a:pt x="2029" y="570"/>
                    </a:lnTo>
                    <a:lnTo>
                      <a:pt x="2042" y="487"/>
                    </a:lnTo>
                    <a:lnTo>
                      <a:pt x="2056" y="404"/>
                    </a:lnTo>
                    <a:lnTo>
                      <a:pt x="2056" y="334"/>
                    </a:lnTo>
                    <a:lnTo>
                      <a:pt x="2029" y="251"/>
                    </a:lnTo>
                    <a:lnTo>
                      <a:pt x="1987" y="181"/>
                    </a:lnTo>
                    <a:lnTo>
                      <a:pt x="1945" y="126"/>
                    </a:lnTo>
                    <a:lnTo>
                      <a:pt x="1876" y="70"/>
                    </a:lnTo>
                    <a:lnTo>
                      <a:pt x="1806" y="42"/>
                    </a:lnTo>
                    <a:lnTo>
                      <a:pt x="1723" y="15"/>
                    </a:lnTo>
                    <a:lnTo>
                      <a:pt x="165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74;p19">
                <a:extLst>
                  <a:ext uri="{FF2B5EF4-FFF2-40B4-BE49-F238E27FC236}">
                    <a16:creationId xmlns:a16="http://schemas.microsoft.com/office/drawing/2014/main" id="{4FBE27B7-0B48-3705-8295-D82AED24B997}"/>
                  </a:ext>
                </a:extLst>
              </p:cNvPr>
              <p:cNvSpPr/>
              <p:nvPr/>
            </p:nvSpPr>
            <p:spPr>
              <a:xfrm>
                <a:off x="4110950" y="5315350"/>
                <a:ext cx="43100" cy="50050"/>
              </a:xfrm>
              <a:custGeom>
                <a:avLst/>
                <a:gdLst/>
                <a:ahLst/>
                <a:cxnLst/>
                <a:rect l="l" t="t" r="r" b="b"/>
                <a:pathLst>
                  <a:path w="1724" h="2002" extrusionOk="0">
                    <a:moveTo>
                      <a:pt x="1320" y="1"/>
                    </a:moveTo>
                    <a:lnTo>
                      <a:pt x="1251" y="15"/>
                    </a:lnTo>
                    <a:lnTo>
                      <a:pt x="1167" y="28"/>
                    </a:lnTo>
                    <a:lnTo>
                      <a:pt x="1098" y="70"/>
                    </a:lnTo>
                    <a:lnTo>
                      <a:pt x="1042" y="126"/>
                    </a:lnTo>
                    <a:lnTo>
                      <a:pt x="111" y="1307"/>
                    </a:lnTo>
                    <a:lnTo>
                      <a:pt x="70" y="1376"/>
                    </a:lnTo>
                    <a:lnTo>
                      <a:pt x="28" y="1432"/>
                    </a:lnTo>
                    <a:lnTo>
                      <a:pt x="0" y="1515"/>
                    </a:lnTo>
                    <a:lnTo>
                      <a:pt x="0" y="1585"/>
                    </a:lnTo>
                    <a:lnTo>
                      <a:pt x="0" y="1668"/>
                    </a:lnTo>
                    <a:lnTo>
                      <a:pt x="28" y="1751"/>
                    </a:lnTo>
                    <a:lnTo>
                      <a:pt x="70" y="1821"/>
                    </a:lnTo>
                    <a:lnTo>
                      <a:pt x="111" y="1876"/>
                    </a:lnTo>
                    <a:lnTo>
                      <a:pt x="181" y="1932"/>
                    </a:lnTo>
                    <a:lnTo>
                      <a:pt x="250" y="1960"/>
                    </a:lnTo>
                    <a:lnTo>
                      <a:pt x="320" y="1987"/>
                    </a:lnTo>
                    <a:lnTo>
                      <a:pt x="403" y="2001"/>
                    </a:lnTo>
                    <a:lnTo>
                      <a:pt x="487" y="1987"/>
                    </a:lnTo>
                    <a:lnTo>
                      <a:pt x="556" y="1960"/>
                    </a:lnTo>
                    <a:lnTo>
                      <a:pt x="625" y="1932"/>
                    </a:lnTo>
                    <a:lnTo>
                      <a:pt x="695" y="1876"/>
                    </a:lnTo>
                    <a:lnTo>
                      <a:pt x="1612" y="695"/>
                    </a:lnTo>
                    <a:lnTo>
                      <a:pt x="1654" y="626"/>
                    </a:lnTo>
                    <a:lnTo>
                      <a:pt x="1695" y="556"/>
                    </a:lnTo>
                    <a:lnTo>
                      <a:pt x="1723" y="487"/>
                    </a:lnTo>
                    <a:lnTo>
                      <a:pt x="1723" y="404"/>
                    </a:lnTo>
                    <a:lnTo>
                      <a:pt x="1723" y="334"/>
                    </a:lnTo>
                    <a:lnTo>
                      <a:pt x="1695" y="251"/>
                    </a:lnTo>
                    <a:lnTo>
                      <a:pt x="1667" y="181"/>
                    </a:lnTo>
                    <a:lnTo>
                      <a:pt x="1612" y="126"/>
                    </a:lnTo>
                    <a:lnTo>
                      <a:pt x="1542" y="70"/>
                    </a:lnTo>
                    <a:lnTo>
                      <a:pt x="1473" y="28"/>
                    </a:lnTo>
                    <a:lnTo>
                      <a:pt x="1403" y="15"/>
                    </a:lnTo>
                    <a:lnTo>
                      <a:pt x="132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75;p19">
                <a:extLst>
                  <a:ext uri="{FF2B5EF4-FFF2-40B4-BE49-F238E27FC236}">
                    <a16:creationId xmlns:a16="http://schemas.microsoft.com/office/drawing/2014/main" id="{38D9F7EA-0415-30E7-E350-60D66A41C229}"/>
                  </a:ext>
                </a:extLst>
              </p:cNvPr>
              <p:cNvSpPr/>
              <p:nvPr/>
            </p:nvSpPr>
            <p:spPr>
              <a:xfrm>
                <a:off x="4161650" y="5326475"/>
                <a:ext cx="35450" cy="46550"/>
              </a:xfrm>
              <a:custGeom>
                <a:avLst/>
                <a:gdLst/>
                <a:ahLst/>
                <a:cxnLst/>
                <a:rect l="l" t="t" r="r" b="b"/>
                <a:pathLst>
                  <a:path w="1418" h="1862" extrusionOk="0">
                    <a:moveTo>
                      <a:pt x="987" y="0"/>
                    </a:moveTo>
                    <a:lnTo>
                      <a:pt x="918" y="14"/>
                    </a:lnTo>
                    <a:lnTo>
                      <a:pt x="834" y="42"/>
                    </a:lnTo>
                    <a:lnTo>
                      <a:pt x="779" y="84"/>
                    </a:lnTo>
                    <a:lnTo>
                      <a:pt x="709" y="139"/>
                    </a:lnTo>
                    <a:lnTo>
                      <a:pt x="668" y="209"/>
                    </a:lnTo>
                    <a:lnTo>
                      <a:pt x="56" y="1251"/>
                    </a:lnTo>
                    <a:lnTo>
                      <a:pt x="15" y="1334"/>
                    </a:lnTo>
                    <a:lnTo>
                      <a:pt x="1" y="1403"/>
                    </a:lnTo>
                    <a:lnTo>
                      <a:pt x="1" y="1487"/>
                    </a:lnTo>
                    <a:lnTo>
                      <a:pt x="15" y="1570"/>
                    </a:lnTo>
                    <a:lnTo>
                      <a:pt x="42" y="1640"/>
                    </a:lnTo>
                    <a:lnTo>
                      <a:pt x="70" y="1709"/>
                    </a:lnTo>
                    <a:lnTo>
                      <a:pt x="126" y="1765"/>
                    </a:lnTo>
                    <a:lnTo>
                      <a:pt x="195" y="1806"/>
                    </a:lnTo>
                    <a:lnTo>
                      <a:pt x="265" y="1848"/>
                    </a:lnTo>
                    <a:lnTo>
                      <a:pt x="348" y="1862"/>
                    </a:lnTo>
                    <a:lnTo>
                      <a:pt x="431" y="1862"/>
                    </a:lnTo>
                    <a:lnTo>
                      <a:pt x="501" y="1848"/>
                    </a:lnTo>
                    <a:lnTo>
                      <a:pt x="570" y="1820"/>
                    </a:lnTo>
                    <a:lnTo>
                      <a:pt x="640" y="1779"/>
                    </a:lnTo>
                    <a:lnTo>
                      <a:pt x="709" y="1737"/>
                    </a:lnTo>
                    <a:lnTo>
                      <a:pt x="751" y="1667"/>
                    </a:lnTo>
                    <a:lnTo>
                      <a:pt x="1362" y="612"/>
                    </a:lnTo>
                    <a:lnTo>
                      <a:pt x="1404" y="542"/>
                    </a:lnTo>
                    <a:lnTo>
                      <a:pt x="1418" y="459"/>
                    </a:lnTo>
                    <a:lnTo>
                      <a:pt x="1418" y="389"/>
                    </a:lnTo>
                    <a:lnTo>
                      <a:pt x="1404" y="306"/>
                    </a:lnTo>
                    <a:lnTo>
                      <a:pt x="1376" y="236"/>
                    </a:lnTo>
                    <a:lnTo>
                      <a:pt x="1334" y="167"/>
                    </a:lnTo>
                    <a:lnTo>
                      <a:pt x="1293" y="98"/>
                    </a:lnTo>
                    <a:lnTo>
                      <a:pt x="1223" y="56"/>
                    </a:lnTo>
                    <a:lnTo>
                      <a:pt x="1140" y="28"/>
                    </a:lnTo>
                    <a:lnTo>
                      <a:pt x="1070" y="14"/>
                    </a:lnTo>
                    <a:lnTo>
                      <a:pt x="98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76;p19">
                <a:extLst>
                  <a:ext uri="{FF2B5EF4-FFF2-40B4-BE49-F238E27FC236}">
                    <a16:creationId xmlns:a16="http://schemas.microsoft.com/office/drawing/2014/main" id="{25D45B70-D952-7D59-977C-C03D1B0EA66B}"/>
                  </a:ext>
                </a:extLst>
              </p:cNvPr>
              <p:cNvSpPr/>
              <p:nvPr/>
            </p:nvSpPr>
            <p:spPr>
              <a:xfrm>
                <a:off x="3814675" y="5445250"/>
                <a:ext cx="573800" cy="31625"/>
              </a:xfrm>
              <a:custGeom>
                <a:avLst/>
                <a:gdLst/>
                <a:ahLst/>
                <a:cxnLst/>
                <a:rect l="l" t="t" r="r" b="b"/>
                <a:pathLst>
                  <a:path w="22952" h="1265" extrusionOk="0">
                    <a:moveTo>
                      <a:pt x="1" y="1"/>
                    </a:moveTo>
                    <a:lnTo>
                      <a:pt x="42" y="320"/>
                    </a:lnTo>
                    <a:lnTo>
                      <a:pt x="98" y="654"/>
                    </a:lnTo>
                    <a:lnTo>
                      <a:pt x="153" y="959"/>
                    </a:lnTo>
                    <a:lnTo>
                      <a:pt x="209" y="1265"/>
                    </a:lnTo>
                    <a:lnTo>
                      <a:pt x="22910" y="1265"/>
                    </a:lnTo>
                    <a:lnTo>
                      <a:pt x="22938" y="1098"/>
                    </a:lnTo>
                    <a:lnTo>
                      <a:pt x="22952" y="918"/>
                    </a:lnTo>
                    <a:lnTo>
                      <a:pt x="22952" y="668"/>
                    </a:lnTo>
                    <a:lnTo>
                      <a:pt x="22938" y="348"/>
                    </a:lnTo>
                    <a:lnTo>
                      <a:pt x="22910" y="181"/>
                    </a:lnTo>
                    <a:lnTo>
                      <a:pt x="22882"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77;p19">
                <a:extLst>
                  <a:ext uri="{FF2B5EF4-FFF2-40B4-BE49-F238E27FC236}">
                    <a16:creationId xmlns:a16="http://schemas.microsoft.com/office/drawing/2014/main" id="{2669BE60-9694-BFE3-0F2D-353DE84F3D3F}"/>
                  </a:ext>
                </a:extLst>
              </p:cNvPr>
              <p:cNvSpPr/>
              <p:nvPr/>
            </p:nvSpPr>
            <p:spPr>
              <a:xfrm>
                <a:off x="3238475" y="3090375"/>
                <a:ext cx="466125" cy="2208325"/>
              </a:xfrm>
              <a:custGeom>
                <a:avLst/>
                <a:gdLst/>
                <a:ahLst/>
                <a:cxnLst/>
                <a:rect l="l" t="t" r="r" b="b"/>
                <a:pathLst>
                  <a:path w="18645" h="88333" extrusionOk="0">
                    <a:moveTo>
                      <a:pt x="2153" y="0"/>
                    </a:moveTo>
                    <a:lnTo>
                      <a:pt x="1987" y="2765"/>
                    </a:lnTo>
                    <a:lnTo>
                      <a:pt x="1792" y="5599"/>
                    </a:lnTo>
                    <a:lnTo>
                      <a:pt x="1375" y="11448"/>
                    </a:lnTo>
                    <a:lnTo>
                      <a:pt x="959" y="17408"/>
                    </a:lnTo>
                    <a:lnTo>
                      <a:pt x="764" y="20382"/>
                    </a:lnTo>
                    <a:lnTo>
                      <a:pt x="570" y="23341"/>
                    </a:lnTo>
                    <a:lnTo>
                      <a:pt x="403" y="26258"/>
                    </a:lnTo>
                    <a:lnTo>
                      <a:pt x="264" y="29106"/>
                    </a:lnTo>
                    <a:lnTo>
                      <a:pt x="139" y="31899"/>
                    </a:lnTo>
                    <a:lnTo>
                      <a:pt x="56" y="34580"/>
                    </a:lnTo>
                    <a:lnTo>
                      <a:pt x="28" y="35886"/>
                    </a:lnTo>
                    <a:lnTo>
                      <a:pt x="0" y="37164"/>
                    </a:lnTo>
                    <a:lnTo>
                      <a:pt x="0" y="38415"/>
                    </a:lnTo>
                    <a:lnTo>
                      <a:pt x="0" y="39624"/>
                    </a:lnTo>
                    <a:lnTo>
                      <a:pt x="14" y="40791"/>
                    </a:lnTo>
                    <a:lnTo>
                      <a:pt x="42" y="41930"/>
                    </a:lnTo>
                    <a:lnTo>
                      <a:pt x="83" y="43027"/>
                    </a:lnTo>
                    <a:lnTo>
                      <a:pt x="125" y="44083"/>
                    </a:lnTo>
                    <a:lnTo>
                      <a:pt x="208" y="45181"/>
                    </a:lnTo>
                    <a:lnTo>
                      <a:pt x="306" y="46389"/>
                    </a:lnTo>
                    <a:lnTo>
                      <a:pt x="445" y="47709"/>
                    </a:lnTo>
                    <a:lnTo>
                      <a:pt x="611" y="49113"/>
                    </a:lnTo>
                    <a:lnTo>
                      <a:pt x="792" y="50613"/>
                    </a:lnTo>
                    <a:lnTo>
                      <a:pt x="1000" y="52197"/>
                    </a:lnTo>
                    <a:lnTo>
                      <a:pt x="1223" y="53836"/>
                    </a:lnTo>
                    <a:lnTo>
                      <a:pt x="1473" y="55545"/>
                    </a:lnTo>
                    <a:lnTo>
                      <a:pt x="2001" y="59074"/>
                    </a:lnTo>
                    <a:lnTo>
                      <a:pt x="2570" y="62714"/>
                    </a:lnTo>
                    <a:lnTo>
                      <a:pt x="3168" y="66396"/>
                    </a:lnTo>
                    <a:lnTo>
                      <a:pt x="3779" y="70008"/>
                    </a:lnTo>
                    <a:lnTo>
                      <a:pt x="4390" y="73509"/>
                    </a:lnTo>
                    <a:lnTo>
                      <a:pt x="4960" y="76788"/>
                    </a:lnTo>
                    <a:lnTo>
                      <a:pt x="5974" y="82414"/>
                    </a:lnTo>
                    <a:lnTo>
                      <a:pt x="6696" y="86263"/>
                    </a:lnTo>
                    <a:lnTo>
                      <a:pt x="6960" y="87680"/>
                    </a:lnTo>
                    <a:lnTo>
                      <a:pt x="7211" y="87819"/>
                    </a:lnTo>
                    <a:lnTo>
                      <a:pt x="7475" y="87930"/>
                    </a:lnTo>
                    <a:lnTo>
                      <a:pt x="7752" y="88027"/>
                    </a:lnTo>
                    <a:lnTo>
                      <a:pt x="8030" y="88097"/>
                    </a:lnTo>
                    <a:lnTo>
                      <a:pt x="8308" y="88166"/>
                    </a:lnTo>
                    <a:lnTo>
                      <a:pt x="8600" y="88222"/>
                    </a:lnTo>
                    <a:lnTo>
                      <a:pt x="8892" y="88263"/>
                    </a:lnTo>
                    <a:lnTo>
                      <a:pt x="9183" y="88305"/>
                    </a:lnTo>
                    <a:lnTo>
                      <a:pt x="9475" y="88319"/>
                    </a:lnTo>
                    <a:lnTo>
                      <a:pt x="9767" y="88333"/>
                    </a:lnTo>
                    <a:lnTo>
                      <a:pt x="10059" y="88333"/>
                    </a:lnTo>
                    <a:lnTo>
                      <a:pt x="10336" y="88319"/>
                    </a:lnTo>
                    <a:lnTo>
                      <a:pt x="10906" y="88291"/>
                    </a:lnTo>
                    <a:lnTo>
                      <a:pt x="11448" y="88236"/>
                    </a:lnTo>
                    <a:lnTo>
                      <a:pt x="11962" y="88152"/>
                    </a:lnTo>
                    <a:lnTo>
                      <a:pt x="12434" y="88069"/>
                    </a:lnTo>
                    <a:lnTo>
                      <a:pt x="12851" y="87972"/>
                    </a:lnTo>
                    <a:lnTo>
                      <a:pt x="13212" y="87888"/>
                    </a:lnTo>
                    <a:lnTo>
                      <a:pt x="13740" y="87749"/>
                    </a:lnTo>
                    <a:lnTo>
                      <a:pt x="13935" y="87680"/>
                    </a:lnTo>
                    <a:lnTo>
                      <a:pt x="13907" y="85124"/>
                    </a:lnTo>
                    <a:lnTo>
                      <a:pt x="13851" y="82442"/>
                    </a:lnTo>
                    <a:lnTo>
                      <a:pt x="13782" y="79650"/>
                    </a:lnTo>
                    <a:lnTo>
                      <a:pt x="13685" y="76788"/>
                    </a:lnTo>
                    <a:lnTo>
                      <a:pt x="13490" y="70883"/>
                    </a:lnTo>
                    <a:lnTo>
                      <a:pt x="13282" y="64923"/>
                    </a:lnTo>
                    <a:lnTo>
                      <a:pt x="13185" y="61978"/>
                    </a:lnTo>
                    <a:lnTo>
                      <a:pt x="13101" y="59074"/>
                    </a:lnTo>
                    <a:lnTo>
                      <a:pt x="13018" y="56240"/>
                    </a:lnTo>
                    <a:lnTo>
                      <a:pt x="12976" y="53503"/>
                    </a:lnTo>
                    <a:lnTo>
                      <a:pt x="12934" y="50877"/>
                    </a:lnTo>
                    <a:lnTo>
                      <a:pt x="12934" y="48390"/>
                    </a:lnTo>
                    <a:lnTo>
                      <a:pt x="12948" y="47209"/>
                    </a:lnTo>
                    <a:lnTo>
                      <a:pt x="12962" y="46056"/>
                    </a:lnTo>
                    <a:lnTo>
                      <a:pt x="12990" y="44958"/>
                    </a:lnTo>
                    <a:lnTo>
                      <a:pt x="13032" y="43917"/>
                    </a:lnTo>
                    <a:lnTo>
                      <a:pt x="13087" y="42819"/>
                    </a:lnTo>
                    <a:lnTo>
                      <a:pt x="13171" y="41596"/>
                    </a:lnTo>
                    <a:lnTo>
                      <a:pt x="13268" y="40277"/>
                    </a:lnTo>
                    <a:lnTo>
                      <a:pt x="13393" y="38846"/>
                    </a:lnTo>
                    <a:lnTo>
                      <a:pt x="13546" y="37345"/>
                    </a:lnTo>
                    <a:lnTo>
                      <a:pt x="13712" y="35747"/>
                    </a:lnTo>
                    <a:lnTo>
                      <a:pt x="13893" y="34094"/>
                    </a:lnTo>
                    <a:lnTo>
                      <a:pt x="14101" y="32385"/>
                    </a:lnTo>
                    <a:lnTo>
                      <a:pt x="14532" y="28829"/>
                    </a:lnTo>
                    <a:lnTo>
                      <a:pt x="15005" y="25161"/>
                    </a:lnTo>
                    <a:lnTo>
                      <a:pt x="15505" y="21465"/>
                    </a:lnTo>
                    <a:lnTo>
                      <a:pt x="16005" y="17811"/>
                    </a:lnTo>
                    <a:lnTo>
                      <a:pt x="16505" y="14296"/>
                    </a:lnTo>
                    <a:lnTo>
                      <a:pt x="16991" y="10976"/>
                    </a:lnTo>
                    <a:lnTo>
                      <a:pt x="17839" y="5308"/>
                    </a:lnTo>
                    <a:lnTo>
                      <a:pt x="18422" y="1431"/>
                    </a:lnTo>
                    <a:lnTo>
                      <a:pt x="18644"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78;p19">
                <a:extLst>
                  <a:ext uri="{FF2B5EF4-FFF2-40B4-BE49-F238E27FC236}">
                    <a16:creationId xmlns:a16="http://schemas.microsoft.com/office/drawing/2014/main" id="{F2F5DB29-3F86-2DBD-6C72-F07C93171BB0}"/>
                  </a:ext>
                </a:extLst>
              </p:cNvPr>
              <p:cNvSpPr/>
              <p:nvPr/>
            </p:nvSpPr>
            <p:spPr>
              <a:xfrm>
                <a:off x="3675750" y="3090375"/>
                <a:ext cx="432100" cy="2199650"/>
              </a:xfrm>
              <a:custGeom>
                <a:avLst/>
                <a:gdLst/>
                <a:ahLst/>
                <a:cxnLst/>
                <a:rect l="l" t="t" r="r" b="b"/>
                <a:pathLst>
                  <a:path w="17284" h="87986" extrusionOk="0">
                    <a:moveTo>
                      <a:pt x="0" y="0"/>
                    </a:moveTo>
                    <a:lnTo>
                      <a:pt x="348" y="2723"/>
                    </a:lnTo>
                    <a:lnTo>
                      <a:pt x="681" y="5613"/>
                    </a:lnTo>
                    <a:lnTo>
                      <a:pt x="1028" y="8656"/>
                    </a:lnTo>
                    <a:lnTo>
                      <a:pt x="1348" y="11823"/>
                    </a:lnTo>
                    <a:lnTo>
                      <a:pt x="1681" y="15130"/>
                    </a:lnTo>
                    <a:lnTo>
                      <a:pt x="2001" y="18520"/>
                    </a:lnTo>
                    <a:lnTo>
                      <a:pt x="2307" y="21993"/>
                    </a:lnTo>
                    <a:lnTo>
                      <a:pt x="2612" y="25550"/>
                    </a:lnTo>
                    <a:lnTo>
                      <a:pt x="2918" y="29148"/>
                    </a:lnTo>
                    <a:lnTo>
                      <a:pt x="3196" y="32774"/>
                    </a:lnTo>
                    <a:lnTo>
                      <a:pt x="3488" y="36428"/>
                    </a:lnTo>
                    <a:lnTo>
                      <a:pt x="3751" y="40082"/>
                    </a:lnTo>
                    <a:lnTo>
                      <a:pt x="4266" y="47320"/>
                    </a:lnTo>
                    <a:lnTo>
                      <a:pt x="4752" y="54378"/>
                    </a:lnTo>
                    <a:lnTo>
                      <a:pt x="5182" y="61088"/>
                    </a:lnTo>
                    <a:lnTo>
                      <a:pt x="5571" y="67340"/>
                    </a:lnTo>
                    <a:lnTo>
                      <a:pt x="5905" y="73009"/>
                    </a:lnTo>
                    <a:lnTo>
                      <a:pt x="6183" y="77927"/>
                    </a:lnTo>
                    <a:lnTo>
                      <a:pt x="6572" y="85068"/>
                    </a:lnTo>
                    <a:lnTo>
                      <a:pt x="6711" y="87680"/>
                    </a:lnTo>
                    <a:lnTo>
                      <a:pt x="7447" y="87805"/>
                    </a:lnTo>
                    <a:lnTo>
                      <a:pt x="8156" y="87888"/>
                    </a:lnTo>
                    <a:lnTo>
                      <a:pt x="8836" y="87944"/>
                    </a:lnTo>
                    <a:lnTo>
                      <a:pt x="9489" y="87972"/>
                    </a:lnTo>
                    <a:lnTo>
                      <a:pt x="10101" y="87986"/>
                    </a:lnTo>
                    <a:lnTo>
                      <a:pt x="10684" y="87986"/>
                    </a:lnTo>
                    <a:lnTo>
                      <a:pt x="11212" y="87972"/>
                    </a:lnTo>
                    <a:lnTo>
                      <a:pt x="11698" y="87944"/>
                    </a:lnTo>
                    <a:lnTo>
                      <a:pt x="12143" y="87902"/>
                    </a:lnTo>
                    <a:lnTo>
                      <a:pt x="12532" y="87860"/>
                    </a:lnTo>
                    <a:lnTo>
                      <a:pt x="13157" y="87777"/>
                    </a:lnTo>
                    <a:lnTo>
                      <a:pt x="13546" y="87708"/>
                    </a:lnTo>
                    <a:lnTo>
                      <a:pt x="13685" y="87680"/>
                    </a:lnTo>
                    <a:lnTo>
                      <a:pt x="14130" y="83234"/>
                    </a:lnTo>
                    <a:lnTo>
                      <a:pt x="14532" y="78844"/>
                    </a:lnTo>
                    <a:lnTo>
                      <a:pt x="14908" y="74495"/>
                    </a:lnTo>
                    <a:lnTo>
                      <a:pt x="15255" y="70230"/>
                    </a:lnTo>
                    <a:lnTo>
                      <a:pt x="15561" y="66020"/>
                    </a:lnTo>
                    <a:lnTo>
                      <a:pt x="15838" y="61880"/>
                    </a:lnTo>
                    <a:lnTo>
                      <a:pt x="16088" y="57824"/>
                    </a:lnTo>
                    <a:lnTo>
                      <a:pt x="16297" y="53864"/>
                    </a:lnTo>
                    <a:lnTo>
                      <a:pt x="16491" y="49988"/>
                    </a:lnTo>
                    <a:lnTo>
                      <a:pt x="16658" y="46209"/>
                    </a:lnTo>
                    <a:lnTo>
                      <a:pt x="16811" y="42541"/>
                    </a:lnTo>
                    <a:lnTo>
                      <a:pt x="16922" y="38984"/>
                    </a:lnTo>
                    <a:lnTo>
                      <a:pt x="17033" y="35539"/>
                    </a:lnTo>
                    <a:lnTo>
                      <a:pt x="17103" y="32219"/>
                    </a:lnTo>
                    <a:lnTo>
                      <a:pt x="17172" y="29023"/>
                    </a:lnTo>
                    <a:lnTo>
                      <a:pt x="17228" y="25953"/>
                    </a:lnTo>
                    <a:lnTo>
                      <a:pt x="17255" y="23035"/>
                    </a:lnTo>
                    <a:lnTo>
                      <a:pt x="17269" y="20257"/>
                    </a:lnTo>
                    <a:lnTo>
                      <a:pt x="17283" y="17631"/>
                    </a:lnTo>
                    <a:lnTo>
                      <a:pt x="17283" y="15172"/>
                    </a:lnTo>
                    <a:lnTo>
                      <a:pt x="17269" y="12865"/>
                    </a:lnTo>
                    <a:lnTo>
                      <a:pt x="17255" y="10726"/>
                    </a:lnTo>
                    <a:lnTo>
                      <a:pt x="17214" y="6989"/>
                    </a:lnTo>
                    <a:lnTo>
                      <a:pt x="17144" y="4002"/>
                    </a:lnTo>
                    <a:lnTo>
                      <a:pt x="17089" y="1806"/>
                    </a:lnTo>
                    <a:lnTo>
                      <a:pt x="17033"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79;p19">
                <a:extLst>
                  <a:ext uri="{FF2B5EF4-FFF2-40B4-BE49-F238E27FC236}">
                    <a16:creationId xmlns:a16="http://schemas.microsoft.com/office/drawing/2014/main" id="{0D67C1A9-F7A5-02BD-7D10-77B2588E51FE}"/>
                  </a:ext>
                </a:extLst>
              </p:cNvPr>
              <p:cNvSpPr/>
              <p:nvPr/>
            </p:nvSpPr>
            <p:spPr>
              <a:xfrm>
                <a:off x="3211725" y="3136575"/>
                <a:ext cx="927375" cy="2086775"/>
              </a:xfrm>
              <a:custGeom>
                <a:avLst/>
                <a:gdLst/>
                <a:ahLst/>
                <a:cxnLst/>
                <a:rect l="l" t="t" r="r" b="b"/>
                <a:pathLst>
                  <a:path w="37095" h="83471" extrusionOk="0">
                    <a:moveTo>
                      <a:pt x="2640" y="0"/>
                    </a:moveTo>
                    <a:lnTo>
                      <a:pt x="2515" y="1278"/>
                    </a:lnTo>
                    <a:lnTo>
                      <a:pt x="2195" y="4738"/>
                    </a:lnTo>
                    <a:lnTo>
                      <a:pt x="1723" y="9836"/>
                    </a:lnTo>
                    <a:lnTo>
                      <a:pt x="1473" y="12810"/>
                    </a:lnTo>
                    <a:lnTo>
                      <a:pt x="1209" y="15991"/>
                    </a:lnTo>
                    <a:lnTo>
                      <a:pt x="959" y="19298"/>
                    </a:lnTo>
                    <a:lnTo>
                      <a:pt x="709" y="22660"/>
                    </a:lnTo>
                    <a:lnTo>
                      <a:pt x="487" y="26022"/>
                    </a:lnTo>
                    <a:lnTo>
                      <a:pt x="292" y="29287"/>
                    </a:lnTo>
                    <a:lnTo>
                      <a:pt x="209" y="30871"/>
                    </a:lnTo>
                    <a:lnTo>
                      <a:pt x="139" y="32413"/>
                    </a:lnTo>
                    <a:lnTo>
                      <a:pt x="84" y="33885"/>
                    </a:lnTo>
                    <a:lnTo>
                      <a:pt x="42" y="35303"/>
                    </a:lnTo>
                    <a:lnTo>
                      <a:pt x="14" y="36650"/>
                    </a:lnTo>
                    <a:lnTo>
                      <a:pt x="0" y="37914"/>
                    </a:lnTo>
                    <a:lnTo>
                      <a:pt x="0" y="39095"/>
                    </a:lnTo>
                    <a:lnTo>
                      <a:pt x="28" y="40165"/>
                    </a:lnTo>
                    <a:lnTo>
                      <a:pt x="56" y="41068"/>
                    </a:lnTo>
                    <a:lnTo>
                      <a:pt x="111" y="42055"/>
                    </a:lnTo>
                    <a:lnTo>
                      <a:pt x="181" y="43124"/>
                    </a:lnTo>
                    <a:lnTo>
                      <a:pt x="264" y="44264"/>
                    </a:lnTo>
                    <a:lnTo>
                      <a:pt x="362" y="45472"/>
                    </a:lnTo>
                    <a:lnTo>
                      <a:pt x="473" y="46723"/>
                    </a:lnTo>
                    <a:lnTo>
                      <a:pt x="723" y="49404"/>
                    </a:lnTo>
                    <a:lnTo>
                      <a:pt x="1028" y="52252"/>
                    </a:lnTo>
                    <a:lnTo>
                      <a:pt x="1362" y="55211"/>
                    </a:lnTo>
                    <a:lnTo>
                      <a:pt x="1723" y="58254"/>
                    </a:lnTo>
                    <a:lnTo>
                      <a:pt x="2098" y="61310"/>
                    </a:lnTo>
                    <a:lnTo>
                      <a:pt x="2487" y="64353"/>
                    </a:lnTo>
                    <a:lnTo>
                      <a:pt x="2862" y="67326"/>
                    </a:lnTo>
                    <a:lnTo>
                      <a:pt x="3612" y="72883"/>
                    </a:lnTo>
                    <a:lnTo>
                      <a:pt x="4265" y="77593"/>
                    </a:lnTo>
                    <a:lnTo>
                      <a:pt x="4766" y="81094"/>
                    </a:lnTo>
                    <a:lnTo>
                      <a:pt x="4821" y="81567"/>
                    </a:lnTo>
                    <a:lnTo>
                      <a:pt x="5071" y="83262"/>
                    </a:lnTo>
                    <a:lnTo>
                      <a:pt x="6002" y="83331"/>
                    </a:lnTo>
                    <a:lnTo>
                      <a:pt x="7030" y="83387"/>
                    </a:lnTo>
                    <a:lnTo>
                      <a:pt x="8336" y="83428"/>
                    </a:lnTo>
                    <a:lnTo>
                      <a:pt x="9850" y="83470"/>
                    </a:lnTo>
                    <a:lnTo>
                      <a:pt x="10656" y="83470"/>
                    </a:lnTo>
                    <a:lnTo>
                      <a:pt x="11476" y="83456"/>
                    </a:lnTo>
                    <a:lnTo>
                      <a:pt x="12310" y="83442"/>
                    </a:lnTo>
                    <a:lnTo>
                      <a:pt x="13143" y="83414"/>
                    </a:lnTo>
                    <a:lnTo>
                      <a:pt x="13977" y="83359"/>
                    </a:lnTo>
                    <a:lnTo>
                      <a:pt x="14782" y="83289"/>
                    </a:lnTo>
                    <a:lnTo>
                      <a:pt x="15227" y="83248"/>
                    </a:lnTo>
                    <a:lnTo>
                      <a:pt x="15963" y="83150"/>
                    </a:lnTo>
                    <a:lnTo>
                      <a:pt x="16658" y="83025"/>
                    </a:lnTo>
                    <a:lnTo>
                      <a:pt x="16561" y="81080"/>
                    </a:lnTo>
                    <a:lnTo>
                      <a:pt x="16533" y="80622"/>
                    </a:lnTo>
                    <a:lnTo>
                      <a:pt x="16033" y="71258"/>
                    </a:lnTo>
                    <a:lnTo>
                      <a:pt x="15699" y="65145"/>
                    </a:lnTo>
                    <a:lnTo>
                      <a:pt x="15380" y="58810"/>
                    </a:lnTo>
                    <a:lnTo>
                      <a:pt x="15088" y="52808"/>
                    </a:lnTo>
                    <a:lnTo>
                      <a:pt x="14866" y="47667"/>
                    </a:lnTo>
                    <a:lnTo>
                      <a:pt x="14782" y="45583"/>
                    </a:lnTo>
                    <a:lnTo>
                      <a:pt x="14741" y="43930"/>
                    </a:lnTo>
                    <a:lnTo>
                      <a:pt x="14713" y="42763"/>
                    </a:lnTo>
                    <a:lnTo>
                      <a:pt x="14727" y="42388"/>
                    </a:lnTo>
                    <a:lnTo>
                      <a:pt x="14741" y="42152"/>
                    </a:lnTo>
                    <a:lnTo>
                      <a:pt x="19117" y="6974"/>
                    </a:lnTo>
                    <a:lnTo>
                      <a:pt x="19798" y="16283"/>
                    </a:lnTo>
                    <a:lnTo>
                      <a:pt x="20492" y="26133"/>
                    </a:lnTo>
                    <a:lnTo>
                      <a:pt x="21312" y="37887"/>
                    </a:lnTo>
                    <a:lnTo>
                      <a:pt x="22160" y="50349"/>
                    </a:lnTo>
                    <a:lnTo>
                      <a:pt x="22576" y="56476"/>
                    </a:lnTo>
                    <a:lnTo>
                      <a:pt x="22952" y="62339"/>
                    </a:lnTo>
                    <a:lnTo>
                      <a:pt x="23285" y="67799"/>
                    </a:lnTo>
                    <a:lnTo>
                      <a:pt x="23577" y="72703"/>
                    </a:lnTo>
                    <a:lnTo>
                      <a:pt x="23799" y="76885"/>
                    </a:lnTo>
                    <a:lnTo>
                      <a:pt x="23896" y="78677"/>
                    </a:lnTo>
                    <a:lnTo>
                      <a:pt x="23966" y="80233"/>
                    </a:lnTo>
                    <a:lnTo>
                      <a:pt x="23980" y="80678"/>
                    </a:lnTo>
                    <a:lnTo>
                      <a:pt x="24021" y="81845"/>
                    </a:lnTo>
                    <a:lnTo>
                      <a:pt x="24035" y="82761"/>
                    </a:lnTo>
                    <a:lnTo>
                      <a:pt x="24827" y="82845"/>
                    </a:lnTo>
                    <a:lnTo>
                      <a:pt x="25702" y="82942"/>
                    </a:lnTo>
                    <a:lnTo>
                      <a:pt x="26814" y="83039"/>
                    </a:lnTo>
                    <a:lnTo>
                      <a:pt x="28078" y="83123"/>
                    </a:lnTo>
                    <a:lnTo>
                      <a:pt x="28745" y="83150"/>
                    </a:lnTo>
                    <a:lnTo>
                      <a:pt x="29426" y="83178"/>
                    </a:lnTo>
                    <a:lnTo>
                      <a:pt x="30120" y="83206"/>
                    </a:lnTo>
                    <a:lnTo>
                      <a:pt x="30801" y="83206"/>
                    </a:lnTo>
                    <a:lnTo>
                      <a:pt x="31468" y="83192"/>
                    </a:lnTo>
                    <a:lnTo>
                      <a:pt x="32107" y="83164"/>
                    </a:lnTo>
                    <a:lnTo>
                      <a:pt x="32566" y="83150"/>
                    </a:lnTo>
                    <a:lnTo>
                      <a:pt x="33163" y="83081"/>
                    </a:lnTo>
                    <a:lnTo>
                      <a:pt x="33705" y="82998"/>
                    </a:lnTo>
                    <a:lnTo>
                      <a:pt x="33955" y="82956"/>
                    </a:lnTo>
                    <a:lnTo>
                      <a:pt x="34191" y="82900"/>
                    </a:lnTo>
                    <a:lnTo>
                      <a:pt x="34413" y="82831"/>
                    </a:lnTo>
                    <a:lnTo>
                      <a:pt x="34622" y="82761"/>
                    </a:lnTo>
                    <a:lnTo>
                      <a:pt x="34733" y="80302"/>
                    </a:lnTo>
                    <a:lnTo>
                      <a:pt x="34761" y="79830"/>
                    </a:lnTo>
                    <a:lnTo>
                      <a:pt x="35080" y="73245"/>
                    </a:lnTo>
                    <a:lnTo>
                      <a:pt x="35511" y="63839"/>
                    </a:lnTo>
                    <a:lnTo>
                      <a:pt x="35733" y="58379"/>
                    </a:lnTo>
                    <a:lnTo>
                      <a:pt x="35983" y="52572"/>
                    </a:lnTo>
                    <a:lnTo>
                      <a:pt x="36205" y="46500"/>
                    </a:lnTo>
                    <a:lnTo>
                      <a:pt x="36428" y="40318"/>
                    </a:lnTo>
                    <a:lnTo>
                      <a:pt x="36636" y="34122"/>
                    </a:lnTo>
                    <a:lnTo>
                      <a:pt x="36803" y="28023"/>
                    </a:lnTo>
                    <a:lnTo>
                      <a:pt x="36886" y="25049"/>
                    </a:lnTo>
                    <a:lnTo>
                      <a:pt x="36942" y="22146"/>
                    </a:lnTo>
                    <a:lnTo>
                      <a:pt x="36997" y="19325"/>
                    </a:lnTo>
                    <a:lnTo>
                      <a:pt x="37039" y="16589"/>
                    </a:lnTo>
                    <a:lnTo>
                      <a:pt x="37067" y="13977"/>
                    </a:lnTo>
                    <a:lnTo>
                      <a:pt x="37081" y="11490"/>
                    </a:lnTo>
                    <a:lnTo>
                      <a:pt x="37095" y="9142"/>
                    </a:lnTo>
                    <a:lnTo>
                      <a:pt x="37067" y="6947"/>
                    </a:lnTo>
                    <a:lnTo>
                      <a:pt x="37039" y="4918"/>
                    </a:lnTo>
                    <a:lnTo>
                      <a:pt x="36997" y="3084"/>
                    </a:lnTo>
                    <a:lnTo>
                      <a:pt x="36928" y="1431"/>
                    </a:lnTo>
                    <a:lnTo>
                      <a:pt x="36886" y="695"/>
                    </a:lnTo>
                    <a:lnTo>
                      <a:pt x="36831" y="0"/>
                    </a:ln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80;p19">
                <a:extLst>
                  <a:ext uri="{FF2B5EF4-FFF2-40B4-BE49-F238E27FC236}">
                    <a16:creationId xmlns:a16="http://schemas.microsoft.com/office/drawing/2014/main" id="{DEA68A97-823E-9460-6166-FB22208E956D}"/>
                  </a:ext>
                </a:extLst>
              </p:cNvPr>
              <p:cNvSpPr/>
              <p:nvPr/>
            </p:nvSpPr>
            <p:spPr>
              <a:xfrm>
                <a:off x="3281175" y="868850"/>
                <a:ext cx="260175" cy="329300"/>
              </a:xfrm>
              <a:custGeom>
                <a:avLst/>
                <a:gdLst/>
                <a:ahLst/>
                <a:cxnLst/>
                <a:rect l="l" t="t" r="r" b="b"/>
                <a:pathLst>
                  <a:path w="10407" h="13172" extrusionOk="0">
                    <a:moveTo>
                      <a:pt x="6531" y="1"/>
                    </a:moveTo>
                    <a:lnTo>
                      <a:pt x="6447" y="15"/>
                    </a:lnTo>
                    <a:lnTo>
                      <a:pt x="6364" y="43"/>
                    </a:lnTo>
                    <a:lnTo>
                      <a:pt x="6294" y="84"/>
                    </a:lnTo>
                    <a:lnTo>
                      <a:pt x="6225" y="168"/>
                    </a:lnTo>
                    <a:lnTo>
                      <a:pt x="6142" y="251"/>
                    </a:lnTo>
                    <a:lnTo>
                      <a:pt x="6072" y="362"/>
                    </a:lnTo>
                    <a:lnTo>
                      <a:pt x="6003" y="487"/>
                    </a:lnTo>
                    <a:lnTo>
                      <a:pt x="5947" y="640"/>
                    </a:lnTo>
                    <a:lnTo>
                      <a:pt x="5822" y="960"/>
                    </a:lnTo>
                    <a:lnTo>
                      <a:pt x="5711" y="1321"/>
                    </a:lnTo>
                    <a:lnTo>
                      <a:pt x="5600" y="1710"/>
                    </a:lnTo>
                    <a:lnTo>
                      <a:pt x="5516" y="2113"/>
                    </a:lnTo>
                    <a:lnTo>
                      <a:pt x="5433" y="2516"/>
                    </a:lnTo>
                    <a:lnTo>
                      <a:pt x="5364" y="2905"/>
                    </a:lnTo>
                    <a:lnTo>
                      <a:pt x="5252" y="3599"/>
                    </a:lnTo>
                    <a:lnTo>
                      <a:pt x="5183" y="4099"/>
                    </a:lnTo>
                    <a:lnTo>
                      <a:pt x="5155" y="4280"/>
                    </a:lnTo>
                    <a:lnTo>
                      <a:pt x="4891" y="3669"/>
                    </a:lnTo>
                    <a:lnTo>
                      <a:pt x="4599" y="3044"/>
                    </a:lnTo>
                    <a:lnTo>
                      <a:pt x="4238" y="2349"/>
                    </a:lnTo>
                    <a:lnTo>
                      <a:pt x="4044" y="1988"/>
                    </a:lnTo>
                    <a:lnTo>
                      <a:pt x="3849" y="1654"/>
                    </a:lnTo>
                    <a:lnTo>
                      <a:pt x="3669" y="1335"/>
                    </a:lnTo>
                    <a:lnTo>
                      <a:pt x="3474" y="1071"/>
                    </a:lnTo>
                    <a:lnTo>
                      <a:pt x="3294" y="848"/>
                    </a:lnTo>
                    <a:lnTo>
                      <a:pt x="3210" y="751"/>
                    </a:lnTo>
                    <a:lnTo>
                      <a:pt x="3127" y="682"/>
                    </a:lnTo>
                    <a:lnTo>
                      <a:pt x="3057" y="626"/>
                    </a:lnTo>
                    <a:lnTo>
                      <a:pt x="2988" y="598"/>
                    </a:lnTo>
                    <a:lnTo>
                      <a:pt x="2918" y="584"/>
                    </a:lnTo>
                    <a:lnTo>
                      <a:pt x="2863" y="598"/>
                    </a:lnTo>
                    <a:lnTo>
                      <a:pt x="2807" y="640"/>
                    </a:lnTo>
                    <a:lnTo>
                      <a:pt x="2766" y="696"/>
                    </a:lnTo>
                    <a:lnTo>
                      <a:pt x="2738" y="765"/>
                    </a:lnTo>
                    <a:lnTo>
                      <a:pt x="2724" y="848"/>
                    </a:lnTo>
                    <a:lnTo>
                      <a:pt x="2710" y="960"/>
                    </a:lnTo>
                    <a:lnTo>
                      <a:pt x="2696" y="1071"/>
                    </a:lnTo>
                    <a:lnTo>
                      <a:pt x="2710" y="1349"/>
                    </a:lnTo>
                    <a:lnTo>
                      <a:pt x="2752" y="1654"/>
                    </a:lnTo>
                    <a:lnTo>
                      <a:pt x="2821" y="2002"/>
                    </a:lnTo>
                    <a:lnTo>
                      <a:pt x="2891" y="2363"/>
                    </a:lnTo>
                    <a:lnTo>
                      <a:pt x="2988" y="2724"/>
                    </a:lnTo>
                    <a:lnTo>
                      <a:pt x="3182" y="3433"/>
                    </a:lnTo>
                    <a:lnTo>
                      <a:pt x="3377" y="4058"/>
                    </a:lnTo>
                    <a:lnTo>
                      <a:pt x="3571" y="4655"/>
                    </a:lnTo>
                    <a:lnTo>
                      <a:pt x="3127" y="4252"/>
                    </a:lnTo>
                    <a:lnTo>
                      <a:pt x="2654" y="3849"/>
                    </a:lnTo>
                    <a:lnTo>
                      <a:pt x="2127" y="3405"/>
                    </a:lnTo>
                    <a:lnTo>
                      <a:pt x="1849" y="3196"/>
                    </a:lnTo>
                    <a:lnTo>
                      <a:pt x="1571" y="3002"/>
                    </a:lnTo>
                    <a:lnTo>
                      <a:pt x="1307" y="2835"/>
                    </a:lnTo>
                    <a:lnTo>
                      <a:pt x="1071" y="2696"/>
                    </a:lnTo>
                    <a:lnTo>
                      <a:pt x="862" y="2613"/>
                    </a:lnTo>
                    <a:lnTo>
                      <a:pt x="765" y="2585"/>
                    </a:lnTo>
                    <a:lnTo>
                      <a:pt x="682" y="2571"/>
                    </a:lnTo>
                    <a:lnTo>
                      <a:pt x="612" y="2571"/>
                    </a:lnTo>
                    <a:lnTo>
                      <a:pt x="557" y="2599"/>
                    </a:lnTo>
                    <a:lnTo>
                      <a:pt x="501" y="2641"/>
                    </a:lnTo>
                    <a:lnTo>
                      <a:pt x="473" y="2696"/>
                    </a:lnTo>
                    <a:lnTo>
                      <a:pt x="445" y="2766"/>
                    </a:lnTo>
                    <a:lnTo>
                      <a:pt x="445" y="2849"/>
                    </a:lnTo>
                    <a:lnTo>
                      <a:pt x="445" y="2932"/>
                    </a:lnTo>
                    <a:lnTo>
                      <a:pt x="473" y="3030"/>
                    </a:lnTo>
                    <a:lnTo>
                      <a:pt x="543" y="3252"/>
                    </a:lnTo>
                    <a:lnTo>
                      <a:pt x="654" y="3502"/>
                    </a:lnTo>
                    <a:lnTo>
                      <a:pt x="793" y="3766"/>
                    </a:lnTo>
                    <a:lnTo>
                      <a:pt x="960" y="4044"/>
                    </a:lnTo>
                    <a:lnTo>
                      <a:pt x="1140" y="4322"/>
                    </a:lnTo>
                    <a:lnTo>
                      <a:pt x="1335" y="4613"/>
                    </a:lnTo>
                    <a:lnTo>
                      <a:pt x="1724" y="5127"/>
                    </a:lnTo>
                    <a:lnTo>
                      <a:pt x="2071" y="5572"/>
                    </a:lnTo>
                    <a:lnTo>
                      <a:pt x="2418" y="5989"/>
                    </a:lnTo>
                    <a:lnTo>
                      <a:pt x="2349" y="6017"/>
                    </a:lnTo>
                    <a:lnTo>
                      <a:pt x="2154" y="6114"/>
                    </a:lnTo>
                    <a:lnTo>
                      <a:pt x="2015" y="6197"/>
                    </a:lnTo>
                    <a:lnTo>
                      <a:pt x="1863" y="6295"/>
                    </a:lnTo>
                    <a:lnTo>
                      <a:pt x="1696" y="6420"/>
                    </a:lnTo>
                    <a:lnTo>
                      <a:pt x="1529" y="6558"/>
                    </a:lnTo>
                    <a:lnTo>
                      <a:pt x="1335" y="6725"/>
                    </a:lnTo>
                    <a:lnTo>
                      <a:pt x="1154" y="6920"/>
                    </a:lnTo>
                    <a:lnTo>
                      <a:pt x="960" y="7142"/>
                    </a:lnTo>
                    <a:lnTo>
                      <a:pt x="779" y="7406"/>
                    </a:lnTo>
                    <a:lnTo>
                      <a:pt x="598" y="7684"/>
                    </a:lnTo>
                    <a:lnTo>
                      <a:pt x="432" y="8003"/>
                    </a:lnTo>
                    <a:lnTo>
                      <a:pt x="279" y="8351"/>
                    </a:lnTo>
                    <a:lnTo>
                      <a:pt x="154" y="8726"/>
                    </a:lnTo>
                    <a:lnTo>
                      <a:pt x="98" y="8934"/>
                    </a:lnTo>
                    <a:lnTo>
                      <a:pt x="56" y="9129"/>
                    </a:lnTo>
                    <a:lnTo>
                      <a:pt x="29" y="9323"/>
                    </a:lnTo>
                    <a:lnTo>
                      <a:pt x="15" y="9518"/>
                    </a:lnTo>
                    <a:lnTo>
                      <a:pt x="1" y="9712"/>
                    </a:lnTo>
                    <a:lnTo>
                      <a:pt x="15" y="9907"/>
                    </a:lnTo>
                    <a:lnTo>
                      <a:pt x="29" y="10087"/>
                    </a:lnTo>
                    <a:lnTo>
                      <a:pt x="56" y="10268"/>
                    </a:lnTo>
                    <a:lnTo>
                      <a:pt x="126" y="10615"/>
                    </a:lnTo>
                    <a:lnTo>
                      <a:pt x="223" y="10949"/>
                    </a:lnTo>
                    <a:lnTo>
                      <a:pt x="334" y="11268"/>
                    </a:lnTo>
                    <a:lnTo>
                      <a:pt x="473" y="11546"/>
                    </a:lnTo>
                    <a:lnTo>
                      <a:pt x="612" y="11810"/>
                    </a:lnTo>
                    <a:lnTo>
                      <a:pt x="751" y="12046"/>
                    </a:lnTo>
                    <a:lnTo>
                      <a:pt x="890" y="12255"/>
                    </a:lnTo>
                    <a:lnTo>
                      <a:pt x="1015" y="12421"/>
                    </a:lnTo>
                    <a:lnTo>
                      <a:pt x="1210" y="12658"/>
                    </a:lnTo>
                    <a:lnTo>
                      <a:pt x="1293" y="12741"/>
                    </a:lnTo>
                    <a:lnTo>
                      <a:pt x="1418" y="12838"/>
                    </a:lnTo>
                    <a:lnTo>
                      <a:pt x="1543" y="12922"/>
                    </a:lnTo>
                    <a:lnTo>
                      <a:pt x="1696" y="12991"/>
                    </a:lnTo>
                    <a:lnTo>
                      <a:pt x="1835" y="13047"/>
                    </a:lnTo>
                    <a:lnTo>
                      <a:pt x="1988" y="13088"/>
                    </a:lnTo>
                    <a:lnTo>
                      <a:pt x="2140" y="13130"/>
                    </a:lnTo>
                    <a:lnTo>
                      <a:pt x="2307" y="13144"/>
                    </a:lnTo>
                    <a:lnTo>
                      <a:pt x="2474" y="13172"/>
                    </a:lnTo>
                    <a:lnTo>
                      <a:pt x="2807" y="13172"/>
                    </a:lnTo>
                    <a:lnTo>
                      <a:pt x="3155" y="13158"/>
                    </a:lnTo>
                    <a:lnTo>
                      <a:pt x="3488" y="13116"/>
                    </a:lnTo>
                    <a:lnTo>
                      <a:pt x="3835" y="13047"/>
                    </a:lnTo>
                    <a:lnTo>
                      <a:pt x="4169" y="12963"/>
                    </a:lnTo>
                    <a:lnTo>
                      <a:pt x="4502" y="12880"/>
                    </a:lnTo>
                    <a:lnTo>
                      <a:pt x="5100" y="12685"/>
                    </a:lnTo>
                    <a:lnTo>
                      <a:pt x="5600" y="12519"/>
                    </a:lnTo>
                    <a:lnTo>
                      <a:pt x="5947" y="12394"/>
                    </a:lnTo>
                    <a:lnTo>
                      <a:pt x="6100" y="12366"/>
                    </a:lnTo>
                    <a:lnTo>
                      <a:pt x="6253" y="12338"/>
                    </a:lnTo>
                    <a:lnTo>
                      <a:pt x="6545" y="12296"/>
                    </a:lnTo>
                    <a:lnTo>
                      <a:pt x="6822" y="12296"/>
                    </a:lnTo>
                    <a:lnTo>
                      <a:pt x="7100" y="12324"/>
                    </a:lnTo>
                    <a:lnTo>
                      <a:pt x="7364" y="12366"/>
                    </a:lnTo>
                    <a:lnTo>
                      <a:pt x="7614" y="12407"/>
                    </a:lnTo>
                    <a:lnTo>
                      <a:pt x="8101" y="12505"/>
                    </a:lnTo>
                    <a:lnTo>
                      <a:pt x="8309" y="12533"/>
                    </a:lnTo>
                    <a:lnTo>
                      <a:pt x="8517" y="12560"/>
                    </a:lnTo>
                    <a:lnTo>
                      <a:pt x="8712" y="12546"/>
                    </a:lnTo>
                    <a:lnTo>
                      <a:pt x="8795" y="12546"/>
                    </a:lnTo>
                    <a:lnTo>
                      <a:pt x="8879" y="12519"/>
                    </a:lnTo>
                    <a:lnTo>
                      <a:pt x="8962" y="12491"/>
                    </a:lnTo>
                    <a:lnTo>
                      <a:pt x="9045" y="12449"/>
                    </a:lnTo>
                    <a:lnTo>
                      <a:pt x="9115" y="12407"/>
                    </a:lnTo>
                    <a:lnTo>
                      <a:pt x="9170" y="12338"/>
                    </a:lnTo>
                    <a:lnTo>
                      <a:pt x="9240" y="12269"/>
                    </a:lnTo>
                    <a:lnTo>
                      <a:pt x="9295" y="12185"/>
                    </a:lnTo>
                    <a:lnTo>
                      <a:pt x="9351" y="12074"/>
                    </a:lnTo>
                    <a:lnTo>
                      <a:pt x="9393" y="11963"/>
                    </a:lnTo>
                    <a:lnTo>
                      <a:pt x="9420" y="11838"/>
                    </a:lnTo>
                    <a:lnTo>
                      <a:pt x="9434" y="11727"/>
                    </a:lnTo>
                    <a:lnTo>
                      <a:pt x="9434" y="11602"/>
                    </a:lnTo>
                    <a:lnTo>
                      <a:pt x="9406" y="11491"/>
                    </a:lnTo>
                    <a:lnTo>
                      <a:pt x="9351" y="11393"/>
                    </a:lnTo>
                    <a:lnTo>
                      <a:pt x="9295" y="11282"/>
                    </a:lnTo>
                    <a:lnTo>
                      <a:pt x="9212" y="11185"/>
                    </a:lnTo>
                    <a:lnTo>
                      <a:pt x="9129" y="11102"/>
                    </a:lnTo>
                    <a:lnTo>
                      <a:pt x="9017" y="11004"/>
                    </a:lnTo>
                    <a:lnTo>
                      <a:pt x="8906" y="10921"/>
                    </a:lnTo>
                    <a:lnTo>
                      <a:pt x="8642" y="10768"/>
                    </a:lnTo>
                    <a:lnTo>
                      <a:pt x="8364" y="10615"/>
                    </a:lnTo>
                    <a:lnTo>
                      <a:pt x="8059" y="10490"/>
                    </a:lnTo>
                    <a:lnTo>
                      <a:pt x="7753" y="10379"/>
                    </a:lnTo>
                    <a:lnTo>
                      <a:pt x="7448" y="10282"/>
                    </a:lnTo>
                    <a:lnTo>
                      <a:pt x="6892" y="10129"/>
                    </a:lnTo>
                    <a:lnTo>
                      <a:pt x="6489" y="10046"/>
                    </a:lnTo>
                    <a:lnTo>
                      <a:pt x="6322" y="10004"/>
                    </a:lnTo>
                    <a:lnTo>
                      <a:pt x="6364" y="9921"/>
                    </a:lnTo>
                    <a:lnTo>
                      <a:pt x="6503" y="9740"/>
                    </a:lnTo>
                    <a:lnTo>
                      <a:pt x="7017" y="9101"/>
                    </a:lnTo>
                    <a:lnTo>
                      <a:pt x="7767" y="8170"/>
                    </a:lnTo>
                    <a:lnTo>
                      <a:pt x="8170" y="7642"/>
                    </a:lnTo>
                    <a:lnTo>
                      <a:pt x="8587" y="7100"/>
                    </a:lnTo>
                    <a:lnTo>
                      <a:pt x="9004" y="6531"/>
                    </a:lnTo>
                    <a:lnTo>
                      <a:pt x="9379" y="5975"/>
                    </a:lnTo>
                    <a:lnTo>
                      <a:pt x="9726" y="5447"/>
                    </a:lnTo>
                    <a:lnTo>
                      <a:pt x="9879" y="5183"/>
                    </a:lnTo>
                    <a:lnTo>
                      <a:pt x="10018" y="4947"/>
                    </a:lnTo>
                    <a:lnTo>
                      <a:pt x="10143" y="4711"/>
                    </a:lnTo>
                    <a:lnTo>
                      <a:pt x="10240" y="4488"/>
                    </a:lnTo>
                    <a:lnTo>
                      <a:pt x="10323" y="4280"/>
                    </a:lnTo>
                    <a:lnTo>
                      <a:pt x="10379" y="4099"/>
                    </a:lnTo>
                    <a:lnTo>
                      <a:pt x="10407" y="3933"/>
                    </a:lnTo>
                    <a:lnTo>
                      <a:pt x="10407" y="3794"/>
                    </a:lnTo>
                    <a:lnTo>
                      <a:pt x="10393" y="3724"/>
                    </a:lnTo>
                    <a:lnTo>
                      <a:pt x="10379" y="3669"/>
                    </a:lnTo>
                    <a:lnTo>
                      <a:pt x="10351" y="3627"/>
                    </a:lnTo>
                    <a:lnTo>
                      <a:pt x="10323" y="3571"/>
                    </a:lnTo>
                    <a:lnTo>
                      <a:pt x="10268" y="3530"/>
                    </a:lnTo>
                    <a:lnTo>
                      <a:pt x="10198" y="3502"/>
                    </a:lnTo>
                    <a:lnTo>
                      <a:pt x="10115" y="3488"/>
                    </a:lnTo>
                    <a:lnTo>
                      <a:pt x="10018" y="3488"/>
                    </a:lnTo>
                    <a:lnTo>
                      <a:pt x="9907" y="3502"/>
                    </a:lnTo>
                    <a:lnTo>
                      <a:pt x="9795" y="3530"/>
                    </a:lnTo>
                    <a:lnTo>
                      <a:pt x="9545" y="3627"/>
                    </a:lnTo>
                    <a:lnTo>
                      <a:pt x="9268" y="3752"/>
                    </a:lnTo>
                    <a:lnTo>
                      <a:pt x="8976" y="3919"/>
                    </a:lnTo>
                    <a:lnTo>
                      <a:pt x="8684" y="4113"/>
                    </a:lnTo>
                    <a:lnTo>
                      <a:pt x="8378" y="4308"/>
                    </a:lnTo>
                    <a:lnTo>
                      <a:pt x="7795" y="4738"/>
                    </a:lnTo>
                    <a:lnTo>
                      <a:pt x="7309" y="5114"/>
                    </a:lnTo>
                    <a:lnTo>
                      <a:pt x="6850" y="5503"/>
                    </a:lnTo>
                    <a:lnTo>
                      <a:pt x="6864" y="5280"/>
                    </a:lnTo>
                    <a:lnTo>
                      <a:pt x="6920" y="4655"/>
                    </a:lnTo>
                    <a:lnTo>
                      <a:pt x="6975" y="3794"/>
                    </a:lnTo>
                    <a:lnTo>
                      <a:pt x="7003" y="3294"/>
                    </a:lnTo>
                    <a:lnTo>
                      <a:pt x="7017" y="2793"/>
                    </a:lnTo>
                    <a:lnTo>
                      <a:pt x="7031" y="2279"/>
                    </a:lnTo>
                    <a:lnTo>
                      <a:pt x="7017" y="1793"/>
                    </a:lnTo>
                    <a:lnTo>
                      <a:pt x="7003" y="1321"/>
                    </a:lnTo>
                    <a:lnTo>
                      <a:pt x="6961" y="904"/>
                    </a:lnTo>
                    <a:lnTo>
                      <a:pt x="6934" y="723"/>
                    </a:lnTo>
                    <a:lnTo>
                      <a:pt x="6892" y="543"/>
                    </a:lnTo>
                    <a:lnTo>
                      <a:pt x="6850" y="404"/>
                    </a:lnTo>
                    <a:lnTo>
                      <a:pt x="6808" y="265"/>
                    </a:lnTo>
                    <a:lnTo>
                      <a:pt x="6753" y="168"/>
                    </a:lnTo>
                    <a:lnTo>
                      <a:pt x="6683" y="84"/>
                    </a:lnTo>
                    <a:lnTo>
                      <a:pt x="6614" y="29"/>
                    </a:lnTo>
                    <a:lnTo>
                      <a:pt x="6531" y="1"/>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81;p19">
                <a:extLst>
                  <a:ext uri="{FF2B5EF4-FFF2-40B4-BE49-F238E27FC236}">
                    <a16:creationId xmlns:a16="http://schemas.microsoft.com/office/drawing/2014/main" id="{9A6598FC-9045-BF84-EFF4-62394BF2F455}"/>
                  </a:ext>
                </a:extLst>
              </p:cNvPr>
              <p:cNvSpPr/>
              <p:nvPr/>
            </p:nvSpPr>
            <p:spPr>
              <a:xfrm>
                <a:off x="3267650" y="1081425"/>
                <a:ext cx="131300" cy="129575"/>
              </a:xfrm>
              <a:custGeom>
                <a:avLst/>
                <a:gdLst/>
                <a:ahLst/>
                <a:cxnLst/>
                <a:rect l="l" t="t" r="r" b="b"/>
                <a:pathLst>
                  <a:path w="5252" h="5183" extrusionOk="0">
                    <a:moveTo>
                      <a:pt x="639" y="1"/>
                    </a:moveTo>
                    <a:lnTo>
                      <a:pt x="556" y="28"/>
                    </a:lnTo>
                    <a:lnTo>
                      <a:pt x="472" y="70"/>
                    </a:lnTo>
                    <a:lnTo>
                      <a:pt x="403" y="126"/>
                    </a:lnTo>
                    <a:lnTo>
                      <a:pt x="334" y="195"/>
                    </a:lnTo>
                    <a:lnTo>
                      <a:pt x="278" y="264"/>
                    </a:lnTo>
                    <a:lnTo>
                      <a:pt x="181" y="417"/>
                    </a:lnTo>
                    <a:lnTo>
                      <a:pt x="97" y="584"/>
                    </a:lnTo>
                    <a:lnTo>
                      <a:pt x="42" y="723"/>
                    </a:lnTo>
                    <a:lnTo>
                      <a:pt x="0" y="862"/>
                    </a:lnTo>
                    <a:lnTo>
                      <a:pt x="4154" y="5183"/>
                    </a:lnTo>
                    <a:lnTo>
                      <a:pt x="4307" y="5141"/>
                    </a:lnTo>
                    <a:lnTo>
                      <a:pt x="4460" y="5085"/>
                    </a:lnTo>
                    <a:lnTo>
                      <a:pt x="4640" y="5002"/>
                    </a:lnTo>
                    <a:lnTo>
                      <a:pt x="4821" y="4905"/>
                    </a:lnTo>
                    <a:lnTo>
                      <a:pt x="4918" y="4849"/>
                    </a:lnTo>
                    <a:lnTo>
                      <a:pt x="5002" y="4780"/>
                    </a:lnTo>
                    <a:lnTo>
                      <a:pt x="5071" y="4710"/>
                    </a:lnTo>
                    <a:lnTo>
                      <a:pt x="5140" y="4627"/>
                    </a:lnTo>
                    <a:lnTo>
                      <a:pt x="5196" y="4544"/>
                    </a:lnTo>
                    <a:lnTo>
                      <a:pt x="5238" y="4460"/>
                    </a:lnTo>
                    <a:lnTo>
                      <a:pt x="5252" y="4391"/>
                    </a:lnTo>
                    <a:lnTo>
                      <a:pt x="5238" y="4293"/>
                    </a:lnTo>
                    <a:lnTo>
                      <a:pt x="5210" y="4196"/>
                    </a:lnTo>
                    <a:lnTo>
                      <a:pt x="5168" y="4085"/>
                    </a:lnTo>
                    <a:lnTo>
                      <a:pt x="5099" y="3946"/>
                    </a:lnTo>
                    <a:lnTo>
                      <a:pt x="5015" y="3807"/>
                    </a:lnTo>
                    <a:lnTo>
                      <a:pt x="4807" y="3488"/>
                    </a:lnTo>
                    <a:lnTo>
                      <a:pt x="4557" y="3140"/>
                    </a:lnTo>
                    <a:lnTo>
                      <a:pt x="4265" y="2779"/>
                    </a:lnTo>
                    <a:lnTo>
                      <a:pt x="3932" y="2390"/>
                    </a:lnTo>
                    <a:lnTo>
                      <a:pt x="3571" y="2015"/>
                    </a:lnTo>
                    <a:lnTo>
                      <a:pt x="3182" y="1640"/>
                    </a:lnTo>
                    <a:lnTo>
                      <a:pt x="2793" y="1279"/>
                    </a:lnTo>
                    <a:lnTo>
                      <a:pt x="2404" y="931"/>
                    </a:lnTo>
                    <a:lnTo>
                      <a:pt x="2028" y="640"/>
                    </a:lnTo>
                    <a:lnTo>
                      <a:pt x="1667" y="390"/>
                    </a:lnTo>
                    <a:lnTo>
                      <a:pt x="1487" y="278"/>
                    </a:lnTo>
                    <a:lnTo>
                      <a:pt x="1320" y="195"/>
                    </a:lnTo>
                    <a:lnTo>
                      <a:pt x="1153" y="112"/>
                    </a:lnTo>
                    <a:lnTo>
                      <a:pt x="1014" y="56"/>
                    </a:lnTo>
                    <a:lnTo>
                      <a:pt x="861" y="14"/>
                    </a:lnTo>
                    <a:lnTo>
                      <a:pt x="736" y="1"/>
                    </a:lnTo>
                    <a:close/>
                  </a:path>
                </a:pathLst>
              </a:custGeom>
              <a:solidFill>
                <a:srgbClr val="3C4D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82;p19">
                <a:extLst>
                  <a:ext uri="{FF2B5EF4-FFF2-40B4-BE49-F238E27FC236}">
                    <a16:creationId xmlns:a16="http://schemas.microsoft.com/office/drawing/2014/main" id="{51403909-372D-5A51-1412-A2FFFE9923C4}"/>
                  </a:ext>
                </a:extLst>
              </p:cNvPr>
              <p:cNvSpPr/>
              <p:nvPr/>
            </p:nvSpPr>
            <p:spPr>
              <a:xfrm>
                <a:off x="2690050" y="1095675"/>
                <a:ext cx="854425" cy="951700"/>
              </a:xfrm>
              <a:custGeom>
                <a:avLst/>
                <a:gdLst/>
                <a:ahLst/>
                <a:cxnLst/>
                <a:rect l="l" t="t" r="r" b="b"/>
                <a:pathLst>
                  <a:path w="34177" h="38068" extrusionOk="0">
                    <a:moveTo>
                      <a:pt x="23465" y="0"/>
                    </a:moveTo>
                    <a:lnTo>
                      <a:pt x="23326" y="14"/>
                    </a:lnTo>
                    <a:lnTo>
                      <a:pt x="23174" y="56"/>
                    </a:lnTo>
                    <a:lnTo>
                      <a:pt x="22979" y="111"/>
                    </a:lnTo>
                    <a:lnTo>
                      <a:pt x="22771" y="209"/>
                    </a:lnTo>
                    <a:lnTo>
                      <a:pt x="22534" y="334"/>
                    </a:lnTo>
                    <a:lnTo>
                      <a:pt x="22257" y="486"/>
                    </a:lnTo>
                    <a:lnTo>
                      <a:pt x="21979" y="667"/>
                    </a:lnTo>
                    <a:lnTo>
                      <a:pt x="21659" y="862"/>
                    </a:lnTo>
                    <a:lnTo>
                      <a:pt x="21326" y="1084"/>
                    </a:lnTo>
                    <a:lnTo>
                      <a:pt x="20603" y="1612"/>
                    </a:lnTo>
                    <a:lnTo>
                      <a:pt x="19811" y="2223"/>
                    </a:lnTo>
                    <a:lnTo>
                      <a:pt x="18950" y="2918"/>
                    </a:lnTo>
                    <a:lnTo>
                      <a:pt x="18033" y="3682"/>
                    </a:lnTo>
                    <a:lnTo>
                      <a:pt x="17061" y="4529"/>
                    </a:lnTo>
                    <a:lnTo>
                      <a:pt x="16046" y="5432"/>
                    </a:lnTo>
                    <a:lnTo>
                      <a:pt x="15004" y="6405"/>
                    </a:lnTo>
                    <a:lnTo>
                      <a:pt x="13949" y="7419"/>
                    </a:lnTo>
                    <a:lnTo>
                      <a:pt x="12865" y="8475"/>
                    </a:lnTo>
                    <a:lnTo>
                      <a:pt x="11781" y="9586"/>
                    </a:lnTo>
                    <a:lnTo>
                      <a:pt x="10684" y="10712"/>
                    </a:lnTo>
                    <a:lnTo>
                      <a:pt x="9614" y="11879"/>
                    </a:lnTo>
                    <a:lnTo>
                      <a:pt x="8544" y="13060"/>
                    </a:lnTo>
                    <a:lnTo>
                      <a:pt x="7502" y="14268"/>
                    </a:lnTo>
                    <a:lnTo>
                      <a:pt x="6502" y="15477"/>
                    </a:lnTo>
                    <a:lnTo>
                      <a:pt x="6016" y="16074"/>
                    </a:lnTo>
                    <a:lnTo>
                      <a:pt x="5543" y="16686"/>
                    </a:lnTo>
                    <a:lnTo>
                      <a:pt x="5071" y="17283"/>
                    </a:lnTo>
                    <a:lnTo>
                      <a:pt x="4626" y="17894"/>
                    </a:lnTo>
                    <a:lnTo>
                      <a:pt x="4196" y="18492"/>
                    </a:lnTo>
                    <a:lnTo>
                      <a:pt x="3779" y="19089"/>
                    </a:lnTo>
                    <a:lnTo>
                      <a:pt x="3376" y="19687"/>
                    </a:lnTo>
                    <a:lnTo>
                      <a:pt x="2987" y="20270"/>
                    </a:lnTo>
                    <a:lnTo>
                      <a:pt x="2612" y="20854"/>
                    </a:lnTo>
                    <a:lnTo>
                      <a:pt x="2265" y="21437"/>
                    </a:lnTo>
                    <a:lnTo>
                      <a:pt x="1945" y="22007"/>
                    </a:lnTo>
                    <a:lnTo>
                      <a:pt x="1639" y="22563"/>
                    </a:lnTo>
                    <a:lnTo>
                      <a:pt x="1362" y="23118"/>
                    </a:lnTo>
                    <a:lnTo>
                      <a:pt x="1098" y="23674"/>
                    </a:lnTo>
                    <a:lnTo>
                      <a:pt x="861" y="24202"/>
                    </a:lnTo>
                    <a:lnTo>
                      <a:pt x="653" y="24730"/>
                    </a:lnTo>
                    <a:lnTo>
                      <a:pt x="472" y="25244"/>
                    </a:lnTo>
                    <a:lnTo>
                      <a:pt x="320" y="25744"/>
                    </a:lnTo>
                    <a:lnTo>
                      <a:pt x="195" y="26230"/>
                    </a:lnTo>
                    <a:lnTo>
                      <a:pt x="97" y="26703"/>
                    </a:lnTo>
                    <a:lnTo>
                      <a:pt x="42" y="27161"/>
                    </a:lnTo>
                    <a:lnTo>
                      <a:pt x="0" y="27606"/>
                    </a:lnTo>
                    <a:lnTo>
                      <a:pt x="0" y="27814"/>
                    </a:lnTo>
                    <a:lnTo>
                      <a:pt x="0" y="28036"/>
                    </a:lnTo>
                    <a:lnTo>
                      <a:pt x="14" y="28245"/>
                    </a:lnTo>
                    <a:lnTo>
                      <a:pt x="42" y="28439"/>
                    </a:lnTo>
                    <a:lnTo>
                      <a:pt x="69" y="28648"/>
                    </a:lnTo>
                    <a:lnTo>
                      <a:pt x="111" y="28842"/>
                    </a:lnTo>
                    <a:lnTo>
                      <a:pt x="153" y="29023"/>
                    </a:lnTo>
                    <a:lnTo>
                      <a:pt x="208" y="29203"/>
                    </a:lnTo>
                    <a:lnTo>
                      <a:pt x="306" y="29454"/>
                    </a:lnTo>
                    <a:lnTo>
                      <a:pt x="431" y="29676"/>
                    </a:lnTo>
                    <a:lnTo>
                      <a:pt x="570" y="29912"/>
                    </a:lnTo>
                    <a:lnTo>
                      <a:pt x="722" y="30148"/>
                    </a:lnTo>
                    <a:lnTo>
                      <a:pt x="917" y="30370"/>
                    </a:lnTo>
                    <a:lnTo>
                      <a:pt x="1125" y="30593"/>
                    </a:lnTo>
                    <a:lnTo>
                      <a:pt x="1348" y="30815"/>
                    </a:lnTo>
                    <a:lnTo>
                      <a:pt x="1584" y="31023"/>
                    </a:lnTo>
                    <a:lnTo>
                      <a:pt x="1862" y="31232"/>
                    </a:lnTo>
                    <a:lnTo>
                      <a:pt x="2140" y="31440"/>
                    </a:lnTo>
                    <a:lnTo>
                      <a:pt x="2445" y="31649"/>
                    </a:lnTo>
                    <a:lnTo>
                      <a:pt x="2751" y="31857"/>
                    </a:lnTo>
                    <a:lnTo>
                      <a:pt x="3084" y="32052"/>
                    </a:lnTo>
                    <a:lnTo>
                      <a:pt x="3432" y="32246"/>
                    </a:lnTo>
                    <a:lnTo>
                      <a:pt x="3807" y="32441"/>
                    </a:lnTo>
                    <a:lnTo>
                      <a:pt x="4182" y="32635"/>
                    </a:lnTo>
                    <a:lnTo>
                      <a:pt x="4571" y="32816"/>
                    </a:lnTo>
                    <a:lnTo>
                      <a:pt x="4974" y="33010"/>
                    </a:lnTo>
                    <a:lnTo>
                      <a:pt x="5821" y="33358"/>
                    </a:lnTo>
                    <a:lnTo>
                      <a:pt x="6696" y="33705"/>
                    </a:lnTo>
                    <a:lnTo>
                      <a:pt x="7627" y="34038"/>
                    </a:lnTo>
                    <a:lnTo>
                      <a:pt x="8572" y="34358"/>
                    </a:lnTo>
                    <a:lnTo>
                      <a:pt x="9558" y="34663"/>
                    </a:lnTo>
                    <a:lnTo>
                      <a:pt x="10559" y="34955"/>
                    </a:lnTo>
                    <a:lnTo>
                      <a:pt x="11573" y="35233"/>
                    </a:lnTo>
                    <a:lnTo>
                      <a:pt x="12462" y="35469"/>
                    </a:lnTo>
                    <a:lnTo>
                      <a:pt x="13365" y="35692"/>
                    </a:lnTo>
                    <a:lnTo>
                      <a:pt x="14629" y="35983"/>
                    </a:lnTo>
                    <a:lnTo>
                      <a:pt x="15880" y="36261"/>
                    </a:lnTo>
                    <a:lnTo>
                      <a:pt x="16783" y="36456"/>
                    </a:lnTo>
                    <a:lnTo>
                      <a:pt x="17672" y="36636"/>
                    </a:lnTo>
                    <a:lnTo>
                      <a:pt x="19409" y="36970"/>
                    </a:lnTo>
                    <a:lnTo>
                      <a:pt x="21034" y="37261"/>
                    </a:lnTo>
                    <a:lnTo>
                      <a:pt x="22507" y="37512"/>
                    </a:lnTo>
                    <a:lnTo>
                      <a:pt x="23785" y="37706"/>
                    </a:lnTo>
                    <a:lnTo>
                      <a:pt x="24841" y="37873"/>
                    </a:lnTo>
                    <a:lnTo>
                      <a:pt x="25633" y="37984"/>
                    </a:lnTo>
                    <a:lnTo>
                      <a:pt x="26313" y="38067"/>
                    </a:lnTo>
                    <a:lnTo>
                      <a:pt x="34177" y="24383"/>
                    </a:lnTo>
                    <a:lnTo>
                      <a:pt x="32301" y="24396"/>
                    </a:lnTo>
                    <a:lnTo>
                      <a:pt x="30440" y="24396"/>
                    </a:lnTo>
                    <a:lnTo>
                      <a:pt x="28606" y="24369"/>
                    </a:lnTo>
                    <a:lnTo>
                      <a:pt x="26800" y="24327"/>
                    </a:lnTo>
                    <a:lnTo>
                      <a:pt x="25049" y="24244"/>
                    </a:lnTo>
                    <a:lnTo>
                      <a:pt x="23368" y="24160"/>
                    </a:lnTo>
                    <a:lnTo>
                      <a:pt x="21756" y="24063"/>
                    </a:lnTo>
                    <a:lnTo>
                      <a:pt x="20256" y="23952"/>
                    </a:lnTo>
                    <a:lnTo>
                      <a:pt x="19325" y="23869"/>
                    </a:lnTo>
                    <a:lnTo>
                      <a:pt x="18450" y="23785"/>
                    </a:lnTo>
                    <a:lnTo>
                      <a:pt x="17630" y="23702"/>
                    </a:lnTo>
                    <a:lnTo>
                      <a:pt x="16880" y="23618"/>
                    </a:lnTo>
                    <a:lnTo>
                      <a:pt x="15907" y="23507"/>
                    </a:lnTo>
                    <a:lnTo>
                      <a:pt x="15088" y="23382"/>
                    </a:lnTo>
                    <a:lnTo>
                      <a:pt x="14421" y="23271"/>
                    </a:lnTo>
                    <a:lnTo>
                      <a:pt x="13907" y="23174"/>
                    </a:lnTo>
                    <a:lnTo>
                      <a:pt x="13726" y="23118"/>
                    </a:lnTo>
                    <a:lnTo>
                      <a:pt x="13587" y="23077"/>
                    </a:lnTo>
                    <a:lnTo>
                      <a:pt x="13490" y="23035"/>
                    </a:lnTo>
                    <a:lnTo>
                      <a:pt x="13448" y="22993"/>
                    </a:lnTo>
                    <a:lnTo>
                      <a:pt x="13435" y="22938"/>
                    </a:lnTo>
                    <a:lnTo>
                      <a:pt x="13448" y="22854"/>
                    </a:lnTo>
                    <a:lnTo>
                      <a:pt x="13476" y="22771"/>
                    </a:lnTo>
                    <a:lnTo>
                      <a:pt x="13532" y="22660"/>
                    </a:lnTo>
                    <a:lnTo>
                      <a:pt x="13685" y="22396"/>
                    </a:lnTo>
                    <a:lnTo>
                      <a:pt x="13907" y="22062"/>
                    </a:lnTo>
                    <a:lnTo>
                      <a:pt x="14199" y="21673"/>
                    </a:lnTo>
                    <a:lnTo>
                      <a:pt x="14546" y="21243"/>
                    </a:lnTo>
                    <a:lnTo>
                      <a:pt x="14949" y="20743"/>
                    </a:lnTo>
                    <a:lnTo>
                      <a:pt x="15393" y="20215"/>
                    </a:lnTo>
                    <a:lnTo>
                      <a:pt x="16422" y="19034"/>
                    </a:lnTo>
                    <a:lnTo>
                      <a:pt x="17589" y="17714"/>
                    </a:lnTo>
                    <a:lnTo>
                      <a:pt x="20145" y="14824"/>
                    </a:lnTo>
                    <a:lnTo>
                      <a:pt x="21465" y="13324"/>
                    </a:lnTo>
                    <a:lnTo>
                      <a:pt x="22757" y="11823"/>
                    </a:lnTo>
                    <a:lnTo>
                      <a:pt x="23368" y="11087"/>
                    </a:lnTo>
                    <a:lnTo>
                      <a:pt x="23965" y="10378"/>
                    </a:lnTo>
                    <a:lnTo>
                      <a:pt x="24535" y="9670"/>
                    </a:lnTo>
                    <a:lnTo>
                      <a:pt x="25077" y="8989"/>
                    </a:lnTo>
                    <a:lnTo>
                      <a:pt x="25563" y="8336"/>
                    </a:lnTo>
                    <a:lnTo>
                      <a:pt x="26022" y="7711"/>
                    </a:lnTo>
                    <a:lnTo>
                      <a:pt x="26425" y="7113"/>
                    </a:lnTo>
                    <a:lnTo>
                      <a:pt x="26772" y="6572"/>
                    </a:lnTo>
                    <a:lnTo>
                      <a:pt x="27077" y="6071"/>
                    </a:lnTo>
                    <a:lnTo>
                      <a:pt x="27189" y="5835"/>
                    </a:lnTo>
                    <a:lnTo>
                      <a:pt x="27300" y="5613"/>
                    </a:lnTo>
                    <a:lnTo>
                      <a:pt x="27383" y="5391"/>
                    </a:lnTo>
                    <a:lnTo>
                      <a:pt x="27453" y="5196"/>
                    </a:lnTo>
                    <a:lnTo>
                      <a:pt x="27508" y="5016"/>
                    </a:lnTo>
                    <a:lnTo>
                      <a:pt x="27550" y="4849"/>
                    </a:lnTo>
                    <a:lnTo>
                      <a:pt x="27564" y="4696"/>
                    </a:lnTo>
                    <a:lnTo>
                      <a:pt x="27550" y="4529"/>
                    </a:lnTo>
                    <a:lnTo>
                      <a:pt x="27522" y="4363"/>
                    </a:lnTo>
                    <a:lnTo>
                      <a:pt x="27494" y="4182"/>
                    </a:lnTo>
                    <a:lnTo>
                      <a:pt x="27439" y="3987"/>
                    </a:lnTo>
                    <a:lnTo>
                      <a:pt x="27369" y="3793"/>
                    </a:lnTo>
                    <a:lnTo>
                      <a:pt x="27286" y="3598"/>
                    </a:lnTo>
                    <a:lnTo>
                      <a:pt x="27189" y="3390"/>
                    </a:lnTo>
                    <a:lnTo>
                      <a:pt x="27077" y="3182"/>
                    </a:lnTo>
                    <a:lnTo>
                      <a:pt x="26966" y="2973"/>
                    </a:lnTo>
                    <a:lnTo>
                      <a:pt x="26702" y="2556"/>
                    </a:lnTo>
                    <a:lnTo>
                      <a:pt x="26397" y="2154"/>
                    </a:lnTo>
                    <a:lnTo>
                      <a:pt x="26063" y="1751"/>
                    </a:lnTo>
                    <a:lnTo>
                      <a:pt x="25716" y="1376"/>
                    </a:lnTo>
                    <a:lnTo>
                      <a:pt x="25355" y="1028"/>
                    </a:lnTo>
                    <a:lnTo>
                      <a:pt x="25174" y="862"/>
                    </a:lnTo>
                    <a:lnTo>
                      <a:pt x="24994" y="709"/>
                    </a:lnTo>
                    <a:lnTo>
                      <a:pt x="24813" y="570"/>
                    </a:lnTo>
                    <a:lnTo>
                      <a:pt x="24632" y="445"/>
                    </a:lnTo>
                    <a:lnTo>
                      <a:pt x="24452" y="334"/>
                    </a:lnTo>
                    <a:lnTo>
                      <a:pt x="24271" y="236"/>
                    </a:lnTo>
                    <a:lnTo>
                      <a:pt x="24104" y="153"/>
                    </a:lnTo>
                    <a:lnTo>
                      <a:pt x="23938" y="83"/>
                    </a:lnTo>
                    <a:lnTo>
                      <a:pt x="23771" y="42"/>
                    </a:lnTo>
                    <a:lnTo>
                      <a:pt x="23618" y="14"/>
                    </a:lnTo>
                    <a:lnTo>
                      <a:pt x="23465"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83;p19">
                <a:extLst>
                  <a:ext uri="{FF2B5EF4-FFF2-40B4-BE49-F238E27FC236}">
                    <a16:creationId xmlns:a16="http://schemas.microsoft.com/office/drawing/2014/main" id="{3A43E495-CC9A-F6D8-E4B2-4668913E0621}"/>
                  </a:ext>
                </a:extLst>
              </p:cNvPr>
              <p:cNvSpPr/>
              <p:nvPr/>
            </p:nvSpPr>
            <p:spPr>
              <a:xfrm>
                <a:off x="3087025" y="1690300"/>
                <a:ext cx="109425" cy="321300"/>
              </a:xfrm>
              <a:custGeom>
                <a:avLst/>
                <a:gdLst/>
                <a:ahLst/>
                <a:cxnLst/>
                <a:rect l="l" t="t" r="r" b="b"/>
                <a:pathLst>
                  <a:path w="4377" h="12852" extrusionOk="0">
                    <a:moveTo>
                      <a:pt x="2571" y="0"/>
                    </a:moveTo>
                    <a:lnTo>
                      <a:pt x="2557" y="806"/>
                    </a:lnTo>
                    <a:lnTo>
                      <a:pt x="2515" y="1612"/>
                    </a:lnTo>
                    <a:lnTo>
                      <a:pt x="2460" y="2404"/>
                    </a:lnTo>
                    <a:lnTo>
                      <a:pt x="2390" y="3209"/>
                    </a:lnTo>
                    <a:lnTo>
                      <a:pt x="2293" y="4001"/>
                    </a:lnTo>
                    <a:lnTo>
                      <a:pt x="2182" y="4793"/>
                    </a:lnTo>
                    <a:lnTo>
                      <a:pt x="2043" y="5585"/>
                    </a:lnTo>
                    <a:lnTo>
                      <a:pt x="1890" y="6363"/>
                    </a:lnTo>
                    <a:lnTo>
                      <a:pt x="1723" y="7155"/>
                    </a:lnTo>
                    <a:lnTo>
                      <a:pt x="1529" y="7933"/>
                    </a:lnTo>
                    <a:lnTo>
                      <a:pt x="1321" y="8697"/>
                    </a:lnTo>
                    <a:lnTo>
                      <a:pt x="1098" y="9475"/>
                    </a:lnTo>
                    <a:lnTo>
                      <a:pt x="848" y="10225"/>
                    </a:lnTo>
                    <a:lnTo>
                      <a:pt x="584" y="10990"/>
                    </a:lnTo>
                    <a:lnTo>
                      <a:pt x="306" y="11740"/>
                    </a:lnTo>
                    <a:lnTo>
                      <a:pt x="1" y="12476"/>
                    </a:lnTo>
                    <a:lnTo>
                      <a:pt x="904" y="12671"/>
                    </a:lnTo>
                    <a:lnTo>
                      <a:pt x="1793" y="12851"/>
                    </a:lnTo>
                    <a:lnTo>
                      <a:pt x="2085" y="12087"/>
                    </a:lnTo>
                    <a:lnTo>
                      <a:pt x="2376" y="11323"/>
                    </a:lnTo>
                    <a:lnTo>
                      <a:pt x="2626" y="10559"/>
                    </a:lnTo>
                    <a:lnTo>
                      <a:pt x="2877" y="9781"/>
                    </a:lnTo>
                    <a:lnTo>
                      <a:pt x="3099" y="9003"/>
                    </a:lnTo>
                    <a:lnTo>
                      <a:pt x="3307" y="8211"/>
                    </a:lnTo>
                    <a:lnTo>
                      <a:pt x="3502" y="7419"/>
                    </a:lnTo>
                    <a:lnTo>
                      <a:pt x="3668" y="6627"/>
                    </a:lnTo>
                    <a:lnTo>
                      <a:pt x="3821" y="5835"/>
                    </a:lnTo>
                    <a:lnTo>
                      <a:pt x="3960" y="5029"/>
                    </a:lnTo>
                    <a:lnTo>
                      <a:pt x="4071" y="4224"/>
                    </a:lnTo>
                    <a:lnTo>
                      <a:pt x="4169" y="3418"/>
                    </a:lnTo>
                    <a:lnTo>
                      <a:pt x="4252" y="2612"/>
                    </a:lnTo>
                    <a:lnTo>
                      <a:pt x="4308" y="1792"/>
                    </a:lnTo>
                    <a:lnTo>
                      <a:pt x="4349" y="973"/>
                    </a:lnTo>
                    <a:lnTo>
                      <a:pt x="4377" y="167"/>
                    </a:lnTo>
                    <a:lnTo>
                      <a:pt x="3446" y="84"/>
                    </a:lnTo>
                    <a:lnTo>
                      <a:pt x="2571"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84;p19">
                <a:extLst>
                  <a:ext uri="{FF2B5EF4-FFF2-40B4-BE49-F238E27FC236}">
                    <a16:creationId xmlns:a16="http://schemas.microsoft.com/office/drawing/2014/main" id="{08A7F4A8-966F-3976-DE9E-77651B419B7E}"/>
                  </a:ext>
                </a:extLst>
              </p:cNvPr>
              <p:cNvSpPr/>
              <p:nvPr/>
            </p:nvSpPr>
            <p:spPr>
              <a:xfrm>
                <a:off x="2979350" y="1680225"/>
                <a:ext cx="132700" cy="307750"/>
              </a:xfrm>
              <a:custGeom>
                <a:avLst/>
                <a:gdLst/>
                <a:ahLst/>
                <a:cxnLst/>
                <a:rect l="l" t="t" r="r" b="b"/>
                <a:pathLst>
                  <a:path w="5308" h="12310" extrusionOk="0">
                    <a:moveTo>
                      <a:pt x="3516" y="0"/>
                    </a:moveTo>
                    <a:lnTo>
                      <a:pt x="3432" y="778"/>
                    </a:lnTo>
                    <a:lnTo>
                      <a:pt x="3335" y="1556"/>
                    </a:lnTo>
                    <a:lnTo>
                      <a:pt x="3210" y="2320"/>
                    </a:lnTo>
                    <a:lnTo>
                      <a:pt x="3071" y="3085"/>
                    </a:lnTo>
                    <a:lnTo>
                      <a:pt x="2918" y="3849"/>
                    </a:lnTo>
                    <a:lnTo>
                      <a:pt x="2738" y="4599"/>
                    </a:lnTo>
                    <a:lnTo>
                      <a:pt x="2543" y="5349"/>
                    </a:lnTo>
                    <a:lnTo>
                      <a:pt x="2335" y="6099"/>
                    </a:lnTo>
                    <a:lnTo>
                      <a:pt x="2099" y="6836"/>
                    </a:lnTo>
                    <a:lnTo>
                      <a:pt x="1849" y="7572"/>
                    </a:lnTo>
                    <a:lnTo>
                      <a:pt x="1585" y="8308"/>
                    </a:lnTo>
                    <a:lnTo>
                      <a:pt x="1307" y="9031"/>
                    </a:lnTo>
                    <a:lnTo>
                      <a:pt x="1001" y="9739"/>
                    </a:lnTo>
                    <a:lnTo>
                      <a:pt x="682" y="10448"/>
                    </a:lnTo>
                    <a:lnTo>
                      <a:pt x="348" y="11156"/>
                    </a:lnTo>
                    <a:lnTo>
                      <a:pt x="1" y="11851"/>
                    </a:lnTo>
                    <a:lnTo>
                      <a:pt x="890" y="12087"/>
                    </a:lnTo>
                    <a:lnTo>
                      <a:pt x="1793" y="12310"/>
                    </a:lnTo>
                    <a:lnTo>
                      <a:pt x="2140" y="11601"/>
                    </a:lnTo>
                    <a:lnTo>
                      <a:pt x="2474" y="10879"/>
                    </a:lnTo>
                    <a:lnTo>
                      <a:pt x="2779" y="10156"/>
                    </a:lnTo>
                    <a:lnTo>
                      <a:pt x="3085" y="9420"/>
                    </a:lnTo>
                    <a:lnTo>
                      <a:pt x="3363" y="8683"/>
                    </a:lnTo>
                    <a:lnTo>
                      <a:pt x="3627" y="7933"/>
                    </a:lnTo>
                    <a:lnTo>
                      <a:pt x="3877" y="7197"/>
                    </a:lnTo>
                    <a:lnTo>
                      <a:pt x="4099" y="6433"/>
                    </a:lnTo>
                    <a:lnTo>
                      <a:pt x="4322" y="5669"/>
                    </a:lnTo>
                    <a:lnTo>
                      <a:pt x="4516" y="4905"/>
                    </a:lnTo>
                    <a:lnTo>
                      <a:pt x="4683" y="4140"/>
                    </a:lnTo>
                    <a:lnTo>
                      <a:pt x="4850" y="3362"/>
                    </a:lnTo>
                    <a:lnTo>
                      <a:pt x="4988" y="2584"/>
                    </a:lnTo>
                    <a:lnTo>
                      <a:pt x="5114" y="1806"/>
                    </a:lnTo>
                    <a:lnTo>
                      <a:pt x="5211" y="1028"/>
                    </a:lnTo>
                    <a:lnTo>
                      <a:pt x="5308" y="236"/>
                    </a:lnTo>
                    <a:lnTo>
                      <a:pt x="4335" y="125"/>
                    </a:lnTo>
                    <a:lnTo>
                      <a:pt x="3516"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85;p19">
                <a:extLst>
                  <a:ext uri="{FF2B5EF4-FFF2-40B4-BE49-F238E27FC236}">
                    <a16:creationId xmlns:a16="http://schemas.microsoft.com/office/drawing/2014/main" id="{A67229C7-484C-1D4B-202F-EB350200909D}"/>
                  </a:ext>
                </a:extLst>
              </p:cNvPr>
              <p:cNvSpPr/>
              <p:nvPr/>
            </p:nvSpPr>
            <p:spPr>
              <a:xfrm>
                <a:off x="3248875" y="3152200"/>
                <a:ext cx="913150" cy="235150"/>
              </a:xfrm>
              <a:custGeom>
                <a:avLst/>
                <a:gdLst/>
                <a:ahLst/>
                <a:cxnLst/>
                <a:rect l="l" t="t" r="r" b="b"/>
                <a:pathLst>
                  <a:path w="36526" h="9406" extrusionOk="0">
                    <a:moveTo>
                      <a:pt x="35609" y="0"/>
                    </a:moveTo>
                    <a:lnTo>
                      <a:pt x="1098" y="653"/>
                    </a:lnTo>
                    <a:lnTo>
                      <a:pt x="876" y="1667"/>
                    </a:lnTo>
                    <a:lnTo>
                      <a:pt x="654" y="2696"/>
                    </a:lnTo>
                    <a:lnTo>
                      <a:pt x="418" y="3877"/>
                    </a:lnTo>
                    <a:lnTo>
                      <a:pt x="306" y="4488"/>
                    </a:lnTo>
                    <a:lnTo>
                      <a:pt x="209" y="5071"/>
                    </a:lnTo>
                    <a:lnTo>
                      <a:pt x="112" y="5627"/>
                    </a:lnTo>
                    <a:lnTo>
                      <a:pt x="56" y="6141"/>
                    </a:lnTo>
                    <a:lnTo>
                      <a:pt x="15" y="6558"/>
                    </a:lnTo>
                    <a:lnTo>
                      <a:pt x="1" y="6905"/>
                    </a:lnTo>
                    <a:lnTo>
                      <a:pt x="15" y="7030"/>
                    </a:lnTo>
                    <a:lnTo>
                      <a:pt x="43" y="7127"/>
                    </a:lnTo>
                    <a:lnTo>
                      <a:pt x="70" y="7197"/>
                    </a:lnTo>
                    <a:lnTo>
                      <a:pt x="84" y="7225"/>
                    </a:lnTo>
                    <a:lnTo>
                      <a:pt x="112" y="7239"/>
                    </a:lnTo>
                    <a:lnTo>
                      <a:pt x="848" y="7489"/>
                    </a:lnTo>
                    <a:lnTo>
                      <a:pt x="1612" y="7725"/>
                    </a:lnTo>
                    <a:lnTo>
                      <a:pt x="2363" y="7947"/>
                    </a:lnTo>
                    <a:lnTo>
                      <a:pt x="3127" y="8142"/>
                    </a:lnTo>
                    <a:lnTo>
                      <a:pt x="3891" y="8322"/>
                    </a:lnTo>
                    <a:lnTo>
                      <a:pt x="4655" y="8503"/>
                    </a:lnTo>
                    <a:lnTo>
                      <a:pt x="5419" y="8656"/>
                    </a:lnTo>
                    <a:lnTo>
                      <a:pt x="6197" y="8781"/>
                    </a:lnTo>
                    <a:lnTo>
                      <a:pt x="6961" y="8906"/>
                    </a:lnTo>
                    <a:lnTo>
                      <a:pt x="7739" y="9017"/>
                    </a:lnTo>
                    <a:lnTo>
                      <a:pt x="8517" y="9114"/>
                    </a:lnTo>
                    <a:lnTo>
                      <a:pt x="9281" y="9184"/>
                    </a:lnTo>
                    <a:lnTo>
                      <a:pt x="10059" y="9253"/>
                    </a:lnTo>
                    <a:lnTo>
                      <a:pt x="10824" y="9309"/>
                    </a:lnTo>
                    <a:lnTo>
                      <a:pt x="11588" y="9350"/>
                    </a:lnTo>
                    <a:lnTo>
                      <a:pt x="12352" y="9378"/>
                    </a:lnTo>
                    <a:lnTo>
                      <a:pt x="13116" y="9392"/>
                    </a:lnTo>
                    <a:lnTo>
                      <a:pt x="13880" y="9406"/>
                    </a:lnTo>
                    <a:lnTo>
                      <a:pt x="14630" y="9392"/>
                    </a:lnTo>
                    <a:lnTo>
                      <a:pt x="15380" y="9378"/>
                    </a:lnTo>
                    <a:lnTo>
                      <a:pt x="16131" y="9350"/>
                    </a:lnTo>
                    <a:lnTo>
                      <a:pt x="16867" y="9323"/>
                    </a:lnTo>
                    <a:lnTo>
                      <a:pt x="17603" y="9281"/>
                    </a:lnTo>
                    <a:lnTo>
                      <a:pt x="18340" y="9225"/>
                    </a:lnTo>
                    <a:lnTo>
                      <a:pt x="19062" y="9170"/>
                    </a:lnTo>
                    <a:lnTo>
                      <a:pt x="19771" y="9100"/>
                    </a:lnTo>
                    <a:lnTo>
                      <a:pt x="21174" y="8934"/>
                    </a:lnTo>
                    <a:lnTo>
                      <a:pt x="22535" y="8753"/>
                    </a:lnTo>
                    <a:lnTo>
                      <a:pt x="23869" y="8545"/>
                    </a:lnTo>
                    <a:lnTo>
                      <a:pt x="25147" y="8322"/>
                    </a:lnTo>
                    <a:lnTo>
                      <a:pt x="26384" y="8072"/>
                    </a:lnTo>
                    <a:lnTo>
                      <a:pt x="27578" y="7808"/>
                    </a:lnTo>
                    <a:lnTo>
                      <a:pt x="28704" y="7544"/>
                    </a:lnTo>
                    <a:lnTo>
                      <a:pt x="29774" y="7266"/>
                    </a:lnTo>
                    <a:lnTo>
                      <a:pt x="30774" y="6989"/>
                    </a:lnTo>
                    <a:lnTo>
                      <a:pt x="31719" y="6725"/>
                    </a:lnTo>
                    <a:lnTo>
                      <a:pt x="32580" y="6447"/>
                    </a:lnTo>
                    <a:lnTo>
                      <a:pt x="33372" y="6183"/>
                    </a:lnTo>
                    <a:lnTo>
                      <a:pt x="34080" y="5919"/>
                    </a:lnTo>
                    <a:lnTo>
                      <a:pt x="34706" y="5683"/>
                    </a:lnTo>
                    <a:lnTo>
                      <a:pt x="35247" y="5460"/>
                    </a:lnTo>
                    <a:lnTo>
                      <a:pt x="35692" y="5252"/>
                    </a:lnTo>
                    <a:lnTo>
                      <a:pt x="36053" y="5071"/>
                    </a:lnTo>
                    <a:lnTo>
                      <a:pt x="36303" y="4918"/>
                    </a:lnTo>
                    <a:lnTo>
                      <a:pt x="36387" y="4863"/>
                    </a:lnTo>
                    <a:lnTo>
                      <a:pt x="36442" y="4793"/>
                    </a:lnTo>
                    <a:lnTo>
                      <a:pt x="36484" y="4738"/>
                    </a:lnTo>
                    <a:lnTo>
                      <a:pt x="36512" y="4668"/>
                    </a:lnTo>
                    <a:lnTo>
                      <a:pt x="36526" y="4571"/>
                    </a:lnTo>
                    <a:lnTo>
                      <a:pt x="36526" y="4460"/>
                    </a:lnTo>
                    <a:lnTo>
                      <a:pt x="36526" y="4182"/>
                    </a:lnTo>
                    <a:lnTo>
                      <a:pt x="36498" y="3849"/>
                    </a:lnTo>
                    <a:lnTo>
                      <a:pt x="36442" y="3474"/>
                    </a:lnTo>
                    <a:lnTo>
                      <a:pt x="36359" y="3071"/>
                    </a:lnTo>
                    <a:lnTo>
                      <a:pt x="36178" y="2223"/>
                    </a:lnTo>
                    <a:lnTo>
                      <a:pt x="35984" y="1390"/>
                    </a:lnTo>
                    <a:lnTo>
                      <a:pt x="35789" y="681"/>
                    </a:lnTo>
                    <a:lnTo>
                      <a:pt x="35609" y="0"/>
                    </a:lnTo>
                    <a:close/>
                  </a:path>
                </a:pathLst>
              </a:custGeom>
              <a:solidFill>
                <a:srgbClr val="EFEF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86;p19">
                <a:extLst>
                  <a:ext uri="{FF2B5EF4-FFF2-40B4-BE49-F238E27FC236}">
                    <a16:creationId xmlns:a16="http://schemas.microsoft.com/office/drawing/2014/main" id="{A36D1683-0D5A-4278-0085-F16C892D6B72}"/>
                  </a:ext>
                </a:extLst>
              </p:cNvPr>
              <p:cNvSpPr/>
              <p:nvPr/>
            </p:nvSpPr>
            <p:spPr>
              <a:xfrm>
                <a:off x="3258600" y="1695150"/>
                <a:ext cx="905850" cy="1565100"/>
              </a:xfrm>
              <a:custGeom>
                <a:avLst/>
                <a:gdLst/>
                <a:ahLst/>
                <a:cxnLst/>
                <a:rect l="l" t="t" r="r" b="b"/>
                <a:pathLst>
                  <a:path w="36234" h="62604" extrusionOk="0">
                    <a:moveTo>
                      <a:pt x="11504" y="1"/>
                    </a:moveTo>
                    <a:lnTo>
                      <a:pt x="9823" y="84"/>
                    </a:lnTo>
                    <a:lnTo>
                      <a:pt x="8920" y="126"/>
                    </a:lnTo>
                    <a:lnTo>
                      <a:pt x="4613" y="362"/>
                    </a:lnTo>
                    <a:lnTo>
                      <a:pt x="3821" y="9642"/>
                    </a:lnTo>
                    <a:lnTo>
                      <a:pt x="3016" y="19159"/>
                    </a:lnTo>
                    <a:lnTo>
                      <a:pt x="2099" y="30079"/>
                    </a:lnTo>
                    <a:lnTo>
                      <a:pt x="1654" y="35637"/>
                    </a:lnTo>
                    <a:lnTo>
                      <a:pt x="1223" y="41013"/>
                    </a:lnTo>
                    <a:lnTo>
                      <a:pt x="834" y="46042"/>
                    </a:lnTo>
                    <a:lnTo>
                      <a:pt x="501" y="50558"/>
                    </a:lnTo>
                    <a:lnTo>
                      <a:pt x="237" y="54378"/>
                    </a:lnTo>
                    <a:lnTo>
                      <a:pt x="140" y="55976"/>
                    </a:lnTo>
                    <a:lnTo>
                      <a:pt x="70" y="57324"/>
                    </a:lnTo>
                    <a:lnTo>
                      <a:pt x="15" y="58421"/>
                    </a:lnTo>
                    <a:lnTo>
                      <a:pt x="1" y="59241"/>
                    </a:lnTo>
                    <a:lnTo>
                      <a:pt x="1" y="59533"/>
                    </a:lnTo>
                    <a:lnTo>
                      <a:pt x="15" y="59755"/>
                    </a:lnTo>
                    <a:lnTo>
                      <a:pt x="29" y="59894"/>
                    </a:lnTo>
                    <a:lnTo>
                      <a:pt x="43" y="59922"/>
                    </a:lnTo>
                    <a:lnTo>
                      <a:pt x="56" y="59936"/>
                    </a:lnTo>
                    <a:lnTo>
                      <a:pt x="959" y="60200"/>
                    </a:lnTo>
                    <a:lnTo>
                      <a:pt x="1849" y="60450"/>
                    </a:lnTo>
                    <a:lnTo>
                      <a:pt x="2738" y="60686"/>
                    </a:lnTo>
                    <a:lnTo>
                      <a:pt x="3627" y="60894"/>
                    </a:lnTo>
                    <a:lnTo>
                      <a:pt x="4502" y="61103"/>
                    </a:lnTo>
                    <a:lnTo>
                      <a:pt x="5377" y="61283"/>
                    </a:lnTo>
                    <a:lnTo>
                      <a:pt x="6253" y="61464"/>
                    </a:lnTo>
                    <a:lnTo>
                      <a:pt x="7114" y="61617"/>
                    </a:lnTo>
                    <a:lnTo>
                      <a:pt x="7962" y="61769"/>
                    </a:lnTo>
                    <a:lnTo>
                      <a:pt x="8809" y="61895"/>
                    </a:lnTo>
                    <a:lnTo>
                      <a:pt x="9656" y="62020"/>
                    </a:lnTo>
                    <a:lnTo>
                      <a:pt x="10476" y="62131"/>
                    </a:lnTo>
                    <a:lnTo>
                      <a:pt x="11310" y="62228"/>
                    </a:lnTo>
                    <a:lnTo>
                      <a:pt x="12116" y="62311"/>
                    </a:lnTo>
                    <a:lnTo>
                      <a:pt x="12921" y="62381"/>
                    </a:lnTo>
                    <a:lnTo>
                      <a:pt x="13727" y="62450"/>
                    </a:lnTo>
                    <a:lnTo>
                      <a:pt x="14505" y="62492"/>
                    </a:lnTo>
                    <a:lnTo>
                      <a:pt x="15283" y="62534"/>
                    </a:lnTo>
                    <a:lnTo>
                      <a:pt x="16047" y="62561"/>
                    </a:lnTo>
                    <a:lnTo>
                      <a:pt x="16811" y="62589"/>
                    </a:lnTo>
                    <a:lnTo>
                      <a:pt x="17562" y="62603"/>
                    </a:lnTo>
                    <a:lnTo>
                      <a:pt x="19020" y="62603"/>
                    </a:lnTo>
                    <a:lnTo>
                      <a:pt x="19743" y="62589"/>
                    </a:lnTo>
                    <a:lnTo>
                      <a:pt x="21132" y="62534"/>
                    </a:lnTo>
                    <a:lnTo>
                      <a:pt x="22480" y="62464"/>
                    </a:lnTo>
                    <a:lnTo>
                      <a:pt x="23786" y="62353"/>
                    </a:lnTo>
                    <a:lnTo>
                      <a:pt x="25036" y="62228"/>
                    </a:lnTo>
                    <a:lnTo>
                      <a:pt x="26231" y="62075"/>
                    </a:lnTo>
                    <a:lnTo>
                      <a:pt x="27370" y="61908"/>
                    </a:lnTo>
                    <a:lnTo>
                      <a:pt x="28440" y="61728"/>
                    </a:lnTo>
                    <a:lnTo>
                      <a:pt x="29468" y="61533"/>
                    </a:lnTo>
                    <a:lnTo>
                      <a:pt x="30413" y="61339"/>
                    </a:lnTo>
                    <a:lnTo>
                      <a:pt x="31316" y="61130"/>
                    </a:lnTo>
                    <a:lnTo>
                      <a:pt x="32135" y="60908"/>
                    </a:lnTo>
                    <a:lnTo>
                      <a:pt x="32886" y="60700"/>
                    </a:lnTo>
                    <a:lnTo>
                      <a:pt x="33580" y="60477"/>
                    </a:lnTo>
                    <a:lnTo>
                      <a:pt x="34192" y="60269"/>
                    </a:lnTo>
                    <a:lnTo>
                      <a:pt x="34719" y="60075"/>
                    </a:lnTo>
                    <a:lnTo>
                      <a:pt x="35178" y="59880"/>
                    </a:lnTo>
                    <a:lnTo>
                      <a:pt x="35567" y="59699"/>
                    </a:lnTo>
                    <a:lnTo>
                      <a:pt x="35859" y="59533"/>
                    </a:lnTo>
                    <a:lnTo>
                      <a:pt x="36067" y="59394"/>
                    </a:lnTo>
                    <a:lnTo>
                      <a:pt x="36150" y="59324"/>
                    </a:lnTo>
                    <a:lnTo>
                      <a:pt x="36192" y="59269"/>
                    </a:lnTo>
                    <a:lnTo>
                      <a:pt x="36206" y="59227"/>
                    </a:lnTo>
                    <a:lnTo>
                      <a:pt x="36220" y="59171"/>
                    </a:lnTo>
                    <a:lnTo>
                      <a:pt x="36234" y="59019"/>
                    </a:lnTo>
                    <a:lnTo>
                      <a:pt x="36220" y="58782"/>
                    </a:lnTo>
                    <a:lnTo>
                      <a:pt x="36192" y="58463"/>
                    </a:lnTo>
                    <a:lnTo>
                      <a:pt x="36095" y="57629"/>
                    </a:lnTo>
                    <a:lnTo>
                      <a:pt x="35928" y="56532"/>
                    </a:lnTo>
                    <a:lnTo>
                      <a:pt x="35720" y="55184"/>
                    </a:lnTo>
                    <a:lnTo>
                      <a:pt x="35456" y="53614"/>
                    </a:lnTo>
                    <a:lnTo>
                      <a:pt x="35150" y="51850"/>
                    </a:lnTo>
                    <a:lnTo>
                      <a:pt x="34803" y="49905"/>
                    </a:lnTo>
                    <a:lnTo>
                      <a:pt x="34011" y="45542"/>
                    </a:lnTo>
                    <a:lnTo>
                      <a:pt x="33094" y="40694"/>
                    </a:lnTo>
                    <a:lnTo>
                      <a:pt x="32108" y="35525"/>
                    </a:lnTo>
                    <a:lnTo>
                      <a:pt x="31066" y="30218"/>
                    </a:lnTo>
                    <a:lnTo>
                      <a:pt x="30038" y="24911"/>
                    </a:lnTo>
                    <a:lnTo>
                      <a:pt x="29023" y="19784"/>
                    </a:lnTo>
                    <a:lnTo>
                      <a:pt x="27203" y="10712"/>
                    </a:lnTo>
                    <a:lnTo>
                      <a:pt x="25425" y="1876"/>
                    </a:lnTo>
                    <a:lnTo>
                      <a:pt x="20688" y="626"/>
                    </a:lnTo>
                    <a:lnTo>
                      <a:pt x="19812" y="390"/>
                    </a:lnTo>
                    <a:lnTo>
                      <a:pt x="18326" y="1"/>
                    </a:lnTo>
                    <a:close/>
                  </a:path>
                </a:pathLst>
              </a:custGeom>
              <a:solidFill>
                <a:srgbClr val="3C4D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87;p19">
                <a:extLst>
                  <a:ext uri="{FF2B5EF4-FFF2-40B4-BE49-F238E27FC236}">
                    <a16:creationId xmlns:a16="http://schemas.microsoft.com/office/drawing/2014/main" id="{6AB6DB1A-44D7-CEB0-FD37-0BD407BC5F2E}"/>
                  </a:ext>
                </a:extLst>
              </p:cNvPr>
              <p:cNvSpPr/>
              <p:nvPr/>
            </p:nvSpPr>
            <p:spPr>
              <a:xfrm>
                <a:off x="3745550" y="2021650"/>
                <a:ext cx="127500" cy="175425"/>
              </a:xfrm>
              <a:custGeom>
                <a:avLst/>
                <a:gdLst/>
                <a:ahLst/>
                <a:cxnLst/>
                <a:rect l="l" t="t" r="r" b="b"/>
                <a:pathLst>
                  <a:path w="5100" h="7017" extrusionOk="0">
                    <a:moveTo>
                      <a:pt x="2543" y="0"/>
                    </a:moveTo>
                    <a:lnTo>
                      <a:pt x="2418" y="14"/>
                    </a:lnTo>
                    <a:lnTo>
                      <a:pt x="2279" y="28"/>
                    </a:lnTo>
                    <a:lnTo>
                      <a:pt x="2154" y="42"/>
                    </a:lnTo>
                    <a:lnTo>
                      <a:pt x="2029" y="70"/>
                    </a:lnTo>
                    <a:lnTo>
                      <a:pt x="1904" y="111"/>
                    </a:lnTo>
                    <a:lnTo>
                      <a:pt x="1793" y="167"/>
                    </a:lnTo>
                    <a:lnTo>
                      <a:pt x="1557" y="278"/>
                    </a:lnTo>
                    <a:lnTo>
                      <a:pt x="1335" y="431"/>
                    </a:lnTo>
                    <a:lnTo>
                      <a:pt x="1126" y="598"/>
                    </a:lnTo>
                    <a:lnTo>
                      <a:pt x="918" y="806"/>
                    </a:lnTo>
                    <a:lnTo>
                      <a:pt x="737" y="1028"/>
                    </a:lnTo>
                    <a:lnTo>
                      <a:pt x="584" y="1278"/>
                    </a:lnTo>
                    <a:lnTo>
                      <a:pt x="432" y="1556"/>
                    </a:lnTo>
                    <a:lnTo>
                      <a:pt x="307" y="1834"/>
                    </a:lnTo>
                    <a:lnTo>
                      <a:pt x="195" y="2140"/>
                    </a:lnTo>
                    <a:lnTo>
                      <a:pt x="112" y="2473"/>
                    </a:lnTo>
                    <a:lnTo>
                      <a:pt x="43" y="2807"/>
                    </a:lnTo>
                    <a:lnTo>
                      <a:pt x="15" y="3154"/>
                    </a:lnTo>
                    <a:lnTo>
                      <a:pt x="1" y="3515"/>
                    </a:lnTo>
                    <a:lnTo>
                      <a:pt x="15" y="3862"/>
                    </a:lnTo>
                    <a:lnTo>
                      <a:pt x="43" y="4210"/>
                    </a:lnTo>
                    <a:lnTo>
                      <a:pt x="112" y="4557"/>
                    </a:lnTo>
                    <a:lnTo>
                      <a:pt x="195" y="4877"/>
                    </a:lnTo>
                    <a:lnTo>
                      <a:pt x="307" y="5182"/>
                    </a:lnTo>
                    <a:lnTo>
                      <a:pt x="432" y="5474"/>
                    </a:lnTo>
                    <a:lnTo>
                      <a:pt x="584" y="5738"/>
                    </a:lnTo>
                    <a:lnTo>
                      <a:pt x="737" y="5988"/>
                    </a:lnTo>
                    <a:lnTo>
                      <a:pt x="918" y="6210"/>
                    </a:lnTo>
                    <a:lnTo>
                      <a:pt x="1126" y="6419"/>
                    </a:lnTo>
                    <a:lnTo>
                      <a:pt x="1335" y="6586"/>
                    </a:lnTo>
                    <a:lnTo>
                      <a:pt x="1557" y="6738"/>
                    </a:lnTo>
                    <a:lnTo>
                      <a:pt x="1793" y="6850"/>
                    </a:lnTo>
                    <a:lnTo>
                      <a:pt x="1904" y="6905"/>
                    </a:lnTo>
                    <a:lnTo>
                      <a:pt x="2029" y="6947"/>
                    </a:lnTo>
                    <a:lnTo>
                      <a:pt x="2154" y="6975"/>
                    </a:lnTo>
                    <a:lnTo>
                      <a:pt x="2279" y="7002"/>
                    </a:lnTo>
                    <a:lnTo>
                      <a:pt x="2418" y="7016"/>
                    </a:lnTo>
                    <a:lnTo>
                      <a:pt x="2682" y="7016"/>
                    </a:lnTo>
                    <a:lnTo>
                      <a:pt x="2807" y="7002"/>
                    </a:lnTo>
                    <a:lnTo>
                      <a:pt x="2932" y="6975"/>
                    </a:lnTo>
                    <a:lnTo>
                      <a:pt x="3057" y="6947"/>
                    </a:lnTo>
                    <a:lnTo>
                      <a:pt x="3182" y="6905"/>
                    </a:lnTo>
                    <a:lnTo>
                      <a:pt x="3307" y="6850"/>
                    </a:lnTo>
                    <a:lnTo>
                      <a:pt x="3544" y="6738"/>
                    </a:lnTo>
                    <a:lnTo>
                      <a:pt x="3766" y="6586"/>
                    </a:lnTo>
                    <a:lnTo>
                      <a:pt x="3974" y="6419"/>
                    </a:lnTo>
                    <a:lnTo>
                      <a:pt x="4169" y="6210"/>
                    </a:lnTo>
                    <a:lnTo>
                      <a:pt x="4349" y="5988"/>
                    </a:lnTo>
                    <a:lnTo>
                      <a:pt x="4516" y="5738"/>
                    </a:lnTo>
                    <a:lnTo>
                      <a:pt x="4655" y="5474"/>
                    </a:lnTo>
                    <a:lnTo>
                      <a:pt x="4780" y="5182"/>
                    </a:lnTo>
                    <a:lnTo>
                      <a:pt x="4891" y="4877"/>
                    </a:lnTo>
                    <a:lnTo>
                      <a:pt x="4975" y="4557"/>
                    </a:lnTo>
                    <a:lnTo>
                      <a:pt x="5044" y="4210"/>
                    </a:lnTo>
                    <a:lnTo>
                      <a:pt x="5086" y="3862"/>
                    </a:lnTo>
                    <a:lnTo>
                      <a:pt x="5100" y="3515"/>
                    </a:lnTo>
                    <a:lnTo>
                      <a:pt x="5086" y="3154"/>
                    </a:lnTo>
                    <a:lnTo>
                      <a:pt x="5044" y="2807"/>
                    </a:lnTo>
                    <a:lnTo>
                      <a:pt x="4975" y="2473"/>
                    </a:lnTo>
                    <a:lnTo>
                      <a:pt x="4891" y="2140"/>
                    </a:lnTo>
                    <a:lnTo>
                      <a:pt x="4780" y="1834"/>
                    </a:lnTo>
                    <a:lnTo>
                      <a:pt x="4655" y="1556"/>
                    </a:lnTo>
                    <a:lnTo>
                      <a:pt x="4516" y="1278"/>
                    </a:lnTo>
                    <a:lnTo>
                      <a:pt x="4349" y="1028"/>
                    </a:lnTo>
                    <a:lnTo>
                      <a:pt x="4169" y="806"/>
                    </a:lnTo>
                    <a:lnTo>
                      <a:pt x="3974" y="598"/>
                    </a:lnTo>
                    <a:lnTo>
                      <a:pt x="3766" y="431"/>
                    </a:lnTo>
                    <a:lnTo>
                      <a:pt x="3544" y="278"/>
                    </a:lnTo>
                    <a:lnTo>
                      <a:pt x="3307" y="167"/>
                    </a:lnTo>
                    <a:lnTo>
                      <a:pt x="3182" y="111"/>
                    </a:lnTo>
                    <a:lnTo>
                      <a:pt x="3057" y="70"/>
                    </a:lnTo>
                    <a:lnTo>
                      <a:pt x="2932" y="42"/>
                    </a:lnTo>
                    <a:lnTo>
                      <a:pt x="2807" y="28"/>
                    </a:lnTo>
                    <a:lnTo>
                      <a:pt x="2682" y="14"/>
                    </a:lnTo>
                    <a:lnTo>
                      <a:pt x="2543"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88;p19">
                <a:extLst>
                  <a:ext uri="{FF2B5EF4-FFF2-40B4-BE49-F238E27FC236}">
                    <a16:creationId xmlns:a16="http://schemas.microsoft.com/office/drawing/2014/main" id="{A27D0840-B38B-D0F4-7407-640B2937DF24}"/>
                  </a:ext>
                </a:extLst>
              </p:cNvPr>
              <p:cNvSpPr/>
              <p:nvPr/>
            </p:nvSpPr>
            <p:spPr>
              <a:xfrm>
                <a:off x="3293350" y="886925"/>
                <a:ext cx="617900" cy="605750"/>
              </a:xfrm>
              <a:custGeom>
                <a:avLst/>
                <a:gdLst/>
                <a:ahLst/>
                <a:cxnLst/>
                <a:rect l="l" t="t" r="r" b="b"/>
                <a:pathLst>
                  <a:path w="24716" h="24230" extrusionOk="0">
                    <a:moveTo>
                      <a:pt x="5585" y="0"/>
                    </a:moveTo>
                    <a:lnTo>
                      <a:pt x="5293" y="14"/>
                    </a:lnTo>
                    <a:lnTo>
                      <a:pt x="5002" y="42"/>
                    </a:lnTo>
                    <a:lnTo>
                      <a:pt x="4710" y="84"/>
                    </a:lnTo>
                    <a:lnTo>
                      <a:pt x="4418" y="139"/>
                    </a:lnTo>
                    <a:lnTo>
                      <a:pt x="4140" y="209"/>
                    </a:lnTo>
                    <a:lnTo>
                      <a:pt x="3849" y="292"/>
                    </a:lnTo>
                    <a:lnTo>
                      <a:pt x="3585" y="389"/>
                    </a:lnTo>
                    <a:lnTo>
                      <a:pt x="3307" y="501"/>
                    </a:lnTo>
                    <a:lnTo>
                      <a:pt x="3043" y="626"/>
                    </a:lnTo>
                    <a:lnTo>
                      <a:pt x="2793" y="778"/>
                    </a:lnTo>
                    <a:lnTo>
                      <a:pt x="2543" y="931"/>
                    </a:lnTo>
                    <a:lnTo>
                      <a:pt x="2293" y="1084"/>
                    </a:lnTo>
                    <a:lnTo>
                      <a:pt x="2070" y="1265"/>
                    </a:lnTo>
                    <a:lnTo>
                      <a:pt x="1848" y="1459"/>
                    </a:lnTo>
                    <a:lnTo>
                      <a:pt x="1640" y="1668"/>
                    </a:lnTo>
                    <a:lnTo>
                      <a:pt x="1445" y="1876"/>
                    </a:lnTo>
                    <a:lnTo>
                      <a:pt x="1251" y="2112"/>
                    </a:lnTo>
                    <a:lnTo>
                      <a:pt x="1084" y="2348"/>
                    </a:lnTo>
                    <a:lnTo>
                      <a:pt x="931" y="2598"/>
                    </a:lnTo>
                    <a:lnTo>
                      <a:pt x="806" y="2862"/>
                    </a:lnTo>
                    <a:lnTo>
                      <a:pt x="695" y="3126"/>
                    </a:lnTo>
                    <a:lnTo>
                      <a:pt x="611" y="3404"/>
                    </a:lnTo>
                    <a:lnTo>
                      <a:pt x="556" y="3696"/>
                    </a:lnTo>
                    <a:lnTo>
                      <a:pt x="514" y="3974"/>
                    </a:lnTo>
                    <a:lnTo>
                      <a:pt x="514" y="4266"/>
                    </a:lnTo>
                    <a:lnTo>
                      <a:pt x="542" y="4557"/>
                    </a:lnTo>
                    <a:lnTo>
                      <a:pt x="598" y="4835"/>
                    </a:lnTo>
                    <a:lnTo>
                      <a:pt x="681" y="5113"/>
                    </a:lnTo>
                    <a:lnTo>
                      <a:pt x="723" y="5252"/>
                    </a:lnTo>
                    <a:lnTo>
                      <a:pt x="792" y="5377"/>
                    </a:lnTo>
                    <a:lnTo>
                      <a:pt x="862" y="5516"/>
                    </a:lnTo>
                    <a:lnTo>
                      <a:pt x="931" y="5641"/>
                    </a:lnTo>
                    <a:lnTo>
                      <a:pt x="806" y="5738"/>
                    </a:lnTo>
                    <a:lnTo>
                      <a:pt x="695" y="5849"/>
                    </a:lnTo>
                    <a:lnTo>
                      <a:pt x="584" y="5974"/>
                    </a:lnTo>
                    <a:lnTo>
                      <a:pt x="473" y="6099"/>
                    </a:lnTo>
                    <a:lnTo>
                      <a:pt x="389" y="6238"/>
                    </a:lnTo>
                    <a:lnTo>
                      <a:pt x="306" y="6377"/>
                    </a:lnTo>
                    <a:lnTo>
                      <a:pt x="222" y="6516"/>
                    </a:lnTo>
                    <a:lnTo>
                      <a:pt x="167" y="6669"/>
                    </a:lnTo>
                    <a:lnTo>
                      <a:pt x="111" y="6822"/>
                    </a:lnTo>
                    <a:lnTo>
                      <a:pt x="70" y="6975"/>
                    </a:lnTo>
                    <a:lnTo>
                      <a:pt x="28" y="7128"/>
                    </a:lnTo>
                    <a:lnTo>
                      <a:pt x="14" y="7294"/>
                    </a:lnTo>
                    <a:lnTo>
                      <a:pt x="0" y="7447"/>
                    </a:lnTo>
                    <a:lnTo>
                      <a:pt x="0" y="7614"/>
                    </a:lnTo>
                    <a:lnTo>
                      <a:pt x="0" y="7781"/>
                    </a:lnTo>
                    <a:lnTo>
                      <a:pt x="14" y="7933"/>
                    </a:lnTo>
                    <a:lnTo>
                      <a:pt x="42" y="8100"/>
                    </a:lnTo>
                    <a:lnTo>
                      <a:pt x="84" y="8253"/>
                    </a:lnTo>
                    <a:lnTo>
                      <a:pt x="139" y="8420"/>
                    </a:lnTo>
                    <a:lnTo>
                      <a:pt x="195" y="8572"/>
                    </a:lnTo>
                    <a:lnTo>
                      <a:pt x="264" y="8711"/>
                    </a:lnTo>
                    <a:lnTo>
                      <a:pt x="347" y="8864"/>
                    </a:lnTo>
                    <a:lnTo>
                      <a:pt x="445" y="9003"/>
                    </a:lnTo>
                    <a:lnTo>
                      <a:pt x="542" y="9142"/>
                    </a:lnTo>
                    <a:lnTo>
                      <a:pt x="639" y="9267"/>
                    </a:lnTo>
                    <a:lnTo>
                      <a:pt x="764" y="9378"/>
                    </a:lnTo>
                    <a:lnTo>
                      <a:pt x="889" y="9503"/>
                    </a:lnTo>
                    <a:lnTo>
                      <a:pt x="1014" y="9601"/>
                    </a:lnTo>
                    <a:lnTo>
                      <a:pt x="1153" y="9698"/>
                    </a:lnTo>
                    <a:lnTo>
                      <a:pt x="1292" y="9795"/>
                    </a:lnTo>
                    <a:lnTo>
                      <a:pt x="1445" y="9864"/>
                    </a:lnTo>
                    <a:lnTo>
                      <a:pt x="1598" y="9934"/>
                    </a:lnTo>
                    <a:lnTo>
                      <a:pt x="1473" y="10073"/>
                    </a:lnTo>
                    <a:lnTo>
                      <a:pt x="1376" y="10212"/>
                    </a:lnTo>
                    <a:lnTo>
                      <a:pt x="1278" y="10351"/>
                    </a:lnTo>
                    <a:lnTo>
                      <a:pt x="1181" y="10504"/>
                    </a:lnTo>
                    <a:lnTo>
                      <a:pt x="1112" y="10670"/>
                    </a:lnTo>
                    <a:lnTo>
                      <a:pt x="1042" y="10823"/>
                    </a:lnTo>
                    <a:lnTo>
                      <a:pt x="987" y="10990"/>
                    </a:lnTo>
                    <a:lnTo>
                      <a:pt x="931" y="11170"/>
                    </a:lnTo>
                    <a:lnTo>
                      <a:pt x="889" y="11337"/>
                    </a:lnTo>
                    <a:lnTo>
                      <a:pt x="862" y="11518"/>
                    </a:lnTo>
                    <a:lnTo>
                      <a:pt x="848" y="11684"/>
                    </a:lnTo>
                    <a:lnTo>
                      <a:pt x="834" y="11865"/>
                    </a:lnTo>
                    <a:lnTo>
                      <a:pt x="834" y="12032"/>
                    </a:lnTo>
                    <a:lnTo>
                      <a:pt x="848" y="12212"/>
                    </a:lnTo>
                    <a:lnTo>
                      <a:pt x="862" y="12393"/>
                    </a:lnTo>
                    <a:lnTo>
                      <a:pt x="903" y="12560"/>
                    </a:lnTo>
                    <a:lnTo>
                      <a:pt x="945" y="12726"/>
                    </a:lnTo>
                    <a:lnTo>
                      <a:pt x="987" y="12893"/>
                    </a:lnTo>
                    <a:lnTo>
                      <a:pt x="1056" y="13060"/>
                    </a:lnTo>
                    <a:lnTo>
                      <a:pt x="1125" y="13213"/>
                    </a:lnTo>
                    <a:lnTo>
                      <a:pt x="1209" y="13366"/>
                    </a:lnTo>
                    <a:lnTo>
                      <a:pt x="1306" y="13518"/>
                    </a:lnTo>
                    <a:lnTo>
                      <a:pt x="1403" y="13657"/>
                    </a:lnTo>
                    <a:lnTo>
                      <a:pt x="1514" y="13796"/>
                    </a:lnTo>
                    <a:lnTo>
                      <a:pt x="1626" y="13935"/>
                    </a:lnTo>
                    <a:lnTo>
                      <a:pt x="1751" y="14060"/>
                    </a:lnTo>
                    <a:lnTo>
                      <a:pt x="1876" y="14185"/>
                    </a:lnTo>
                    <a:lnTo>
                      <a:pt x="2015" y="14296"/>
                    </a:lnTo>
                    <a:lnTo>
                      <a:pt x="2154" y="14394"/>
                    </a:lnTo>
                    <a:lnTo>
                      <a:pt x="2306" y="14491"/>
                    </a:lnTo>
                    <a:lnTo>
                      <a:pt x="2459" y="14574"/>
                    </a:lnTo>
                    <a:lnTo>
                      <a:pt x="2626" y="14658"/>
                    </a:lnTo>
                    <a:lnTo>
                      <a:pt x="2501" y="14797"/>
                    </a:lnTo>
                    <a:lnTo>
                      <a:pt x="2390" y="14949"/>
                    </a:lnTo>
                    <a:lnTo>
                      <a:pt x="2293" y="15102"/>
                    </a:lnTo>
                    <a:lnTo>
                      <a:pt x="2223" y="15269"/>
                    </a:lnTo>
                    <a:lnTo>
                      <a:pt x="2167" y="15450"/>
                    </a:lnTo>
                    <a:lnTo>
                      <a:pt x="2112" y="15630"/>
                    </a:lnTo>
                    <a:lnTo>
                      <a:pt x="2098" y="15811"/>
                    </a:lnTo>
                    <a:lnTo>
                      <a:pt x="2084" y="16005"/>
                    </a:lnTo>
                    <a:lnTo>
                      <a:pt x="2084" y="16200"/>
                    </a:lnTo>
                    <a:lnTo>
                      <a:pt x="2098" y="16394"/>
                    </a:lnTo>
                    <a:lnTo>
                      <a:pt x="2112" y="16589"/>
                    </a:lnTo>
                    <a:lnTo>
                      <a:pt x="2154" y="16783"/>
                    </a:lnTo>
                    <a:lnTo>
                      <a:pt x="2209" y="16964"/>
                    </a:lnTo>
                    <a:lnTo>
                      <a:pt x="2265" y="17158"/>
                    </a:lnTo>
                    <a:lnTo>
                      <a:pt x="2334" y="17339"/>
                    </a:lnTo>
                    <a:lnTo>
                      <a:pt x="2404" y="17520"/>
                    </a:lnTo>
                    <a:lnTo>
                      <a:pt x="2529" y="17770"/>
                    </a:lnTo>
                    <a:lnTo>
                      <a:pt x="2654" y="18006"/>
                    </a:lnTo>
                    <a:lnTo>
                      <a:pt x="2807" y="18242"/>
                    </a:lnTo>
                    <a:lnTo>
                      <a:pt x="2959" y="18478"/>
                    </a:lnTo>
                    <a:lnTo>
                      <a:pt x="3126" y="18701"/>
                    </a:lnTo>
                    <a:lnTo>
                      <a:pt x="3307" y="18909"/>
                    </a:lnTo>
                    <a:lnTo>
                      <a:pt x="3487" y="19117"/>
                    </a:lnTo>
                    <a:lnTo>
                      <a:pt x="3682" y="19312"/>
                    </a:lnTo>
                    <a:lnTo>
                      <a:pt x="3890" y="19506"/>
                    </a:lnTo>
                    <a:lnTo>
                      <a:pt x="4099" y="19701"/>
                    </a:lnTo>
                    <a:lnTo>
                      <a:pt x="4321" y="19881"/>
                    </a:lnTo>
                    <a:lnTo>
                      <a:pt x="4543" y="20048"/>
                    </a:lnTo>
                    <a:lnTo>
                      <a:pt x="4779" y="20215"/>
                    </a:lnTo>
                    <a:lnTo>
                      <a:pt x="5016" y="20368"/>
                    </a:lnTo>
                    <a:lnTo>
                      <a:pt x="5252" y="20521"/>
                    </a:lnTo>
                    <a:lnTo>
                      <a:pt x="5488" y="20659"/>
                    </a:lnTo>
                    <a:lnTo>
                      <a:pt x="5988" y="20923"/>
                    </a:lnTo>
                    <a:lnTo>
                      <a:pt x="6502" y="21173"/>
                    </a:lnTo>
                    <a:lnTo>
                      <a:pt x="7030" y="21382"/>
                    </a:lnTo>
                    <a:lnTo>
                      <a:pt x="7558" y="21590"/>
                    </a:lnTo>
                    <a:lnTo>
                      <a:pt x="8086" y="21771"/>
                    </a:lnTo>
                    <a:lnTo>
                      <a:pt x="8628" y="21951"/>
                    </a:lnTo>
                    <a:lnTo>
                      <a:pt x="9183" y="22104"/>
                    </a:lnTo>
                    <a:lnTo>
                      <a:pt x="9725" y="22271"/>
                    </a:lnTo>
                    <a:lnTo>
                      <a:pt x="10267" y="22410"/>
                    </a:lnTo>
                    <a:lnTo>
                      <a:pt x="10823" y="22549"/>
                    </a:lnTo>
                    <a:lnTo>
                      <a:pt x="11365" y="22674"/>
                    </a:lnTo>
                    <a:lnTo>
                      <a:pt x="11920" y="22785"/>
                    </a:lnTo>
                    <a:lnTo>
                      <a:pt x="13018" y="23007"/>
                    </a:lnTo>
                    <a:lnTo>
                      <a:pt x="14115" y="23216"/>
                    </a:lnTo>
                    <a:lnTo>
                      <a:pt x="15227" y="23424"/>
                    </a:lnTo>
                    <a:lnTo>
                      <a:pt x="16324" y="23633"/>
                    </a:lnTo>
                    <a:lnTo>
                      <a:pt x="17422" y="23869"/>
                    </a:lnTo>
                    <a:lnTo>
                      <a:pt x="17964" y="23994"/>
                    </a:lnTo>
                    <a:lnTo>
                      <a:pt x="18520" y="24147"/>
                    </a:lnTo>
                    <a:lnTo>
                      <a:pt x="18700" y="24174"/>
                    </a:lnTo>
                    <a:lnTo>
                      <a:pt x="18881" y="24202"/>
                    </a:lnTo>
                    <a:lnTo>
                      <a:pt x="19061" y="24216"/>
                    </a:lnTo>
                    <a:lnTo>
                      <a:pt x="19242" y="24230"/>
                    </a:lnTo>
                    <a:lnTo>
                      <a:pt x="19423" y="24216"/>
                    </a:lnTo>
                    <a:lnTo>
                      <a:pt x="19603" y="24188"/>
                    </a:lnTo>
                    <a:lnTo>
                      <a:pt x="19784" y="24161"/>
                    </a:lnTo>
                    <a:lnTo>
                      <a:pt x="19964" y="24105"/>
                    </a:lnTo>
                    <a:lnTo>
                      <a:pt x="20131" y="24049"/>
                    </a:lnTo>
                    <a:lnTo>
                      <a:pt x="20298" y="23980"/>
                    </a:lnTo>
                    <a:lnTo>
                      <a:pt x="20465" y="23897"/>
                    </a:lnTo>
                    <a:lnTo>
                      <a:pt x="20617" y="23799"/>
                    </a:lnTo>
                    <a:lnTo>
                      <a:pt x="20770" y="23702"/>
                    </a:lnTo>
                    <a:lnTo>
                      <a:pt x="20909" y="23591"/>
                    </a:lnTo>
                    <a:lnTo>
                      <a:pt x="21048" y="23466"/>
                    </a:lnTo>
                    <a:lnTo>
                      <a:pt x="21159" y="23341"/>
                    </a:lnTo>
                    <a:lnTo>
                      <a:pt x="21270" y="23202"/>
                    </a:lnTo>
                    <a:lnTo>
                      <a:pt x="21381" y="23049"/>
                    </a:lnTo>
                    <a:lnTo>
                      <a:pt x="21465" y="22896"/>
                    </a:lnTo>
                    <a:lnTo>
                      <a:pt x="21534" y="22730"/>
                    </a:lnTo>
                    <a:lnTo>
                      <a:pt x="21604" y="22563"/>
                    </a:lnTo>
                    <a:lnTo>
                      <a:pt x="21659" y="22396"/>
                    </a:lnTo>
                    <a:lnTo>
                      <a:pt x="21701" y="22229"/>
                    </a:lnTo>
                    <a:lnTo>
                      <a:pt x="21729" y="22049"/>
                    </a:lnTo>
                    <a:lnTo>
                      <a:pt x="21743" y="21882"/>
                    </a:lnTo>
                    <a:lnTo>
                      <a:pt x="21743" y="21701"/>
                    </a:lnTo>
                    <a:lnTo>
                      <a:pt x="21743" y="21521"/>
                    </a:lnTo>
                    <a:lnTo>
                      <a:pt x="21715" y="21340"/>
                    </a:lnTo>
                    <a:lnTo>
                      <a:pt x="21687" y="21173"/>
                    </a:lnTo>
                    <a:lnTo>
                      <a:pt x="21632" y="21007"/>
                    </a:lnTo>
                    <a:lnTo>
                      <a:pt x="21576" y="20840"/>
                    </a:lnTo>
                    <a:lnTo>
                      <a:pt x="21507" y="20673"/>
                    </a:lnTo>
                    <a:lnTo>
                      <a:pt x="21771" y="20534"/>
                    </a:lnTo>
                    <a:lnTo>
                      <a:pt x="22034" y="20382"/>
                    </a:lnTo>
                    <a:lnTo>
                      <a:pt x="22285" y="20229"/>
                    </a:lnTo>
                    <a:lnTo>
                      <a:pt x="22535" y="20048"/>
                    </a:lnTo>
                    <a:lnTo>
                      <a:pt x="22771" y="19854"/>
                    </a:lnTo>
                    <a:lnTo>
                      <a:pt x="22993" y="19659"/>
                    </a:lnTo>
                    <a:lnTo>
                      <a:pt x="23201" y="19451"/>
                    </a:lnTo>
                    <a:lnTo>
                      <a:pt x="23410" y="19228"/>
                    </a:lnTo>
                    <a:lnTo>
                      <a:pt x="23590" y="18992"/>
                    </a:lnTo>
                    <a:lnTo>
                      <a:pt x="23771" y="18742"/>
                    </a:lnTo>
                    <a:lnTo>
                      <a:pt x="23938" y="18492"/>
                    </a:lnTo>
                    <a:lnTo>
                      <a:pt x="24077" y="18242"/>
                    </a:lnTo>
                    <a:lnTo>
                      <a:pt x="24216" y="17978"/>
                    </a:lnTo>
                    <a:lnTo>
                      <a:pt x="24327" y="17700"/>
                    </a:lnTo>
                    <a:lnTo>
                      <a:pt x="24438" y="17422"/>
                    </a:lnTo>
                    <a:lnTo>
                      <a:pt x="24521" y="17144"/>
                    </a:lnTo>
                    <a:lnTo>
                      <a:pt x="24591" y="16853"/>
                    </a:lnTo>
                    <a:lnTo>
                      <a:pt x="24646" y="16561"/>
                    </a:lnTo>
                    <a:lnTo>
                      <a:pt x="24688" y="16269"/>
                    </a:lnTo>
                    <a:lnTo>
                      <a:pt x="24702" y="15977"/>
                    </a:lnTo>
                    <a:lnTo>
                      <a:pt x="24716" y="15686"/>
                    </a:lnTo>
                    <a:lnTo>
                      <a:pt x="24702" y="15380"/>
                    </a:lnTo>
                    <a:lnTo>
                      <a:pt x="24674" y="15088"/>
                    </a:lnTo>
                    <a:lnTo>
                      <a:pt x="24632" y="14797"/>
                    </a:lnTo>
                    <a:lnTo>
                      <a:pt x="24563" y="14505"/>
                    </a:lnTo>
                    <a:lnTo>
                      <a:pt x="24494" y="14227"/>
                    </a:lnTo>
                    <a:lnTo>
                      <a:pt x="24396" y="13935"/>
                    </a:lnTo>
                    <a:lnTo>
                      <a:pt x="24299" y="13671"/>
                    </a:lnTo>
                    <a:lnTo>
                      <a:pt x="24174" y="13393"/>
                    </a:lnTo>
                    <a:lnTo>
                      <a:pt x="24035" y="13129"/>
                    </a:lnTo>
                    <a:lnTo>
                      <a:pt x="23896" y="12865"/>
                    </a:lnTo>
                    <a:lnTo>
                      <a:pt x="23729" y="12629"/>
                    </a:lnTo>
                    <a:lnTo>
                      <a:pt x="23868" y="12546"/>
                    </a:lnTo>
                    <a:lnTo>
                      <a:pt x="24007" y="12449"/>
                    </a:lnTo>
                    <a:lnTo>
                      <a:pt x="24132" y="12337"/>
                    </a:lnTo>
                    <a:lnTo>
                      <a:pt x="24243" y="12212"/>
                    </a:lnTo>
                    <a:lnTo>
                      <a:pt x="24341" y="12087"/>
                    </a:lnTo>
                    <a:lnTo>
                      <a:pt x="24424" y="11948"/>
                    </a:lnTo>
                    <a:lnTo>
                      <a:pt x="24507" y="11810"/>
                    </a:lnTo>
                    <a:lnTo>
                      <a:pt x="24577" y="11657"/>
                    </a:lnTo>
                    <a:lnTo>
                      <a:pt x="24619" y="11504"/>
                    </a:lnTo>
                    <a:lnTo>
                      <a:pt x="24660" y="11351"/>
                    </a:lnTo>
                    <a:lnTo>
                      <a:pt x="24688" y="11184"/>
                    </a:lnTo>
                    <a:lnTo>
                      <a:pt x="24716" y="11018"/>
                    </a:lnTo>
                    <a:lnTo>
                      <a:pt x="24716" y="10851"/>
                    </a:lnTo>
                    <a:lnTo>
                      <a:pt x="24716" y="10684"/>
                    </a:lnTo>
                    <a:lnTo>
                      <a:pt x="24702" y="10517"/>
                    </a:lnTo>
                    <a:lnTo>
                      <a:pt x="24674" y="10351"/>
                    </a:lnTo>
                    <a:lnTo>
                      <a:pt x="24646" y="10184"/>
                    </a:lnTo>
                    <a:lnTo>
                      <a:pt x="24591" y="10031"/>
                    </a:lnTo>
                    <a:lnTo>
                      <a:pt x="24521" y="9864"/>
                    </a:lnTo>
                    <a:lnTo>
                      <a:pt x="24452" y="9726"/>
                    </a:lnTo>
                    <a:lnTo>
                      <a:pt x="24355" y="9573"/>
                    </a:lnTo>
                    <a:lnTo>
                      <a:pt x="24257" y="9434"/>
                    </a:lnTo>
                    <a:lnTo>
                      <a:pt x="24146" y="9309"/>
                    </a:lnTo>
                    <a:lnTo>
                      <a:pt x="24021" y="9184"/>
                    </a:lnTo>
                    <a:lnTo>
                      <a:pt x="23896" y="9073"/>
                    </a:lnTo>
                    <a:lnTo>
                      <a:pt x="23757" y="8975"/>
                    </a:lnTo>
                    <a:lnTo>
                      <a:pt x="23618" y="8878"/>
                    </a:lnTo>
                    <a:lnTo>
                      <a:pt x="23465" y="8809"/>
                    </a:lnTo>
                    <a:lnTo>
                      <a:pt x="23299" y="8739"/>
                    </a:lnTo>
                    <a:lnTo>
                      <a:pt x="23146" y="8684"/>
                    </a:lnTo>
                    <a:lnTo>
                      <a:pt x="22979" y="8642"/>
                    </a:lnTo>
                    <a:lnTo>
                      <a:pt x="22799" y="8600"/>
                    </a:lnTo>
                    <a:lnTo>
                      <a:pt x="22868" y="8239"/>
                    </a:lnTo>
                    <a:lnTo>
                      <a:pt x="22910" y="7878"/>
                    </a:lnTo>
                    <a:lnTo>
                      <a:pt x="22924" y="7503"/>
                    </a:lnTo>
                    <a:lnTo>
                      <a:pt x="22910" y="7141"/>
                    </a:lnTo>
                    <a:lnTo>
                      <a:pt x="22868" y="6766"/>
                    </a:lnTo>
                    <a:lnTo>
                      <a:pt x="22799" y="6405"/>
                    </a:lnTo>
                    <a:lnTo>
                      <a:pt x="22715" y="6044"/>
                    </a:lnTo>
                    <a:lnTo>
                      <a:pt x="22590" y="5697"/>
                    </a:lnTo>
                    <a:lnTo>
                      <a:pt x="22451" y="5349"/>
                    </a:lnTo>
                    <a:lnTo>
                      <a:pt x="22285" y="5016"/>
                    </a:lnTo>
                    <a:lnTo>
                      <a:pt x="22090" y="4696"/>
                    </a:lnTo>
                    <a:lnTo>
                      <a:pt x="21882" y="4391"/>
                    </a:lnTo>
                    <a:lnTo>
                      <a:pt x="21645" y="4099"/>
                    </a:lnTo>
                    <a:lnTo>
                      <a:pt x="21395" y="3821"/>
                    </a:lnTo>
                    <a:lnTo>
                      <a:pt x="21118" y="3557"/>
                    </a:lnTo>
                    <a:lnTo>
                      <a:pt x="20826" y="3335"/>
                    </a:lnTo>
                    <a:lnTo>
                      <a:pt x="20506" y="3112"/>
                    </a:lnTo>
                    <a:lnTo>
                      <a:pt x="20173" y="2932"/>
                    </a:lnTo>
                    <a:lnTo>
                      <a:pt x="19839" y="2765"/>
                    </a:lnTo>
                    <a:lnTo>
                      <a:pt x="19478" y="2626"/>
                    </a:lnTo>
                    <a:lnTo>
                      <a:pt x="19117" y="2515"/>
                    </a:lnTo>
                    <a:lnTo>
                      <a:pt x="18742" y="2418"/>
                    </a:lnTo>
                    <a:lnTo>
                      <a:pt x="18367" y="2362"/>
                    </a:lnTo>
                    <a:lnTo>
                      <a:pt x="17992" y="2321"/>
                    </a:lnTo>
                    <a:lnTo>
                      <a:pt x="17603" y="2307"/>
                    </a:lnTo>
                    <a:lnTo>
                      <a:pt x="17227" y="2321"/>
                    </a:lnTo>
                    <a:lnTo>
                      <a:pt x="16838" y="2348"/>
                    </a:lnTo>
                    <a:lnTo>
                      <a:pt x="16463" y="2418"/>
                    </a:lnTo>
                    <a:lnTo>
                      <a:pt x="16102" y="2501"/>
                    </a:lnTo>
                    <a:lnTo>
                      <a:pt x="15741" y="2612"/>
                    </a:lnTo>
                    <a:lnTo>
                      <a:pt x="15380" y="2751"/>
                    </a:lnTo>
                    <a:lnTo>
                      <a:pt x="15032" y="2918"/>
                    </a:lnTo>
                    <a:lnTo>
                      <a:pt x="14949" y="2765"/>
                    </a:lnTo>
                    <a:lnTo>
                      <a:pt x="14852" y="2612"/>
                    </a:lnTo>
                    <a:lnTo>
                      <a:pt x="14755" y="2473"/>
                    </a:lnTo>
                    <a:lnTo>
                      <a:pt x="14643" y="2348"/>
                    </a:lnTo>
                    <a:lnTo>
                      <a:pt x="14518" y="2223"/>
                    </a:lnTo>
                    <a:lnTo>
                      <a:pt x="14393" y="2112"/>
                    </a:lnTo>
                    <a:lnTo>
                      <a:pt x="14254" y="2001"/>
                    </a:lnTo>
                    <a:lnTo>
                      <a:pt x="14115" y="1904"/>
                    </a:lnTo>
                    <a:lnTo>
                      <a:pt x="13977" y="1806"/>
                    </a:lnTo>
                    <a:lnTo>
                      <a:pt x="13824" y="1723"/>
                    </a:lnTo>
                    <a:lnTo>
                      <a:pt x="13671" y="1654"/>
                    </a:lnTo>
                    <a:lnTo>
                      <a:pt x="13504" y="1584"/>
                    </a:lnTo>
                    <a:lnTo>
                      <a:pt x="13337" y="1515"/>
                    </a:lnTo>
                    <a:lnTo>
                      <a:pt x="13171" y="1473"/>
                    </a:lnTo>
                    <a:lnTo>
                      <a:pt x="13004" y="1431"/>
                    </a:lnTo>
                    <a:lnTo>
                      <a:pt x="12823" y="1404"/>
                    </a:lnTo>
                    <a:lnTo>
                      <a:pt x="12643" y="1376"/>
                    </a:lnTo>
                    <a:lnTo>
                      <a:pt x="12462" y="1362"/>
                    </a:lnTo>
                    <a:lnTo>
                      <a:pt x="12268" y="1362"/>
                    </a:lnTo>
                    <a:lnTo>
                      <a:pt x="12087" y="1376"/>
                    </a:lnTo>
                    <a:lnTo>
                      <a:pt x="11906" y="1390"/>
                    </a:lnTo>
                    <a:lnTo>
                      <a:pt x="11726" y="1431"/>
                    </a:lnTo>
                    <a:lnTo>
                      <a:pt x="11559" y="1459"/>
                    </a:lnTo>
                    <a:lnTo>
                      <a:pt x="11379" y="1515"/>
                    </a:lnTo>
                    <a:lnTo>
                      <a:pt x="11198" y="1570"/>
                    </a:lnTo>
                    <a:lnTo>
                      <a:pt x="11031" y="1640"/>
                    </a:lnTo>
                    <a:lnTo>
                      <a:pt x="10878" y="1723"/>
                    </a:lnTo>
                    <a:lnTo>
                      <a:pt x="10712" y="1806"/>
                    </a:lnTo>
                    <a:lnTo>
                      <a:pt x="10559" y="1904"/>
                    </a:lnTo>
                    <a:lnTo>
                      <a:pt x="10406" y="2001"/>
                    </a:lnTo>
                    <a:lnTo>
                      <a:pt x="10267" y="2112"/>
                    </a:lnTo>
                    <a:lnTo>
                      <a:pt x="10142" y="2237"/>
                    </a:lnTo>
                    <a:lnTo>
                      <a:pt x="9961" y="2015"/>
                    </a:lnTo>
                    <a:lnTo>
                      <a:pt x="9767" y="1793"/>
                    </a:lnTo>
                    <a:lnTo>
                      <a:pt x="9572" y="1584"/>
                    </a:lnTo>
                    <a:lnTo>
                      <a:pt x="9350" y="1390"/>
                    </a:lnTo>
                    <a:lnTo>
                      <a:pt x="9128" y="1209"/>
                    </a:lnTo>
                    <a:lnTo>
                      <a:pt x="8892" y="1028"/>
                    </a:lnTo>
                    <a:lnTo>
                      <a:pt x="8656" y="876"/>
                    </a:lnTo>
                    <a:lnTo>
                      <a:pt x="8405" y="723"/>
                    </a:lnTo>
                    <a:lnTo>
                      <a:pt x="8141" y="584"/>
                    </a:lnTo>
                    <a:lnTo>
                      <a:pt x="7877" y="459"/>
                    </a:lnTo>
                    <a:lnTo>
                      <a:pt x="7600" y="348"/>
                    </a:lnTo>
                    <a:lnTo>
                      <a:pt x="7322" y="250"/>
                    </a:lnTo>
                    <a:lnTo>
                      <a:pt x="7044" y="167"/>
                    </a:lnTo>
                    <a:lnTo>
                      <a:pt x="6766" y="112"/>
                    </a:lnTo>
                    <a:lnTo>
                      <a:pt x="6474" y="56"/>
                    </a:lnTo>
                    <a:lnTo>
                      <a:pt x="6183" y="14"/>
                    </a:lnTo>
                    <a:lnTo>
                      <a:pt x="5877"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89;p19">
                <a:extLst>
                  <a:ext uri="{FF2B5EF4-FFF2-40B4-BE49-F238E27FC236}">
                    <a16:creationId xmlns:a16="http://schemas.microsoft.com/office/drawing/2014/main" id="{D13512BD-1ED3-3950-5E36-E2E32F10E87A}"/>
                  </a:ext>
                </a:extLst>
              </p:cNvPr>
              <p:cNvSpPr/>
              <p:nvPr/>
            </p:nvSpPr>
            <p:spPr>
              <a:xfrm>
                <a:off x="3373925" y="1051550"/>
                <a:ext cx="415775" cy="723525"/>
              </a:xfrm>
              <a:custGeom>
                <a:avLst/>
                <a:gdLst/>
                <a:ahLst/>
                <a:cxnLst/>
                <a:rect l="l" t="t" r="r" b="b"/>
                <a:pathLst>
                  <a:path w="16631" h="28941" extrusionOk="0">
                    <a:moveTo>
                      <a:pt x="8503" y="1"/>
                    </a:moveTo>
                    <a:lnTo>
                      <a:pt x="7905" y="15"/>
                    </a:lnTo>
                    <a:lnTo>
                      <a:pt x="7322" y="56"/>
                    </a:lnTo>
                    <a:lnTo>
                      <a:pt x="6738" y="126"/>
                    </a:lnTo>
                    <a:lnTo>
                      <a:pt x="6155" y="223"/>
                    </a:lnTo>
                    <a:lnTo>
                      <a:pt x="5599" y="348"/>
                    </a:lnTo>
                    <a:lnTo>
                      <a:pt x="5071" y="501"/>
                    </a:lnTo>
                    <a:lnTo>
                      <a:pt x="4543" y="681"/>
                    </a:lnTo>
                    <a:lnTo>
                      <a:pt x="4057" y="890"/>
                    </a:lnTo>
                    <a:lnTo>
                      <a:pt x="3821" y="1001"/>
                    </a:lnTo>
                    <a:lnTo>
                      <a:pt x="3585" y="1112"/>
                    </a:lnTo>
                    <a:lnTo>
                      <a:pt x="3362" y="1237"/>
                    </a:lnTo>
                    <a:lnTo>
                      <a:pt x="3154" y="1376"/>
                    </a:lnTo>
                    <a:lnTo>
                      <a:pt x="2946" y="1501"/>
                    </a:lnTo>
                    <a:lnTo>
                      <a:pt x="2751" y="1640"/>
                    </a:lnTo>
                    <a:lnTo>
                      <a:pt x="2557" y="1793"/>
                    </a:lnTo>
                    <a:lnTo>
                      <a:pt x="2390" y="1946"/>
                    </a:lnTo>
                    <a:lnTo>
                      <a:pt x="2209" y="2099"/>
                    </a:lnTo>
                    <a:lnTo>
                      <a:pt x="2057" y="2265"/>
                    </a:lnTo>
                    <a:lnTo>
                      <a:pt x="1918" y="2432"/>
                    </a:lnTo>
                    <a:lnTo>
                      <a:pt x="1779" y="2613"/>
                    </a:lnTo>
                    <a:lnTo>
                      <a:pt x="1654" y="2779"/>
                    </a:lnTo>
                    <a:lnTo>
                      <a:pt x="1542" y="2974"/>
                    </a:lnTo>
                    <a:lnTo>
                      <a:pt x="1445" y="3154"/>
                    </a:lnTo>
                    <a:lnTo>
                      <a:pt x="1362" y="3349"/>
                    </a:lnTo>
                    <a:lnTo>
                      <a:pt x="1292" y="3543"/>
                    </a:lnTo>
                    <a:lnTo>
                      <a:pt x="1237" y="3752"/>
                    </a:lnTo>
                    <a:lnTo>
                      <a:pt x="1042" y="4530"/>
                    </a:lnTo>
                    <a:lnTo>
                      <a:pt x="876" y="5280"/>
                    </a:lnTo>
                    <a:lnTo>
                      <a:pt x="723" y="6003"/>
                    </a:lnTo>
                    <a:lnTo>
                      <a:pt x="584" y="6697"/>
                    </a:lnTo>
                    <a:lnTo>
                      <a:pt x="459" y="7378"/>
                    </a:lnTo>
                    <a:lnTo>
                      <a:pt x="348" y="8031"/>
                    </a:lnTo>
                    <a:lnTo>
                      <a:pt x="250" y="8656"/>
                    </a:lnTo>
                    <a:lnTo>
                      <a:pt x="181" y="9254"/>
                    </a:lnTo>
                    <a:lnTo>
                      <a:pt x="111" y="9837"/>
                    </a:lnTo>
                    <a:lnTo>
                      <a:pt x="70" y="10407"/>
                    </a:lnTo>
                    <a:lnTo>
                      <a:pt x="28" y="10948"/>
                    </a:lnTo>
                    <a:lnTo>
                      <a:pt x="14" y="11463"/>
                    </a:lnTo>
                    <a:lnTo>
                      <a:pt x="0" y="11963"/>
                    </a:lnTo>
                    <a:lnTo>
                      <a:pt x="14" y="12435"/>
                    </a:lnTo>
                    <a:lnTo>
                      <a:pt x="28" y="12907"/>
                    </a:lnTo>
                    <a:lnTo>
                      <a:pt x="56" y="13338"/>
                    </a:lnTo>
                    <a:lnTo>
                      <a:pt x="70" y="13421"/>
                    </a:lnTo>
                    <a:lnTo>
                      <a:pt x="84" y="13602"/>
                    </a:lnTo>
                    <a:lnTo>
                      <a:pt x="98" y="13713"/>
                    </a:lnTo>
                    <a:lnTo>
                      <a:pt x="153" y="14144"/>
                    </a:lnTo>
                    <a:lnTo>
                      <a:pt x="223" y="14575"/>
                    </a:lnTo>
                    <a:lnTo>
                      <a:pt x="306" y="14977"/>
                    </a:lnTo>
                    <a:lnTo>
                      <a:pt x="403" y="15366"/>
                    </a:lnTo>
                    <a:lnTo>
                      <a:pt x="514" y="15742"/>
                    </a:lnTo>
                    <a:lnTo>
                      <a:pt x="639" y="16089"/>
                    </a:lnTo>
                    <a:lnTo>
                      <a:pt x="778" y="16422"/>
                    </a:lnTo>
                    <a:lnTo>
                      <a:pt x="917" y="16742"/>
                    </a:lnTo>
                    <a:lnTo>
                      <a:pt x="1084" y="17048"/>
                    </a:lnTo>
                    <a:lnTo>
                      <a:pt x="1251" y="17339"/>
                    </a:lnTo>
                    <a:lnTo>
                      <a:pt x="1431" y="17617"/>
                    </a:lnTo>
                    <a:lnTo>
                      <a:pt x="1612" y="17895"/>
                    </a:lnTo>
                    <a:lnTo>
                      <a:pt x="1820" y="18145"/>
                    </a:lnTo>
                    <a:lnTo>
                      <a:pt x="2015" y="18381"/>
                    </a:lnTo>
                    <a:lnTo>
                      <a:pt x="2237" y="18617"/>
                    </a:lnTo>
                    <a:lnTo>
                      <a:pt x="2459" y="18840"/>
                    </a:lnTo>
                    <a:lnTo>
                      <a:pt x="2848" y="19187"/>
                    </a:lnTo>
                    <a:lnTo>
                      <a:pt x="3210" y="19507"/>
                    </a:lnTo>
                    <a:lnTo>
                      <a:pt x="3571" y="19812"/>
                    </a:lnTo>
                    <a:lnTo>
                      <a:pt x="3918" y="20076"/>
                    </a:lnTo>
                    <a:lnTo>
                      <a:pt x="4557" y="20576"/>
                    </a:lnTo>
                    <a:lnTo>
                      <a:pt x="4849" y="20813"/>
                    </a:lnTo>
                    <a:lnTo>
                      <a:pt x="5141" y="21049"/>
                    </a:lnTo>
                    <a:lnTo>
                      <a:pt x="5294" y="21188"/>
                    </a:lnTo>
                    <a:lnTo>
                      <a:pt x="5446" y="21327"/>
                    </a:lnTo>
                    <a:lnTo>
                      <a:pt x="5599" y="21479"/>
                    </a:lnTo>
                    <a:lnTo>
                      <a:pt x="5794" y="21702"/>
                    </a:lnTo>
                    <a:lnTo>
                      <a:pt x="5947" y="21868"/>
                    </a:lnTo>
                    <a:lnTo>
                      <a:pt x="6072" y="22063"/>
                    </a:lnTo>
                    <a:lnTo>
                      <a:pt x="6211" y="22257"/>
                    </a:lnTo>
                    <a:lnTo>
                      <a:pt x="6322" y="22466"/>
                    </a:lnTo>
                    <a:lnTo>
                      <a:pt x="6433" y="22702"/>
                    </a:lnTo>
                    <a:lnTo>
                      <a:pt x="6530" y="22938"/>
                    </a:lnTo>
                    <a:lnTo>
                      <a:pt x="6613" y="23188"/>
                    </a:lnTo>
                    <a:lnTo>
                      <a:pt x="6683" y="23466"/>
                    </a:lnTo>
                    <a:lnTo>
                      <a:pt x="6752" y="23758"/>
                    </a:lnTo>
                    <a:lnTo>
                      <a:pt x="6808" y="24077"/>
                    </a:lnTo>
                    <a:lnTo>
                      <a:pt x="6850" y="24411"/>
                    </a:lnTo>
                    <a:lnTo>
                      <a:pt x="6877" y="24772"/>
                    </a:lnTo>
                    <a:lnTo>
                      <a:pt x="6891" y="25161"/>
                    </a:lnTo>
                    <a:lnTo>
                      <a:pt x="6891" y="25578"/>
                    </a:lnTo>
                    <a:lnTo>
                      <a:pt x="6877" y="26036"/>
                    </a:lnTo>
                    <a:lnTo>
                      <a:pt x="6863" y="26509"/>
                    </a:lnTo>
                    <a:lnTo>
                      <a:pt x="6961" y="26773"/>
                    </a:lnTo>
                    <a:lnTo>
                      <a:pt x="7072" y="27009"/>
                    </a:lnTo>
                    <a:lnTo>
                      <a:pt x="7211" y="27245"/>
                    </a:lnTo>
                    <a:lnTo>
                      <a:pt x="7350" y="27467"/>
                    </a:lnTo>
                    <a:lnTo>
                      <a:pt x="7516" y="27676"/>
                    </a:lnTo>
                    <a:lnTo>
                      <a:pt x="7697" y="27870"/>
                    </a:lnTo>
                    <a:lnTo>
                      <a:pt x="7892" y="28037"/>
                    </a:lnTo>
                    <a:lnTo>
                      <a:pt x="8086" y="28204"/>
                    </a:lnTo>
                    <a:lnTo>
                      <a:pt x="8294" y="28357"/>
                    </a:lnTo>
                    <a:lnTo>
                      <a:pt x="8517" y="28482"/>
                    </a:lnTo>
                    <a:lnTo>
                      <a:pt x="8753" y="28593"/>
                    </a:lnTo>
                    <a:lnTo>
                      <a:pt x="8989" y="28690"/>
                    </a:lnTo>
                    <a:lnTo>
                      <a:pt x="9225" y="28773"/>
                    </a:lnTo>
                    <a:lnTo>
                      <a:pt x="9475" y="28843"/>
                    </a:lnTo>
                    <a:lnTo>
                      <a:pt x="9725" y="28898"/>
                    </a:lnTo>
                    <a:lnTo>
                      <a:pt x="9989" y="28926"/>
                    </a:lnTo>
                    <a:lnTo>
                      <a:pt x="10239" y="28940"/>
                    </a:lnTo>
                    <a:lnTo>
                      <a:pt x="10503" y="28940"/>
                    </a:lnTo>
                    <a:lnTo>
                      <a:pt x="10754" y="28926"/>
                    </a:lnTo>
                    <a:lnTo>
                      <a:pt x="11017" y="28885"/>
                    </a:lnTo>
                    <a:lnTo>
                      <a:pt x="11268" y="28829"/>
                    </a:lnTo>
                    <a:lnTo>
                      <a:pt x="11518" y="28746"/>
                    </a:lnTo>
                    <a:lnTo>
                      <a:pt x="11754" y="28648"/>
                    </a:lnTo>
                    <a:lnTo>
                      <a:pt x="11990" y="28537"/>
                    </a:lnTo>
                    <a:lnTo>
                      <a:pt x="12226" y="28412"/>
                    </a:lnTo>
                    <a:lnTo>
                      <a:pt x="12448" y="28259"/>
                    </a:lnTo>
                    <a:lnTo>
                      <a:pt x="12671" y="28079"/>
                    </a:lnTo>
                    <a:lnTo>
                      <a:pt x="12879" y="27884"/>
                    </a:lnTo>
                    <a:lnTo>
                      <a:pt x="13060" y="27676"/>
                    </a:lnTo>
                    <a:lnTo>
                      <a:pt x="13254" y="27440"/>
                    </a:lnTo>
                    <a:lnTo>
                      <a:pt x="13421" y="27176"/>
                    </a:lnTo>
                    <a:lnTo>
                      <a:pt x="13574" y="26898"/>
                    </a:lnTo>
                    <a:lnTo>
                      <a:pt x="13602" y="26259"/>
                    </a:lnTo>
                    <a:lnTo>
                      <a:pt x="13657" y="25634"/>
                    </a:lnTo>
                    <a:lnTo>
                      <a:pt x="13713" y="25008"/>
                    </a:lnTo>
                    <a:lnTo>
                      <a:pt x="13796" y="24397"/>
                    </a:lnTo>
                    <a:lnTo>
                      <a:pt x="13879" y="23814"/>
                    </a:lnTo>
                    <a:lnTo>
                      <a:pt x="13963" y="23230"/>
                    </a:lnTo>
                    <a:lnTo>
                      <a:pt x="14060" y="22660"/>
                    </a:lnTo>
                    <a:lnTo>
                      <a:pt x="14171" y="22105"/>
                    </a:lnTo>
                    <a:lnTo>
                      <a:pt x="14282" y="21577"/>
                    </a:lnTo>
                    <a:lnTo>
                      <a:pt x="14407" y="21049"/>
                    </a:lnTo>
                    <a:lnTo>
                      <a:pt x="14657" y="20062"/>
                    </a:lnTo>
                    <a:lnTo>
                      <a:pt x="14921" y="19145"/>
                    </a:lnTo>
                    <a:lnTo>
                      <a:pt x="15185" y="18298"/>
                    </a:lnTo>
                    <a:lnTo>
                      <a:pt x="15449" y="17548"/>
                    </a:lnTo>
                    <a:lnTo>
                      <a:pt x="15713" y="16867"/>
                    </a:lnTo>
                    <a:lnTo>
                      <a:pt x="15950" y="16283"/>
                    </a:lnTo>
                    <a:lnTo>
                      <a:pt x="16158" y="15797"/>
                    </a:lnTo>
                    <a:lnTo>
                      <a:pt x="16325" y="15408"/>
                    </a:lnTo>
                    <a:lnTo>
                      <a:pt x="16464" y="15130"/>
                    </a:lnTo>
                    <a:lnTo>
                      <a:pt x="16575" y="14894"/>
                    </a:lnTo>
                    <a:lnTo>
                      <a:pt x="16589" y="14519"/>
                    </a:lnTo>
                    <a:lnTo>
                      <a:pt x="16616" y="13505"/>
                    </a:lnTo>
                    <a:lnTo>
                      <a:pt x="16630" y="12018"/>
                    </a:lnTo>
                    <a:lnTo>
                      <a:pt x="16616" y="11171"/>
                    </a:lnTo>
                    <a:lnTo>
                      <a:pt x="16602" y="10254"/>
                    </a:lnTo>
                    <a:lnTo>
                      <a:pt x="16575" y="9323"/>
                    </a:lnTo>
                    <a:lnTo>
                      <a:pt x="16533" y="8392"/>
                    </a:lnTo>
                    <a:lnTo>
                      <a:pt x="16477" y="7461"/>
                    </a:lnTo>
                    <a:lnTo>
                      <a:pt x="16394" y="6572"/>
                    </a:lnTo>
                    <a:lnTo>
                      <a:pt x="16339" y="6155"/>
                    </a:lnTo>
                    <a:lnTo>
                      <a:pt x="16283" y="5752"/>
                    </a:lnTo>
                    <a:lnTo>
                      <a:pt x="16227" y="5363"/>
                    </a:lnTo>
                    <a:lnTo>
                      <a:pt x="16158" y="5002"/>
                    </a:lnTo>
                    <a:lnTo>
                      <a:pt x="16075" y="4669"/>
                    </a:lnTo>
                    <a:lnTo>
                      <a:pt x="15991" y="4363"/>
                    </a:lnTo>
                    <a:lnTo>
                      <a:pt x="15894" y="4085"/>
                    </a:lnTo>
                    <a:lnTo>
                      <a:pt x="15797" y="3849"/>
                    </a:lnTo>
                    <a:lnTo>
                      <a:pt x="15672" y="3585"/>
                    </a:lnTo>
                    <a:lnTo>
                      <a:pt x="15519" y="3335"/>
                    </a:lnTo>
                    <a:lnTo>
                      <a:pt x="15366" y="3085"/>
                    </a:lnTo>
                    <a:lnTo>
                      <a:pt x="15199" y="2863"/>
                    </a:lnTo>
                    <a:lnTo>
                      <a:pt x="15019" y="2627"/>
                    </a:lnTo>
                    <a:lnTo>
                      <a:pt x="14838" y="2418"/>
                    </a:lnTo>
                    <a:lnTo>
                      <a:pt x="14644" y="2210"/>
                    </a:lnTo>
                    <a:lnTo>
                      <a:pt x="14435" y="2015"/>
                    </a:lnTo>
                    <a:lnTo>
                      <a:pt x="14227" y="1835"/>
                    </a:lnTo>
                    <a:lnTo>
                      <a:pt x="14004" y="1654"/>
                    </a:lnTo>
                    <a:lnTo>
                      <a:pt x="13782" y="1487"/>
                    </a:lnTo>
                    <a:lnTo>
                      <a:pt x="13546" y="1334"/>
                    </a:lnTo>
                    <a:lnTo>
                      <a:pt x="13296" y="1196"/>
                    </a:lnTo>
                    <a:lnTo>
                      <a:pt x="13046" y="1057"/>
                    </a:lnTo>
                    <a:lnTo>
                      <a:pt x="12796" y="918"/>
                    </a:lnTo>
                    <a:lnTo>
                      <a:pt x="12532" y="807"/>
                    </a:lnTo>
                    <a:lnTo>
                      <a:pt x="12268" y="695"/>
                    </a:lnTo>
                    <a:lnTo>
                      <a:pt x="11990" y="584"/>
                    </a:lnTo>
                    <a:lnTo>
                      <a:pt x="11712" y="487"/>
                    </a:lnTo>
                    <a:lnTo>
                      <a:pt x="11434" y="404"/>
                    </a:lnTo>
                    <a:lnTo>
                      <a:pt x="11156" y="334"/>
                    </a:lnTo>
                    <a:lnTo>
                      <a:pt x="10865" y="265"/>
                    </a:lnTo>
                    <a:lnTo>
                      <a:pt x="10573" y="195"/>
                    </a:lnTo>
                    <a:lnTo>
                      <a:pt x="10281" y="140"/>
                    </a:lnTo>
                    <a:lnTo>
                      <a:pt x="9698" y="70"/>
                    </a:lnTo>
                    <a:lnTo>
                      <a:pt x="9100" y="15"/>
                    </a:lnTo>
                    <a:lnTo>
                      <a:pt x="8503" y="1"/>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90;p19">
                <a:extLst>
                  <a:ext uri="{FF2B5EF4-FFF2-40B4-BE49-F238E27FC236}">
                    <a16:creationId xmlns:a16="http://schemas.microsoft.com/office/drawing/2014/main" id="{9117FB34-407A-F2BE-415F-4E030043AED3}"/>
                  </a:ext>
                </a:extLst>
              </p:cNvPr>
              <p:cNvSpPr/>
              <p:nvPr/>
            </p:nvSpPr>
            <p:spPr>
              <a:xfrm>
                <a:off x="3382600" y="983475"/>
                <a:ext cx="461275" cy="387650"/>
              </a:xfrm>
              <a:custGeom>
                <a:avLst/>
                <a:gdLst/>
                <a:ahLst/>
                <a:cxnLst/>
                <a:rect l="l" t="t" r="r" b="b"/>
                <a:pathLst>
                  <a:path w="18451" h="15506" extrusionOk="0">
                    <a:moveTo>
                      <a:pt x="7183" y="1"/>
                    </a:moveTo>
                    <a:lnTo>
                      <a:pt x="6655" y="15"/>
                    </a:lnTo>
                    <a:lnTo>
                      <a:pt x="6127" y="56"/>
                    </a:lnTo>
                    <a:lnTo>
                      <a:pt x="5586" y="98"/>
                    </a:lnTo>
                    <a:lnTo>
                      <a:pt x="5058" y="153"/>
                    </a:lnTo>
                    <a:lnTo>
                      <a:pt x="3988" y="279"/>
                    </a:lnTo>
                    <a:lnTo>
                      <a:pt x="3404" y="348"/>
                    </a:lnTo>
                    <a:lnTo>
                      <a:pt x="3113" y="404"/>
                    </a:lnTo>
                    <a:lnTo>
                      <a:pt x="2821" y="459"/>
                    </a:lnTo>
                    <a:lnTo>
                      <a:pt x="2529" y="529"/>
                    </a:lnTo>
                    <a:lnTo>
                      <a:pt x="2251" y="626"/>
                    </a:lnTo>
                    <a:lnTo>
                      <a:pt x="1987" y="737"/>
                    </a:lnTo>
                    <a:lnTo>
                      <a:pt x="1723" y="876"/>
                    </a:lnTo>
                    <a:lnTo>
                      <a:pt x="1571" y="987"/>
                    </a:lnTo>
                    <a:lnTo>
                      <a:pt x="1418" y="1098"/>
                    </a:lnTo>
                    <a:lnTo>
                      <a:pt x="1279" y="1223"/>
                    </a:lnTo>
                    <a:lnTo>
                      <a:pt x="1140" y="1348"/>
                    </a:lnTo>
                    <a:lnTo>
                      <a:pt x="1015" y="1487"/>
                    </a:lnTo>
                    <a:lnTo>
                      <a:pt x="904" y="1640"/>
                    </a:lnTo>
                    <a:lnTo>
                      <a:pt x="793" y="1793"/>
                    </a:lnTo>
                    <a:lnTo>
                      <a:pt x="681" y="1946"/>
                    </a:lnTo>
                    <a:lnTo>
                      <a:pt x="598" y="2112"/>
                    </a:lnTo>
                    <a:lnTo>
                      <a:pt x="515" y="2279"/>
                    </a:lnTo>
                    <a:lnTo>
                      <a:pt x="431" y="2460"/>
                    </a:lnTo>
                    <a:lnTo>
                      <a:pt x="362" y="2626"/>
                    </a:lnTo>
                    <a:lnTo>
                      <a:pt x="237" y="2988"/>
                    </a:lnTo>
                    <a:lnTo>
                      <a:pt x="153" y="3363"/>
                    </a:lnTo>
                    <a:lnTo>
                      <a:pt x="84" y="3738"/>
                    </a:lnTo>
                    <a:lnTo>
                      <a:pt x="42" y="4127"/>
                    </a:lnTo>
                    <a:lnTo>
                      <a:pt x="15" y="4530"/>
                    </a:lnTo>
                    <a:lnTo>
                      <a:pt x="1" y="4933"/>
                    </a:lnTo>
                    <a:lnTo>
                      <a:pt x="15" y="5350"/>
                    </a:lnTo>
                    <a:lnTo>
                      <a:pt x="28" y="5752"/>
                    </a:lnTo>
                    <a:lnTo>
                      <a:pt x="84" y="6141"/>
                    </a:lnTo>
                    <a:lnTo>
                      <a:pt x="140" y="6517"/>
                    </a:lnTo>
                    <a:lnTo>
                      <a:pt x="167" y="6600"/>
                    </a:lnTo>
                    <a:lnTo>
                      <a:pt x="195" y="6683"/>
                    </a:lnTo>
                    <a:lnTo>
                      <a:pt x="237" y="6753"/>
                    </a:lnTo>
                    <a:lnTo>
                      <a:pt x="279" y="6822"/>
                    </a:lnTo>
                    <a:lnTo>
                      <a:pt x="334" y="6892"/>
                    </a:lnTo>
                    <a:lnTo>
                      <a:pt x="404" y="6961"/>
                    </a:lnTo>
                    <a:lnTo>
                      <a:pt x="542" y="7058"/>
                    </a:lnTo>
                    <a:lnTo>
                      <a:pt x="695" y="7142"/>
                    </a:lnTo>
                    <a:lnTo>
                      <a:pt x="862" y="7211"/>
                    </a:lnTo>
                    <a:lnTo>
                      <a:pt x="1043" y="7253"/>
                    </a:lnTo>
                    <a:lnTo>
                      <a:pt x="1223" y="7267"/>
                    </a:lnTo>
                    <a:lnTo>
                      <a:pt x="1418" y="7267"/>
                    </a:lnTo>
                    <a:lnTo>
                      <a:pt x="1598" y="7239"/>
                    </a:lnTo>
                    <a:lnTo>
                      <a:pt x="1779" y="7211"/>
                    </a:lnTo>
                    <a:lnTo>
                      <a:pt x="1946" y="7156"/>
                    </a:lnTo>
                    <a:lnTo>
                      <a:pt x="2126" y="7086"/>
                    </a:lnTo>
                    <a:lnTo>
                      <a:pt x="2293" y="7003"/>
                    </a:lnTo>
                    <a:lnTo>
                      <a:pt x="2446" y="6906"/>
                    </a:lnTo>
                    <a:lnTo>
                      <a:pt x="2585" y="6794"/>
                    </a:lnTo>
                    <a:lnTo>
                      <a:pt x="2724" y="6683"/>
                    </a:lnTo>
                    <a:lnTo>
                      <a:pt x="2849" y="6586"/>
                    </a:lnTo>
                    <a:lnTo>
                      <a:pt x="2918" y="6530"/>
                    </a:lnTo>
                    <a:lnTo>
                      <a:pt x="2988" y="6503"/>
                    </a:lnTo>
                    <a:lnTo>
                      <a:pt x="3071" y="6475"/>
                    </a:lnTo>
                    <a:lnTo>
                      <a:pt x="3252" y="6475"/>
                    </a:lnTo>
                    <a:lnTo>
                      <a:pt x="3363" y="6503"/>
                    </a:lnTo>
                    <a:lnTo>
                      <a:pt x="3557" y="6586"/>
                    </a:lnTo>
                    <a:lnTo>
                      <a:pt x="3668" y="6628"/>
                    </a:lnTo>
                    <a:lnTo>
                      <a:pt x="3780" y="6655"/>
                    </a:lnTo>
                    <a:lnTo>
                      <a:pt x="3891" y="6669"/>
                    </a:lnTo>
                    <a:lnTo>
                      <a:pt x="4127" y="6669"/>
                    </a:lnTo>
                    <a:lnTo>
                      <a:pt x="4238" y="6655"/>
                    </a:lnTo>
                    <a:lnTo>
                      <a:pt x="4363" y="6642"/>
                    </a:lnTo>
                    <a:lnTo>
                      <a:pt x="4474" y="6614"/>
                    </a:lnTo>
                    <a:lnTo>
                      <a:pt x="4585" y="6572"/>
                    </a:lnTo>
                    <a:lnTo>
                      <a:pt x="4683" y="6530"/>
                    </a:lnTo>
                    <a:lnTo>
                      <a:pt x="4794" y="6475"/>
                    </a:lnTo>
                    <a:lnTo>
                      <a:pt x="4891" y="6405"/>
                    </a:lnTo>
                    <a:lnTo>
                      <a:pt x="4988" y="6336"/>
                    </a:lnTo>
                    <a:lnTo>
                      <a:pt x="5072" y="6266"/>
                    </a:lnTo>
                    <a:lnTo>
                      <a:pt x="5155" y="6183"/>
                    </a:lnTo>
                    <a:lnTo>
                      <a:pt x="5224" y="6086"/>
                    </a:lnTo>
                    <a:lnTo>
                      <a:pt x="5336" y="6239"/>
                    </a:lnTo>
                    <a:lnTo>
                      <a:pt x="5447" y="6378"/>
                    </a:lnTo>
                    <a:lnTo>
                      <a:pt x="5586" y="6503"/>
                    </a:lnTo>
                    <a:lnTo>
                      <a:pt x="5711" y="6642"/>
                    </a:lnTo>
                    <a:lnTo>
                      <a:pt x="5864" y="6753"/>
                    </a:lnTo>
                    <a:lnTo>
                      <a:pt x="6002" y="6864"/>
                    </a:lnTo>
                    <a:lnTo>
                      <a:pt x="6155" y="6975"/>
                    </a:lnTo>
                    <a:lnTo>
                      <a:pt x="6322" y="7072"/>
                    </a:lnTo>
                    <a:lnTo>
                      <a:pt x="6475" y="7156"/>
                    </a:lnTo>
                    <a:lnTo>
                      <a:pt x="6655" y="7225"/>
                    </a:lnTo>
                    <a:lnTo>
                      <a:pt x="6822" y="7295"/>
                    </a:lnTo>
                    <a:lnTo>
                      <a:pt x="6989" y="7364"/>
                    </a:lnTo>
                    <a:lnTo>
                      <a:pt x="7169" y="7406"/>
                    </a:lnTo>
                    <a:lnTo>
                      <a:pt x="7350" y="7447"/>
                    </a:lnTo>
                    <a:lnTo>
                      <a:pt x="7531" y="7489"/>
                    </a:lnTo>
                    <a:lnTo>
                      <a:pt x="7725" y="7503"/>
                    </a:lnTo>
                    <a:lnTo>
                      <a:pt x="7906" y="7517"/>
                    </a:lnTo>
                    <a:lnTo>
                      <a:pt x="8086" y="7517"/>
                    </a:lnTo>
                    <a:lnTo>
                      <a:pt x="8281" y="7503"/>
                    </a:lnTo>
                    <a:lnTo>
                      <a:pt x="8462" y="7489"/>
                    </a:lnTo>
                    <a:lnTo>
                      <a:pt x="8642" y="7447"/>
                    </a:lnTo>
                    <a:lnTo>
                      <a:pt x="8823" y="7420"/>
                    </a:lnTo>
                    <a:lnTo>
                      <a:pt x="9003" y="7364"/>
                    </a:lnTo>
                    <a:lnTo>
                      <a:pt x="9184" y="7308"/>
                    </a:lnTo>
                    <a:lnTo>
                      <a:pt x="9351" y="7239"/>
                    </a:lnTo>
                    <a:lnTo>
                      <a:pt x="9517" y="7156"/>
                    </a:lnTo>
                    <a:lnTo>
                      <a:pt x="9684" y="7072"/>
                    </a:lnTo>
                    <a:lnTo>
                      <a:pt x="9837" y="6975"/>
                    </a:lnTo>
                    <a:lnTo>
                      <a:pt x="10004" y="6878"/>
                    </a:lnTo>
                    <a:lnTo>
                      <a:pt x="10143" y="6767"/>
                    </a:lnTo>
                    <a:lnTo>
                      <a:pt x="10281" y="6655"/>
                    </a:lnTo>
                    <a:lnTo>
                      <a:pt x="10420" y="6517"/>
                    </a:lnTo>
                    <a:lnTo>
                      <a:pt x="10407" y="6655"/>
                    </a:lnTo>
                    <a:lnTo>
                      <a:pt x="10407" y="6794"/>
                    </a:lnTo>
                    <a:lnTo>
                      <a:pt x="10420" y="7058"/>
                    </a:lnTo>
                    <a:lnTo>
                      <a:pt x="10462" y="7322"/>
                    </a:lnTo>
                    <a:lnTo>
                      <a:pt x="10532" y="7572"/>
                    </a:lnTo>
                    <a:lnTo>
                      <a:pt x="10629" y="7822"/>
                    </a:lnTo>
                    <a:lnTo>
                      <a:pt x="10768" y="8045"/>
                    </a:lnTo>
                    <a:lnTo>
                      <a:pt x="10921" y="8267"/>
                    </a:lnTo>
                    <a:lnTo>
                      <a:pt x="11004" y="8364"/>
                    </a:lnTo>
                    <a:lnTo>
                      <a:pt x="11101" y="8462"/>
                    </a:lnTo>
                    <a:lnTo>
                      <a:pt x="11198" y="8545"/>
                    </a:lnTo>
                    <a:lnTo>
                      <a:pt x="11310" y="8628"/>
                    </a:lnTo>
                    <a:lnTo>
                      <a:pt x="11532" y="8781"/>
                    </a:lnTo>
                    <a:lnTo>
                      <a:pt x="11768" y="8892"/>
                    </a:lnTo>
                    <a:lnTo>
                      <a:pt x="12018" y="8976"/>
                    </a:lnTo>
                    <a:lnTo>
                      <a:pt x="12282" y="9031"/>
                    </a:lnTo>
                    <a:lnTo>
                      <a:pt x="12546" y="9059"/>
                    </a:lnTo>
                    <a:lnTo>
                      <a:pt x="12810" y="9059"/>
                    </a:lnTo>
                    <a:lnTo>
                      <a:pt x="12949" y="9045"/>
                    </a:lnTo>
                    <a:lnTo>
                      <a:pt x="13074" y="9031"/>
                    </a:lnTo>
                    <a:lnTo>
                      <a:pt x="13005" y="9142"/>
                    </a:lnTo>
                    <a:lnTo>
                      <a:pt x="12935" y="9267"/>
                    </a:lnTo>
                    <a:lnTo>
                      <a:pt x="12893" y="9392"/>
                    </a:lnTo>
                    <a:lnTo>
                      <a:pt x="12852" y="9531"/>
                    </a:lnTo>
                    <a:lnTo>
                      <a:pt x="12824" y="9670"/>
                    </a:lnTo>
                    <a:lnTo>
                      <a:pt x="12796" y="9809"/>
                    </a:lnTo>
                    <a:lnTo>
                      <a:pt x="12782" y="9948"/>
                    </a:lnTo>
                    <a:lnTo>
                      <a:pt x="12782" y="10087"/>
                    </a:lnTo>
                    <a:lnTo>
                      <a:pt x="12796" y="10379"/>
                    </a:lnTo>
                    <a:lnTo>
                      <a:pt x="12838" y="10657"/>
                    </a:lnTo>
                    <a:lnTo>
                      <a:pt x="12921" y="10935"/>
                    </a:lnTo>
                    <a:lnTo>
                      <a:pt x="13018" y="11199"/>
                    </a:lnTo>
                    <a:lnTo>
                      <a:pt x="13074" y="11324"/>
                    </a:lnTo>
                    <a:lnTo>
                      <a:pt x="13143" y="11449"/>
                    </a:lnTo>
                    <a:lnTo>
                      <a:pt x="13227" y="11560"/>
                    </a:lnTo>
                    <a:lnTo>
                      <a:pt x="13310" y="11671"/>
                    </a:lnTo>
                    <a:lnTo>
                      <a:pt x="13394" y="11782"/>
                    </a:lnTo>
                    <a:lnTo>
                      <a:pt x="13491" y="11879"/>
                    </a:lnTo>
                    <a:lnTo>
                      <a:pt x="13602" y="11977"/>
                    </a:lnTo>
                    <a:lnTo>
                      <a:pt x="13699" y="12060"/>
                    </a:lnTo>
                    <a:lnTo>
                      <a:pt x="13824" y="12143"/>
                    </a:lnTo>
                    <a:lnTo>
                      <a:pt x="13935" y="12227"/>
                    </a:lnTo>
                    <a:lnTo>
                      <a:pt x="14060" y="12282"/>
                    </a:lnTo>
                    <a:lnTo>
                      <a:pt x="14185" y="12352"/>
                    </a:lnTo>
                    <a:lnTo>
                      <a:pt x="14310" y="12393"/>
                    </a:lnTo>
                    <a:lnTo>
                      <a:pt x="14449" y="12449"/>
                    </a:lnTo>
                    <a:lnTo>
                      <a:pt x="14588" y="12477"/>
                    </a:lnTo>
                    <a:lnTo>
                      <a:pt x="14713" y="12504"/>
                    </a:lnTo>
                    <a:lnTo>
                      <a:pt x="14686" y="12643"/>
                    </a:lnTo>
                    <a:lnTo>
                      <a:pt x="14658" y="12796"/>
                    </a:lnTo>
                    <a:lnTo>
                      <a:pt x="14644" y="12935"/>
                    </a:lnTo>
                    <a:lnTo>
                      <a:pt x="14630" y="13088"/>
                    </a:lnTo>
                    <a:lnTo>
                      <a:pt x="14630" y="13227"/>
                    </a:lnTo>
                    <a:lnTo>
                      <a:pt x="14644" y="13380"/>
                    </a:lnTo>
                    <a:lnTo>
                      <a:pt x="14658" y="13519"/>
                    </a:lnTo>
                    <a:lnTo>
                      <a:pt x="14686" y="13671"/>
                    </a:lnTo>
                    <a:lnTo>
                      <a:pt x="14727" y="13810"/>
                    </a:lnTo>
                    <a:lnTo>
                      <a:pt x="14769" y="13949"/>
                    </a:lnTo>
                    <a:lnTo>
                      <a:pt x="14825" y="14088"/>
                    </a:lnTo>
                    <a:lnTo>
                      <a:pt x="14894" y="14227"/>
                    </a:lnTo>
                    <a:lnTo>
                      <a:pt x="14963" y="14352"/>
                    </a:lnTo>
                    <a:lnTo>
                      <a:pt x="15033" y="14477"/>
                    </a:lnTo>
                    <a:lnTo>
                      <a:pt x="15116" y="14602"/>
                    </a:lnTo>
                    <a:lnTo>
                      <a:pt x="15214" y="14713"/>
                    </a:lnTo>
                    <a:lnTo>
                      <a:pt x="15311" y="14811"/>
                    </a:lnTo>
                    <a:lnTo>
                      <a:pt x="15422" y="14922"/>
                    </a:lnTo>
                    <a:lnTo>
                      <a:pt x="15533" y="15005"/>
                    </a:lnTo>
                    <a:lnTo>
                      <a:pt x="15658" y="15102"/>
                    </a:lnTo>
                    <a:lnTo>
                      <a:pt x="15783" y="15172"/>
                    </a:lnTo>
                    <a:lnTo>
                      <a:pt x="15908" y="15241"/>
                    </a:lnTo>
                    <a:lnTo>
                      <a:pt x="16047" y="15311"/>
                    </a:lnTo>
                    <a:lnTo>
                      <a:pt x="16186" y="15366"/>
                    </a:lnTo>
                    <a:lnTo>
                      <a:pt x="16325" y="15408"/>
                    </a:lnTo>
                    <a:lnTo>
                      <a:pt x="16464" y="15450"/>
                    </a:lnTo>
                    <a:lnTo>
                      <a:pt x="16603" y="15478"/>
                    </a:lnTo>
                    <a:lnTo>
                      <a:pt x="16756" y="15491"/>
                    </a:lnTo>
                    <a:lnTo>
                      <a:pt x="16908" y="15505"/>
                    </a:lnTo>
                    <a:lnTo>
                      <a:pt x="17047" y="15505"/>
                    </a:lnTo>
                    <a:lnTo>
                      <a:pt x="17200" y="15491"/>
                    </a:lnTo>
                    <a:lnTo>
                      <a:pt x="17339" y="15478"/>
                    </a:lnTo>
                    <a:lnTo>
                      <a:pt x="17575" y="14700"/>
                    </a:lnTo>
                    <a:lnTo>
                      <a:pt x="17798" y="13922"/>
                    </a:lnTo>
                    <a:lnTo>
                      <a:pt x="17978" y="13144"/>
                    </a:lnTo>
                    <a:lnTo>
                      <a:pt x="18131" y="12366"/>
                    </a:lnTo>
                    <a:lnTo>
                      <a:pt x="18256" y="11574"/>
                    </a:lnTo>
                    <a:lnTo>
                      <a:pt x="18353" y="10782"/>
                    </a:lnTo>
                    <a:lnTo>
                      <a:pt x="18409" y="9976"/>
                    </a:lnTo>
                    <a:lnTo>
                      <a:pt x="18437" y="9156"/>
                    </a:lnTo>
                    <a:lnTo>
                      <a:pt x="18451" y="8642"/>
                    </a:lnTo>
                    <a:lnTo>
                      <a:pt x="18437" y="8114"/>
                    </a:lnTo>
                    <a:lnTo>
                      <a:pt x="18409" y="7586"/>
                    </a:lnTo>
                    <a:lnTo>
                      <a:pt x="18353" y="7058"/>
                    </a:lnTo>
                    <a:lnTo>
                      <a:pt x="18270" y="6544"/>
                    </a:lnTo>
                    <a:lnTo>
                      <a:pt x="18173" y="6016"/>
                    </a:lnTo>
                    <a:lnTo>
                      <a:pt x="18048" y="5516"/>
                    </a:lnTo>
                    <a:lnTo>
                      <a:pt x="17964" y="5266"/>
                    </a:lnTo>
                    <a:lnTo>
                      <a:pt x="17881" y="5016"/>
                    </a:lnTo>
                    <a:lnTo>
                      <a:pt x="17756" y="4697"/>
                    </a:lnTo>
                    <a:lnTo>
                      <a:pt x="17603" y="4391"/>
                    </a:lnTo>
                    <a:lnTo>
                      <a:pt x="17436" y="4099"/>
                    </a:lnTo>
                    <a:lnTo>
                      <a:pt x="17256" y="3807"/>
                    </a:lnTo>
                    <a:lnTo>
                      <a:pt x="17061" y="3543"/>
                    </a:lnTo>
                    <a:lnTo>
                      <a:pt x="16839" y="3279"/>
                    </a:lnTo>
                    <a:lnTo>
                      <a:pt x="16617" y="3029"/>
                    </a:lnTo>
                    <a:lnTo>
                      <a:pt x="16367" y="2793"/>
                    </a:lnTo>
                    <a:lnTo>
                      <a:pt x="16103" y="2571"/>
                    </a:lnTo>
                    <a:lnTo>
                      <a:pt x="15839" y="2362"/>
                    </a:lnTo>
                    <a:lnTo>
                      <a:pt x="15547" y="2154"/>
                    </a:lnTo>
                    <a:lnTo>
                      <a:pt x="15255" y="1960"/>
                    </a:lnTo>
                    <a:lnTo>
                      <a:pt x="14950" y="1779"/>
                    </a:lnTo>
                    <a:lnTo>
                      <a:pt x="14630" y="1598"/>
                    </a:lnTo>
                    <a:lnTo>
                      <a:pt x="14310" y="1432"/>
                    </a:lnTo>
                    <a:lnTo>
                      <a:pt x="13977" y="1279"/>
                    </a:lnTo>
                    <a:lnTo>
                      <a:pt x="13644" y="1140"/>
                    </a:lnTo>
                    <a:lnTo>
                      <a:pt x="13296" y="1001"/>
                    </a:lnTo>
                    <a:lnTo>
                      <a:pt x="12949" y="876"/>
                    </a:lnTo>
                    <a:lnTo>
                      <a:pt x="12588" y="765"/>
                    </a:lnTo>
                    <a:lnTo>
                      <a:pt x="12227" y="654"/>
                    </a:lnTo>
                    <a:lnTo>
                      <a:pt x="11865" y="556"/>
                    </a:lnTo>
                    <a:lnTo>
                      <a:pt x="11504" y="459"/>
                    </a:lnTo>
                    <a:lnTo>
                      <a:pt x="11143" y="390"/>
                    </a:lnTo>
                    <a:lnTo>
                      <a:pt x="10407" y="251"/>
                    </a:lnTo>
                    <a:lnTo>
                      <a:pt x="9670" y="140"/>
                    </a:lnTo>
                    <a:lnTo>
                      <a:pt x="8962" y="56"/>
                    </a:lnTo>
                    <a:lnTo>
                      <a:pt x="8253" y="15"/>
                    </a:lnTo>
                    <a:lnTo>
                      <a:pt x="772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91;p19">
                <a:extLst>
                  <a:ext uri="{FF2B5EF4-FFF2-40B4-BE49-F238E27FC236}">
                    <a16:creationId xmlns:a16="http://schemas.microsoft.com/office/drawing/2014/main" id="{9515E147-9363-5EA3-92B5-06B4A56E433D}"/>
                  </a:ext>
                </a:extLst>
              </p:cNvPr>
              <p:cNvSpPr/>
              <p:nvPr/>
            </p:nvSpPr>
            <p:spPr>
              <a:xfrm>
                <a:off x="3559050" y="1334275"/>
                <a:ext cx="34400" cy="34075"/>
              </a:xfrm>
              <a:custGeom>
                <a:avLst/>
                <a:gdLst/>
                <a:ahLst/>
                <a:cxnLst/>
                <a:rect l="l" t="t" r="r" b="b"/>
                <a:pathLst>
                  <a:path w="1376" h="1363" extrusionOk="0">
                    <a:moveTo>
                      <a:pt x="584" y="1"/>
                    </a:moveTo>
                    <a:lnTo>
                      <a:pt x="459" y="42"/>
                    </a:lnTo>
                    <a:lnTo>
                      <a:pt x="334" y="98"/>
                    </a:lnTo>
                    <a:lnTo>
                      <a:pt x="236" y="167"/>
                    </a:lnTo>
                    <a:lnTo>
                      <a:pt x="139" y="265"/>
                    </a:lnTo>
                    <a:lnTo>
                      <a:pt x="70" y="376"/>
                    </a:lnTo>
                    <a:lnTo>
                      <a:pt x="28" y="501"/>
                    </a:lnTo>
                    <a:lnTo>
                      <a:pt x="0" y="640"/>
                    </a:lnTo>
                    <a:lnTo>
                      <a:pt x="14" y="779"/>
                    </a:lnTo>
                    <a:lnTo>
                      <a:pt x="42" y="918"/>
                    </a:lnTo>
                    <a:lnTo>
                      <a:pt x="98" y="1029"/>
                    </a:lnTo>
                    <a:lnTo>
                      <a:pt x="181" y="1140"/>
                    </a:lnTo>
                    <a:lnTo>
                      <a:pt x="278" y="1223"/>
                    </a:lnTo>
                    <a:lnTo>
                      <a:pt x="389" y="1293"/>
                    </a:lnTo>
                    <a:lnTo>
                      <a:pt x="514" y="1348"/>
                    </a:lnTo>
                    <a:lnTo>
                      <a:pt x="653" y="1362"/>
                    </a:lnTo>
                    <a:lnTo>
                      <a:pt x="792" y="1362"/>
                    </a:lnTo>
                    <a:lnTo>
                      <a:pt x="917" y="1334"/>
                    </a:lnTo>
                    <a:lnTo>
                      <a:pt x="1042" y="1279"/>
                    </a:lnTo>
                    <a:lnTo>
                      <a:pt x="1140" y="1196"/>
                    </a:lnTo>
                    <a:lnTo>
                      <a:pt x="1237" y="1098"/>
                    </a:lnTo>
                    <a:lnTo>
                      <a:pt x="1306" y="987"/>
                    </a:lnTo>
                    <a:lnTo>
                      <a:pt x="1348" y="862"/>
                    </a:lnTo>
                    <a:lnTo>
                      <a:pt x="1376" y="723"/>
                    </a:lnTo>
                    <a:lnTo>
                      <a:pt x="1362" y="584"/>
                    </a:lnTo>
                    <a:lnTo>
                      <a:pt x="1334" y="459"/>
                    </a:lnTo>
                    <a:lnTo>
                      <a:pt x="1278" y="334"/>
                    </a:lnTo>
                    <a:lnTo>
                      <a:pt x="1195" y="223"/>
                    </a:lnTo>
                    <a:lnTo>
                      <a:pt x="1098" y="140"/>
                    </a:lnTo>
                    <a:lnTo>
                      <a:pt x="987" y="70"/>
                    </a:lnTo>
                    <a:lnTo>
                      <a:pt x="862" y="28"/>
                    </a:lnTo>
                    <a:lnTo>
                      <a:pt x="72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92;p19">
                <a:extLst>
                  <a:ext uri="{FF2B5EF4-FFF2-40B4-BE49-F238E27FC236}">
                    <a16:creationId xmlns:a16="http://schemas.microsoft.com/office/drawing/2014/main" id="{29FC9802-5485-7829-52C7-2DF7B252673C}"/>
                  </a:ext>
                </a:extLst>
              </p:cNvPr>
              <p:cNvSpPr/>
              <p:nvPr/>
            </p:nvSpPr>
            <p:spPr>
              <a:xfrm>
                <a:off x="3563900" y="1340175"/>
                <a:ext cx="12525" cy="12550"/>
              </a:xfrm>
              <a:custGeom>
                <a:avLst/>
                <a:gdLst/>
                <a:ahLst/>
                <a:cxnLst/>
                <a:rect l="l" t="t" r="r" b="b"/>
                <a:pathLst>
                  <a:path w="501" h="502" extrusionOk="0">
                    <a:moveTo>
                      <a:pt x="223" y="1"/>
                    </a:moveTo>
                    <a:lnTo>
                      <a:pt x="168" y="15"/>
                    </a:lnTo>
                    <a:lnTo>
                      <a:pt x="126" y="29"/>
                    </a:lnTo>
                    <a:lnTo>
                      <a:pt x="84" y="56"/>
                    </a:lnTo>
                    <a:lnTo>
                      <a:pt x="56" y="98"/>
                    </a:lnTo>
                    <a:lnTo>
                      <a:pt x="29" y="140"/>
                    </a:lnTo>
                    <a:lnTo>
                      <a:pt x="15" y="181"/>
                    </a:lnTo>
                    <a:lnTo>
                      <a:pt x="1" y="237"/>
                    </a:lnTo>
                    <a:lnTo>
                      <a:pt x="1" y="279"/>
                    </a:lnTo>
                    <a:lnTo>
                      <a:pt x="15" y="334"/>
                    </a:lnTo>
                    <a:lnTo>
                      <a:pt x="42" y="376"/>
                    </a:lnTo>
                    <a:lnTo>
                      <a:pt x="70" y="418"/>
                    </a:lnTo>
                    <a:lnTo>
                      <a:pt x="98" y="445"/>
                    </a:lnTo>
                    <a:lnTo>
                      <a:pt x="140" y="473"/>
                    </a:lnTo>
                    <a:lnTo>
                      <a:pt x="195" y="487"/>
                    </a:lnTo>
                    <a:lnTo>
                      <a:pt x="237" y="501"/>
                    </a:lnTo>
                    <a:lnTo>
                      <a:pt x="293" y="487"/>
                    </a:lnTo>
                    <a:lnTo>
                      <a:pt x="334" y="487"/>
                    </a:lnTo>
                    <a:lnTo>
                      <a:pt x="376" y="459"/>
                    </a:lnTo>
                    <a:lnTo>
                      <a:pt x="418" y="432"/>
                    </a:lnTo>
                    <a:lnTo>
                      <a:pt x="459" y="404"/>
                    </a:lnTo>
                    <a:lnTo>
                      <a:pt x="473" y="362"/>
                    </a:lnTo>
                    <a:lnTo>
                      <a:pt x="501" y="307"/>
                    </a:lnTo>
                    <a:lnTo>
                      <a:pt x="501" y="265"/>
                    </a:lnTo>
                    <a:lnTo>
                      <a:pt x="501" y="209"/>
                    </a:lnTo>
                    <a:lnTo>
                      <a:pt x="487" y="168"/>
                    </a:lnTo>
                    <a:lnTo>
                      <a:pt x="473" y="112"/>
                    </a:lnTo>
                    <a:lnTo>
                      <a:pt x="445" y="84"/>
                    </a:lnTo>
                    <a:lnTo>
                      <a:pt x="404" y="43"/>
                    </a:lnTo>
                    <a:lnTo>
                      <a:pt x="362" y="15"/>
                    </a:lnTo>
                    <a:lnTo>
                      <a:pt x="320"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93;p19">
                <a:extLst>
                  <a:ext uri="{FF2B5EF4-FFF2-40B4-BE49-F238E27FC236}">
                    <a16:creationId xmlns:a16="http://schemas.microsoft.com/office/drawing/2014/main" id="{7345D2E5-6223-096D-BBCF-44E153ABD9FC}"/>
                  </a:ext>
                </a:extLst>
              </p:cNvPr>
              <p:cNvSpPr/>
              <p:nvPr/>
            </p:nvSpPr>
            <p:spPr>
              <a:xfrm>
                <a:off x="3427050" y="1326650"/>
                <a:ext cx="34075" cy="34050"/>
              </a:xfrm>
              <a:custGeom>
                <a:avLst/>
                <a:gdLst/>
                <a:ahLst/>
                <a:cxnLst/>
                <a:rect l="l" t="t" r="r" b="b"/>
                <a:pathLst>
                  <a:path w="1363" h="1362" extrusionOk="0">
                    <a:moveTo>
                      <a:pt x="584" y="0"/>
                    </a:moveTo>
                    <a:lnTo>
                      <a:pt x="446" y="28"/>
                    </a:lnTo>
                    <a:lnTo>
                      <a:pt x="334" y="83"/>
                    </a:lnTo>
                    <a:lnTo>
                      <a:pt x="223" y="167"/>
                    </a:lnTo>
                    <a:lnTo>
                      <a:pt x="140" y="264"/>
                    </a:lnTo>
                    <a:lnTo>
                      <a:pt x="70" y="375"/>
                    </a:lnTo>
                    <a:lnTo>
                      <a:pt x="15" y="500"/>
                    </a:lnTo>
                    <a:lnTo>
                      <a:pt x="1" y="639"/>
                    </a:lnTo>
                    <a:lnTo>
                      <a:pt x="1" y="778"/>
                    </a:lnTo>
                    <a:lnTo>
                      <a:pt x="29" y="903"/>
                    </a:lnTo>
                    <a:lnTo>
                      <a:pt x="98" y="1028"/>
                    </a:lnTo>
                    <a:lnTo>
                      <a:pt x="168" y="1125"/>
                    </a:lnTo>
                    <a:lnTo>
                      <a:pt x="265" y="1223"/>
                    </a:lnTo>
                    <a:lnTo>
                      <a:pt x="376" y="1292"/>
                    </a:lnTo>
                    <a:lnTo>
                      <a:pt x="501" y="1334"/>
                    </a:lnTo>
                    <a:lnTo>
                      <a:pt x="640" y="1362"/>
                    </a:lnTo>
                    <a:lnTo>
                      <a:pt x="779" y="1348"/>
                    </a:lnTo>
                    <a:lnTo>
                      <a:pt x="904" y="1320"/>
                    </a:lnTo>
                    <a:lnTo>
                      <a:pt x="1029" y="1264"/>
                    </a:lnTo>
                    <a:lnTo>
                      <a:pt x="1140" y="1195"/>
                    </a:lnTo>
                    <a:lnTo>
                      <a:pt x="1224" y="1098"/>
                    </a:lnTo>
                    <a:lnTo>
                      <a:pt x="1293" y="986"/>
                    </a:lnTo>
                    <a:lnTo>
                      <a:pt x="1349" y="848"/>
                    </a:lnTo>
                    <a:lnTo>
                      <a:pt x="1362" y="722"/>
                    </a:lnTo>
                    <a:lnTo>
                      <a:pt x="1362" y="584"/>
                    </a:lnTo>
                    <a:lnTo>
                      <a:pt x="1321" y="445"/>
                    </a:lnTo>
                    <a:lnTo>
                      <a:pt x="1265" y="333"/>
                    </a:lnTo>
                    <a:lnTo>
                      <a:pt x="1196" y="222"/>
                    </a:lnTo>
                    <a:lnTo>
                      <a:pt x="1099" y="139"/>
                    </a:lnTo>
                    <a:lnTo>
                      <a:pt x="987" y="56"/>
                    </a:lnTo>
                    <a:lnTo>
                      <a:pt x="862" y="14"/>
                    </a:lnTo>
                    <a:lnTo>
                      <a:pt x="7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94;p19">
                <a:extLst>
                  <a:ext uri="{FF2B5EF4-FFF2-40B4-BE49-F238E27FC236}">
                    <a16:creationId xmlns:a16="http://schemas.microsoft.com/office/drawing/2014/main" id="{613C160C-5BE5-4ECA-4D5C-834824D0BA7B}"/>
                  </a:ext>
                </a:extLst>
              </p:cNvPr>
              <p:cNvSpPr/>
              <p:nvPr/>
            </p:nvSpPr>
            <p:spPr>
              <a:xfrm>
                <a:off x="3431925" y="1332200"/>
                <a:ext cx="12525" cy="12525"/>
              </a:xfrm>
              <a:custGeom>
                <a:avLst/>
                <a:gdLst/>
                <a:ahLst/>
                <a:cxnLst/>
                <a:rect l="l" t="t" r="r" b="b"/>
                <a:pathLst>
                  <a:path w="501" h="501" extrusionOk="0">
                    <a:moveTo>
                      <a:pt x="209" y="0"/>
                    </a:moveTo>
                    <a:lnTo>
                      <a:pt x="167" y="14"/>
                    </a:lnTo>
                    <a:lnTo>
                      <a:pt x="126" y="42"/>
                    </a:lnTo>
                    <a:lnTo>
                      <a:pt x="84" y="70"/>
                    </a:lnTo>
                    <a:lnTo>
                      <a:pt x="42" y="98"/>
                    </a:lnTo>
                    <a:lnTo>
                      <a:pt x="28" y="139"/>
                    </a:lnTo>
                    <a:lnTo>
                      <a:pt x="0" y="195"/>
                    </a:lnTo>
                    <a:lnTo>
                      <a:pt x="0" y="237"/>
                    </a:lnTo>
                    <a:lnTo>
                      <a:pt x="0" y="292"/>
                    </a:lnTo>
                    <a:lnTo>
                      <a:pt x="14" y="334"/>
                    </a:lnTo>
                    <a:lnTo>
                      <a:pt x="28" y="375"/>
                    </a:lnTo>
                    <a:lnTo>
                      <a:pt x="56" y="417"/>
                    </a:lnTo>
                    <a:lnTo>
                      <a:pt x="98" y="459"/>
                    </a:lnTo>
                    <a:lnTo>
                      <a:pt x="139" y="473"/>
                    </a:lnTo>
                    <a:lnTo>
                      <a:pt x="181" y="500"/>
                    </a:lnTo>
                    <a:lnTo>
                      <a:pt x="278" y="500"/>
                    </a:lnTo>
                    <a:lnTo>
                      <a:pt x="334" y="487"/>
                    </a:lnTo>
                    <a:lnTo>
                      <a:pt x="376" y="473"/>
                    </a:lnTo>
                    <a:lnTo>
                      <a:pt x="417" y="445"/>
                    </a:lnTo>
                    <a:lnTo>
                      <a:pt x="445" y="403"/>
                    </a:lnTo>
                    <a:lnTo>
                      <a:pt x="473" y="362"/>
                    </a:lnTo>
                    <a:lnTo>
                      <a:pt x="487" y="320"/>
                    </a:lnTo>
                    <a:lnTo>
                      <a:pt x="501" y="264"/>
                    </a:lnTo>
                    <a:lnTo>
                      <a:pt x="501" y="223"/>
                    </a:lnTo>
                    <a:lnTo>
                      <a:pt x="487" y="167"/>
                    </a:lnTo>
                    <a:lnTo>
                      <a:pt x="459" y="125"/>
                    </a:lnTo>
                    <a:lnTo>
                      <a:pt x="431" y="84"/>
                    </a:lnTo>
                    <a:lnTo>
                      <a:pt x="403" y="56"/>
                    </a:lnTo>
                    <a:lnTo>
                      <a:pt x="362" y="28"/>
                    </a:lnTo>
                    <a:lnTo>
                      <a:pt x="306" y="14"/>
                    </a:lnTo>
                    <a:lnTo>
                      <a:pt x="26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95;p19">
                <a:extLst>
                  <a:ext uri="{FF2B5EF4-FFF2-40B4-BE49-F238E27FC236}">
                    <a16:creationId xmlns:a16="http://schemas.microsoft.com/office/drawing/2014/main" id="{B4E522F2-E940-30E9-CC6B-F9A700D97ECE}"/>
                  </a:ext>
                </a:extLst>
              </p:cNvPr>
              <p:cNvSpPr/>
              <p:nvPr/>
            </p:nvSpPr>
            <p:spPr>
              <a:xfrm>
                <a:off x="3402750" y="1272450"/>
                <a:ext cx="76775" cy="29900"/>
              </a:xfrm>
              <a:custGeom>
                <a:avLst/>
                <a:gdLst/>
                <a:ahLst/>
                <a:cxnLst/>
                <a:rect l="l" t="t" r="r" b="b"/>
                <a:pathLst>
                  <a:path w="3071" h="1196" extrusionOk="0">
                    <a:moveTo>
                      <a:pt x="1376" y="1"/>
                    </a:moveTo>
                    <a:lnTo>
                      <a:pt x="1195" y="15"/>
                    </a:lnTo>
                    <a:lnTo>
                      <a:pt x="1015" y="56"/>
                    </a:lnTo>
                    <a:lnTo>
                      <a:pt x="834" y="112"/>
                    </a:lnTo>
                    <a:lnTo>
                      <a:pt x="667" y="167"/>
                    </a:lnTo>
                    <a:lnTo>
                      <a:pt x="487" y="251"/>
                    </a:lnTo>
                    <a:lnTo>
                      <a:pt x="320" y="348"/>
                    </a:lnTo>
                    <a:lnTo>
                      <a:pt x="153" y="473"/>
                    </a:lnTo>
                    <a:lnTo>
                      <a:pt x="112" y="515"/>
                    </a:lnTo>
                    <a:lnTo>
                      <a:pt x="70" y="584"/>
                    </a:lnTo>
                    <a:lnTo>
                      <a:pt x="28" y="654"/>
                    </a:lnTo>
                    <a:lnTo>
                      <a:pt x="14" y="723"/>
                    </a:lnTo>
                    <a:lnTo>
                      <a:pt x="0" y="807"/>
                    </a:lnTo>
                    <a:lnTo>
                      <a:pt x="14" y="890"/>
                    </a:lnTo>
                    <a:lnTo>
                      <a:pt x="28" y="959"/>
                    </a:lnTo>
                    <a:lnTo>
                      <a:pt x="70" y="1029"/>
                    </a:lnTo>
                    <a:lnTo>
                      <a:pt x="112" y="1098"/>
                    </a:lnTo>
                    <a:lnTo>
                      <a:pt x="167" y="1140"/>
                    </a:lnTo>
                    <a:lnTo>
                      <a:pt x="223" y="1168"/>
                    </a:lnTo>
                    <a:lnTo>
                      <a:pt x="292" y="1196"/>
                    </a:lnTo>
                    <a:lnTo>
                      <a:pt x="417" y="1196"/>
                    </a:lnTo>
                    <a:lnTo>
                      <a:pt x="487" y="1168"/>
                    </a:lnTo>
                    <a:lnTo>
                      <a:pt x="556" y="1126"/>
                    </a:lnTo>
                    <a:lnTo>
                      <a:pt x="681" y="1043"/>
                    </a:lnTo>
                    <a:lnTo>
                      <a:pt x="834" y="959"/>
                    </a:lnTo>
                    <a:lnTo>
                      <a:pt x="973" y="904"/>
                    </a:lnTo>
                    <a:lnTo>
                      <a:pt x="1126" y="848"/>
                    </a:lnTo>
                    <a:lnTo>
                      <a:pt x="1279" y="820"/>
                    </a:lnTo>
                    <a:lnTo>
                      <a:pt x="1431" y="807"/>
                    </a:lnTo>
                    <a:lnTo>
                      <a:pt x="1584" y="807"/>
                    </a:lnTo>
                    <a:lnTo>
                      <a:pt x="1737" y="820"/>
                    </a:lnTo>
                    <a:lnTo>
                      <a:pt x="1904" y="848"/>
                    </a:lnTo>
                    <a:lnTo>
                      <a:pt x="2057" y="890"/>
                    </a:lnTo>
                    <a:lnTo>
                      <a:pt x="2196" y="945"/>
                    </a:lnTo>
                    <a:lnTo>
                      <a:pt x="2334" y="1015"/>
                    </a:lnTo>
                    <a:lnTo>
                      <a:pt x="2460" y="1098"/>
                    </a:lnTo>
                    <a:lnTo>
                      <a:pt x="2585" y="1168"/>
                    </a:lnTo>
                    <a:lnTo>
                      <a:pt x="2654" y="1196"/>
                    </a:lnTo>
                    <a:lnTo>
                      <a:pt x="2793" y="1196"/>
                    </a:lnTo>
                    <a:lnTo>
                      <a:pt x="2862" y="1168"/>
                    </a:lnTo>
                    <a:lnTo>
                      <a:pt x="2932" y="1126"/>
                    </a:lnTo>
                    <a:lnTo>
                      <a:pt x="2987" y="1070"/>
                    </a:lnTo>
                    <a:lnTo>
                      <a:pt x="3015" y="1001"/>
                    </a:lnTo>
                    <a:lnTo>
                      <a:pt x="3043" y="932"/>
                    </a:lnTo>
                    <a:lnTo>
                      <a:pt x="3071" y="848"/>
                    </a:lnTo>
                    <a:lnTo>
                      <a:pt x="3071" y="765"/>
                    </a:lnTo>
                    <a:lnTo>
                      <a:pt x="3057" y="695"/>
                    </a:lnTo>
                    <a:lnTo>
                      <a:pt x="3043" y="612"/>
                    </a:lnTo>
                    <a:lnTo>
                      <a:pt x="3001" y="556"/>
                    </a:lnTo>
                    <a:lnTo>
                      <a:pt x="2946" y="501"/>
                    </a:lnTo>
                    <a:lnTo>
                      <a:pt x="2793" y="376"/>
                    </a:lnTo>
                    <a:lnTo>
                      <a:pt x="2626" y="279"/>
                    </a:lnTo>
                    <a:lnTo>
                      <a:pt x="2460" y="195"/>
                    </a:lnTo>
                    <a:lnTo>
                      <a:pt x="2293" y="126"/>
                    </a:lnTo>
                    <a:lnTo>
                      <a:pt x="2112" y="70"/>
                    </a:lnTo>
                    <a:lnTo>
                      <a:pt x="1932" y="29"/>
                    </a:lnTo>
                    <a:lnTo>
                      <a:pt x="175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96;p19">
                <a:extLst>
                  <a:ext uri="{FF2B5EF4-FFF2-40B4-BE49-F238E27FC236}">
                    <a16:creationId xmlns:a16="http://schemas.microsoft.com/office/drawing/2014/main" id="{6DEBD474-4923-24AC-2F0F-6BC7500D1E1B}"/>
                  </a:ext>
                </a:extLst>
              </p:cNvPr>
              <p:cNvSpPr/>
              <p:nvPr/>
            </p:nvSpPr>
            <p:spPr>
              <a:xfrm>
                <a:off x="3541325" y="1263775"/>
                <a:ext cx="87550" cy="34050"/>
              </a:xfrm>
              <a:custGeom>
                <a:avLst/>
                <a:gdLst/>
                <a:ahLst/>
                <a:cxnLst/>
                <a:rect l="l" t="t" r="r" b="b"/>
                <a:pathLst>
                  <a:path w="3502" h="1362" extrusionOk="0">
                    <a:moveTo>
                      <a:pt x="1404" y="0"/>
                    </a:moveTo>
                    <a:lnTo>
                      <a:pt x="1196" y="28"/>
                    </a:lnTo>
                    <a:lnTo>
                      <a:pt x="987" y="56"/>
                    </a:lnTo>
                    <a:lnTo>
                      <a:pt x="779" y="98"/>
                    </a:lnTo>
                    <a:lnTo>
                      <a:pt x="570" y="167"/>
                    </a:lnTo>
                    <a:lnTo>
                      <a:pt x="376" y="250"/>
                    </a:lnTo>
                    <a:lnTo>
                      <a:pt x="181" y="334"/>
                    </a:lnTo>
                    <a:lnTo>
                      <a:pt x="112" y="389"/>
                    </a:lnTo>
                    <a:lnTo>
                      <a:pt x="70" y="445"/>
                    </a:lnTo>
                    <a:lnTo>
                      <a:pt x="29" y="514"/>
                    </a:lnTo>
                    <a:lnTo>
                      <a:pt x="15" y="598"/>
                    </a:lnTo>
                    <a:lnTo>
                      <a:pt x="1" y="681"/>
                    </a:lnTo>
                    <a:lnTo>
                      <a:pt x="15" y="751"/>
                    </a:lnTo>
                    <a:lnTo>
                      <a:pt x="42" y="834"/>
                    </a:lnTo>
                    <a:lnTo>
                      <a:pt x="70" y="903"/>
                    </a:lnTo>
                    <a:lnTo>
                      <a:pt x="126" y="959"/>
                    </a:lnTo>
                    <a:lnTo>
                      <a:pt x="195" y="1015"/>
                    </a:lnTo>
                    <a:lnTo>
                      <a:pt x="279" y="1056"/>
                    </a:lnTo>
                    <a:lnTo>
                      <a:pt x="348" y="1070"/>
                    </a:lnTo>
                    <a:lnTo>
                      <a:pt x="431" y="1056"/>
                    </a:lnTo>
                    <a:lnTo>
                      <a:pt x="501" y="1042"/>
                    </a:lnTo>
                    <a:lnTo>
                      <a:pt x="654" y="1001"/>
                    </a:lnTo>
                    <a:lnTo>
                      <a:pt x="807" y="931"/>
                    </a:lnTo>
                    <a:lnTo>
                      <a:pt x="973" y="876"/>
                    </a:lnTo>
                    <a:lnTo>
                      <a:pt x="1154" y="848"/>
                    </a:lnTo>
                    <a:lnTo>
                      <a:pt x="1334" y="820"/>
                    </a:lnTo>
                    <a:lnTo>
                      <a:pt x="1515" y="806"/>
                    </a:lnTo>
                    <a:lnTo>
                      <a:pt x="1696" y="820"/>
                    </a:lnTo>
                    <a:lnTo>
                      <a:pt x="1862" y="834"/>
                    </a:lnTo>
                    <a:lnTo>
                      <a:pt x="2043" y="876"/>
                    </a:lnTo>
                    <a:lnTo>
                      <a:pt x="2210" y="917"/>
                    </a:lnTo>
                    <a:lnTo>
                      <a:pt x="2376" y="987"/>
                    </a:lnTo>
                    <a:lnTo>
                      <a:pt x="2543" y="1070"/>
                    </a:lnTo>
                    <a:lnTo>
                      <a:pt x="2696" y="1167"/>
                    </a:lnTo>
                    <a:lnTo>
                      <a:pt x="2835" y="1265"/>
                    </a:lnTo>
                    <a:lnTo>
                      <a:pt x="2891" y="1320"/>
                    </a:lnTo>
                    <a:lnTo>
                      <a:pt x="2974" y="1348"/>
                    </a:lnTo>
                    <a:lnTo>
                      <a:pt x="3043" y="1362"/>
                    </a:lnTo>
                    <a:lnTo>
                      <a:pt x="3127" y="1362"/>
                    </a:lnTo>
                    <a:lnTo>
                      <a:pt x="3196" y="1348"/>
                    </a:lnTo>
                    <a:lnTo>
                      <a:pt x="3280" y="1334"/>
                    </a:lnTo>
                    <a:lnTo>
                      <a:pt x="3335" y="1292"/>
                    </a:lnTo>
                    <a:lnTo>
                      <a:pt x="3405" y="1237"/>
                    </a:lnTo>
                    <a:lnTo>
                      <a:pt x="3446" y="1167"/>
                    </a:lnTo>
                    <a:lnTo>
                      <a:pt x="3474" y="1098"/>
                    </a:lnTo>
                    <a:lnTo>
                      <a:pt x="3488" y="1015"/>
                    </a:lnTo>
                    <a:lnTo>
                      <a:pt x="3502" y="945"/>
                    </a:lnTo>
                    <a:lnTo>
                      <a:pt x="3488" y="862"/>
                    </a:lnTo>
                    <a:lnTo>
                      <a:pt x="3460" y="792"/>
                    </a:lnTo>
                    <a:lnTo>
                      <a:pt x="3418" y="723"/>
                    </a:lnTo>
                    <a:lnTo>
                      <a:pt x="3363" y="667"/>
                    </a:lnTo>
                    <a:lnTo>
                      <a:pt x="3196" y="528"/>
                    </a:lnTo>
                    <a:lnTo>
                      <a:pt x="3016" y="403"/>
                    </a:lnTo>
                    <a:lnTo>
                      <a:pt x="2821" y="306"/>
                    </a:lnTo>
                    <a:lnTo>
                      <a:pt x="2627" y="223"/>
                    </a:lnTo>
                    <a:lnTo>
                      <a:pt x="2432" y="139"/>
                    </a:lnTo>
                    <a:lnTo>
                      <a:pt x="2238" y="84"/>
                    </a:lnTo>
                    <a:lnTo>
                      <a:pt x="2029" y="42"/>
                    </a:lnTo>
                    <a:lnTo>
                      <a:pt x="1821" y="14"/>
                    </a:lnTo>
                    <a:lnTo>
                      <a:pt x="161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97;p19">
                <a:extLst>
                  <a:ext uri="{FF2B5EF4-FFF2-40B4-BE49-F238E27FC236}">
                    <a16:creationId xmlns:a16="http://schemas.microsoft.com/office/drawing/2014/main" id="{2D9A9823-81F2-C6C4-C4F7-B17CFB1950BD}"/>
                  </a:ext>
                </a:extLst>
              </p:cNvPr>
              <p:cNvSpPr/>
              <p:nvPr/>
            </p:nvSpPr>
            <p:spPr>
              <a:xfrm>
                <a:off x="3476375" y="1369350"/>
                <a:ext cx="26425" cy="22950"/>
              </a:xfrm>
              <a:custGeom>
                <a:avLst/>
                <a:gdLst/>
                <a:ahLst/>
                <a:cxnLst/>
                <a:rect l="l" t="t" r="r" b="b"/>
                <a:pathLst>
                  <a:path w="1057" h="918" extrusionOk="0">
                    <a:moveTo>
                      <a:pt x="404" y="1"/>
                    </a:moveTo>
                    <a:lnTo>
                      <a:pt x="320" y="15"/>
                    </a:lnTo>
                    <a:lnTo>
                      <a:pt x="251" y="43"/>
                    </a:lnTo>
                    <a:lnTo>
                      <a:pt x="181" y="84"/>
                    </a:lnTo>
                    <a:lnTo>
                      <a:pt x="112" y="140"/>
                    </a:lnTo>
                    <a:lnTo>
                      <a:pt x="56" y="223"/>
                    </a:lnTo>
                    <a:lnTo>
                      <a:pt x="29" y="334"/>
                    </a:lnTo>
                    <a:lnTo>
                      <a:pt x="1" y="473"/>
                    </a:lnTo>
                    <a:lnTo>
                      <a:pt x="15" y="640"/>
                    </a:lnTo>
                    <a:lnTo>
                      <a:pt x="42" y="848"/>
                    </a:lnTo>
                    <a:lnTo>
                      <a:pt x="56" y="876"/>
                    </a:lnTo>
                    <a:lnTo>
                      <a:pt x="84" y="890"/>
                    </a:lnTo>
                    <a:lnTo>
                      <a:pt x="98" y="904"/>
                    </a:lnTo>
                    <a:lnTo>
                      <a:pt x="126" y="918"/>
                    </a:lnTo>
                    <a:lnTo>
                      <a:pt x="154" y="904"/>
                    </a:lnTo>
                    <a:lnTo>
                      <a:pt x="195" y="890"/>
                    </a:lnTo>
                    <a:lnTo>
                      <a:pt x="209" y="876"/>
                    </a:lnTo>
                    <a:lnTo>
                      <a:pt x="223" y="834"/>
                    </a:lnTo>
                    <a:lnTo>
                      <a:pt x="223" y="807"/>
                    </a:lnTo>
                    <a:lnTo>
                      <a:pt x="195" y="668"/>
                    </a:lnTo>
                    <a:lnTo>
                      <a:pt x="181" y="557"/>
                    </a:lnTo>
                    <a:lnTo>
                      <a:pt x="181" y="459"/>
                    </a:lnTo>
                    <a:lnTo>
                      <a:pt x="195" y="376"/>
                    </a:lnTo>
                    <a:lnTo>
                      <a:pt x="223" y="307"/>
                    </a:lnTo>
                    <a:lnTo>
                      <a:pt x="265" y="251"/>
                    </a:lnTo>
                    <a:lnTo>
                      <a:pt x="306" y="209"/>
                    </a:lnTo>
                    <a:lnTo>
                      <a:pt x="376" y="182"/>
                    </a:lnTo>
                    <a:lnTo>
                      <a:pt x="431" y="182"/>
                    </a:lnTo>
                    <a:lnTo>
                      <a:pt x="487" y="168"/>
                    </a:lnTo>
                    <a:lnTo>
                      <a:pt x="626" y="195"/>
                    </a:lnTo>
                    <a:lnTo>
                      <a:pt x="765" y="265"/>
                    </a:lnTo>
                    <a:lnTo>
                      <a:pt x="918" y="348"/>
                    </a:lnTo>
                    <a:lnTo>
                      <a:pt x="945" y="362"/>
                    </a:lnTo>
                    <a:lnTo>
                      <a:pt x="987" y="376"/>
                    </a:lnTo>
                    <a:lnTo>
                      <a:pt x="1015" y="362"/>
                    </a:lnTo>
                    <a:lnTo>
                      <a:pt x="1043" y="334"/>
                    </a:lnTo>
                    <a:lnTo>
                      <a:pt x="1057" y="307"/>
                    </a:lnTo>
                    <a:lnTo>
                      <a:pt x="1057" y="265"/>
                    </a:lnTo>
                    <a:lnTo>
                      <a:pt x="1043" y="237"/>
                    </a:lnTo>
                    <a:lnTo>
                      <a:pt x="1029" y="209"/>
                    </a:lnTo>
                    <a:lnTo>
                      <a:pt x="834" y="98"/>
                    </a:lnTo>
                    <a:lnTo>
                      <a:pt x="737" y="56"/>
                    </a:lnTo>
                    <a:lnTo>
                      <a:pt x="654" y="29"/>
                    </a:lnTo>
                    <a:lnTo>
                      <a:pt x="570" y="1"/>
                    </a:lnTo>
                    <a:close/>
                  </a:path>
                </a:pathLst>
              </a:custGeom>
              <a:solidFill>
                <a:srgbClr val="662D1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98;p19">
                <a:extLst>
                  <a:ext uri="{FF2B5EF4-FFF2-40B4-BE49-F238E27FC236}">
                    <a16:creationId xmlns:a16="http://schemas.microsoft.com/office/drawing/2014/main" id="{DBAEC324-7A1A-6A2A-8B51-DB518BA7E5B9}"/>
                  </a:ext>
                </a:extLst>
              </p:cNvPr>
              <p:cNvSpPr/>
              <p:nvPr/>
            </p:nvSpPr>
            <p:spPr>
              <a:xfrm>
                <a:off x="3465950" y="1413475"/>
                <a:ext cx="80975" cy="31625"/>
              </a:xfrm>
              <a:custGeom>
                <a:avLst/>
                <a:gdLst/>
                <a:ahLst/>
                <a:cxnLst/>
                <a:rect l="l" t="t" r="r" b="b"/>
                <a:pathLst>
                  <a:path w="3239" h="1265" extrusionOk="0">
                    <a:moveTo>
                      <a:pt x="2543" y="0"/>
                    </a:moveTo>
                    <a:lnTo>
                      <a:pt x="2196" y="28"/>
                    </a:lnTo>
                    <a:lnTo>
                      <a:pt x="1849" y="84"/>
                    </a:lnTo>
                    <a:lnTo>
                      <a:pt x="1501" y="139"/>
                    </a:lnTo>
                    <a:lnTo>
                      <a:pt x="1168" y="223"/>
                    </a:lnTo>
                    <a:lnTo>
                      <a:pt x="835" y="334"/>
                    </a:lnTo>
                    <a:lnTo>
                      <a:pt x="501" y="459"/>
                    </a:lnTo>
                    <a:lnTo>
                      <a:pt x="182" y="598"/>
                    </a:lnTo>
                    <a:lnTo>
                      <a:pt x="126" y="639"/>
                    </a:lnTo>
                    <a:lnTo>
                      <a:pt x="70" y="681"/>
                    </a:lnTo>
                    <a:lnTo>
                      <a:pt x="43" y="737"/>
                    </a:lnTo>
                    <a:lnTo>
                      <a:pt x="15" y="806"/>
                    </a:lnTo>
                    <a:lnTo>
                      <a:pt x="1" y="876"/>
                    </a:lnTo>
                    <a:lnTo>
                      <a:pt x="1" y="959"/>
                    </a:lnTo>
                    <a:lnTo>
                      <a:pt x="15" y="1028"/>
                    </a:lnTo>
                    <a:lnTo>
                      <a:pt x="43" y="1084"/>
                    </a:lnTo>
                    <a:lnTo>
                      <a:pt x="98" y="1167"/>
                    </a:lnTo>
                    <a:lnTo>
                      <a:pt x="168" y="1223"/>
                    </a:lnTo>
                    <a:lnTo>
                      <a:pt x="251" y="1251"/>
                    </a:lnTo>
                    <a:lnTo>
                      <a:pt x="348" y="1265"/>
                    </a:lnTo>
                    <a:lnTo>
                      <a:pt x="432" y="1251"/>
                    </a:lnTo>
                    <a:lnTo>
                      <a:pt x="515" y="1223"/>
                    </a:lnTo>
                    <a:lnTo>
                      <a:pt x="793" y="1098"/>
                    </a:lnTo>
                    <a:lnTo>
                      <a:pt x="1071" y="987"/>
                    </a:lnTo>
                    <a:lnTo>
                      <a:pt x="1362" y="903"/>
                    </a:lnTo>
                    <a:lnTo>
                      <a:pt x="1654" y="820"/>
                    </a:lnTo>
                    <a:lnTo>
                      <a:pt x="1960" y="764"/>
                    </a:lnTo>
                    <a:lnTo>
                      <a:pt x="2266" y="723"/>
                    </a:lnTo>
                    <a:lnTo>
                      <a:pt x="2571" y="709"/>
                    </a:lnTo>
                    <a:lnTo>
                      <a:pt x="2891" y="695"/>
                    </a:lnTo>
                    <a:lnTo>
                      <a:pt x="2974" y="695"/>
                    </a:lnTo>
                    <a:lnTo>
                      <a:pt x="3057" y="667"/>
                    </a:lnTo>
                    <a:lnTo>
                      <a:pt x="3127" y="612"/>
                    </a:lnTo>
                    <a:lnTo>
                      <a:pt x="3182" y="542"/>
                    </a:lnTo>
                    <a:lnTo>
                      <a:pt x="3224" y="445"/>
                    </a:lnTo>
                    <a:lnTo>
                      <a:pt x="3238" y="348"/>
                    </a:lnTo>
                    <a:lnTo>
                      <a:pt x="3224" y="250"/>
                    </a:lnTo>
                    <a:lnTo>
                      <a:pt x="3182" y="167"/>
                    </a:lnTo>
                    <a:lnTo>
                      <a:pt x="3127" y="98"/>
                    </a:lnTo>
                    <a:lnTo>
                      <a:pt x="3057" y="42"/>
                    </a:lnTo>
                    <a:lnTo>
                      <a:pt x="297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99;p19">
                <a:extLst>
                  <a:ext uri="{FF2B5EF4-FFF2-40B4-BE49-F238E27FC236}">
                    <a16:creationId xmlns:a16="http://schemas.microsoft.com/office/drawing/2014/main" id="{C6EE807A-241E-5F6F-C85F-754307D1C8AB}"/>
                  </a:ext>
                </a:extLst>
              </p:cNvPr>
              <p:cNvSpPr/>
              <p:nvPr/>
            </p:nvSpPr>
            <p:spPr>
              <a:xfrm>
                <a:off x="3751475" y="1338450"/>
                <a:ext cx="115675" cy="117075"/>
              </a:xfrm>
              <a:custGeom>
                <a:avLst/>
                <a:gdLst/>
                <a:ahLst/>
                <a:cxnLst/>
                <a:rect l="l" t="t" r="r" b="b"/>
                <a:pathLst>
                  <a:path w="4627" h="4683" extrusionOk="0">
                    <a:moveTo>
                      <a:pt x="2723" y="0"/>
                    </a:moveTo>
                    <a:lnTo>
                      <a:pt x="2515" y="28"/>
                    </a:lnTo>
                    <a:lnTo>
                      <a:pt x="2292" y="70"/>
                    </a:lnTo>
                    <a:lnTo>
                      <a:pt x="2070" y="125"/>
                    </a:lnTo>
                    <a:lnTo>
                      <a:pt x="1848" y="209"/>
                    </a:lnTo>
                    <a:lnTo>
                      <a:pt x="1626" y="320"/>
                    </a:lnTo>
                    <a:lnTo>
                      <a:pt x="1417" y="445"/>
                    </a:lnTo>
                    <a:lnTo>
                      <a:pt x="1209" y="584"/>
                    </a:lnTo>
                    <a:lnTo>
                      <a:pt x="1014" y="751"/>
                    </a:lnTo>
                    <a:lnTo>
                      <a:pt x="820" y="945"/>
                    </a:lnTo>
                    <a:lnTo>
                      <a:pt x="653" y="1140"/>
                    </a:lnTo>
                    <a:lnTo>
                      <a:pt x="486" y="1348"/>
                    </a:lnTo>
                    <a:lnTo>
                      <a:pt x="361" y="1556"/>
                    </a:lnTo>
                    <a:lnTo>
                      <a:pt x="250" y="1779"/>
                    </a:lnTo>
                    <a:lnTo>
                      <a:pt x="153" y="2001"/>
                    </a:lnTo>
                    <a:lnTo>
                      <a:pt x="83" y="2223"/>
                    </a:lnTo>
                    <a:lnTo>
                      <a:pt x="28" y="2460"/>
                    </a:lnTo>
                    <a:lnTo>
                      <a:pt x="0" y="2682"/>
                    </a:lnTo>
                    <a:lnTo>
                      <a:pt x="0" y="2904"/>
                    </a:lnTo>
                    <a:lnTo>
                      <a:pt x="14" y="3112"/>
                    </a:lnTo>
                    <a:lnTo>
                      <a:pt x="42" y="3321"/>
                    </a:lnTo>
                    <a:lnTo>
                      <a:pt x="97" y="3529"/>
                    </a:lnTo>
                    <a:lnTo>
                      <a:pt x="181" y="3724"/>
                    </a:lnTo>
                    <a:lnTo>
                      <a:pt x="278" y="3904"/>
                    </a:lnTo>
                    <a:lnTo>
                      <a:pt x="389" y="4071"/>
                    </a:lnTo>
                    <a:lnTo>
                      <a:pt x="542" y="4224"/>
                    </a:lnTo>
                    <a:lnTo>
                      <a:pt x="695" y="4349"/>
                    </a:lnTo>
                    <a:lnTo>
                      <a:pt x="875" y="4460"/>
                    </a:lnTo>
                    <a:lnTo>
                      <a:pt x="1056" y="4557"/>
                    </a:lnTo>
                    <a:lnTo>
                      <a:pt x="1250" y="4627"/>
                    </a:lnTo>
                    <a:lnTo>
                      <a:pt x="1459" y="4669"/>
                    </a:lnTo>
                    <a:lnTo>
                      <a:pt x="1667" y="4682"/>
                    </a:lnTo>
                    <a:lnTo>
                      <a:pt x="1889" y="4682"/>
                    </a:lnTo>
                    <a:lnTo>
                      <a:pt x="2112" y="4669"/>
                    </a:lnTo>
                    <a:lnTo>
                      <a:pt x="2334" y="4627"/>
                    </a:lnTo>
                    <a:lnTo>
                      <a:pt x="2556" y="4557"/>
                    </a:lnTo>
                    <a:lnTo>
                      <a:pt x="2779" y="4474"/>
                    </a:lnTo>
                    <a:lnTo>
                      <a:pt x="2987" y="4377"/>
                    </a:lnTo>
                    <a:lnTo>
                      <a:pt x="3209" y="4252"/>
                    </a:lnTo>
                    <a:lnTo>
                      <a:pt x="3404" y="4099"/>
                    </a:lnTo>
                    <a:lnTo>
                      <a:pt x="3612" y="3932"/>
                    </a:lnTo>
                    <a:lnTo>
                      <a:pt x="3793" y="3752"/>
                    </a:lnTo>
                    <a:lnTo>
                      <a:pt x="3973" y="3557"/>
                    </a:lnTo>
                    <a:lnTo>
                      <a:pt x="4126" y="3349"/>
                    </a:lnTo>
                    <a:lnTo>
                      <a:pt x="4251" y="3126"/>
                    </a:lnTo>
                    <a:lnTo>
                      <a:pt x="4376" y="2904"/>
                    </a:lnTo>
                    <a:lnTo>
                      <a:pt x="4460" y="2682"/>
                    </a:lnTo>
                    <a:lnTo>
                      <a:pt x="4529" y="2460"/>
                    </a:lnTo>
                    <a:lnTo>
                      <a:pt x="4585" y="2237"/>
                    </a:lnTo>
                    <a:lnTo>
                      <a:pt x="4613" y="2015"/>
                    </a:lnTo>
                    <a:lnTo>
                      <a:pt x="4626" y="1793"/>
                    </a:lnTo>
                    <a:lnTo>
                      <a:pt x="4613" y="1570"/>
                    </a:lnTo>
                    <a:lnTo>
                      <a:pt x="4571" y="1362"/>
                    </a:lnTo>
                    <a:lnTo>
                      <a:pt x="4515" y="1167"/>
                    </a:lnTo>
                    <a:lnTo>
                      <a:pt x="4446" y="973"/>
                    </a:lnTo>
                    <a:lnTo>
                      <a:pt x="4349" y="792"/>
                    </a:lnTo>
                    <a:lnTo>
                      <a:pt x="4224" y="626"/>
                    </a:lnTo>
                    <a:lnTo>
                      <a:pt x="4085" y="473"/>
                    </a:lnTo>
                    <a:lnTo>
                      <a:pt x="3918" y="334"/>
                    </a:lnTo>
                    <a:lnTo>
                      <a:pt x="3737" y="223"/>
                    </a:lnTo>
                    <a:lnTo>
                      <a:pt x="3557" y="139"/>
                    </a:lnTo>
                    <a:lnTo>
                      <a:pt x="3362" y="70"/>
                    </a:lnTo>
                    <a:lnTo>
                      <a:pt x="3154" y="28"/>
                    </a:lnTo>
                    <a:lnTo>
                      <a:pt x="2945"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300;p19">
                <a:extLst>
                  <a:ext uri="{FF2B5EF4-FFF2-40B4-BE49-F238E27FC236}">
                    <a16:creationId xmlns:a16="http://schemas.microsoft.com/office/drawing/2014/main" id="{0FBD054F-56DE-39BA-4270-7AD8E718071D}"/>
                  </a:ext>
                </a:extLst>
              </p:cNvPr>
              <p:cNvSpPr/>
              <p:nvPr/>
            </p:nvSpPr>
            <p:spPr>
              <a:xfrm>
                <a:off x="3779950" y="1357900"/>
                <a:ext cx="70875" cy="72950"/>
              </a:xfrm>
              <a:custGeom>
                <a:avLst/>
                <a:gdLst/>
                <a:ahLst/>
                <a:cxnLst/>
                <a:rect l="l" t="t" r="r" b="b"/>
                <a:pathLst>
                  <a:path w="2835" h="2918" extrusionOk="0">
                    <a:moveTo>
                      <a:pt x="1487" y="0"/>
                    </a:moveTo>
                    <a:lnTo>
                      <a:pt x="1292" y="28"/>
                    </a:lnTo>
                    <a:lnTo>
                      <a:pt x="1112" y="70"/>
                    </a:lnTo>
                    <a:lnTo>
                      <a:pt x="931" y="139"/>
                    </a:lnTo>
                    <a:lnTo>
                      <a:pt x="750" y="209"/>
                    </a:lnTo>
                    <a:lnTo>
                      <a:pt x="612" y="306"/>
                    </a:lnTo>
                    <a:lnTo>
                      <a:pt x="473" y="403"/>
                    </a:lnTo>
                    <a:lnTo>
                      <a:pt x="375" y="514"/>
                    </a:lnTo>
                    <a:lnTo>
                      <a:pt x="320" y="598"/>
                    </a:lnTo>
                    <a:lnTo>
                      <a:pt x="264" y="681"/>
                    </a:lnTo>
                    <a:lnTo>
                      <a:pt x="223" y="778"/>
                    </a:lnTo>
                    <a:lnTo>
                      <a:pt x="209" y="862"/>
                    </a:lnTo>
                    <a:lnTo>
                      <a:pt x="195" y="959"/>
                    </a:lnTo>
                    <a:lnTo>
                      <a:pt x="181" y="1056"/>
                    </a:lnTo>
                    <a:lnTo>
                      <a:pt x="195" y="1140"/>
                    </a:lnTo>
                    <a:lnTo>
                      <a:pt x="223" y="1237"/>
                    </a:lnTo>
                    <a:lnTo>
                      <a:pt x="250" y="1306"/>
                    </a:lnTo>
                    <a:lnTo>
                      <a:pt x="278" y="1376"/>
                    </a:lnTo>
                    <a:lnTo>
                      <a:pt x="361" y="1501"/>
                    </a:lnTo>
                    <a:lnTo>
                      <a:pt x="473" y="1612"/>
                    </a:lnTo>
                    <a:lnTo>
                      <a:pt x="570" y="1709"/>
                    </a:lnTo>
                    <a:lnTo>
                      <a:pt x="709" y="1834"/>
                    </a:lnTo>
                    <a:lnTo>
                      <a:pt x="764" y="1904"/>
                    </a:lnTo>
                    <a:lnTo>
                      <a:pt x="806" y="1973"/>
                    </a:lnTo>
                    <a:lnTo>
                      <a:pt x="834" y="2029"/>
                    </a:lnTo>
                    <a:lnTo>
                      <a:pt x="848" y="2098"/>
                    </a:lnTo>
                    <a:lnTo>
                      <a:pt x="848" y="2154"/>
                    </a:lnTo>
                    <a:lnTo>
                      <a:pt x="848" y="2223"/>
                    </a:lnTo>
                    <a:lnTo>
                      <a:pt x="834" y="2279"/>
                    </a:lnTo>
                    <a:lnTo>
                      <a:pt x="806" y="2348"/>
                    </a:lnTo>
                    <a:lnTo>
                      <a:pt x="778" y="2404"/>
                    </a:lnTo>
                    <a:lnTo>
                      <a:pt x="737" y="2446"/>
                    </a:lnTo>
                    <a:lnTo>
                      <a:pt x="681" y="2487"/>
                    </a:lnTo>
                    <a:lnTo>
                      <a:pt x="625" y="2515"/>
                    </a:lnTo>
                    <a:lnTo>
                      <a:pt x="570" y="2543"/>
                    </a:lnTo>
                    <a:lnTo>
                      <a:pt x="514" y="2557"/>
                    </a:lnTo>
                    <a:lnTo>
                      <a:pt x="375" y="2557"/>
                    </a:lnTo>
                    <a:lnTo>
                      <a:pt x="320" y="2543"/>
                    </a:lnTo>
                    <a:lnTo>
                      <a:pt x="264" y="2515"/>
                    </a:lnTo>
                    <a:lnTo>
                      <a:pt x="195" y="2487"/>
                    </a:lnTo>
                    <a:lnTo>
                      <a:pt x="125" y="2501"/>
                    </a:lnTo>
                    <a:lnTo>
                      <a:pt x="70" y="2529"/>
                    </a:lnTo>
                    <a:lnTo>
                      <a:pt x="14" y="2585"/>
                    </a:lnTo>
                    <a:lnTo>
                      <a:pt x="0" y="2654"/>
                    </a:lnTo>
                    <a:lnTo>
                      <a:pt x="0" y="2723"/>
                    </a:lnTo>
                    <a:lnTo>
                      <a:pt x="42" y="2779"/>
                    </a:lnTo>
                    <a:lnTo>
                      <a:pt x="98" y="2821"/>
                    </a:lnTo>
                    <a:lnTo>
                      <a:pt x="167" y="2862"/>
                    </a:lnTo>
                    <a:lnTo>
                      <a:pt x="236" y="2890"/>
                    </a:lnTo>
                    <a:lnTo>
                      <a:pt x="320" y="2904"/>
                    </a:lnTo>
                    <a:lnTo>
                      <a:pt x="403" y="2918"/>
                    </a:lnTo>
                    <a:lnTo>
                      <a:pt x="556" y="2904"/>
                    </a:lnTo>
                    <a:lnTo>
                      <a:pt x="709" y="2862"/>
                    </a:lnTo>
                    <a:lnTo>
                      <a:pt x="792" y="2835"/>
                    </a:lnTo>
                    <a:lnTo>
                      <a:pt x="862" y="2793"/>
                    </a:lnTo>
                    <a:lnTo>
                      <a:pt x="917" y="2751"/>
                    </a:lnTo>
                    <a:lnTo>
                      <a:pt x="987" y="2696"/>
                    </a:lnTo>
                    <a:lnTo>
                      <a:pt x="1056" y="2612"/>
                    </a:lnTo>
                    <a:lnTo>
                      <a:pt x="1126" y="2501"/>
                    </a:lnTo>
                    <a:lnTo>
                      <a:pt x="1167" y="2390"/>
                    </a:lnTo>
                    <a:lnTo>
                      <a:pt x="1195" y="2279"/>
                    </a:lnTo>
                    <a:lnTo>
                      <a:pt x="1209" y="2168"/>
                    </a:lnTo>
                    <a:lnTo>
                      <a:pt x="1195" y="2043"/>
                    </a:lnTo>
                    <a:lnTo>
                      <a:pt x="1181" y="1932"/>
                    </a:lnTo>
                    <a:lnTo>
                      <a:pt x="1126" y="1807"/>
                    </a:lnTo>
                    <a:lnTo>
                      <a:pt x="1056" y="1709"/>
                    </a:lnTo>
                    <a:lnTo>
                      <a:pt x="987" y="1612"/>
                    </a:lnTo>
                    <a:lnTo>
                      <a:pt x="806" y="1445"/>
                    </a:lnTo>
                    <a:lnTo>
                      <a:pt x="653" y="1292"/>
                    </a:lnTo>
                    <a:lnTo>
                      <a:pt x="598" y="1209"/>
                    </a:lnTo>
                    <a:lnTo>
                      <a:pt x="556" y="1126"/>
                    </a:lnTo>
                    <a:lnTo>
                      <a:pt x="542" y="1029"/>
                    </a:lnTo>
                    <a:lnTo>
                      <a:pt x="556" y="931"/>
                    </a:lnTo>
                    <a:lnTo>
                      <a:pt x="598" y="834"/>
                    </a:lnTo>
                    <a:lnTo>
                      <a:pt x="653" y="737"/>
                    </a:lnTo>
                    <a:lnTo>
                      <a:pt x="723" y="667"/>
                    </a:lnTo>
                    <a:lnTo>
                      <a:pt x="792" y="612"/>
                    </a:lnTo>
                    <a:lnTo>
                      <a:pt x="931" y="626"/>
                    </a:lnTo>
                    <a:lnTo>
                      <a:pt x="1070" y="667"/>
                    </a:lnTo>
                    <a:lnTo>
                      <a:pt x="1195" y="737"/>
                    </a:lnTo>
                    <a:lnTo>
                      <a:pt x="1251" y="765"/>
                    </a:lnTo>
                    <a:lnTo>
                      <a:pt x="1292" y="820"/>
                    </a:lnTo>
                    <a:lnTo>
                      <a:pt x="1376" y="931"/>
                    </a:lnTo>
                    <a:lnTo>
                      <a:pt x="1417" y="1070"/>
                    </a:lnTo>
                    <a:lnTo>
                      <a:pt x="1431" y="1209"/>
                    </a:lnTo>
                    <a:lnTo>
                      <a:pt x="1417" y="1348"/>
                    </a:lnTo>
                    <a:lnTo>
                      <a:pt x="1417" y="1418"/>
                    </a:lnTo>
                    <a:lnTo>
                      <a:pt x="1445" y="1487"/>
                    </a:lnTo>
                    <a:lnTo>
                      <a:pt x="1487" y="1529"/>
                    </a:lnTo>
                    <a:lnTo>
                      <a:pt x="1556" y="1556"/>
                    </a:lnTo>
                    <a:lnTo>
                      <a:pt x="1584" y="1570"/>
                    </a:lnTo>
                    <a:lnTo>
                      <a:pt x="1654" y="1556"/>
                    </a:lnTo>
                    <a:lnTo>
                      <a:pt x="1695" y="1529"/>
                    </a:lnTo>
                    <a:lnTo>
                      <a:pt x="1751" y="1487"/>
                    </a:lnTo>
                    <a:lnTo>
                      <a:pt x="1765" y="1431"/>
                    </a:lnTo>
                    <a:lnTo>
                      <a:pt x="1792" y="1320"/>
                    </a:lnTo>
                    <a:lnTo>
                      <a:pt x="1792" y="1209"/>
                    </a:lnTo>
                    <a:lnTo>
                      <a:pt x="1792" y="1098"/>
                    </a:lnTo>
                    <a:lnTo>
                      <a:pt x="1765" y="987"/>
                    </a:lnTo>
                    <a:lnTo>
                      <a:pt x="1737" y="876"/>
                    </a:lnTo>
                    <a:lnTo>
                      <a:pt x="1695" y="778"/>
                    </a:lnTo>
                    <a:lnTo>
                      <a:pt x="1640" y="681"/>
                    </a:lnTo>
                    <a:lnTo>
                      <a:pt x="1570" y="584"/>
                    </a:lnTo>
                    <a:lnTo>
                      <a:pt x="1515" y="528"/>
                    </a:lnTo>
                    <a:lnTo>
                      <a:pt x="1459" y="473"/>
                    </a:lnTo>
                    <a:lnTo>
                      <a:pt x="1320" y="389"/>
                    </a:lnTo>
                    <a:lnTo>
                      <a:pt x="1431" y="376"/>
                    </a:lnTo>
                    <a:lnTo>
                      <a:pt x="1542" y="362"/>
                    </a:lnTo>
                    <a:lnTo>
                      <a:pt x="1654" y="362"/>
                    </a:lnTo>
                    <a:lnTo>
                      <a:pt x="1751" y="376"/>
                    </a:lnTo>
                    <a:lnTo>
                      <a:pt x="1848" y="389"/>
                    </a:lnTo>
                    <a:lnTo>
                      <a:pt x="1945" y="417"/>
                    </a:lnTo>
                    <a:lnTo>
                      <a:pt x="2043" y="445"/>
                    </a:lnTo>
                    <a:lnTo>
                      <a:pt x="2126" y="501"/>
                    </a:lnTo>
                    <a:lnTo>
                      <a:pt x="2223" y="570"/>
                    </a:lnTo>
                    <a:lnTo>
                      <a:pt x="2307" y="653"/>
                    </a:lnTo>
                    <a:lnTo>
                      <a:pt x="2376" y="765"/>
                    </a:lnTo>
                    <a:lnTo>
                      <a:pt x="2432" y="876"/>
                    </a:lnTo>
                    <a:lnTo>
                      <a:pt x="2473" y="1001"/>
                    </a:lnTo>
                    <a:lnTo>
                      <a:pt x="2487" y="1112"/>
                    </a:lnTo>
                    <a:lnTo>
                      <a:pt x="2473" y="1237"/>
                    </a:lnTo>
                    <a:lnTo>
                      <a:pt x="2418" y="1362"/>
                    </a:lnTo>
                    <a:lnTo>
                      <a:pt x="2404" y="1418"/>
                    </a:lnTo>
                    <a:lnTo>
                      <a:pt x="2418" y="1487"/>
                    </a:lnTo>
                    <a:lnTo>
                      <a:pt x="2445" y="1556"/>
                    </a:lnTo>
                    <a:lnTo>
                      <a:pt x="2501" y="1598"/>
                    </a:lnTo>
                    <a:lnTo>
                      <a:pt x="2570" y="1612"/>
                    </a:lnTo>
                    <a:lnTo>
                      <a:pt x="2640" y="1612"/>
                    </a:lnTo>
                    <a:lnTo>
                      <a:pt x="2696" y="1584"/>
                    </a:lnTo>
                    <a:lnTo>
                      <a:pt x="2737" y="1529"/>
                    </a:lnTo>
                    <a:lnTo>
                      <a:pt x="2779" y="1445"/>
                    </a:lnTo>
                    <a:lnTo>
                      <a:pt x="2807" y="1348"/>
                    </a:lnTo>
                    <a:lnTo>
                      <a:pt x="2834" y="1265"/>
                    </a:lnTo>
                    <a:lnTo>
                      <a:pt x="2834" y="1167"/>
                    </a:lnTo>
                    <a:lnTo>
                      <a:pt x="2834" y="1070"/>
                    </a:lnTo>
                    <a:lnTo>
                      <a:pt x="2834" y="987"/>
                    </a:lnTo>
                    <a:lnTo>
                      <a:pt x="2821" y="890"/>
                    </a:lnTo>
                    <a:lnTo>
                      <a:pt x="2793" y="792"/>
                    </a:lnTo>
                    <a:lnTo>
                      <a:pt x="2751" y="709"/>
                    </a:lnTo>
                    <a:lnTo>
                      <a:pt x="2709" y="626"/>
                    </a:lnTo>
                    <a:lnTo>
                      <a:pt x="2668" y="542"/>
                    </a:lnTo>
                    <a:lnTo>
                      <a:pt x="2612" y="459"/>
                    </a:lnTo>
                    <a:lnTo>
                      <a:pt x="2543" y="376"/>
                    </a:lnTo>
                    <a:lnTo>
                      <a:pt x="2473" y="306"/>
                    </a:lnTo>
                    <a:lnTo>
                      <a:pt x="2404" y="251"/>
                    </a:lnTo>
                    <a:lnTo>
                      <a:pt x="2307" y="195"/>
                    </a:lnTo>
                    <a:lnTo>
                      <a:pt x="2168" y="112"/>
                    </a:lnTo>
                    <a:lnTo>
                      <a:pt x="2001" y="56"/>
                    </a:lnTo>
                    <a:lnTo>
                      <a:pt x="1834" y="14"/>
                    </a:lnTo>
                    <a:lnTo>
                      <a:pt x="1667" y="0"/>
                    </a:lnTo>
                    <a:close/>
                  </a:path>
                </a:pathLst>
              </a:custGeom>
              <a:solidFill>
                <a:srgbClr val="662D1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01;p19">
                <a:extLst>
                  <a:ext uri="{FF2B5EF4-FFF2-40B4-BE49-F238E27FC236}">
                    <a16:creationId xmlns:a16="http://schemas.microsoft.com/office/drawing/2014/main" id="{8B53E76A-4AF9-05F2-726D-24974A08009A}"/>
                  </a:ext>
                </a:extLst>
              </p:cNvPr>
              <p:cNvSpPr/>
              <p:nvPr/>
            </p:nvSpPr>
            <p:spPr>
              <a:xfrm>
                <a:off x="4607275" y="1446475"/>
                <a:ext cx="322675" cy="286900"/>
              </a:xfrm>
              <a:custGeom>
                <a:avLst/>
                <a:gdLst/>
                <a:ahLst/>
                <a:cxnLst/>
                <a:rect l="l" t="t" r="r" b="b"/>
                <a:pathLst>
                  <a:path w="12907" h="11476" extrusionOk="0">
                    <a:moveTo>
                      <a:pt x="8225" y="0"/>
                    </a:moveTo>
                    <a:lnTo>
                      <a:pt x="8086" y="42"/>
                    </a:lnTo>
                    <a:lnTo>
                      <a:pt x="7933" y="97"/>
                    </a:lnTo>
                    <a:lnTo>
                      <a:pt x="7767" y="195"/>
                    </a:lnTo>
                    <a:lnTo>
                      <a:pt x="7572" y="320"/>
                    </a:lnTo>
                    <a:lnTo>
                      <a:pt x="7391" y="459"/>
                    </a:lnTo>
                    <a:lnTo>
                      <a:pt x="7183" y="625"/>
                    </a:lnTo>
                    <a:lnTo>
                      <a:pt x="6975" y="806"/>
                    </a:lnTo>
                    <a:lnTo>
                      <a:pt x="6752" y="1014"/>
                    </a:lnTo>
                    <a:lnTo>
                      <a:pt x="6294" y="1459"/>
                    </a:lnTo>
                    <a:lnTo>
                      <a:pt x="5835" y="1959"/>
                    </a:lnTo>
                    <a:lnTo>
                      <a:pt x="5377" y="2473"/>
                    </a:lnTo>
                    <a:lnTo>
                      <a:pt x="4919" y="2987"/>
                    </a:lnTo>
                    <a:lnTo>
                      <a:pt x="4488" y="3501"/>
                    </a:lnTo>
                    <a:lnTo>
                      <a:pt x="3738" y="4418"/>
                    </a:lnTo>
                    <a:lnTo>
                      <a:pt x="3210" y="5057"/>
                    </a:lnTo>
                    <a:lnTo>
                      <a:pt x="3057" y="5238"/>
                    </a:lnTo>
                    <a:lnTo>
                      <a:pt x="3001" y="5293"/>
                    </a:lnTo>
                    <a:lnTo>
                      <a:pt x="2918" y="5141"/>
                    </a:lnTo>
                    <a:lnTo>
                      <a:pt x="2751" y="4752"/>
                    </a:lnTo>
                    <a:lnTo>
                      <a:pt x="2487" y="4251"/>
                    </a:lnTo>
                    <a:lnTo>
                      <a:pt x="2334" y="3974"/>
                    </a:lnTo>
                    <a:lnTo>
                      <a:pt x="2154" y="3696"/>
                    </a:lnTo>
                    <a:lnTo>
                      <a:pt x="1973" y="3418"/>
                    </a:lnTo>
                    <a:lnTo>
                      <a:pt x="1765" y="3168"/>
                    </a:lnTo>
                    <a:lnTo>
                      <a:pt x="1556" y="2959"/>
                    </a:lnTo>
                    <a:lnTo>
                      <a:pt x="1459" y="2862"/>
                    </a:lnTo>
                    <a:lnTo>
                      <a:pt x="1348" y="2779"/>
                    </a:lnTo>
                    <a:lnTo>
                      <a:pt x="1237" y="2709"/>
                    </a:lnTo>
                    <a:lnTo>
                      <a:pt x="1126" y="2654"/>
                    </a:lnTo>
                    <a:lnTo>
                      <a:pt x="1015" y="2612"/>
                    </a:lnTo>
                    <a:lnTo>
                      <a:pt x="903" y="2584"/>
                    </a:lnTo>
                    <a:lnTo>
                      <a:pt x="778" y="2584"/>
                    </a:lnTo>
                    <a:lnTo>
                      <a:pt x="667" y="2598"/>
                    </a:lnTo>
                    <a:lnTo>
                      <a:pt x="556" y="2640"/>
                    </a:lnTo>
                    <a:lnTo>
                      <a:pt x="445" y="2695"/>
                    </a:lnTo>
                    <a:lnTo>
                      <a:pt x="334" y="2765"/>
                    </a:lnTo>
                    <a:lnTo>
                      <a:pt x="250" y="2834"/>
                    </a:lnTo>
                    <a:lnTo>
                      <a:pt x="181" y="2904"/>
                    </a:lnTo>
                    <a:lnTo>
                      <a:pt x="125" y="2987"/>
                    </a:lnTo>
                    <a:lnTo>
                      <a:pt x="70" y="3057"/>
                    </a:lnTo>
                    <a:lnTo>
                      <a:pt x="42" y="3140"/>
                    </a:lnTo>
                    <a:lnTo>
                      <a:pt x="14" y="3223"/>
                    </a:lnTo>
                    <a:lnTo>
                      <a:pt x="0" y="3307"/>
                    </a:lnTo>
                    <a:lnTo>
                      <a:pt x="0" y="3390"/>
                    </a:lnTo>
                    <a:lnTo>
                      <a:pt x="0" y="3487"/>
                    </a:lnTo>
                    <a:lnTo>
                      <a:pt x="42" y="3668"/>
                    </a:lnTo>
                    <a:lnTo>
                      <a:pt x="98" y="3862"/>
                    </a:lnTo>
                    <a:lnTo>
                      <a:pt x="181" y="4071"/>
                    </a:lnTo>
                    <a:lnTo>
                      <a:pt x="376" y="4515"/>
                    </a:lnTo>
                    <a:lnTo>
                      <a:pt x="473" y="4766"/>
                    </a:lnTo>
                    <a:lnTo>
                      <a:pt x="570" y="5016"/>
                    </a:lnTo>
                    <a:lnTo>
                      <a:pt x="639" y="5280"/>
                    </a:lnTo>
                    <a:lnTo>
                      <a:pt x="695" y="5557"/>
                    </a:lnTo>
                    <a:lnTo>
                      <a:pt x="737" y="5849"/>
                    </a:lnTo>
                    <a:lnTo>
                      <a:pt x="737" y="5988"/>
                    </a:lnTo>
                    <a:lnTo>
                      <a:pt x="737" y="6141"/>
                    </a:lnTo>
                    <a:lnTo>
                      <a:pt x="695" y="6516"/>
                    </a:lnTo>
                    <a:lnTo>
                      <a:pt x="626" y="7044"/>
                    </a:lnTo>
                    <a:lnTo>
                      <a:pt x="556" y="7669"/>
                    </a:lnTo>
                    <a:lnTo>
                      <a:pt x="542" y="8003"/>
                    </a:lnTo>
                    <a:lnTo>
                      <a:pt x="528" y="8350"/>
                    </a:lnTo>
                    <a:lnTo>
                      <a:pt x="542" y="8697"/>
                    </a:lnTo>
                    <a:lnTo>
                      <a:pt x="570" y="9045"/>
                    </a:lnTo>
                    <a:lnTo>
                      <a:pt x="626" y="9392"/>
                    </a:lnTo>
                    <a:lnTo>
                      <a:pt x="695" y="9711"/>
                    </a:lnTo>
                    <a:lnTo>
                      <a:pt x="751" y="9878"/>
                    </a:lnTo>
                    <a:lnTo>
                      <a:pt x="806" y="10031"/>
                    </a:lnTo>
                    <a:lnTo>
                      <a:pt x="876" y="10170"/>
                    </a:lnTo>
                    <a:lnTo>
                      <a:pt x="945" y="10309"/>
                    </a:lnTo>
                    <a:lnTo>
                      <a:pt x="1042" y="10434"/>
                    </a:lnTo>
                    <a:lnTo>
                      <a:pt x="1140" y="10559"/>
                    </a:lnTo>
                    <a:lnTo>
                      <a:pt x="1237" y="10684"/>
                    </a:lnTo>
                    <a:lnTo>
                      <a:pt x="1362" y="10781"/>
                    </a:lnTo>
                    <a:lnTo>
                      <a:pt x="1459" y="10837"/>
                    </a:lnTo>
                    <a:lnTo>
                      <a:pt x="1723" y="10976"/>
                    </a:lnTo>
                    <a:lnTo>
                      <a:pt x="1918" y="11073"/>
                    </a:lnTo>
                    <a:lnTo>
                      <a:pt x="2154" y="11156"/>
                    </a:lnTo>
                    <a:lnTo>
                      <a:pt x="2404" y="11254"/>
                    </a:lnTo>
                    <a:lnTo>
                      <a:pt x="2696" y="11337"/>
                    </a:lnTo>
                    <a:lnTo>
                      <a:pt x="3001" y="11406"/>
                    </a:lnTo>
                    <a:lnTo>
                      <a:pt x="3335" y="11448"/>
                    </a:lnTo>
                    <a:lnTo>
                      <a:pt x="3682" y="11476"/>
                    </a:lnTo>
                    <a:lnTo>
                      <a:pt x="4029" y="11476"/>
                    </a:lnTo>
                    <a:lnTo>
                      <a:pt x="4210" y="11462"/>
                    </a:lnTo>
                    <a:lnTo>
                      <a:pt x="4404" y="11448"/>
                    </a:lnTo>
                    <a:lnTo>
                      <a:pt x="4585" y="11406"/>
                    </a:lnTo>
                    <a:lnTo>
                      <a:pt x="4766" y="11365"/>
                    </a:lnTo>
                    <a:lnTo>
                      <a:pt x="4960" y="11309"/>
                    </a:lnTo>
                    <a:lnTo>
                      <a:pt x="5141" y="11240"/>
                    </a:lnTo>
                    <a:lnTo>
                      <a:pt x="5335" y="11156"/>
                    </a:lnTo>
                    <a:lnTo>
                      <a:pt x="5516" y="11073"/>
                    </a:lnTo>
                    <a:lnTo>
                      <a:pt x="5863" y="10865"/>
                    </a:lnTo>
                    <a:lnTo>
                      <a:pt x="6183" y="10642"/>
                    </a:lnTo>
                    <a:lnTo>
                      <a:pt x="6447" y="10420"/>
                    </a:lnTo>
                    <a:lnTo>
                      <a:pt x="6697" y="10184"/>
                    </a:lnTo>
                    <a:lnTo>
                      <a:pt x="6905" y="9948"/>
                    </a:lnTo>
                    <a:lnTo>
                      <a:pt x="7072" y="9711"/>
                    </a:lnTo>
                    <a:lnTo>
                      <a:pt x="7225" y="9489"/>
                    </a:lnTo>
                    <a:lnTo>
                      <a:pt x="7364" y="9267"/>
                    </a:lnTo>
                    <a:lnTo>
                      <a:pt x="7461" y="9072"/>
                    </a:lnTo>
                    <a:lnTo>
                      <a:pt x="7544" y="8878"/>
                    </a:lnTo>
                    <a:lnTo>
                      <a:pt x="7614" y="8711"/>
                    </a:lnTo>
                    <a:lnTo>
                      <a:pt x="7655" y="8558"/>
                    </a:lnTo>
                    <a:lnTo>
                      <a:pt x="7711" y="8350"/>
                    </a:lnTo>
                    <a:lnTo>
                      <a:pt x="7725" y="8280"/>
                    </a:lnTo>
                    <a:lnTo>
                      <a:pt x="8211" y="8531"/>
                    </a:lnTo>
                    <a:lnTo>
                      <a:pt x="8711" y="8781"/>
                    </a:lnTo>
                    <a:lnTo>
                      <a:pt x="9309" y="9045"/>
                    </a:lnTo>
                    <a:lnTo>
                      <a:pt x="9614" y="9184"/>
                    </a:lnTo>
                    <a:lnTo>
                      <a:pt x="9934" y="9295"/>
                    </a:lnTo>
                    <a:lnTo>
                      <a:pt x="10240" y="9406"/>
                    </a:lnTo>
                    <a:lnTo>
                      <a:pt x="10531" y="9489"/>
                    </a:lnTo>
                    <a:lnTo>
                      <a:pt x="10795" y="9545"/>
                    </a:lnTo>
                    <a:lnTo>
                      <a:pt x="11018" y="9573"/>
                    </a:lnTo>
                    <a:lnTo>
                      <a:pt x="11129" y="9573"/>
                    </a:lnTo>
                    <a:lnTo>
                      <a:pt x="11212" y="9559"/>
                    </a:lnTo>
                    <a:lnTo>
                      <a:pt x="11295" y="9531"/>
                    </a:lnTo>
                    <a:lnTo>
                      <a:pt x="11365" y="9503"/>
                    </a:lnTo>
                    <a:lnTo>
                      <a:pt x="11407" y="9461"/>
                    </a:lnTo>
                    <a:lnTo>
                      <a:pt x="11434" y="9406"/>
                    </a:lnTo>
                    <a:lnTo>
                      <a:pt x="11448" y="9336"/>
                    </a:lnTo>
                    <a:lnTo>
                      <a:pt x="11434" y="9267"/>
                    </a:lnTo>
                    <a:lnTo>
                      <a:pt x="11407" y="9184"/>
                    </a:lnTo>
                    <a:lnTo>
                      <a:pt x="11365" y="9100"/>
                    </a:lnTo>
                    <a:lnTo>
                      <a:pt x="11226" y="8920"/>
                    </a:lnTo>
                    <a:lnTo>
                      <a:pt x="11045" y="8711"/>
                    </a:lnTo>
                    <a:lnTo>
                      <a:pt x="10823" y="8489"/>
                    </a:lnTo>
                    <a:lnTo>
                      <a:pt x="10587" y="8267"/>
                    </a:lnTo>
                    <a:lnTo>
                      <a:pt x="10323" y="8030"/>
                    </a:lnTo>
                    <a:lnTo>
                      <a:pt x="9781" y="7600"/>
                    </a:lnTo>
                    <a:lnTo>
                      <a:pt x="9295" y="7225"/>
                    </a:lnTo>
                    <a:lnTo>
                      <a:pt x="8809" y="6877"/>
                    </a:lnTo>
                    <a:lnTo>
                      <a:pt x="9420" y="6947"/>
                    </a:lnTo>
                    <a:lnTo>
                      <a:pt x="10073" y="7002"/>
                    </a:lnTo>
                    <a:lnTo>
                      <a:pt x="10809" y="7044"/>
                    </a:lnTo>
                    <a:lnTo>
                      <a:pt x="11184" y="7058"/>
                    </a:lnTo>
                    <a:lnTo>
                      <a:pt x="11559" y="7058"/>
                    </a:lnTo>
                    <a:lnTo>
                      <a:pt x="11907" y="7044"/>
                    </a:lnTo>
                    <a:lnTo>
                      <a:pt x="12212" y="7030"/>
                    </a:lnTo>
                    <a:lnTo>
                      <a:pt x="12490" y="6988"/>
                    </a:lnTo>
                    <a:lnTo>
                      <a:pt x="12601" y="6961"/>
                    </a:lnTo>
                    <a:lnTo>
                      <a:pt x="12699" y="6919"/>
                    </a:lnTo>
                    <a:lnTo>
                      <a:pt x="12782" y="6877"/>
                    </a:lnTo>
                    <a:lnTo>
                      <a:pt x="12838" y="6836"/>
                    </a:lnTo>
                    <a:lnTo>
                      <a:pt x="12893" y="6780"/>
                    </a:lnTo>
                    <a:lnTo>
                      <a:pt x="12907" y="6724"/>
                    </a:lnTo>
                    <a:lnTo>
                      <a:pt x="12907" y="6669"/>
                    </a:lnTo>
                    <a:lnTo>
                      <a:pt x="12879" y="6599"/>
                    </a:lnTo>
                    <a:lnTo>
                      <a:pt x="12838" y="6544"/>
                    </a:lnTo>
                    <a:lnTo>
                      <a:pt x="12768" y="6474"/>
                    </a:lnTo>
                    <a:lnTo>
                      <a:pt x="12685" y="6419"/>
                    </a:lnTo>
                    <a:lnTo>
                      <a:pt x="12587" y="6349"/>
                    </a:lnTo>
                    <a:lnTo>
                      <a:pt x="12324" y="6224"/>
                    </a:lnTo>
                    <a:lnTo>
                      <a:pt x="12018" y="6099"/>
                    </a:lnTo>
                    <a:lnTo>
                      <a:pt x="11671" y="5974"/>
                    </a:lnTo>
                    <a:lnTo>
                      <a:pt x="11309" y="5849"/>
                    </a:lnTo>
                    <a:lnTo>
                      <a:pt x="10920" y="5738"/>
                    </a:lnTo>
                    <a:lnTo>
                      <a:pt x="10156" y="5544"/>
                    </a:lnTo>
                    <a:lnTo>
                      <a:pt x="9489" y="5377"/>
                    </a:lnTo>
                    <a:lnTo>
                      <a:pt x="8836" y="5238"/>
                    </a:lnTo>
                    <a:lnTo>
                      <a:pt x="9017" y="5182"/>
                    </a:lnTo>
                    <a:lnTo>
                      <a:pt x="9475" y="5016"/>
                    </a:lnTo>
                    <a:lnTo>
                      <a:pt x="10142" y="4766"/>
                    </a:lnTo>
                    <a:lnTo>
                      <a:pt x="10504" y="4613"/>
                    </a:lnTo>
                    <a:lnTo>
                      <a:pt x="10893" y="4446"/>
                    </a:lnTo>
                    <a:lnTo>
                      <a:pt x="11268" y="4279"/>
                    </a:lnTo>
                    <a:lnTo>
                      <a:pt x="11615" y="4099"/>
                    </a:lnTo>
                    <a:lnTo>
                      <a:pt x="11948" y="3904"/>
                    </a:lnTo>
                    <a:lnTo>
                      <a:pt x="12240" y="3724"/>
                    </a:lnTo>
                    <a:lnTo>
                      <a:pt x="12365" y="3626"/>
                    </a:lnTo>
                    <a:lnTo>
                      <a:pt x="12476" y="3529"/>
                    </a:lnTo>
                    <a:lnTo>
                      <a:pt x="12574" y="3446"/>
                    </a:lnTo>
                    <a:lnTo>
                      <a:pt x="12643" y="3348"/>
                    </a:lnTo>
                    <a:lnTo>
                      <a:pt x="12699" y="3265"/>
                    </a:lnTo>
                    <a:lnTo>
                      <a:pt x="12740" y="3182"/>
                    </a:lnTo>
                    <a:lnTo>
                      <a:pt x="12740" y="3098"/>
                    </a:lnTo>
                    <a:lnTo>
                      <a:pt x="12726" y="3015"/>
                    </a:lnTo>
                    <a:lnTo>
                      <a:pt x="12699" y="2946"/>
                    </a:lnTo>
                    <a:lnTo>
                      <a:pt x="12629" y="2876"/>
                    </a:lnTo>
                    <a:lnTo>
                      <a:pt x="12532" y="2834"/>
                    </a:lnTo>
                    <a:lnTo>
                      <a:pt x="12421" y="2807"/>
                    </a:lnTo>
                    <a:lnTo>
                      <a:pt x="12282" y="2779"/>
                    </a:lnTo>
                    <a:lnTo>
                      <a:pt x="11768" y="2779"/>
                    </a:lnTo>
                    <a:lnTo>
                      <a:pt x="11351" y="2834"/>
                    </a:lnTo>
                    <a:lnTo>
                      <a:pt x="10893" y="2904"/>
                    </a:lnTo>
                    <a:lnTo>
                      <a:pt x="10406" y="3001"/>
                    </a:lnTo>
                    <a:lnTo>
                      <a:pt x="9906" y="3112"/>
                    </a:lnTo>
                    <a:lnTo>
                      <a:pt x="9406" y="3237"/>
                    </a:lnTo>
                    <a:lnTo>
                      <a:pt x="8934" y="3362"/>
                    </a:lnTo>
                    <a:lnTo>
                      <a:pt x="8100" y="3599"/>
                    </a:lnTo>
                    <a:lnTo>
                      <a:pt x="7517" y="3779"/>
                    </a:lnTo>
                    <a:lnTo>
                      <a:pt x="7280" y="3849"/>
                    </a:lnTo>
                    <a:lnTo>
                      <a:pt x="7572" y="3307"/>
                    </a:lnTo>
                    <a:lnTo>
                      <a:pt x="7836" y="2751"/>
                    </a:lnTo>
                    <a:lnTo>
                      <a:pt x="8142" y="2098"/>
                    </a:lnTo>
                    <a:lnTo>
                      <a:pt x="8267" y="1765"/>
                    </a:lnTo>
                    <a:lnTo>
                      <a:pt x="8392" y="1431"/>
                    </a:lnTo>
                    <a:lnTo>
                      <a:pt x="8503" y="1112"/>
                    </a:lnTo>
                    <a:lnTo>
                      <a:pt x="8572" y="806"/>
                    </a:lnTo>
                    <a:lnTo>
                      <a:pt x="8614" y="542"/>
                    </a:lnTo>
                    <a:lnTo>
                      <a:pt x="8614" y="431"/>
                    </a:lnTo>
                    <a:lnTo>
                      <a:pt x="8600" y="320"/>
                    </a:lnTo>
                    <a:lnTo>
                      <a:pt x="8586" y="236"/>
                    </a:lnTo>
                    <a:lnTo>
                      <a:pt x="8558" y="153"/>
                    </a:lnTo>
                    <a:lnTo>
                      <a:pt x="8517" y="97"/>
                    </a:lnTo>
                    <a:lnTo>
                      <a:pt x="8447" y="42"/>
                    </a:lnTo>
                    <a:lnTo>
                      <a:pt x="8406" y="28"/>
                    </a:lnTo>
                    <a:lnTo>
                      <a:pt x="8350" y="14"/>
                    </a:lnTo>
                    <a:lnTo>
                      <a:pt x="8295" y="0"/>
                    </a:lnTo>
                    <a:close/>
                  </a:path>
                </a:pathLst>
              </a:custGeom>
              <a:solidFill>
                <a:srgbClr val="8A4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02;p19">
                <a:extLst>
                  <a:ext uri="{FF2B5EF4-FFF2-40B4-BE49-F238E27FC236}">
                    <a16:creationId xmlns:a16="http://schemas.microsoft.com/office/drawing/2014/main" id="{A2183264-B120-22E4-AA63-F68F14AFC5B1}"/>
                  </a:ext>
                </a:extLst>
              </p:cNvPr>
              <p:cNvSpPr/>
              <p:nvPr/>
            </p:nvSpPr>
            <p:spPr>
              <a:xfrm>
                <a:off x="4609000" y="1674325"/>
                <a:ext cx="159800" cy="74000"/>
              </a:xfrm>
              <a:custGeom>
                <a:avLst/>
                <a:gdLst/>
                <a:ahLst/>
                <a:cxnLst/>
                <a:rect l="l" t="t" r="r" b="b"/>
                <a:pathLst>
                  <a:path w="6392" h="2960" extrusionOk="0">
                    <a:moveTo>
                      <a:pt x="834" y="0"/>
                    </a:moveTo>
                    <a:lnTo>
                      <a:pt x="668" y="14"/>
                    </a:lnTo>
                    <a:lnTo>
                      <a:pt x="529" y="28"/>
                    </a:lnTo>
                    <a:lnTo>
                      <a:pt x="390" y="56"/>
                    </a:lnTo>
                    <a:lnTo>
                      <a:pt x="279" y="83"/>
                    </a:lnTo>
                    <a:lnTo>
                      <a:pt x="209" y="139"/>
                    </a:lnTo>
                    <a:lnTo>
                      <a:pt x="140" y="195"/>
                    </a:lnTo>
                    <a:lnTo>
                      <a:pt x="84" y="264"/>
                    </a:lnTo>
                    <a:lnTo>
                      <a:pt x="43" y="347"/>
                    </a:lnTo>
                    <a:lnTo>
                      <a:pt x="29" y="445"/>
                    </a:lnTo>
                    <a:lnTo>
                      <a:pt x="1" y="528"/>
                    </a:lnTo>
                    <a:lnTo>
                      <a:pt x="1" y="723"/>
                    </a:lnTo>
                    <a:lnTo>
                      <a:pt x="1" y="903"/>
                    </a:lnTo>
                    <a:lnTo>
                      <a:pt x="29" y="1056"/>
                    </a:lnTo>
                    <a:lnTo>
                      <a:pt x="56" y="1195"/>
                    </a:lnTo>
                    <a:lnTo>
                      <a:pt x="5794" y="2959"/>
                    </a:lnTo>
                    <a:lnTo>
                      <a:pt x="5892" y="2848"/>
                    </a:lnTo>
                    <a:lnTo>
                      <a:pt x="6003" y="2723"/>
                    </a:lnTo>
                    <a:lnTo>
                      <a:pt x="6114" y="2570"/>
                    </a:lnTo>
                    <a:lnTo>
                      <a:pt x="6239" y="2390"/>
                    </a:lnTo>
                    <a:lnTo>
                      <a:pt x="6281" y="2292"/>
                    </a:lnTo>
                    <a:lnTo>
                      <a:pt x="6322" y="2195"/>
                    </a:lnTo>
                    <a:lnTo>
                      <a:pt x="6364" y="2098"/>
                    </a:lnTo>
                    <a:lnTo>
                      <a:pt x="6378" y="2001"/>
                    </a:lnTo>
                    <a:lnTo>
                      <a:pt x="6392" y="1903"/>
                    </a:lnTo>
                    <a:lnTo>
                      <a:pt x="6378" y="1806"/>
                    </a:lnTo>
                    <a:lnTo>
                      <a:pt x="6350" y="1737"/>
                    </a:lnTo>
                    <a:lnTo>
                      <a:pt x="6308" y="1667"/>
                    </a:lnTo>
                    <a:lnTo>
                      <a:pt x="6225" y="1584"/>
                    </a:lnTo>
                    <a:lnTo>
                      <a:pt x="6128" y="1514"/>
                    </a:lnTo>
                    <a:lnTo>
                      <a:pt x="6003" y="1431"/>
                    </a:lnTo>
                    <a:lnTo>
                      <a:pt x="5864" y="1348"/>
                    </a:lnTo>
                    <a:lnTo>
                      <a:pt x="5516" y="1181"/>
                    </a:lnTo>
                    <a:lnTo>
                      <a:pt x="5113" y="1014"/>
                    </a:lnTo>
                    <a:lnTo>
                      <a:pt x="4669" y="834"/>
                    </a:lnTo>
                    <a:lnTo>
                      <a:pt x="4183" y="667"/>
                    </a:lnTo>
                    <a:lnTo>
                      <a:pt x="3669" y="514"/>
                    </a:lnTo>
                    <a:lnTo>
                      <a:pt x="3155" y="375"/>
                    </a:lnTo>
                    <a:lnTo>
                      <a:pt x="2641" y="250"/>
                    </a:lnTo>
                    <a:lnTo>
                      <a:pt x="2126" y="153"/>
                    </a:lnTo>
                    <a:lnTo>
                      <a:pt x="1654" y="70"/>
                    </a:lnTo>
                    <a:lnTo>
                      <a:pt x="1223" y="14"/>
                    </a:lnTo>
                    <a:lnTo>
                      <a:pt x="1029" y="0"/>
                    </a:lnTo>
                    <a:close/>
                  </a:path>
                </a:pathLst>
              </a:custGeom>
              <a:solidFill>
                <a:srgbClr val="3C4D8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03;p19">
                <a:extLst>
                  <a:ext uri="{FF2B5EF4-FFF2-40B4-BE49-F238E27FC236}">
                    <a16:creationId xmlns:a16="http://schemas.microsoft.com/office/drawing/2014/main" id="{FB651564-E8D3-ACCC-274F-0F93E2A412D5}"/>
                  </a:ext>
                </a:extLst>
              </p:cNvPr>
              <p:cNvSpPr/>
              <p:nvPr/>
            </p:nvSpPr>
            <p:spPr>
              <a:xfrm>
                <a:off x="3891100" y="1695500"/>
                <a:ext cx="877000" cy="806875"/>
              </a:xfrm>
              <a:custGeom>
                <a:avLst/>
                <a:gdLst/>
                <a:ahLst/>
                <a:cxnLst/>
                <a:rect l="l" t="t" r="r" b="b"/>
                <a:pathLst>
                  <a:path w="35080" h="32275" extrusionOk="0">
                    <a:moveTo>
                      <a:pt x="29467" y="1"/>
                    </a:moveTo>
                    <a:lnTo>
                      <a:pt x="29231" y="14"/>
                    </a:lnTo>
                    <a:lnTo>
                      <a:pt x="29009" y="28"/>
                    </a:lnTo>
                    <a:lnTo>
                      <a:pt x="28814" y="70"/>
                    </a:lnTo>
                    <a:lnTo>
                      <a:pt x="28634" y="112"/>
                    </a:lnTo>
                    <a:lnTo>
                      <a:pt x="28481" y="181"/>
                    </a:lnTo>
                    <a:lnTo>
                      <a:pt x="28342" y="251"/>
                    </a:lnTo>
                    <a:lnTo>
                      <a:pt x="28245" y="348"/>
                    </a:lnTo>
                    <a:lnTo>
                      <a:pt x="28147" y="459"/>
                    </a:lnTo>
                    <a:lnTo>
                      <a:pt x="28036" y="598"/>
                    </a:lnTo>
                    <a:lnTo>
                      <a:pt x="27814" y="931"/>
                    </a:lnTo>
                    <a:lnTo>
                      <a:pt x="27578" y="1348"/>
                    </a:lnTo>
                    <a:lnTo>
                      <a:pt x="27314" y="1834"/>
                    </a:lnTo>
                    <a:lnTo>
                      <a:pt x="27050" y="2376"/>
                    </a:lnTo>
                    <a:lnTo>
                      <a:pt x="26758" y="2988"/>
                    </a:lnTo>
                    <a:lnTo>
                      <a:pt x="26466" y="3654"/>
                    </a:lnTo>
                    <a:lnTo>
                      <a:pt x="26161" y="4349"/>
                    </a:lnTo>
                    <a:lnTo>
                      <a:pt x="25508" y="5891"/>
                    </a:lnTo>
                    <a:lnTo>
                      <a:pt x="24855" y="7545"/>
                    </a:lnTo>
                    <a:lnTo>
                      <a:pt x="24174" y="9267"/>
                    </a:lnTo>
                    <a:lnTo>
                      <a:pt x="23507" y="11004"/>
                    </a:lnTo>
                    <a:lnTo>
                      <a:pt x="22243" y="14366"/>
                    </a:lnTo>
                    <a:lnTo>
                      <a:pt x="21145" y="17256"/>
                    </a:lnTo>
                    <a:lnTo>
                      <a:pt x="20701" y="18395"/>
                    </a:lnTo>
                    <a:lnTo>
                      <a:pt x="20339" y="19270"/>
                    </a:lnTo>
                    <a:lnTo>
                      <a:pt x="20187" y="19590"/>
                    </a:lnTo>
                    <a:lnTo>
                      <a:pt x="20075" y="19826"/>
                    </a:lnTo>
                    <a:lnTo>
                      <a:pt x="19978" y="19979"/>
                    </a:lnTo>
                    <a:lnTo>
                      <a:pt x="19936" y="20021"/>
                    </a:lnTo>
                    <a:lnTo>
                      <a:pt x="19909" y="20034"/>
                    </a:lnTo>
                    <a:lnTo>
                      <a:pt x="19867" y="20021"/>
                    </a:lnTo>
                    <a:lnTo>
                      <a:pt x="19811" y="19993"/>
                    </a:lnTo>
                    <a:lnTo>
                      <a:pt x="19631" y="19854"/>
                    </a:lnTo>
                    <a:lnTo>
                      <a:pt x="19395" y="19618"/>
                    </a:lnTo>
                    <a:lnTo>
                      <a:pt x="19103" y="19312"/>
                    </a:lnTo>
                    <a:lnTo>
                      <a:pt x="18325" y="18478"/>
                    </a:lnTo>
                    <a:lnTo>
                      <a:pt x="17352" y="17381"/>
                    </a:lnTo>
                    <a:lnTo>
                      <a:pt x="16158" y="16033"/>
                    </a:lnTo>
                    <a:lnTo>
                      <a:pt x="14921" y="14644"/>
                    </a:lnTo>
                    <a:lnTo>
                      <a:pt x="13712" y="13310"/>
                    </a:lnTo>
                    <a:lnTo>
                      <a:pt x="12879" y="12407"/>
                    </a:lnTo>
                    <a:lnTo>
                      <a:pt x="12031" y="11490"/>
                    </a:lnTo>
                    <a:lnTo>
                      <a:pt x="11156" y="10573"/>
                    </a:lnTo>
                    <a:lnTo>
                      <a:pt x="10253" y="9642"/>
                    </a:lnTo>
                    <a:lnTo>
                      <a:pt x="9350" y="8739"/>
                    </a:lnTo>
                    <a:lnTo>
                      <a:pt x="8447" y="7850"/>
                    </a:lnTo>
                    <a:lnTo>
                      <a:pt x="7544" y="6989"/>
                    </a:lnTo>
                    <a:lnTo>
                      <a:pt x="6627" y="6155"/>
                    </a:lnTo>
                    <a:lnTo>
                      <a:pt x="5738" y="5377"/>
                    </a:lnTo>
                    <a:lnTo>
                      <a:pt x="5293" y="5002"/>
                    </a:lnTo>
                    <a:lnTo>
                      <a:pt x="4849" y="4655"/>
                    </a:lnTo>
                    <a:lnTo>
                      <a:pt x="4418" y="4307"/>
                    </a:lnTo>
                    <a:lnTo>
                      <a:pt x="3987" y="3988"/>
                    </a:lnTo>
                    <a:lnTo>
                      <a:pt x="3571" y="3682"/>
                    </a:lnTo>
                    <a:lnTo>
                      <a:pt x="3154" y="3390"/>
                    </a:lnTo>
                    <a:lnTo>
                      <a:pt x="2737" y="3113"/>
                    </a:lnTo>
                    <a:lnTo>
                      <a:pt x="2334" y="2863"/>
                    </a:lnTo>
                    <a:lnTo>
                      <a:pt x="1945" y="2640"/>
                    </a:lnTo>
                    <a:lnTo>
                      <a:pt x="1556" y="2432"/>
                    </a:lnTo>
                    <a:lnTo>
                      <a:pt x="1195" y="2251"/>
                    </a:lnTo>
                    <a:lnTo>
                      <a:pt x="820" y="2098"/>
                    </a:lnTo>
                    <a:lnTo>
                      <a:pt x="472" y="1973"/>
                    </a:lnTo>
                    <a:lnTo>
                      <a:pt x="125" y="1862"/>
                    </a:lnTo>
                    <a:lnTo>
                      <a:pt x="83" y="2265"/>
                    </a:lnTo>
                    <a:lnTo>
                      <a:pt x="56" y="2738"/>
                    </a:lnTo>
                    <a:lnTo>
                      <a:pt x="14" y="3390"/>
                    </a:lnTo>
                    <a:lnTo>
                      <a:pt x="0" y="4182"/>
                    </a:lnTo>
                    <a:lnTo>
                      <a:pt x="0" y="5127"/>
                    </a:lnTo>
                    <a:lnTo>
                      <a:pt x="0" y="5641"/>
                    </a:lnTo>
                    <a:lnTo>
                      <a:pt x="28" y="6183"/>
                    </a:lnTo>
                    <a:lnTo>
                      <a:pt x="56" y="6753"/>
                    </a:lnTo>
                    <a:lnTo>
                      <a:pt x="97" y="7364"/>
                    </a:lnTo>
                    <a:lnTo>
                      <a:pt x="153" y="7975"/>
                    </a:lnTo>
                    <a:lnTo>
                      <a:pt x="208" y="8628"/>
                    </a:lnTo>
                    <a:lnTo>
                      <a:pt x="292" y="9295"/>
                    </a:lnTo>
                    <a:lnTo>
                      <a:pt x="389" y="9976"/>
                    </a:lnTo>
                    <a:lnTo>
                      <a:pt x="500" y="10670"/>
                    </a:lnTo>
                    <a:lnTo>
                      <a:pt x="639" y="11393"/>
                    </a:lnTo>
                    <a:lnTo>
                      <a:pt x="792" y="12115"/>
                    </a:lnTo>
                    <a:lnTo>
                      <a:pt x="959" y="12852"/>
                    </a:lnTo>
                    <a:lnTo>
                      <a:pt x="1167" y="13602"/>
                    </a:lnTo>
                    <a:lnTo>
                      <a:pt x="1375" y="14366"/>
                    </a:lnTo>
                    <a:lnTo>
                      <a:pt x="1626" y="15130"/>
                    </a:lnTo>
                    <a:lnTo>
                      <a:pt x="1889" y="15894"/>
                    </a:lnTo>
                    <a:lnTo>
                      <a:pt x="2181" y="16672"/>
                    </a:lnTo>
                    <a:lnTo>
                      <a:pt x="2501" y="17436"/>
                    </a:lnTo>
                    <a:lnTo>
                      <a:pt x="2862" y="18201"/>
                    </a:lnTo>
                    <a:lnTo>
                      <a:pt x="3237" y="18979"/>
                    </a:lnTo>
                    <a:lnTo>
                      <a:pt x="3529" y="19507"/>
                    </a:lnTo>
                    <a:lnTo>
                      <a:pt x="3862" y="20062"/>
                    </a:lnTo>
                    <a:lnTo>
                      <a:pt x="4237" y="20632"/>
                    </a:lnTo>
                    <a:lnTo>
                      <a:pt x="4654" y="21215"/>
                    </a:lnTo>
                    <a:lnTo>
                      <a:pt x="5099" y="21827"/>
                    </a:lnTo>
                    <a:lnTo>
                      <a:pt x="5585" y="22438"/>
                    </a:lnTo>
                    <a:lnTo>
                      <a:pt x="6099" y="23049"/>
                    </a:lnTo>
                    <a:lnTo>
                      <a:pt x="6641" y="23674"/>
                    </a:lnTo>
                    <a:lnTo>
                      <a:pt x="7322" y="24425"/>
                    </a:lnTo>
                    <a:lnTo>
                      <a:pt x="8058" y="25175"/>
                    </a:lnTo>
                    <a:lnTo>
                      <a:pt x="8628" y="25731"/>
                    </a:lnTo>
                    <a:lnTo>
                      <a:pt x="9211" y="26272"/>
                    </a:lnTo>
                    <a:lnTo>
                      <a:pt x="9947" y="26925"/>
                    </a:lnTo>
                    <a:lnTo>
                      <a:pt x="10684" y="27551"/>
                    </a:lnTo>
                    <a:lnTo>
                      <a:pt x="11351" y="28079"/>
                    </a:lnTo>
                    <a:lnTo>
                      <a:pt x="12017" y="28579"/>
                    </a:lnTo>
                    <a:lnTo>
                      <a:pt x="12712" y="29065"/>
                    </a:lnTo>
                    <a:lnTo>
                      <a:pt x="13393" y="29523"/>
                    </a:lnTo>
                    <a:lnTo>
                      <a:pt x="14101" y="29954"/>
                    </a:lnTo>
                    <a:lnTo>
                      <a:pt x="14796" y="30357"/>
                    </a:lnTo>
                    <a:lnTo>
                      <a:pt x="15505" y="30732"/>
                    </a:lnTo>
                    <a:lnTo>
                      <a:pt x="16213" y="31066"/>
                    </a:lnTo>
                    <a:lnTo>
                      <a:pt x="16560" y="31232"/>
                    </a:lnTo>
                    <a:lnTo>
                      <a:pt x="16922" y="31371"/>
                    </a:lnTo>
                    <a:lnTo>
                      <a:pt x="17269" y="31510"/>
                    </a:lnTo>
                    <a:lnTo>
                      <a:pt x="17630" y="31635"/>
                    </a:lnTo>
                    <a:lnTo>
                      <a:pt x="17978" y="31746"/>
                    </a:lnTo>
                    <a:lnTo>
                      <a:pt x="18325" y="31857"/>
                    </a:lnTo>
                    <a:lnTo>
                      <a:pt x="18686" y="31955"/>
                    </a:lnTo>
                    <a:lnTo>
                      <a:pt x="19033" y="32038"/>
                    </a:lnTo>
                    <a:lnTo>
                      <a:pt x="19381" y="32108"/>
                    </a:lnTo>
                    <a:lnTo>
                      <a:pt x="19714" y="32163"/>
                    </a:lnTo>
                    <a:lnTo>
                      <a:pt x="20062" y="32219"/>
                    </a:lnTo>
                    <a:lnTo>
                      <a:pt x="20409" y="32246"/>
                    </a:lnTo>
                    <a:lnTo>
                      <a:pt x="20742" y="32274"/>
                    </a:lnTo>
                    <a:lnTo>
                      <a:pt x="21409" y="32274"/>
                    </a:lnTo>
                    <a:lnTo>
                      <a:pt x="21743" y="32260"/>
                    </a:lnTo>
                    <a:lnTo>
                      <a:pt x="21909" y="32233"/>
                    </a:lnTo>
                    <a:lnTo>
                      <a:pt x="22076" y="32205"/>
                    </a:lnTo>
                    <a:lnTo>
                      <a:pt x="22257" y="32177"/>
                    </a:lnTo>
                    <a:lnTo>
                      <a:pt x="22423" y="32121"/>
                    </a:lnTo>
                    <a:lnTo>
                      <a:pt x="22590" y="32066"/>
                    </a:lnTo>
                    <a:lnTo>
                      <a:pt x="22757" y="32010"/>
                    </a:lnTo>
                    <a:lnTo>
                      <a:pt x="23104" y="31857"/>
                    </a:lnTo>
                    <a:lnTo>
                      <a:pt x="23438" y="31677"/>
                    </a:lnTo>
                    <a:lnTo>
                      <a:pt x="23771" y="31455"/>
                    </a:lnTo>
                    <a:lnTo>
                      <a:pt x="24090" y="31205"/>
                    </a:lnTo>
                    <a:lnTo>
                      <a:pt x="24424" y="30927"/>
                    </a:lnTo>
                    <a:lnTo>
                      <a:pt x="24743" y="30621"/>
                    </a:lnTo>
                    <a:lnTo>
                      <a:pt x="25077" y="30288"/>
                    </a:lnTo>
                    <a:lnTo>
                      <a:pt x="25396" y="29926"/>
                    </a:lnTo>
                    <a:lnTo>
                      <a:pt x="25702" y="29551"/>
                    </a:lnTo>
                    <a:lnTo>
                      <a:pt x="26022" y="29134"/>
                    </a:lnTo>
                    <a:lnTo>
                      <a:pt x="26327" y="28704"/>
                    </a:lnTo>
                    <a:lnTo>
                      <a:pt x="26633" y="28245"/>
                    </a:lnTo>
                    <a:lnTo>
                      <a:pt x="26939" y="27773"/>
                    </a:lnTo>
                    <a:lnTo>
                      <a:pt x="27230" y="27287"/>
                    </a:lnTo>
                    <a:lnTo>
                      <a:pt x="27536" y="26773"/>
                    </a:lnTo>
                    <a:lnTo>
                      <a:pt x="27828" y="26231"/>
                    </a:lnTo>
                    <a:lnTo>
                      <a:pt x="28106" y="25689"/>
                    </a:lnTo>
                    <a:lnTo>
                      <a:pt x="28397" y="25133"/>
                    </a:lnTo>
                    <a:lnTo>
                      <a:pt x="28675" y="24550"/>
                    </a:lnTo>
                    <a:lnTo>
                      <a:pt x="28953" y="23966"/>
                    </a:lnTo>
                    <a:lnTo>
                      <a:pt x="29217" y="23355"/>
                    </a:lnTo>
                    <a:lnTo>
                      <a:pt x="29745" y="22118"/>
                    </a:lnTo>
                    <a:lnTo>
                      <a:pt x="30259" y="20854"/>
                    </a:lnTo>
                    <a:lnTo>
                      <a:pt x="30745" y="19562"/>
                    </a:lnTo>
                    <a:lnTo>
                      <a:pt x="31218" y="18242"/>
                    </a:lnTo>
                    <a:lnTo>
                      <a:pt x="31662" y="16922"/>
                    </a:lnTo>
                    <a:lnTo>
                      <a:pt x="32079" y="15603"/>
                    </a:lnTo>
                    <a:lnTo>
                      <a:pt x="32482" y="14297"/>
                    </a:lnTo>
                    <a:lnTo>
                      <a:pt x="32857" y="13005"/>
                    </a:lnTo>
                    <a:lnTo>
                      <a:pt x="33204" y="11754"/>
                    </a:lnTo>
                    <a:lnTo>
                      <a:pt x="33524" y="10518"/>
                    </a:lnTo>
                    <a:lnTo>
                      <a:pt x="33816" y="9351"/>
                    </a:lnTo>
                    <a:lnTo>
                      <a:pt x="34080" y="8225"/>
                    </a:lnTo>
                    <a:lnTo>
                      <a:pt x="34316" y="7156"/>
                    </a:lnTo>
                    <a:lnTo>
                      <a:pt x="34524" y="6169"/>
                    </a:lnTo>
                    <a:lnTo>
                      <a:pt x="34705" y="5252"/>
                    </a:lnTo>
                    <a:lnTo>
                      <a:pt x="34844" y="4432"/>
                    </a:lnTo>
                    <a:lnTo>
                      <a:pt x="34955" y="3724"/>
                    </a:lnTo>
                    <a:lnTo>
                      <a:pt x="35024" y="3113"/>
                    </a:lnTo>
                    <a:lnTo>
                      <a:pt x="35066" y="2612"/>
                    </a:lnTo>
                    <a:lnTo>
                      <a:pt x="35080" y="2404"/>
                    </a:lnTo>
                    <a:lnTo>
                      <a:pt x="35080" y="2237"/>
                    </a:lnTo>
                    <a:lnTo>
                      <a:pt x="35052" y="2112"/>
                    </a:lnTo>
                    <a:lnTo>
                      <a:pt x="34997" y="1973"/>
                    </a:lnTo>
                    <a:lnTo>
                      <a:pt x="34913" y="1834"/>
                    </a:lnTo>
                    <a:lnTo>
                      <a:pt x="34802" y="1709"/>
                    </a:lnTo>
                    <a:lnTo>
                      <a:pt x="34663" y="1570"/>
                    </a:lnTo>
                    <a:lnTo>
                      <a:pt x="34496" y="1445"/>
                    </a:lnTo>
                    <a:lnTo>
                      <a:pt x="34316" y="1320"/>
                    </a:lnTo>
                    <a:lnTo>
                      <a:pt x="34121" y="1195"/>
                    </a:lnTo>
                    <a:lnTo>
                      <a:pt x="33899" y="1070"/>
                    </a:lnTo>
                    <a:lnTo>
                      <a:pt x="33663" y="959"/>
                    </a:lnTo>
                    <a:lnTo>
                      <a:pt x="33399" y="848"/>
                    </a:lnTo>
                    <a:lnTo>
                      <a:pt x="33135" y="737"/>
                    </a:lnTo>
                    <a:lnTo>
                      <a:pt x="32871" y="640"/>
                    </a:lnTo>
                    <a:lnTo>
                      <a:pt x="32579" y="542"/>
                    </a:lnTo>
                    <a:lnTo>
                      <a:pt x="31996" y="362"/>
                    </a:lnTo>
                    <a:lnTo>
                      <a:pt x="31398" y="223"/>
                    </a:lnTo>
                    <a:lnTo>
                      <a:pt x="30815" y="112"/>
                    </a:lnTo>
                    <a:lnTo>
                      <a:pt x="30523" y="70"/>
                    </a:lnTo>
                    <a:lnTo>
                      <a:pt x="30245" y="28"/>
                    </a:lnTo>
                    <a:lnTo>
                      <a:pt x="29967" y="14"/>
                    </a:lnTo>
                    <a:lnTo>
                      <a:pt x="2970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04;p19">
                <a:extLst>
                  <a:ext uri="{FF2B5EF4-FFF2-40B4-BE49-F238E27FC236}">
                    <a16:creationId xmlns:a16="http://schemas.microsoft.com/office/drawing/2014/main" id="{35B4A586-EB35-6138-132C-22F958B5BE2C}"/>
                  </a:ext>
                </a:extLst>
              </p:cNvPr>
              <p:cNvSpPr/>
              <p:nvPr/>
            </p:nvSpPr>
            <p:spPr>
              <a:xfrm>
                <a:off x="4121375" y="2096325"/>
                <a:ext cx="203550" cy="287950"/>
              </a:xfrm>
              <a:custGeom>
                <a:avLst/>
                <a:gdLst/>
                <a:ahLst/>
                <a:cxnLst/>
                <a:rect l="l" t="t" r="r" b="b"/>
                <a:pathLst>
                  <a:path w="8142" h="11518" extrusionOk="0">
                    <a:moveTo>
                      <a:pt x="6947" y="0"/>
                    </a:moveTo>
                    <a:lnTo>
                      <a:pt x="6405" y="570"/>
                    </a:lnTo>
                    <a:lnTo>
                      <a:pt x="5863" y="1139"/>
                    </a:lnTo>
                    <a:lnTo>
                      <a:pt x="5335" y="1723"/>
                    </a:lnTo>
                    <a:lnTo>
                      <a:pt x="4807" y="2306"/>
                    </a:lnTo>
                    <a:lnTo>
                      <a:pt x="4307" y="2918"/>
                    </a:lnTo>
                    <a:lnTo>
                      <a:pt x="3807" y="3515"/>
                    </a:lnTo>
                    <a:lnTo>
                      <a:pt x="3321" y="4140"/>
                    </a:lnTo>
                    <a:lnTo>
                      <a:pt x="2862" y="4766"/>
                    </a:lnTo>
                    <a:lnTo>
                      <a:pt x="2417" y="5419"/>
                    </a:lnTo>
                    <a:lnTo>
                      <a:pt x="2001" y="6072"/>
                    </a:lnTo>
                    <a:lnTo>
                      <a:pt x="1598" y="6724"/>
                    </a:lnTo>
                    <a:lnTo>
                      <a:pt x="1223" y="7405"/>
                    </a:lnTo>
                    <a:lnTo>
                      <a:pt x="875" y="8100"/>
                    </a:lnTo>
                    <a:lnTo>
                      <a:pt x="556" y="8795"/>
                    </a:lnTo>
                    <a:lnTo>
                      <a:pt x="403" y="9156"/>
                    </a:lnTo>
                    <a:lnTo>
                      <a:pt x="264" y="9517"/>
                    </a:lnTo>
                    <a:lnTo>
                      <a:pt x="125" y="9878"/>
                    </a:lnTo>
                    <a:lnTo>
                      <a:pt x="0" y="10239"/>
                    </a:lnTo>
                    <a:lnTo>
                      <a:pt x="736" y="10892"/>
                    </a:lnTo>
                    <a:lnTo>
                      <a:pt x="1473" y="11518"/>
                    </a:lnTo>
                    <a:lnTo>
                      <a:pt x="1584" y="11143"/>
                    </a:lnTo>
                    <a:lnTo>
                      <a:pt x="1695" y="10781"/>
                    </a:lnTo>
                    <a:lnTo>
                      <a:pt x="1820" y="10420"/>
                    </a:lnTo>
                    <a:lnTo>
                      <a:pt x="1945" y="10073"/>
                    </a:lnTo>
                    <a:lnTo>
                      <a:pt x="2084" y="9712"/>
                    </a:lnTo>
                    <a:lnTo>
                      <a:pt x="2237" y="9364"/>
                    </a:lnTo>
                    <a:lnTo>
                      <a:pt x="2390" y="9017"/>
                    </a:lnTo>
                    <a:lnTo>
                      <a:pt x="2556" y="8683"/>
                    </a:lnTo>
                    <a:lnTo>
                      <a:pt x="2904" y="8003"/>
                    </a:lnTo>
                    <a:lnTo>
                      <a:pt x="3293" y="7336"/>
                    </a:lnTo>
                    <a:lnTo>
                      <a:pt x="3696" y="6697"/>
                    </a:lnTo>
                    <a:lnTo>
                      <a:pt x="4126" y="6058"/>
                    </a:lnTo>
                    <a:lnTo>
                      <a:pt x="4585" y="5432"/>
                    </a:lnTo>
                    <a:lnTo>
                      <a:pt x="5043" y="4807"/>
                    </a:lnTo>
                    <a:lnTo>
                      <a:pt x="5530" y="4210"/>
                    </a:lnTo>
                    <a:lnTo>
                      <a:pt x="6030" y="3612"/>
                    </a:lnTo>
                    <a:lnTo>
                      <a:pt x="6544" y="3029"/>
                    </a:lnTo>
                    <a:lnTo>
                      <a:pt x="7072" y="2459"/>
                    </a:lnTo>
                    <a:lnTo>
                      <a:pt x="7600" y="1904"/>
                    </a:lnTo>
                    <a:lnTo>
                      <a:pt x="8141" y="1348"/>
                    </a:lnTo>
                    <a:lnTo>
                      <a:pt x="6947"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05;p19">
                <a:extLst>
                  <a:ext uri="{FF2B5EF4-FFF2-40B4-BE49-F238E27FC236}">
                    <a16:creationId xmlns:a16="http://schemas.microsoft.com/office/drawing/2014/main" id="{7163806A-F15D-5519-87FF-F583FF39932F}"/>
                  </a:ext>
                </a:extLst>
              </p:cNvPr>
              <p:cNvSpPr/>
              <p:nvPr/>
            </p:nvSpPr>
            <p:spPr>
              <a:xfrm>
                <a:off x="4057100" y="2028250"/>
                <a:ext cx="207050" cy="296625"/>
              </a:xfrm>
              <a:custGeom>
                <a:avLst/>
                <a:gdLst/>
                <a:ahLst/>
                <a:cxnLst/>
                <a:rect l="l" t="t" r="r" b="b"/>
                <a:pathLst>
                  <a:path w="8282" h="11865" extrusionOk="0">
                    <a:moveTo>
                      <a:pt x="7072" y="0"/>
                    </a:moveTo>
                    <a:lnTo>
                      <a:pt x="6517" y="570"/>
                    </a:lnTo>
                    <a:lnTo>
                      <a:pt x="5975" y="1153"/>
                    </a:lnTo>
                    <a:lnTo>
                      <a:pt x="5433" y="1737"/>
                    </a:lnTo>
                    <a:lnTo>
                      <a:pt x="4905" y="2334"/>
                    </a:lnTo>
                    <a:lnTo>
                      <a:pt x="4377" y="2946"/>
                    </a:lnTo>
                    <a:lnTo>
                      <a:pt x="3877" y="3557"/>
                    </a:lnTo>
                    <a:lnTo>
                      <a:pt x="3391" y="4196"/>
                    </a:lnTo>
                    <a:lnTo>
                      <a:pt x="2918" y="4821"/>
                    </a:lnTo>
                    <a:lnTo>
                      <a:pt x="2460" y="5474"/>
                    </a:lnTo>
                    <a:lnTo>
                      <a:pt x="2029" y="6141"/>
                    </a:lnTo>
                    <a:lnTo>
                      <a:pt x="1626" y="6808"/>
                    </a:lnTo>
                    <a:lnTo>
                      <a:pt x="1237" y="7489"/>
                    </a:lnTo>
                    <a:lnTo>
                      <a:pt x="876" y="8197"/>
                    </a:lnTo>
                    <a:lnTo>
                      <a:pt x="557" y="8906"/>
                    </a:lnTo>
                    <a:lnTo>
                      <a:pt x="404" y="9267"/>
                    </a:lnTo>
                    <a:lnTo>
                      <a:pt x="265" y="9628"/>
                    </a:lnTo>
                    <a:lnTo>
                      <a:pt x="126" y="9989"/>
                    </a:lnTo>
                    <a:lnTo>
                      <a:pt x="1" y="10364"/>
                    </a:lnTo>
                    <a:lnTo>
                      <a:pt x="682" y="11115"/>
                    </a:lnTo>
                    <a:lnTo>
                      <a:pt x="1418" y="11865"/>
                    </a:lnTo>
                    <a:lnTo>
                      <a:pt x="1515" y="11476"/>
                    </a:lnTo>
                    <a:lnTo>
                      <a:pt x="1626" y="11101"/>
                    </a:lnTo>
                    <a:lnTo>
                      <a:pt x="1751" y="10726"/>
                    </a:lnTo>
                    <a:lnTo>
                      <a:pt x="1876" y="10351"/>
                    </a:lnTo>
                    <a:lnTo>
                      <a:pt x="2029" y="9989"/>
                    </a:lnTo>
                    <a:lnTo>
                      <a:pt x="2168" y="9628"/>
                    </a:lnTo>
                    <a:lnTo>
                      <a:pt x="2335" y="9267"/>
                    </a:lnTo>
                    <a:lnTo>
                      <a:pt x="2502" y="8920"/>
                    </a:lnTo>
                    <a:lnTo>
                      <a:pt x="2682" y="8558"/>
                    </a:lnTo>
                    <a:lnTo>
                      <a:pt x="2863" y="8211"/>
                    </a:lnTo>
                    <a:lnTo>
                      <a:pt x="3252" y="7530"/>
                    </a:lnTo>
                    <a:lnTo>
                      <a:pt x="3669" y="6849"/>
                    </a:lnTo>
                    <a:lnTo>
                      <a:pt x="4113" y="6197"/>
                    </a:lnTo>
                    <a:lnTo>
                      <a:pt x="4586" y="5544"/>
                    </a:lnTo>
                    <a:lnTo>
                      <a:pt x="5072" y="4918"/>
                    </a:lnTo>
                    <a:lnTo>
                      <a:pt x="5572" y="4293"/>
                    </a:lnTo>
                    <a:lnTo>
                      <a:pt x="6100" y="3682"/>
                    </a:lnTo>
                    <a:lnTo>
                      <a:pt x="6628" y="3084"/>
                    </a:lnTo>
                    <a:lnTo>
                      <a:pt x="7170" y="2487"/>
                    </a:lnTo>
                    <a:lnTo>
                      <a:pt x="7725" y="1904"/>
                    </a:lnTo>
                    <a:lnTo>
                      <a:pt x="8281" y="1334"/>
                    </a:lnTo>
                    <a:lnTo>
                      <a:pt x="7072"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06;p19">
                <a:extLst>
                  <a:ext uri="{FF2B5EF4-FFF2-40B4-BE49-F238E27FC236}">
                    <a16:creationId xmlns:a16="http://schemas.microsoft.com/office/drawing/2014/main" id="{208548C6-94D9-B9FA-92B8-0A84E95890DC}"/>
                  </a:ext>
                </a:extLst>
              </p:cNvPr>
              <p:cNvSpPr/>
              <p:nvPr/>
            </p:nvSpPr>
            <p:spPr>
              <a:xfrm>
                <a:off x="3850450" y="238125"/>
                <a:ext cx="316775" cy="497725"/>
              </a:xfrm>
              <a:custGeom>
                <a:avLst/>
                <a:gdLst/>
                <a:ahLst/>
                <a:cxnLst/>
                <a:rect l="l" t="t" r="r" b="b"/>
                <a:pathLst>
                  <a:path w="12671" h="19909" extrusionOk="0">
                    <a:moveTo>
                      <a:pt x="5349" y="0"/>
                    </a:moveTo>
                    <a:lnTo>
                      <a:pt x="5030" y="14"/>
                    </a:lnTo>
                    <a:lnTo>
                      <a:pt x="4724" y="42"/>
                    </a:lnTo>
                    <a:lnTo>
                      <a:pt x="4419" y="69"/>
                    </a:lnTo>
                    <a:lnTo>
                      <a:pt x="4127" y="125"/>
                    </a:lnTo>
                    <a:lnTo>
                      <a:pt x="3835" y="195"/>
                    </a:lnTo>
                    <a:lnTo>
                      <a:pt x="3557" y="278"/>
                    </a:lnTo>
                    <a:lnTo>
                      <a:pt x="3279" y="361"/>
                    </a:lnTo>
                    <a:lnTo>
                      <a:pt x="3015" y="472"/>
                    </a:lnTo>
                    <a:lnTo>
                      <a:pt x="2765" y="597"/>
                    </a:lnTo>
                    <a:lnTo>
                      <a:pt x="2515" y="736"/>
                    </a:lnTo>
                    <a:lnTo>
                      <a:pt x="2279" y="875"/>
                    </a:lnTo>
                    <a:lnTo>
                      <a:pt x="2057" y="1042"/>
                    </a:lnTo>
                    <a:lnTo>
                      <a:pt x="1834" y="1209"/>
                    </a:lnTo>
                    <a:lnTo>
                      <a:pt x="1626" y="1389"/>
                    </a:lnTo>
                    <a:lnTo>
                      <a:pt x="1432" y="1584"/>
                    </a:lnTo>
                    <a:lnTo>
                      <a:pt x="1251" y="1792"/>
                    </a:lnTo>
                    <a:lnTo>
                      <a:pt x="1084" y="2015"/>
                    </a:lnTo>
                    <a:lnTo>
                      <a:pt x="917" y="2237"/>
                    </a:lnTo>
                    <a:lnTo>
                      <a:pt x="765" y="2487"/>
                    </a:lnTo>
                    <a:lnTo>
                      <a:pt x="626" y="2737"/>
                    </a:lnTo>
                    <a:lnTo>
                      <a:pt x="487" y="3001"/>
                    </a:lnTo>
                    <a:lnTo>
                      <a:pt x="376" y="3279"/>
                    </a:lnTo>
                    <a:lnTo>
                      <a:pt x="265" y="3571"/>
                    </a:lnTo>
                    <a:lnTo>
                      <a:pt x="167" y="3862"/>
                    </a:lnTo>
                    <a:lnTo>
                      <a:pt x="70" y="4182"/>
                    </a:lnTo>
                    <a:lnTo>
                      <a:pt x="1" y="4501"/>
                    </a:lnTo>
                    <a:lnTo>
                      <a:pt x="4460" y="5432"/>
                    </a:lnTo>
                    <a:lnTo>
                      <a:pt x="4530" y="5196"/>
                    </a:lnTo>
                    <a:lnTo>
                      <a:pt x="4613" y="4974"/>
                    </a:lnTo>
                    <a:lnTo>
                      <a:pt x="4696" y="4765"/>
                    </a:lnTo>
                    <a:lnTo>
                      <a:pt x="4794" y="4571"/>
                    </a:lnTo>
                    <a:lnTo>
                      <a:pt x="4905" y="4390"/>
                    </a:lnTo>
                    <a:lnTo>
                      <a:pt x="5030" y="4237"/>
                    </a:lnTo>
                    <a:lnTo>
                      <a:pt x="5169" y="4098"/>
                    </a:lnTo>
                    <a:lnTo>
                      <a:pt x="5308" y="3960"/>
                    </a:lnTo>
                    <a:lnTo>
                      <a:pt x="5460" y="3862"/>
                    </a:lnTo>
                    <a:lnTo>
                      <a:pt x="5627" y="3765"/>
                    </a:lnTo>
                    <a:lnTo>
                      <a:pt x="5794" y="3696"/>
                    </a:lnTo>
                    <a:lnTo>
                      <a:pt x="5961" y="3640"/>
                    </a:lnTo>
                    <a:lnTo>
                      <a:pt x="6141" y="3612"/>
                    </a:lnTo>
                    <a:lnTo>
                      <a:pt x="6516" y="3612"/>
                    </a:lnTo>
                    <a:lnTo>
                      <a:pt x="6711" y="3654"/>
                    </a:lnTo>
                    <a:lnTo>
                      <a:pt x="6919" y="3696"/>
                    </a:lnTo>
                    <a:lnTo>
                      <a:pt x="7114" y="3765"/>
                    </a:lnTo>
                    <a:lnTo>
                      <a:pt x="7280" y="3848"/>
                    </a:lnTo>
                    <a:lnTo>
                      <a:pt x="7433" y="3932"/>
                    </a:lnTo>
                    <a:lnTo>
                      <a:pt x="7572" y="4029"/>
                    </a:lnTo>
                    <a:lnTo>
                      <a:pt x="7697" y="4154"/>
                    </a:lnTo>
                    <a:lnTo>
                      <a:pt x="7808" y="4279"/>
                    </a:lnTo>
                    <a:lnTo>
                      <a:pt x="7892" y="4418"/>
                    </a:lnTo>
                    <a:lnTo>
                      <a:pt x="7975" y="4571"/>
                    </a:lnTo>
                    <a:lnTo>
                      <a:pt x="8031" y="4738"/>
                    </a:lnTo>
                    <a:lnTo>
                      <a:pt x="8072" y="4918"/>
                    </a:lnTo>
                    <a:lnTo>
                      <a:pt x="8086" y="5113"/>
                    </a:lnTo>
                    <a:lnTo>
                      <a:pt x="8100" y="5307"/>
                    </a:lnTo>
                    <a:lnTo>
                      <a:pt x="8086" y="5529"/>
                    </a:lnTo>
                    <a:lnTo>
                      <a:pt x="8058" y="5766"/>
                    </a:lnTo>
                    <a:lnTo>
                      <a:pt x="8017" y="6002"/>
                    </a:lnTo>
                    <a:lnTo>
                      <a:pt x="7961" y="6210"/>
                    </a:lnTo>
                    <a:lnTo>
                      <a:pt x="7906" y="6391"/>
                    </a:lnTo>
                    <a:lnTo>
                      <a:pt x="7822" y="6585"/>
                    </a:lnTo>
                    <a:lnTo>
                      <a:pt x="7725" y="6766"/>
                    </a:lnTo>
                    <a:lnTo>
                      <a:pt x="7614" y="6933"/>
                    </a:lnTo>
                    <a:lnTo>
                      <a:pt x="7489" y="7099"/>
                    </a:lnTo>
                    <a:lnTo>
                      <a:pt x="7350" y="7252"/>
                    </a:lnTo>
                    <a:lnTo>
                      <a:pt x="7197" y="7391"/>
                    </a:lnTo>
                    <a:lnTo>
                      <a:pt x="7030" y="7544"/>
                    </a:lnTo>
                    <a:lnTo>
                      <a:pt x="6836" y="7683"/>
                    </a:lnTo>
                    <a:lnTo>
                      <a:pt x="6419" y="7989"/>
                    </a:lnTo>
                    <a:lnTo>
                      <a:pt x="5947" y="8280"/>
                    </a:lnTo>
                    <a:lnTo>
                      <a:pt x="5391" y="8586"/>
                    </a:lnTo>
                    <a:lnTo>
                      <a:pt x="5113" y="8753"/>
                    </a:lnTo>
                    <a:lnTo>
                      <a:pt x="4849" y="8919"/>
                    </a:lnTo>
                    <a:lnTo>
                      <a:pt x="4599" y="9114"/>
                    </a:lnTo>
                    <a:lnTo>
                      <a:pt x="4363" y="9308"/>
                    </a:lnTo>
                    <a:lnTo>
                      <a:pt x="4155" y="9517"/>
                    </a:lnTo>
                    <a:lnTo>
                      <a:pt x="3946" y="9739"/>
                    </a:lnTo>
                    <a:lnTo>
                      <a:pt x="3752" y="9975"/>
                    </a:lnTo>
                    <a:lnTo>
                      <a:pt x="3585" y="10239"/>
                    </a:lnTo>
                    <a:lnTo>
                      <a:pt x="3418" y="10503"/>
                    </a:lnTo>
                    <a:lnTo>
                      <a:pt x="3265" y="10809"/>
                    </a:lnTo>
                    <a:lnTo>
                      <a:pt x="3113" y="11128"/>
                    </a:lnTo>
                    <a:lnTo>
                      <a:pt x="2974" y="11490"/>
                    </a:lnTo>
                    <a:lnTo>
                      <a:pt x="2849" y="11865"/>
                    </a:lnTo>
                    <a:lnTo>
                      <a:pt x="2724" y="12282"/>
                    </a:lnTo>
                    <a:lnTo>
                      <a:pt x="2612" y="12726"/>
                    </a:lnTo>
                    <a:lnTo>
                      <a:pt x="2515" y="13185"/>
                    </a:lnTo>
                    <a:lnTo>
                      <a:pt x="6294" y="13976"/>
                    </a:lnTo>
                    <a:lnTo>
                      <a:pt x="6419" y="13504"/>
                    </a:lnTo>
                    <a:lnTo>
                      <a:pt x="6489" y="13282"/>
                    </a:lnTo>
                    <a:lnTo>
                      <a:pt x="6572" y="13073"/>
                    </a:lnTo>
                    <a:lnTo>
                      <a:pt x="6641" y="12879"/>
                    </a:lnTo>
                    <a:lnTo>
                      <a:pt x="6725" y="12698"/>
                    </a:lnTo>
                    <a:lnTo>
                      <a:pt x="6822" y="12532"/>
                    </a:lnTo>
                    <a:lnTo>
                      <a:pt x="6919" y="12379"/>
                    </a:lnTo>
                    <a:lnTo>
                      <a:pt x="7017" y="12226"/>
                    </a:lnTo>
                    <a:lnTo>
                      <a:pt x="7128" y="12073"/>
                    </a:lnTo>
                    <a:lnTo>
                      <a:pt x="7253" y="11934"/>
                    </a:lnTo>
                    <a:lnTo>
                      <a:pt x="7406" y="11795"/>
                    </a:lnTo>
                    <a:lnTo>
                      <a:pt x="7544" y="11670"/>
                    </a:lnTo>
                    <a:lnTo>
                      <a:pt x="7711" y="11531"/>
                    </a:lnTo>
                    <a:lnTo>
                      <a:pt x="7892" y="11406"/>
                    </a:lnTo>
                    <a:lnTo>
                      <a:pt x="8072" y="11281"/>
                    </a:lnTo>
                    <a:lnTo>
                      <a:pt x="9892" y="10184"/>
                    </a:lnTo>
                    <a:lnTo>
                      <a:pt x="10170" y="10003"/>
                    </a:lnTo>
                    <a:lnTo>
                      <a:pt x="10434" y="9809"/>
                    </a:lnTo>
                    <a:lnTo>
                      <a:pt x="10684" y="9628"/>
                    </a:lnTo>
                    <a:lnTo>
                      <a:pt x="10920" y="9433"/>
                    </a:lnTo>
                    <a:lnTo>
                      <a:pt x="11129" y="9239"/>
                    </a:lnTo>
                    <a:lnTo>
                      <a:pt x="11323" y="9044"/>
                    </a:lnTo>
                    <a:lnTo>
                      <a:pt x="11504" y="8836"/>
                    </a:lnTo>
                    <a:lnTo>
                      <a:pt x="11671" y="8642"/>
                    </a:lnTo>
                    <a:lnTo>
                      <a:pt x="11823" y="8433"/>
                    </a:lnTo>
                    <a:lnTo>
                      <a:pt x="11962" y="8211"/>
                    </a:lnTo>
                    <a:lnTo>
                      <a:pt x="12087" y="7989"/>
                    </a:lnTo>
                    <a:lnTo>
                      <a:pt x="12199" y="7752"/>
                    </a:lnTo>
                    <a:lnTo>
                      <a:pt x="12296" y="7516"/>
                    </a:lnTo>
                    <a:lnTo>
                      <a:pt x="12393" y="7266"/>
                    </a:lnTo>
                    <a:lnTo>
                      <a:pt x="12463" y="7002"/>
                    </a:lnTo>
                    <a:lnTo>
                      <a:pt x="12532" y="6738"/>
                    </a:lnTo>
                    <a:lnTo>
                      <a:pt x="12588" y="6419"/>
                    </a:lnTo>
                    <a:lnTo>
                      <a:pt x="12629" y="6113"/>
                    </a:lnTo>
                    <a:lnTo>
                      <a:pt x="12657" y="5821"/>
                    </a:lnTo>
                    <a:lnTo>
                      <a:pt x="12671" y="5529"/>
                    </a:lnTo>
                    <a:lnTo>
                      <a:pt x="12671" y="5238"/>
                    </a:lnTo>
                    <a:lnTo>
                      <a:pt x="12657" y="4960"/>
                    </a:lnTo>
                    <a:lnTo>
                      <a:pt x="12629" y="4696"/>
                    </a:lnTo>
                    <a:lnTo>
                      <a:pt x="12588" y="4418"/>
                    </a:lnTo>
                    <a:lnTo>
                      <a:pt x="12518" y="4168"/>
                    </a:lnTo>
                    <a:lnTo>
                      <a:pt x="12449" y="3904"/>
                    </a:lnTo>
                    <a:lnTo>
                      <a:pt x="12365" y="3668"/>
                    </a:lnTo>
                    <a:lnTo>
                      <a:pt x="12268" y="3418"/>
                    </a:lnTo>
                    <a:lnTo>
                      <a:pt x="12143" y="3182"/>
                    </a:lnTo>
                    <a:lnTo>
                      <a:pt x="12018" y="2959"/>
                    </a:lnTo>
                    <a:lnTo>
                      <a:pt x="11865" y="2737"/>
                    </a:lnTo>
                    <a:lnTo>
                      <a:pt x="11712" y="2529"/>
                    </a:lnTo>
                    <a:lnTo>
                      <a:pt x="11532" y="2320"/>
                    </a:lnTo>
                    <a:lnTo>
                      <a:pt x="11351" y="2112"/>
                    </a:lnTo>
                    <a:lnTo>
                      <a:pt x="11157" y="1931"/>
                    </a:lnTo>
                    <a:lnTo>
                      <a:pt x="10948" y="1737"/>
                    </a:lnTo>
                    <a:lnTo>
                      <a:pt x="10712" y="1570"/>
                    </a:lnTo>
                    <a:lnTo>
                      <a:pt x="10476" y="1403"/>
                    </a:lnTo>
                    <a:lnTo>
                      <a:pt x="10226" y="1250"/>
                    </a:lnTo>
                    <a:lnTo>
                      <a:pt x="9976" y="1098"/>
                    </a:lnTo>
                    <a:lnTo>
                      <a:pt x="9698" y="959"/>
                    </a:lnTo>
                    <a:lnTo>
                      <a:pt x="9406" y="820"/>
                    </a:lnTo>
                    <a:lnTo>
                      <a:pt x="9114" y="695"/>
                    </a:lnTo>
                    <a:lnTo>
                      <a:pt x="8795" y="584"/>
                    </a:lnTo>
                    <a:lnTo>
                      <a:pt x="8475" y="486"/>
                    </a:lnTo>
                    <a:lnTo>
                      <a:pt x="8142" y="389"/>
                    </a:lnTo>
                    <a:lnTo>
                      <a:pt x="7795" y="292"/>
                    </a:lnTo>
                    <a:lnTo>
                      <a:pt x="7419" y="208"/>
                    </a:lnTo>
                    <a:lnTo>
                      <a:pt x="7058" y="139"/>
                    </a:lnTo>
                    <a:lnTo>
                      <a:pt x="6697" y="83"/>
                    </a:lnTo>
                    <a:lnTo>
                      <a:pt x="6350" y="42"/>
                    </a:lnTo>
                    <a:lnTo>
                      <a:pt x="6002" y="14"/>
                    </a:lnTo>
                    <a:lnTo>
                      <a:pt x="5669" y="0"/>
                    </a:lnTo>
                    <a:close/>
                    <a:moveTo>
                      <a:pt x="3307" y="15310"/>
                    </a:moveTo>
                    <a:lnTo>
                      <a:pt x="3071" y="15324"/>
                    </a:lnTo>
                    <a:lnTo>
                      <a:pt x="2835" y="15380"/>
                    </a:lnTo>
                    <a:lnTo>
                      <a:pt x="2612" y="15435"/>
                    </a:lnTo>
                    <a:lnTo>
                      <a:pt x="2390" y="15533"/>
                    </a:lnTo>
                    <a:lnTo>
                      <a:pt x="2182" y="15630"/>
                    </a:lnTo>
                    <a:lnTo>
                      <a:pt x="1973" y="15769"/>
                    </a:lnTo>
                    <a:lnTo>
                      <a:pt x="1793" y="15908"/>
                    </a:lnTo>
                    <a:lnTo>
                      <a:pt x="1640" y="16060"/>
                    </a:lnTo>
                    <a:lnTo>
                      <a:pt x="1501" y="16241"/>
                    </a:lnTo>
                    <a:lnTo>
                      <a:pt x="1376" y="16436"/>
                    </a:lnTo>
                    <a:lnTo>
                      <a:pt x="1279" y="16644"/>
                    </a:lnTo>
                    <a:lnTo>
                      <a:pt x="1195" y="16852"/>
                    </a:lnTo>
                    <a:lnTo>
                      <a:pt x="1140" y="17089"/>
                    </a:lnTo>
                    <a:lnTo>
                      <a:pt x="1098" y="17339"/>
                    </a:lnTo>
                    <a:lnTo>
                      <a:pt x="1084" y="17575"/>
                    </a:lnTo>
                    <a:lnTo>
                      <a:pt x="1098" y="17797"/>
                    </a:lnTo>
                    <a:lnTo>
                      <a:pt x="1126" y="18019"/>
                    </a:lnTo>
                    <a:lnTo>
                      <a:pt x="1181" y="18242"/>
                    </a:lnTo>
                    <a:lnTo>
                      <a:pt x="1265" y="18450"/>
                    </a:lnTo>
                    <a:lnTo>
                      <a:pt x="1376" y="18645"/>
                    </a:lnTo>
                    <a:lnTo>
                      <a:pt x="1515" y="18853"/>
                    </a:lnTo>
                    <a:lnTo>
                      <a:pt x="1654" y="19034"/>
                    </a:lnTo>
                    <a:lnTo>
                      <a:pt x="1821" y="19200"/>
                    </a:lnTo>
                    <a:lnTo>
                      <a:pt x="2015" y="19353"/>
                    </a:lnTo>
                    <a:lnTo>
                      <a:pt x="2210" y="19478"/>
                    </a:lnTo>
                    <a:lnTo>
                      <a:pt x="2418" y="19603"/>
                    </a:lnTo>
                    <a:lnTo>
                      <a:pt x="2640" y="19700"/>
                    </a:lnTo>
                    <a:lnTo>
                      <a:pt x="2890" y="19784"/>
                    </a:lnTo>
                    <a:lnTo>
                      <a:pt x="3140" y="19839"/>
                    </a:lnTo>
                    <a:lnTo>
                      <a:pt x="3404" y="19881"/>
                    </a:lnTo>
                    <a:lnTo>
                      <a:pt x="3654" y="19909"/>
                    </a:lnTo>
                    <a:lnTo>
                      <a:pt x="3904" y="19909"/>
                    </a:lnTo>
                    <a:lnTo>
                      <a:pt x="4141" y="19881"/>
                    </a:lnTo>
                    <a:lnTo>
                      <a:pt x="4377" y="19839"/>
                    </a:lnTo>
                    <a:lnTo>
                      <a:pt x="4599" y="19784"/>
                    </a:lnTo>
                    <a:lnTo>
                      <a:pt x="4821" y="19687"/>
                    </a:lnTo>
                    <a:lnTo>
                      <a:pt x="5044" y="19575"/>
                    </a:lnTo>
                    <a:lnTo>
                      <a:pt x="5238" y="19450"/>
                    </a:lnTo>
                    <a:lnTo>
                      <a:pt x="5419" y="19311"/>
                    </a:lnTo>
                    <a:lnTo>
                      <a:pt x="5572" y="19145"/>
                    </a:lnTo>
                    <a:lnTo>
                      <a:pt x="5711" y="18978"/>
                    </a:lnTo>
                    <a:lnTo>
                      <a:pt x="5836" y="18784"/>
                    </a:lnTo>
                    <a:lnTo>
                      <a:pt x="5933" y="18575"/>
                    </a:lnTo>
                    <a:lnTo>
                      <a:pt x="6016" y="18353"/>
                    </a:lnTo>
                    <a:lnTo>
                      <a:pt x="6086" y="18117"/>
                    </a:lnTo>
                    <a:lnTo>
                      <a:pt x="6113" y="17880"/>
                    </a:lnTo>
                    <a:lnTo>
                      <a:pt x="6127" y="17644"/>
                    </a:lnTo>
                    <a:lnTo>
                      <a:pt x="6127" y="17422"/>
                    </a:lnTo>
                    <a:lnTo>
                      <a:pt x="6086" y="17200"/>
                    </a:lnTo>
                    <a:lnTo>
                      <a:pt x="6030" y="16977"/>
                    </a:lnTo>
                    <a:lnTo>
                      <a:pt x="5947" y="16769"/>
                    </a:lnTo>
                    <a:lnTo>
                      <a:pt x="5836" y="16561"/>
                    </a:lnTo>
                    <a:lnTo>
                      <a:pt x="5711" y="16366"/>
                    </a:lnTo>
                    <a:lnTo>
                      <a:pt x="5558" y="16185"/>
                    </a:lnTo>
                    <a:lnTo>
                      <a:pt x="5391" y="16019"/>
                    </a:lnTo>
                    <a:lnTo>
                      <a:pt x="5210" y="15866"/>
                    </a:lnTo>
                    <a:lnTo>
                      <a:pt x="5002" y="15727"/>
                    </a:lnTo>
                    <a:lnTo>
                      <a:pt x="4794" y="15616"/>
                    </a:lnTo>
                    <a:lnTo>
                      <a:pt x="4571" y="15519"/>
                    </a:lnTo>
                    <a:lnTo>
                      <a:pt x="4321" y="15435"/>
                    </a:lnTo>
                    <a:lnTo>
                      <a:pt x="4071" y="15380"/>
                    </a:lnTo>
                    <a:lnTo>
                      <a:pt x="3807" y="15324"/>
                    </a:lnTo>
                    <a:lnTo>
                      <a:pt x="3557" y="1531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307;p19">
                <a:extLst>
                  <a:ext uri="{FF2B5EF4-FFF2-40B4-BE49-F238E27FC236}">
                    <a16:creationId xmlns:a16="http://schemas.microsoft.com/office/drawing/2014/main" id="{12135231-7A4F-4F22-3C1A-5FA96CD6C187}"/>
                  </a:ext>
                </a:extLst>
              </p:cNvPr>
              <p:cNvSpPr/>
              <p:nvPr/>
            </p:nvSpPr>
            <p:spPr>
              <a:xfrm>
                <a:off x="2918925" y="529875"/>
                <a:ext cx="333800" cy="348050"/>
              </a:xfrm>
              <a:custGeom>
                <a:avLst/>
                <a:gdLst/>
                <a:ahLst/>
                <a:cxnLst/>
                <a:rect l="l" t="t" r="r" b="b"/>
                <a:pathLst>
                  <a:path w="13352" h="13922" extrusionOk="0">
                    <a:moveTo>
                      <a:pt x="5488" y="0"/>
                    </a:moveTo>
                    <a:lnTo>
                      <a:pt x="5266" y="14"/>
                    </a:lnTo>
                    <a:lnTo>
                      <a:pt x="5058" y="28"/>
                    </a:lnTo>
                    <a:lnTo>
                      <a:pt x="4849" y="56"/>
                    </a:lnTo>
                    <a:lnTo>
                      <a:pt x="4641" y="97"/>
                    </a:lnTo>
                    <a:lnTo>
                      <a:pt x="4418" y="153"/>
                    </a:lnTo>
                    <a:lnTo>
                      <a:pt x="4210" y="223"/>
                    </a:lnTo>
                    <a:lnTo>
                      <a:pt x="4002" y="306"/>
                    </a:lnTo>
                    <a:lnTo>
                      <a:pt x="3779" y="389"/>
                    </a:lnTo>
                    <a:lnTo>
                      <a:pt x="3571" y="500"/>
                    </a:lnTo>
                    <a:lnTo>
                      <a:pt x="3363" y="612"/>
                    </a:lnTo>
                    <a:lnTo>
                      <a:pt x="3140" y="737"/>
                    </a:lnTo>
                    <a:lnTo>
                      <a:pt x="2932" y="875"/>
                    </a:lnTo>
                    <a:lnTo>
                      <a:pt x="2710" y="1028"/>
                    </a:lnTo>
                    <a:lnTo>
                      <a:pt x="2501" y="1195"/>
                    </a:lnTo>
                    <a:lnTo>
                      <a:pt x="2293" y="1362"/>
                    </a:lnTo>
                    <a:lnTo>
                      <a:pt x="2071" y="1556"/>
                    </a:lnTo>
                    <a:lnTo>
                      <a:pt x="1862" y="1751"/>
                    </a:lnTo>
                    <a:lnTo>
                      <a:pt x="1654" y="1959"/>
                    </a:lnTo>
                    <a:lnTo>
                      <a:pt x="1459" y="2168"/>
                    </a:lnTo>
                    <a:lnTo>
                      <a:pt x="1265" y="2376"/>
                    </a:lnTo>
                    <a:lnTo>
                      <a:pt x="1098" y="2584"/>
                    </a:lnTo>
                    <a:lnTo>
                      <a:pt x="945" y="2793"/>
                    </a:lnTo>
                    <a:lnTo>
                      <a:pt x="792" y="3001"/>
                    </a:lnTo>
                    <a:lnTo>
                      <a:pt x="653" y="3223"/>
                    </a:lnTo>
                    <a:lnTo>
                      <a:pt x="542" y="3432"/>
                    </a:lnTo>
                    <a:lnTo>
                      <a:pt x="431" y="3640"/>
                    </a:lnTo>
                    <a:lnTo>
                      <a:pt x="334" y="3863"/>
                    </a:lnTo>
                    <a:lnTo>
                      <a:pt x="251" y="4071"/>
                    </a:lnTo>
                    <a:lnTo>
                      <a:pt x="167" y="4293"/>
                    </a:lnTo>
                    <a:lnTo>
                      <a:pt x="112" y="4502"/>
                    </a:lnTo>
                    <a:lnTo>
                      <a:pt x="70" y="4724"/>
                    </a:lnTo>
                    <a:lnTo>
                      <a:pt x="28" y="4946"/>
                    </a:lnTo>
                    <a:lnTo>
                      <a:pt x="0" y="5168"/>
                    </a:lnTo>
                    <a:lnTo>
                      <a:pt x="0" y="5391"/>
                    </a:lnTo>
                    <a:lnTo>
                      <a:pt x="0" y="5599"/>
                    </a:lnTo>
                    <a:lnTo>
                      <a:pt x="14" y="5821"/>
                    </a:lnTo>
                    <a:lnTo>
                      <a:pt x="42" y="6044"/>
                    </a:lnTo>
                    <a:lnTo>
                      <a:pt x="70" y="6252"/>
                    </a:lnTo>
                    <a:lnTo>
                      <a:pt x="126" y="6461"/>
                    </a:lnTo>
                    <a:lnTo>
                      <a:pt x="195" y="6669"/>
                    </a:lnTo>
                    <a:lnTo>
                      <a:pt x="264" y="6877"/>
                    </a:lnTo>
                    <a:lnTo>
                      <a:pt x="362" y="7086"/>
                    </a:lnTo>
                    <a:lnTo>
                      <a:pt x="459" y="7294"/>
                    </a:lnTo>
                    <a:lnTo>
                      <a:pt x="570" y="7489"/>
                    </a:lnTo>
                    <a:lnTo>
                      <a:pt x="695" y="7697"/>
                    </a:lnTo>
                    <a:lnTo>
                      <a:pt x="834" y="7892"/>
                    </a:lnTo>
                    <a:lnTo>
                      <a:pt x="987" y="8100"/>
                    </a:lnTo>
                    <a:lnTo>
                      <a:pt x="1154" y="8294"/>
                    </a:lnTo>
                    <a:lnTo>
                      <a:pt x="1320" y="8489"/>
                    </a:lnTo>
                    <a:lnTo>
                      <a:pt x="3918" y="6002"/>
                    </a:lnTo>
                    <a:lnTo>
                      <a:pt x="3793" y="5849"/>
                    </a:lnTo>
                    <a:lnTo>
                      <a:pt x="3682" y="5710"/>
                    </a:lnTo>
                    <a:lnTo>
                      <a:pt x="3585" y="5557"/>
                    </a:lnTo>
                    <a:lnTo>
                      <a:pt x="3515" y="5405"/>
                    </a:lnTo>
                    <a:lnTo>
                      <a:pt x="3446" y="5252"/>
                    </a:lnTo>
                    <a:lnTo>
                      <a:pt x="3404" y="5113"/>
                    </a:lnTo>
                    <a:lnTo>
                      <a:pt x="3363" y="4960"/>
                    </a:lnTo>
                    <a:lnTo>
                      <a:pt x="3349" y="4807"/>
                    </a:lnTo>
                    <a:lnTo>
                      <a:pt x="3349" y="4654"/>
                    </a:lnTo>
                    <a:lnTo>
                      <a:pt x="3363" y="4502"/>
                    </a:lnTo>
                    <a:lnTo>
                      <a:pt x="3390" y="4363"/>
                    </a:lnTo>
                    <a:lnTo>
                      <a:pt x="3432" y="4238"/>
                    </a:lnTo>
                    <a:lnTo>
                      <a:pt x="3488" y="4113"/>
                    </a:lnTo>
                    <a:lnTo>
                      <a:pt x="3571" y="3988"/>
                    </a:lnTo>
                    <a:lnTo>
                      <a:pt x="3668" y="3863"/>
                    </a:lnTo>
                    <a:lnTo>
                      <a:pt x="3766" y="3751"/>
                    </a:lnTo>
                    <a:lnTo>
                      <a:pt x="3891" y="3640"/>
                    </a:lnTo>
                    <a:lnTo>
                      <a:pt x="4016" y="3543"/>
                    </a:lnTo>
                    <a:lnTo>
                      <a:pt x="4155" y="3474"/>
                    </a:lnTo>
                    <a:lnTo>
                      <a:pt x="4280" y="3404"/>
                    </a:lnTo>
                    <a:lnTo>
                      <a:pt x="4405" y="3362"/>
                    </a:lnTo>
                    <a:lnTo>
                      <a:pt x="4530" y="3335"/>
                    </a:lnTo>
                    <a:lnTo>
                      <a:pt x="4669" y="3321"/>
                    </a:lnTo>
                    <a:lnTo>
                      <a:pt x="4794" y="3321"/>
                    </a:lnTo>
                    <a:lnTo>
                      <a:pt x="4933" y="3348"/>
                    </a:lnTo>
                    <a:lnTo>
                      <a:pt x="5058" y="3390"/>
                    </a:lnTo>
                    <a:lnTo>
                      <a:pt x="5196" y="3446"/>
                    </a:lnTo>
                    <a:lnTo>
                      <a:pt x="5335" y="3515"/>
                    </a:lnTo>
                    <a:lnTo>
                      <a:pt x="5460" y="3599"/>
                    </a:lnTo>
                    <a:lnTo>
                      <a:pt x="5599" y="3696"/>
                    </a:lnTo>
                    <a:lnTo>
                      <a:pt x="5738" y="3821"/>
                    </a:lnTo>
                    <a:lnTo>
                      <a:pt x="5877" y="3960"/>
                    </a:lnTo>
                    <a:lnTo>
                      <a:pt x="5988" y="4085"/>
                    </a:lnTo>
                    <a:lnTo>
                      <a:pt x="6086" y="4210"/>
                    </a:lnTo>
                    <a:lnTo>
                      <a:pt x="6169" y="4349"/>
                    </a:lnTo>
                    <a:lnTo>
                      <a:pt x="6238" y="4488"/>
                    </a:lnTo>
                    <a:lnTo>
                      <a:pt x="6308" y="4627"/>
                    </a:lnTo>
                    <a:lnTo>
                      <a:pt x="6350" y="4779"/>
                    </a:lnTo>
                    <a:lnTo>
                      <a:pt x="6391" y="4946"/>
                    </a:lnTo>
                    <a:lnTo>
                      <a:pt x="6419" y="5113"/>
                    </a:lnTo>
                    <a:lnTo>
                      <a:pt x="6447" y="5474"/>
                    </a:lnTo>
                    <a:lnTo>
                      <a:pt x="6447" y="5877"/>
                    </a:lnTo>
                    <a:lnTo>
                      <a:pt x="6433" y="6322"/>
                    </a:lnTo>
                    <a:lnTo>
                      <a:pt x="6391" y="6808"/>
                    </a:lnTo>
                    <a:lnTo>
                      <a:pt x="6363" y="7058"/>
                    </a:lnTo>
                    <a:lnTo>
                      <a:pt x="6363" y="7308"/>
                    </a:lnTo>
                    <a:lnTo>
                      <a:pt x="6363" y="7558"/>
                    </a:lnTo>
                    <a:lnTo>
                      <a:pt x="6391" y="7794"/>
                    </a:lnTo>
                    <a:lnTo>
                      <a:pt x="6433" y="8030"/>
                    </a:lnTo>
                    <a:lnTo>
                      <a:pt x="6489" y="8267"/>
                    </a:lnTo>
                    <a:lnTo>
                      <a:pt x="6558" y="8503"/>
                    </a:lnTo>
                    <a:lnTo>
                      <a:pt x="6641" y="8725"/>
                    </a:lnTo>
                    <a:lnTo>
                      <a:pt x="6739" y="8947"/>
                    </a:lnTo>
                    <a:lnTo>
                      <a:pt x="6864" y="9184"/>
                    </a:lnTo>
                    <a:lnTo>
                      <a:pt x="7016" y="9420"/>
                    </a:lnTo>
                    <a:lnTo>
                      <a:pt x="7183" y="9670"/>
                    </a:lnTo>
                    <a:lnTo>
                      <a:pt x="7378" y="9934"/>
                    </a:lnTo>
                    <a:lnTo>
                      <a:pt x="7586" y="10184"/>
                    </a:lnTo>
                    <a:lnTo>
                      <a:pt x="7822" y="10462"/>
                    </a:lnTo>
                    <a:lnTo>
                      <a:pt x="8072" y="10740"/>
                    </a:lnTo>
                    <a:lnTo>
                      <a:pt x="10281" y="8642"/>
                    </a:lnTo>
                    <a:lnTo>
                      <a:pt x="10031" y="8336"/>
                    </a:lnTo>
                    <a:lnTo>
                      <a:pt x="9809" y="8058"/>
                    </a:lnTo>
                    <a:lnTo>
                      <a:pt x="9642" y="7780"/>
                    </a:lnTo>
                    <a:lnTo>
                      <a:pt x="9517" y="7516"/>
                    </a:lnTo>
                    <a:lnTo>
                      <a:pt x="9462" y="7377"/>
                    </a:lnTo>
                    <a:lnTo>
                      <a:pt x="9420" y="7239"/>
                    </a:lnTo>
                    <a:lnTo>
                      <a:pt x="9392" y="7100"/>
                    </a:lnTo>
                    <a:lnTo>
                      <a:pt x="9364" y="6947"/>
                    </a:lnTo>
                    <a:lnTo>
                      <a:pt x="9337" y="6794"/>
                    </a:lnTo>
                    <a:lnTo>
                      <a:pt x="9323" y="6627"/>
                    </a:lnTo>
                    <a:lnTo>
                      <a:pt x="9323" y="6280"/>
                    </a:lnTo>
                    <a:lnTo>
                      <a:pt x="9434" y="4613"/>
                    </a:lnTo>
                    <a:lnTo>
                      <a:pt x="9434" y="4349"/>
                    </a:lnTo>
                    <a:lnTo>
                      <a:pt x="9434" y="4085"/>
                    </a:lnTo>
                    <a:lnTo>
                      <a:pt x="9420" y="3849"/>
                    </a:lnTo>
                    <a:lnTo>
                      <a:pt x="9392" y="3612"/>
                    </a:lnTo>
                    <a:lnTo>
                      <a:pt x="9364" y="3376"/>
                    </a:lnTo>
                    <a:lnTo>
                      <a:pt x="9323" y="3168"/>
                    </a:lnTo>
                    <a:lnTo>
                      <a:pt x="9281" y="2959"/>
                    </a:lnTo>
                    <a:lnTo>
                      <a:pt x="9225" y="2765"/>
                    </a:lnTo>
                    <a:lnTo>
                      <a:pt x="9156" y="2570"/>
                    </a:lnTo>
                    <a:lnTo>
                      <a:pt x="9073" y="2390"/>
                    </a:lnTo>
                    <a:lnTo>
                      <a:pt x="8989" y="2209"/>
                    </a:lnTo>
                    <a:lnTo>
                      <a:pt x="8878" y="2029"/>
                    </a:lnTo>
                    <a:lnTo>
                      <a:pt x="8767" y="1862"/>
                    </a:lnTo>
                    <a:lnTo>
                      <a:pt x="8642" y="1681"/>
                    </a:lnTo>
                    <a:lnTo>
                      <a:pt x="8517" y="1528"/>
                    </a:lnTo>
                    <a:lnTo>
                      <a:pt x="8364" y="1362"/>
                    </a:lnTo>
                    <a:lnTo>
                      <a:pt x="8183" y="1181"/>
                    </a:lnTo>
                    <a:lnTo>
                      <a:pt x="8017" y="1014"/>
                    </a:lnTo>
                    <a:lnTo>
                      <a:pt x="7836" y="862"/>
                    </a:lnTo>
                    <a:lnTo>
                      <a:pt x="7656" y="723"/>
                    </a:lnTo>
                    <a:lnTo>
                      <a:pt x="7461" y="598"/>
                    </a:lnTo>
                    <a:lnTo>
                      <a:pt x="7280" y="486"/>
                    </a:lnTo>
                    <a:lnTo>
                      <a:pt x="7086" y="389"/>
                    </a:lnTo>
                    <a:lnTo>
                      <a:pt x="6891" y="292"/>
                    </a:lnTo>
                    <a:lnTo>
                      <a:pt x="6697" y="209"/>
                    </a:lnTo>
                    <a:lnTo>
                      <a:pt x="6502" y="153"/>
                    </a:lnTo>
                    <a:lnTo>
                      <a:pt x="6308" y="97"/>
                    </a:lnTo>
                    <a:lnTo>
                      <a:pt x="6100" y="56"/>
                    </a:lnTo>
                    <a:lnTo>
                      <a:pt x="5905" y="28"/>
                    </a:lnTo>
                    <a:lnTo>
                      <a:pt x="5697" y="0"/>
                    </a:lnTo>
                    <a:close/>
                    <a:moveTo>
                      <a:pt x="11559" y="10087"/>
                    </a:moveTo>
                    <a:lnTo>
                      <a:pt x="11379" y="10101"/>
                    </a:lnTo>
                    <a:lnTo>
                      <a:pt x="11198" y="10128"/>
                    </a:lnTo>
                    <a:lnTo>
                      <a:pt x="11018" y="10184"/>
                    </a:lnTo>
                    <a:lnTo>
                      <a:pt x="10837" y="10253"/>
                    </a:lnTo>
                    <a:lnTo>
                      <a:pt x="10670" y="10337"/>
                    </a:lnTo>
                    <a:lnTo>
                      <a:pt x="10504" y="10448"/>
                    </a:lnTo>
                    <a:lnTo>
                      <a:pt x="10351" y="10559"/>
                    </a:lnTo>
                    <a:lnTo>
                      <a:pt x="10198" y="10698"/>
                    </a:lnTo>
                    <a:lnTo>
                      <a:pt x="10045" y="10851"/>
                    </a:lnTo>
                    <a:lnTo>
                      <a:pt x="9920" y="11004"/>
                    </a:lnTo>
                    <a:lnTo>
                      <a:pt x="9809" y="11170"/>
                    </a:lnTo>
                    <a:lnTo>
                      <a:pt x="9712" y="11337"/>
                    </a:lnTo>
                    <a:lnTo>
                      <a:pt x="9642" y="11504"/>
                    </a:lnTo>
                    <a:lnTo>
                      <a:pt x="9573" y="11684"/>
                    </a:lnTo>
                    <a:lnTo>
                      <a:pt x="9545" y="11865"/>
                    </a:lnTo>
                    <a:lnTo>
                      <a:pt x="9517" y="12046"/>
                    </a:lnTo>
                    <a:lnTo>
                      <a:pt x="9503" y="12240"/>
                    </a:lnTo>
                    <a:lnTo>
                      <a:pt x="9517" y="12421"/>
                    </a:lnTo>
                    <a:lnTo>
                      <a:pt x="9559" y="12587"/>
                    </a:lnTo>
                    <a:lnTo>
                      <a:pt x="9601" y="12754"/>
                    </a:lnTo>
                    <a:lnTo>
                      <a:pt x="9670" y="12921"/>
                    </a:lnTo>
                    <a:lnTo>
                      <a:pt x="9767" y="13074"/>
                    </a:lnTo>
                    <a:lnTo>
                      <a:pt x="9865" y="13226"/>
                    </a:lnTo>
                    <a:lnTo>
                      <a:pt x="9990" y="13379"/>
                    </a:lnTo>
                    <a:lnTo>
                      <a:pt x="10128" y="13504"/>
                    </a:lnTo>
                    <a:lnTo>
                      <a:pt x="10281" y="13615"/>
                    </a:lnTo>
                    <a:lnTo>
                      <a:pt x="10434" y="13713"/>
                    </a:lnTo>
                    <a:lnTo>
                      <a:pt x="10587" y="13796"/>
                    </a:lnTo>
                    <a:lnTo>
                      <a:pt x="10754" y="13852"/>
                    </a:lnTo>
                    <a:lnTo>
                      <a:pt x="10934" y="13893"/>
                    </a:lnTo>
                    <a:lnTo>
                      <a:pt x="11115" y="13907"/>
                    </a:lnTo>
                    <a:lnTo>
                      <a:pt x="11296" y="13921"/>
                    </a:lnTo>
                    <a:lnTo>
                      <a:pt x="11490" y="13893"/>
                    </a:lnTo>
                    <a:lnTo>
                      <a:pt x="11671" y="13866"/>
                    </a:lnTo>
                    <a:lnTo>
                      <a:pt x="11851" y="13810"/>
                    </a:lnTo>
                    <a:lnTo>
                      <a:pt x="12018" y="13741"/>
                    </a:lnTo>
                    <a:lnTo>
                      <a:pt x="12199" y="13657"/>
                    </a:lnTo>
                    <a:lnTo>
                      <a:pt x="12351" y="13560"/>
                    </a:lnTo>
                    <a:lnTo>
                      <a:pt x="12518" y="13435"/>
                    </a:lnTo>
                    <a:lnTo>
                      <a:pt x="12671" y="13296"/>
                    </a:lnTo>
                    <a:lnTo>
                      <a:pt x="12824" y="13143"/>
                    </a:lnTo>
                    <a:lnTo>
                      <a:pt x="12949" y="12990"/>
                    </a:lnTo>
                    <a:lnTo>
                      <a:pt x="13060" y="12837"/>
                    </a:lnTo>
                    <a:lnTo>
                      <a:pt x="13143" y="12671"/>
                    </a:lnTo>
                    <a:lnTo>
                      <a:pt x="13227" y="12504"/>
                    </a:lnTo>
                    <a:lnTo>
                      <a:pt x="13282" y="12323"/>
                    </a:lnTo>
                    <a:lnTo>
                      <a:pt x="13324" y="12143"/>
                    </a:lnTo>
                    <a:lnTo>
                      <a:pt x="13352" y="11948"/>
                    </a:lnTo>
                    <a:lnTo>
                      <a:pt x="13352" y="11768"/>
                    </a:lnTo>
                    <a:lnTo>
                      <a:pt x="13338" y="11587"/>
                    </a:lnTo>
                    <a:lnTo>
                      <a:pt x="13310" y="11406"/>
                    </a:lnTo>
                    <a:lnTo>
                      <a:pt x="13254" y="11240"/>
                    </a:lnTo>
                    <a:lnTo>
                      <a:pt x="13185" y="11087"/>
                    </a:lnTo>
                    <a:lnTo>
                      <a:pt x="13102" y="10920"/>
                    </a:lnTo>
                    <a:lnTo>
                      <a:pt x="12990" y="10767"/>
                    </a:lnTo>
                    <a:lnTo>
                      <a:pt x="12865" y="10628"/>
                    </a:lnTo>
                    <a:lnTo>
                      <a:pt x="12726" y="10490"/>
                    </a:lnTo>
                    <a:lnTo>
                      <a:pt x="12588" y="10378"/>
                    </a:lnTo>
                    <a:lnTo>
                      <a:pt x="12435" y="10281"/>
                    </a:lnTo>
                    <a:lnTo>
                      <a:pt x="12268" y="10212"/>
                    </a:lnTo>
                    <a:lnTo>
                      <a:pt x="12101" y="10156"/>
                    </a:lnTo>
                    <a:lnTo>
                      <a:pt x="11935" y="10114"/>
                    </a:lnTo>
                    <a:lnTo>
                      <a:pt x="11754" y="10087"/>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308;p19">
                <a:extLst>
                  <a:ext uri="{FF2B5EF4-FFF2-40B4-BE49-F238E27FC236}">
                    <a16:creationId xmlns:a16="http://schemas.microsoft.com/office/drawing/2014/main" id="{295EB0C1-FCFE-D1F0-D175-47DC8480B1BC}"/>
                  </a:ext>
                </a:extLst>
              </p:cNvPr>
              <p:cNvSpPr/>
              <p:nvPr/>
            </p:nvSpPr>
            <p:spPr>
              <a:xfrm>
                <a:off x="4107825" y="1077600"/>
                <a:ext cx="191050" cy="218500"/>
              </a:xfrm>
              <a:custGeom>
                <a:avLst/>
                <a:gdLst/>
                <a:ahLst/>
                <a:cxnLst/>
                <a:rect l="l" t="t" r="r" b="b"/>
                <a:pathLst>
                  <a:path w="7642" h="8740" extrusionOk="0">
                    <a:moveTo>
                      <a:pt x="4154" y="1"/>
                    </a:moveTo>
                    <a:lnTo>
                      <a:pt x="3890" y="15"/>
                    </a:lnTo>
                    <a:lnTo>
                      <a:pt x="3626" y="56"/>
                    </a:lnTo>
                    <a:lnTo>
                      <a:pt x="3376" y="140"/>
                    </a:lnTo>
                    <a:lnTo>
                      <a:pt x="3140" y="237"/>
                    </a:lnTo>
                    <a:lnTo>
                      <a:pt x="2904" y="376"/>
                    </a:lnTo>
                    <a:lnTo>
                      <a:pt x="2682" y="529"/>
                    </a:lnTo>
                    <a:lnTo>
                      <a:pt x="2473" y="723"/>
                    </a:lnTo>
                    <a:lnTo>
                      <a:pt x="2265" y="945"/>
                    </a:lnTo>
                    <a:lnTo>
                      <a:pt x="2070" y="1182"/>
                    </a:lnTo>
                    <a:lnTo>
                      <a:pt x="3849" y="2432"/>
                    </a:lnTo>
                    <a:lnTo>
                      <a:pt x="4001" y="2265"/>
                    </a:lnTo>
                    <a:lnTo>
                      <a:pt x="4154" y="2126"/>
                    </a:lnTo>
                    <a:lnTo>
                      <a:pt x="4238" y="2071"/>
                    </a:lnTo>
                    <a:lnTo>
                      <a:pt x="4321" y="2015"/>
                    </a:lnTo>
                    <a:lnTo>
                      <a:pt x="4404" y="1987"/>
                    </a:lnTo>
                    <a:lnTo>
                      <a:pt x="4502" y="1960"/>
                    </a:lnTo>
                    <a:lnTo>
                      <a:pt x="4585" y="1932"/>
                    </a:lnTo>
                    <a:lnTo>
                      <a:pt x="4849" y="1932"/>
                    </a:lnTo>
                    <a:lnTo>
                      <a:pt x="4932" y="1960"/>
                    </a:lnTo>
                    <a:lnTo>
                      <a:pt x="5016" y="1987"/>
                    </a:lnTo>
                    <a:lnTo>
                      <a:pt x="5099" y="2029"/>
                    </a:lnTo>
                    <a:lnTo>
                      <a:pt x="5168" y="2085"/>
                    </a:lnTo>
                    <a:lnTo>
                      <a:pt x="5321" y="2210"/>
                    </a:lnTo>
                    <a:lnTo>
                      <a:pt x="5391" y="2279"/>
                    </a:lnTo>
                    <a:lnTo>
                      <a:pt x="5432" y="2335"/>
                    </a:lnTo>
                    <a:lnTo>
                      <a:pt x="5474" y="2418"/>
                    </a:lnTo>
                    <a:lnTo>
                      <a:pt x="5516" y="2488"/>
                    </a:lnTo>
                    <a:lnTo>
                      <a:pt x="5530" y="2557"/>
                    </a:lnTo>
                    <a:lnTo>
                      <a:pt x="5544" y="2640"/>
                    </a:lnTo>
                    <a:lnTo>
                      <a:pt x="5544" y="2724"/>
                    </a:lnTo>
                    <a:lnTo>
                      <a:pt x="5544" y="2807"/>
                    </a:lnTo>
                    <a:lnTo>
                      <a:pt x="5530" y="2890"/>
                    </a:lnTo>
                    <a:lnTo>
                      <a:pt x="5502" y="2974"/>
                    </a:lnTo>
                    <a:lnTo>
                      <a:pt x="5419" y="3168"/>
                    </a:lnTo>
                    <a:lnTo>
                      <a:pt x="5293" y="3363"/>
                    </a:lnTo>
                    <a:lnTo>
                      <a:pt x="5168" y="3502"/>
                    </a:lnTo>
                    <a:lnTo>
                      <a:pt x="5030" y="3641"/>
                    </a:lnTo>
                    <a:lnTo>
                      <a:pt x="4863" y="3738"/>
                    </a:lnTo>
                    <a:lnTo>
                      <a:pt x="4682" y="3807"/>
                    </a:lnTo>
                    <a:lnTo>
                      <a:pt x="4460" y="3877"/>
                    </a:lnTo>
                    <a:lnTo>
                      <a:pt x="4224" y="3919"/>
                    </a:lnTo>
                    <a:lnTo>
                      <a:pt x="3960" y="3960"/>
                    </a:lnTo>
                    <a:lnTo>
                      <a:pt x="3668" y="3988"/>
                    </a:lnTo>
                    <a:lnTo>
                      <a:pt x="3515" y="4016"/>
                    </a:lnTo>
                    <a:lnTo>
                      <a:pt x="3362" y="4044"/>
                    </a:lnTo>
                    <a:lnTo>
                      <a:pt x="3223" y="4071"/>
                    </a:lnTo>
                    <a:lnTo>
                      <a:pt x="3085" y="4113"/>
                    </a:lnTo>
                    <a:lnTo>
                      <a:pt x="2946" y="4169"/>
                    </a:lnTo>
                    <a:lnTo>
                      <a:pt x="2807" y="4224"/>
                    </a:lnTo>
                    <a:lnTo>
                      <a:pt x="2682" y="4294"/>
                    </a:lnTo>
                    <a:lnTo>
                      <a:pt x="2557" y="4377"/>
                    </a:lnTo>
                    <a:lnTo>
                      <a:pt x="2432" y="4460"/>
                    </a:lnTo>
                    <a:lnTo>
                      <a:pt x="2307" y="4558"/>
                    </a:lnTo>
                    <a:lnTo>
                      <a:pt x="2181" y="4669"/>
                    </a:lnTo>
                    <a:lnTo>
                      <a:pt x="2056" y="4808"/>
                    </a:lnTo>
                    <a:lnTo>
                      <a:pt x="1792" y="5099"/>
                    </a:lnTo>
                    <a:lnTo>
                      <a:pt x="1528" y="5461"/>
                    </a:lnTo>
                    <a:lnTo>
                      <a:pt x="3043" y="6517"/>
                    </a:lnTo>
                    <a:lnTo>
                      <a:pt x="3182" y="6336"/>
                    </a:lnTo>
                    <a:lnTo>
                      <a:pt x="3335" y="6183"/>
                    </a:lnTo>
                    <a:lnTo>
                      <a:pt x="3474" y="6044"/>
                    </a:lnTo>
                    <a:lnTo>
                      <a:pt x="3612" y="5933"/>
                    </a:lnTo>
                    <a:lnTo>
                      <a:pt x="3765" y="5850"/>
                    </a:lnTo>
                    <a:lnTo>
                      <a:pt x="3932" y="5780"/>
                    </a:lnTo>
                    <a:lnTo>
                      <a:pt x="4126" y="5725"/>
                    </a:lnTo>
                    <a:lnTo>
                      <a:pt x="4335" y="5683"/>
                    </a:lnTo>
                    <a:lnTo>
                      <a:pt x="5335" y="5544"/>
                    </a:lnTo>
                    <a:lnTo>
                      <a:pt x="5641" y="5488"/>
                    </a:lnTo>
                    <a:lnTo>
                      <a:pt x="5919" y="5405"/>
                    </a:lnTo>
                    <a:lnTo>
                      <a:pt x="6183" y="5308"/>
                    </a:lnTo>
                    <a:lnTo>
                      <a:pt x="6405" y="5197"/>
                    </a:lnTo>
                    <a:lnTo>
                      <a:pt x="6613" y="5072"/>
                    </a:lnTo>
                    <a:lnTo>
                      <a:pt x="6794" y="4919"/>
                    </a:lnTo>
                    <a:lnTo>
                      <a:pt x="6975" y="4738"/>
                    </a:lnTo>
                    <a:lnTo>
                      <a:pt x="7141" y="4530"/>
                    </a:lnTo>
                    <a:lnTo>
                      <a:pt x="7294" y="4280"/>
                    </a:lnTo>
                    <a:lnTo>
                      <a:pt x="7419" y="4030"/>
                    </a:lnTo>
                    <a:lnTo>
                      <a:pt x="7530" y="3780"/>
                    </a:lnTo>
                    <a:lnTo>
                      <a:pt x="7600" y="3530"/>
                    </a:lnTo>
                    <a:lnTo>
                      <a:pt x="7641" y="3279"/>
                    </a:lnTo>
                    <a:lnTo>
                      <a:pt x="7641" y="3029"/>
                    </a:lnTo>
                    <a:lnTo>
                      <a:pt x="7628" y="2779"/>
                    </a:lnTo>
                    <a:lnTo>
                      <a:pt x="7572" y="2529"/>
                    </a:lnTo>
                    <a:lnTo>
                      <a:pt x="7489" y="2293"/>
                    </a:lnTo>
                    <a:lnTo>
                      <a:pt x="7391" y="2043"/>
                    </a:lnTo>
                    <a:lnTo>
                      <a:pt x="7252" y="1807"/>
                    </a:lnTo>
                    <a:lnTo>
                      <a:pt x="7086" y="1585"/>
                    </a:lnTo>
                    <a:lnTo>
                      <a:pt x="6891" y="1348"/>
                    </a:lnTo>
                    <a:lnTo>
                      <a:pt x="6669" y="1140"/>
                    </a:lnTo>
                    <a:lnTo>
                      <a:pt x="6419" y="918"/>
                    </a:lnTo>
                    <a:lnTo>
                      <a:pt x="6141" y="709"/>
                    </a:lnTo>
                    <a:lnTo>
                      <a:pt x="5835" y="515"/>
                    </a:lnTo>
                    <a:lnTo>
                      <a:pt x="5557" y="362"/>
                    </a:lnTo>
                    <a:lnTo>
                      <a:pt x="5266" y="223"/>
                    </a:lnTo>
                    <a:lnTo>
                      <a:pt x="4988" y="126"/>
                    </a:lnTo>
                    <a:lnTo>
                      <a:pt x="4710" y="56"/>
                    </a:lnTo>
                    <a:lnTo>
                      <a:pt x="4432" y="1"/>
                    </a:lnTo>
                    <a:close/>
                    <a:moveTo>
                      <a:pt x="1042" y="6461"/>
                    </a:moveTo>
                    <a:lnTo>
                      <a:pt x="917" y="6475"/>
                    </a:lnTo>
                    <a:lnTo>
                      <a:pt x="806" y="6489"/>
                    </a:lnTo>
                    <a:lnTo>
                      <a:pt x="709" y="6517"/>
                    </a:lnTo>
                    <a:lnTo>
                      <a:pt x="612" y="6558"/>
                    </a:lnTo>
                    <a:lnTo>
                      <a:pt x="514" y="6614"/>
                    </a:lnTo>
                    <a:lnTo>
                      <a:pt x="417" y="6669"/>
                    </a:lnTo>
                    <a:lnTo>
                      <a:pt x="334" y="6739"/>
                    </a:lnTo>
                    <a:lnTo>
                      <a:pt x="264" y="6822"/>
                    </a:lnTo>
                    <a:lnTo>
                      <a:pt x="195" y="6906"/>
                    </a:lnTo>
                    <a:lnTo>
                      <a:pt x="125" y="7017"/>
                    </a:lnTo>
                    <a:lnTo>
                      <a:pt x="84" y="7114"/>
                    </a:lnTo>
                    <a:lnTo>
                      <a:pt x="42" y="7211"/>
                    </a:lnTo>
                    <a:lnTo>
                      <a:pt x="14" y="7322"/>
                    </a:lnTo>
                    <a:lnTo>
                      <a:pt x="0" y="7420"/>
                    </a:lnTo>
                    <a:lnTo>
                      <a:pt x="0" y="7531"/>
                    </a:lnTo>
                    <a:lnTo>
                      <a:pt x="0" y="7642"/>
                    </a:lnTo>
                    <a:lnTo>
                      <a:pt x="28" y="7753"/>
                    </a:lnTo>
                    <a:lnTo>
                      <a:pt x="56" y="7864"/>
                    </a:lnTo>
                    <a:lnTo>
                      <a:pt x="98" y="7961"/>
                    </a:lnTo>
                    <a:lnTo>
                      <a:pt x="153" y="8059"/>
                    </a:lnTo>
                    <a:lnTo>
                      <a:pt x="209" y="8156"/>
                    </a:lnTo>
                    <a:lnTo>
                      <a:pt x="278" y="8253"/>
                    </a:lnTo>
                    <a:lnTo>
                      <a:pt x="361" y="8337"/>
                    </a:lnTo>
                    <a:lnTo>
                      <a:pt x="445" y="8420"/>
                    </a:lnTo>
                    <a:lnTo>
                      <a:pt x="556" y="8489"/>
                    </a:lnTo>
                    <a:lnTo>
                      <a:pt x="653" y="8559"/>
                    </a:lnTo>
                    <a:lnTo>
                      <a:pt x="764" y="8614"/>
                    </a:lnTo>
                    <a:lnTo>
                      <a:pt x="876" y="8670"/>
                    </a:lnTo>
                    <a:lnTo>
                      <a:pt x="987" y="8698"/>
                    </a:lnTo>
                    <a:lnTo>
                      <a:pt x="1098" y="8726"/>
                    </a:lnTo>
                    <a:lnTo>
                      <a:pt x="1209" y="8739"/>
                    </a:lnTo>
                    <a:lnTo>
                      <a:pt x="1431" y="8739"/>
                    </a:lnTo>
                    <a:lnTo>
                      <a:pt x="1542" y="8726"/>
                    </a:lnTo>
                    <a:lnTo>
                      <a:pt x="1654" y="8684"/>
                    </a:lnTo>
                    <a:lnTo>
                      <a:pt x="1751" y="8656"/>
                    </a:lnTo>
                    <a:lnTo>
                      <a:pt x="1848" y="8601"/>
                    </a:lnTo>
                    <a:lnTo>
                      <a:pt x="1931" y="8545"/>
                    </a:lnTo>
                    <a:lnTo>
                      <a:pt x="2015" y="8475"/>
                    </a:lnTo>
                    <a:lnTo>
                      <a:pt x="2084" y="8392"/>
                    </a:lnTo>
                    <a:lnTo>
                      <a:pt x="2168" y="8295"/>
                    </a:lnTo>
                    <a:lnTo>
                      <a:pt x="2223" y="8198"/>
                    </a:lnTo>
                    <a:lnTo>
                      <a:pt x="2279" y="8100"/>
                    </a:lnTo>
                    <a:lnTo>
                      <a:pt x="2320" y="7989"/>
                    </a:lnTo>
                    <a:lnTo>
                      <a:pt x="2334" y="7892"/>
                    </a:lnTo>
                    <a:lnTo>
                      <a:pt x="2362" y="7781"/>
                    </a:lnTo>
                    <a:lnTo>
                      <a:pt x="2362" y="7684"/>
                    </a:lnTo>
                    <a:lnTo>
                      <a:pt x="2348" y="7572"/>
                    </a:lnTo>
                    <a:lnTo>
                      <a:pt x="2334" y="7461"/>
                    </a:lnTo>
                    <a:lnTo>
                      <a:pt x="2293" y="7350"/>
                    </a:lnTo>
                    <a:lnTo>
                      <a:pt x="2251" y="7239"/>
                    </a:lnTo>
                    <a:lnTo>
                      <a:pt x="2209" y="7142"/>
                    </a:lnTo>
                    <a:lnTo>
                      <a:pt x="2140" y="7044"/>
                    </a:lnTo>
                    <a:lnTo>
                      <a:pt x="2070" y="6961"/>
                    </a:lnTo>
                    <a:lnTo>
                      <a:pt x="1987" y="6878"/>
                    </a:lnTo>
                    <a:lnTo>
                      <a:pt x="1904" y="6794"/>
                    </a:lnTo>
                    <a:lnTo>
                      <a:pt x="1806" y="6711"/>
                    </a:lnTo>
                    <a:lnTo>
                      <a:pt x="1695" y="6642"/>
                    </a:lnTo>
                    <a:lnTo>
                      <a:pt x="1584" y="6586"/>
                    </a:lnTo>
                    <a:lnTo>
                      <a:pt x="1487" y="6544"/>
                    </a:lnTo>
                    <a:lnTo>
                      <a:pt x="1376" y="6503"/>
                    </a:lnTo>
                    <a:lnTo>
                      <a:pt x="1265" y="6475"/>
                    </a:lnTo>
                    <a:lnTo>
                      <a:pt x="1153" y="646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669165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198784"/>
              <a:ext cx="10166032" cy="5757350"/>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688484" y="604921"/>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I.</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62204" y="607211"/>
            <a:ext cx="54292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Tri thức tiếng Việt</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6C7E310-74F3-AB77-A87D-7C565DEEA0EA}"/>
              </a:ext>
            </a:extLst>
          </p:cNvPr>
          <p:cNvGraphicFramePr>
            <a:graphicFrameLocks noGrp="1"/>
          </p:cNvGraphicFramePr>
          <p:nvPr>
            <p:extLst>
              <p:ext uri="{D42A27DB-BD31-4B8C-83A1-F6EECF244321}">
                <p14:modId xmlns:p14="http://schemas.microsoft.com/office/powerpoint/2010/main" val="3258948272"/>
              </p:ext>
            </p:extLst>
          </p:nvPr>
        </p:nvGraphicFramePr>
        <p:xfrm>
          <a:off x="1695172" y="1718585"/>
          <a:ext cx="8917714" cy="3734369"/>
        </p:xfrm>
        <a:graphic>
          <a:graphicData uri="http://schemas.openxmlformats.org/drawingml/2006/table">
            <a:tbl>
              <a:tblPr firstRow="1" firstCol="1" bandRow="1"/>
              <a:tblGrid>
                <a:gridCol w="1340171">
                  <a:extLst>
                    <a:ext uri="{9D8B030D-6E8A-4147-A177-3AD203B41FA5}">
                      <a16:colId xmlns:a16="http://schemas.microsoft.com/office/drawing/2014/main" val="1863765740"/>
                    </a:ext>
                  </a:extLst>
                </a:gridCol>
                <a:gridCol w="7577543">
                  <a:extLst>
                    <a:ext uri="{9D8B030D-6E8A-4147-A177-3AD203B41FA5}">
                      <a16:colId xmlns:a16="http://schemas.microsoft.com/office/drawing/2014/main" val="2588438225"/>
                    </a:ext>
                  </a:extLst>
                </a:gridCol>
              </a:tblGrid>
              <a:tr h="845163">
                <a:tc>
                  <a:txBody>
                    <a:bodyPr/>
                    <a:lstStyle/>
                    <a:p>
                      <a:pPr algn="just">
                        <a:lnSpc>
                          <a:spcPct val="100000"/>
                        </a:lnSpc>
                        <a:spcAft>
                          <a:spcPts val="80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00000"/>
                        </a:lnSpc>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a:solidFill>
                            <a:schemeClr val="tx1"/>
                          </a:solidFill>
                          <a:effectLst/>
                          <a:latin typeface="Times New Roman" panose="02020603050405020304" pitchFamily="18" charset="0"/>
                          <a:ea typeface="+mn-ea"/>
                          <a:cs typeface="Times New Roman" panose="02020603050405020304" pitchFamily="18" charset="0"/>
                        </a:rPr>
                        <a:t>Ngôn ngữ vùng miền (phương ngữ) là biến thể theo mỗi địa phương của một ngôn ngữ, được thể hiện chủ yếu trên các phương diện ngữ âm và từ vựng.</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462396375"/>
                  </a:ext>
                </a:extLst>
              </a:tr>
              <a:tr h="845163">
                <a:tc>
                  <a:txBody>
                    <a:bodyPr/>
                    <a:lstStyle/>
                    <a:p>
                      <a:pPr algn="just">
                        <a:lnSpc>
                          <a:spcPct val="100000"/>
                        </a:lnSpc>
                        <a:spcAft>
                          <a:spcPts val="80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00000"/>
                        </a:lnSpc>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a:solidFill>
                            <a:schemeClr val="tx1"/>
                          </a:solidFill>
                          <a:effectLst/>
                          <a:latin typeface="Times New Roman" panose="02020603050405020304" pitchFamily="18" charset="0"/>
                          <a:ea typeface="+mn-ea"/>
                          <a:cs typeface="Times New Roman" panose="02020603050405020304" pitchFamily="18" charset="0"/>
                        </a:rPr>
                        <a:t>Mỗi phương ngữ có những đặc điểm riêng về ngữ âm, thể hiện qua cách phát âm của người dân mỗi địa phương.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725099612"/>
                  </a:ext>
                </a:extLst>
              </a:tr>
              <a:tr h="845163">
                <a:tc>
                  <a:txBody>
                    <a:bodyPr/>
                    <a:lstStyle/>
                    <a:p>
                      <a:pPr algn="just">
                        <a:lnSpc>
                          <a:spcPct val="100000"/>
                        </a:lnSpc>
                        <a:spcAft>
                          <a:spcPts val="80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Lưu ý đặc biệt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just">
                        <a:lnSpc>
                          <a:spcPct val="100000"/>
                        </a:lnSpc>
                        <a:spcAft>
                          <a:spcPts val="80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a:solidFill>
                            <a:schemeClr val="tx1"/>
                          </a:solidFill>
                          <a:effectLst/>
                          <a:latin typeface="Times New Roman" panose="02020603050405020304" pitchFamily="18" charset="0"/>
                          <a:ea typeface="+mn-ea"/>
                          <a:cs typeface="Times New Roman" panose="02020603050405020304" pitchFamily="18" charset="0"/>
                        </a:rPr>
                        <a:t>trong mỗi phương ngữ bao giờ cũng có một số từ ngữ không có nghĩa tương đương trong ngôn ngữ toàn dân hoặc có nghĩa tương đương nhưng có hình thức ngữ âm khác biệt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853532054"/>
                  </a:ext>
                </a:extLst>
              </a:tr>
              <a:tr h="845163">
                <a:tc>
                  <a:txBody>
                    <a:bodyPr/>
                    <a:lstStyle/>
                    <a:p>
                      <a:pPr algn="just">
                        <a:lnSpc>
                          <a:spcPct val="100000"/>
                        </a:lnSpc>
                        <a:spcAft>
                          <a:spcPts val="80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 dụ</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1200">
                          <a:solidFill>
                            <a:schemeClr val="tx1"/>
                          </a:solidFill>
                          <a:effectLst/>
                          <a:latin typeface="Times New Roman" panose="02020603050405020304" pitchFamily="18" charset="0"/>
                          <a:ea typeface="+mn-ea"/>
                          <a:cs typeface="Times New Roman" panose="02020603050405020304" pitchFamily="18" charset="0"/>
                        </a:rPr>
                        <a:t>nhút (phương ngữ Trung), chôm chôm (phương ngữ Nam); cá quả, lợn, ngã (phương ngữ Bắc), cá tràu, heo, bổ (phương ngữ Trung), cá lóc, heo, té (phương ngữ Nam).</a:t>
                      </a:r>
                    </a:p>
                    <a:p>
                      <a:pPr algn="just">
                        <a:lnSpc>
                          <a:spcPct val="100000"/>
                        </a:lnSpc>
                        <a:spcAft>
                          <a:spcPts val="800"/>
                        </a:spcAft>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30215653"/>
                  </a:ext>
                </a:extLst>
              </a:tr>
            </a:tbl>
          </a:graphicData>
        </a:graphic>
      </p:graphicFrame>
    </p:spTree>
    <p:extLst>
      <p:ext uri="{BB962C8B-B14F-4D97-AF65-F5344CB8AC3E}">
        <p14:creationId xmlns:p14="http://schemas.microsoft.com/office/powerpoint/2010/main" val="29630107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AA2AF3-0207-42B8-8858-F340B074B729}"/>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5" name="图片 4" descr="图片包含 物体&#10;&#10;自动生成的说明">
            <a:extLst>
              <a:ext uri="{FF2B5EF4-FFF2-40B4-BE49-F238E27FC236}">
                <a16:creationId xmlns:a16="http://schemas.microsoft.com/office/drawing/2014/main" id="{49F5C1ED-B68D-41A0-AE3F-4B2680157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4" y="254397"/>
            <a:ext cx="11428571" cy="6349206"/>
          </a:xfrm>
          <a:prstGeom prst="rect">
            <a:avLst/>
          </a:prstGeom>
        </p:spPr>
      </p:pic>
      <p:pic>
        <p:nvPicPr>
          <p:cNvPr id="9" name="图片 8">
            <a:extLst>
              <a:ext uri="{FF2B5EF4-FFF2-40B4-BE49-F238E27FC236}">
                <a16:creationId xmlns:a16="http://schemas.microsoft.com/office/drawing/2014/main" id="{DFE59916-D908-46E5-B5BB-2D2536CC5A72}"/>
              </a:ext>
            </a:extLst>
          </p:cNvPr>
          <p:cNvPicPr>
            <a:picLocks noChangeAspect="1"/>
          </p:cNvPicPr>
          <p:nvPr/>
        </p:nvPicPr>
        <p:blipFill rotWithShape="1">
          <a:blip r:embed="rId4">
            <a:extLst>
              <a:ext uri="{28A0092B-C50C-407E-A947-70E740481C1C}">
                <a14:useLocalDpi xmlns:a14="http://schemas.microsoft.com/office/drawing/2010/main" val="0"/>
              </a:ext>
            </a:extLst>
          </a:blip>
          <a:srcRect l="73949" t="43578" r="443" b="-365"/>
          <a:stretch/>
        </p:blipFill>
        <p:spPr>
          <a:xfrm>
            <a:off x="9074552" y="3252486"/>
            <a:ext cx="2926590" cy="3605514"/>
          </a:xfrm>
          <a:prstGeom prst="rect">
            <a:avLst/>
          </a:prstGeom>
        </p:spPr>
      </p:pic>
      <p:pic>
        <p:nvPicPr>
          <p:cNvPr id="4" name="图片 3">
            <a:extLst>
              <a:ext uri="{FF2B5EF4-FFF2-40B4-BE49-F238E27FC236}">
                <a16:creationId xmlns:a16="http://schemas.microsoft.com/office/drawing/2014/main" id="{B55D8927-D35D-4B9F-A83D-89BC4369A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429" y="613459"/>
            <a:ext cx="2642323" cy="1868446"/>
          </a:xfrm>
          <a:prstGeom prst="rect">
            <a:avLst/>
          </a:prstGeom>
        </p:spPr>
      </p:pic>
      <p:pic>
        <p:nvPicPr>
          <p:cNvPr id="10" name="图片 9" descr="图片包含 玩具, 玩偶&#10;&#10;自动生成的说明">
            <a:extLst>
              <a:ext uri="{FF2B5EF4-FFF2-40B4-BE49-F238E27FC236}">
                <a16:creationId xmlns:a16="http://schemas.microsoft.com/office/drawing/2014/main" id="{B4A60235-364B-4F8F-BC85-9B778D38A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37" y="3200399"/>
            <a:ext cx="5105522" cy="3605514"/>
          </a:xfrm>
          <a:prstGeom prst="rect">
            <a:avLst/>
          </a:prstGeom>
        </p:spPr>
      </p:pic>
      <p:sp>
        <p:nvSpPr>
          <p:cNvPr id="2" name="TextBox 1">
            <a:extLst>
              <a:ext uri="{FF2B5EF4-FFF2-40B4-BE49-F238E27FC236}">
                <a16:creationId xmlns:a16="http://schemas.microsoft.com/office/drawing/2014/main" id="{B4394628-DF64-400A-91DB-E95F17B2A5BA}"/>
              </a:ext>
            </a:extLst>
          </p:cNvPr>
          <p:cNvSpPr txBox="1"/>
          <p:nvPr/>
        </p:nvSpPr>
        <p:spPr>
          <a:xfrm>
            <a:off x="2672005" y="2375477"/>
            <a:ext cx="6847987"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8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động luyện tập</a:t>
            </a:r>
            <a:endPar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81206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C178282-8AFD-483A-AA26-A229C28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Shape 18">
            <a:extLst>
              <a:ext uri="{FF2B5EF4-FFF2-40B4-BE49-F238E27FC236}">
                <a16:creationId xmlns:a16="http://schemas.microsoft.com/office/drawing/2014/main" id="{28601E5D-6F84-4A4B-8BBA-ECDA7EA03BF5}"/>
              </a:ext>
            </a:extLst>
          </p:cNvPr>
          <p:cNvSpPr/>
          <p:nvPr/>
        </p:nvSpPr>
        <p:spPr>
          <a:xfrm>
            <a:off x="3986783" y="1430954"/>
            <a:ext cx="4023361" cy="959416"/>
          </a:xfrm>
          <a:prstGeom prst="roundRect">
            <a:avLst>
              <a:gd name="adj" fmla="val 0"/>
            </a:avLst>
          </a:prstGeom>
          <a:solidFill>
            <a:srgbClr val="2BA4B7"/>
          </a:solidFill>
          <a:ln w="12700" cap="flat">
            <a:solidFill>
              <a:schemeClr val="bg1"/>
            </a:solidFill>
            <a:prstDash val="solid"/>
            <a:miter lim="400000"/>
          </a:ln>
          <a:effectLst/>
        </p:spPr>
        <p:txBody>
          <a:bodyPr wrap="square" lIns="19050" tIns="19050" rIns="19050" bIns="1905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5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FCB07085-C97E-4DE0-9555-0C3E29571A2C}"/>
              </a:ext>
            </a:extLst>
          </p:cNvPr>
          <p:cNvSpPr/>
          <p:nvPr/>
        </p:nvSpPr>
        <p:spPr>
          <a:xfrm>
            <a:off x="5929253" y="1402830"/>
            <a:ext cx="646331" cy="1015663"/>
          </a:xfrm>
          <a:prstGeom prst="rect">
            <a:avLst/>
          </a:prstGeom>
        </p:spPr>
        <p:txBody>
          <a:bodyPr vert="horz" wrap="none">
            <a:spAutoFit/>
          </a:bodyPr>
          <a:lstStyle/>
          <a:p>
            <a:pPr algn="ctr"/>
            <a:r>
              <a:rPr lang="en-US" altLang="zh-CN" sz="6000" b="1" spc="6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a:t>
            </a:r>
            <a:endParaRPr lang="zh-CN" altLang="en-US" sz="6000" b="1" spc="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EAD8BA41-BCCC-4D9C-7A1A-E0A95DED8D90}"/>
              </a:ext>
            </a:extLst>
          </p:cNvPr>
          <p:cNvSpPr txBox="1"/>
          <p:nvPr/>
        </p:nvSpPr>
        <p:spPr>
          <a:xfrm>
            <a:off x="1131127" y="2724913"/>
            <a:ext cx="992974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8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tập 1</a:t>
            </a:r>
            <a:endPar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156654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25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1.</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580186" y="874382"/>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1</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7" name="图片 8">
            <a:extLst>
              <a:ext uri="{FF2B5EF4-FFF2-40B4-BE49-F238E27FC236}">
                <a16:creationId xmlns:a16="http://schemas.microsoft.com/office/drawing/2014/main" id="{DD679758-806F-138C-FCA2-C26D4AABBCD9}"/>
              </a:ext>
            </a:extLst>
          </p:cNvPr>
          <p:cNvPicPr>
            <a:picLocks noChangeAspect="1"/>
          </p:cNvPicPr>
          <p:nvPr/>
        </p:nvPicPr>
        <p:blipFill rotWithShape="1">
          <a:blip r:embed="rId13">
            <a:extLst>
              <a:ext uri="{28A0092B-C50C-407E-A947-70E740481C1C}">
                <a14:useLocalDpi xmlns:a14="http://schemas.microsoft.com/office/drawing/2010/main" val="0"/>
              </a:ext>
            </a:extLst>
          </a:blip>
          <a:srcRect l="16830" t="18507" r="21214" b="27951"/>
          <a:stretch/>
        </p:blipFill>
        <p:spPr>
          <a:xfrm>
            <a:off x="2307399" y="1170062"/>
            <a:ext cx="7583752" cy="4476341"/>
          </a:xfrm>
          <a:prstGeom prst="rect">
            <a:avLst/>
          </a:prstGeom>
        </p:spPr>
      </p:pic>
      <p:sp>
        <p:nvSpPr>
          <p:cNvPr id="10" name="TextBox 3">
            <a:extLst>
              <a:ext uri="{FF2B5EF4-FFF2-40B4-BE49-F238E27FC236}">
                <a16:creationId xmlns:a16="http://schemas.microsoft.com/office/drawing/2014/main" id="{571DBD67-2D40-5BCC-1B36-FBE1C8B168D9}"/>
              </a:ext>
            </a:extLst>
          </p:cNvPr>
          <p:cNvSpPr txBox="1"/>
          <p:nvPr/>
        </p:nvSpPr>
        <p:spPr>
          <a:xfrm>
            <a:off x="3633937" y="2474477"/>
            <a:ext cx="4648672" cy="255454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i="1">
                <a:solidFill>
                  <a:schemeClr val="bg1"/>
                </a:solidFill>
                <a:latin typeface="Times New Roman" panose="02020603050405020304" pitchFamily="18" charset="0"/>
                <a:cs typeface="Times New Roman" panose="02020603050405020304" pitchFamily="18" charset="0"/>
              </a:rPr>
              <a:t>Trong câu văn sau, những từ ngữ nào có thể được xem là từ ngữ địa phương? Vì sao?</a:t>
            </a:r>
            <a:endParaRPr lang="en-US" sz="2000">
              <a:solidFill>
                <a:schemeClr val="bg1"/>
              </a:solidFill>
              <a:latin typeface="Times New Roman" panose="02020603050405020304" pitchFamily="18" charset="0"/>
              <a:cs typeface="Times New Roman" panose="02020603050405020304" pitchFamily="18" charset="0"/>
            </a:endParaRPr>
          </a:p>
          <a:p>
            <a:pPr algn="just"/>
            <a:r>
              <a:rPr lang="en-US" sz="2000" i="1">
                <a:solidFill>
                  <a:schemeClr val="bg1"/>
                </a:solidFill>
                <a:latin typeface="Times New Roman" panose="02020603050405020304" pitchFamily="18" charset="0"/>
                <a:cs typeface="Times New Roman" panose="02020603050405020304" pitchFamily="18" charset="0"/>
              </a:rPr>
              <a:t>   </a:t>
            </a:r>
            <a:r>
              <a:rPr lang="en-US" sz="2000" b="1" i="1">
                <a:solidFill>
                  <a:schemeClr val="bg1"/>
                </a:solidFill>
                <a:latin typeface="Times New Roman" panose="02020603050405020304" pitchFamily="18" charset="0"/>
                <a:cs typeface="Times New Roman" panose="02020603050405020304" pitchFamily="18" charset="0"/>
              </a:rPr>
              <a:t>Tất cả được đựng trong những thẫu, những vịm bày trên một cái trẹc, o bán cơm hến lấy ra bằng những chiếc gáo mù u nhỏ xíu, bàn tay thoăn thoắt mỗi thứ một ít…</a:t>
            </a:r>
            <a:endParaRPr lang="en-US" sz="20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73315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2400" b="1">
                <a:solidFill>
                  <a:prstClr val="white"/>
                </a:solidFill>
                <a:latin typeface="思源黑体 CN Light" panose="020B0300000000000000" charset="-122"/>
                <a:ea typeface="思源黑体 CN Light" panose="020B0300000000000000" charset="-122"/>
              </a:rPr>
              <a:t>1</a:t>
            </a: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580186" y="874382"/>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1</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pSp>
        <p:nvGrpSpPr>
          <p:cNvPr id="2" name="组合 24">
            <a:extLst>
              <a:ext uri="{FF2B5EF4-FFF2-40B4-BE49-F238E27FC236}">
                <a16:creationId xmlns:a16="http://schemas.microsoft.com/office/drawing/2014/main" id="{F64D8BC3-7AA7-A67C-E8DF-6546806D265D}"/>
              </a:ext>
            </a:extLst>
          </p:cNvPr>
          <p:cNvGrpSpPr/>
          <p:nvPr/>
        </p:nvGrpSpPr>
        <p:grpSpPr>
          <a:xfrm>
            <a:off x="1441882" y="2049587"/>
            <a:ext cx="2869441" cy="2498329"/>
            <a:chOff x="834836" y="1602709"/>
            <a:chExt cx="3657600" cy="3448050"/>
          </a:xfrm>
        </p:grpSpPr>
        <p:grpSp>
          <p:nvGrpSpPr>
            <p:cNvPr id="4" name="组合 3">
              <a:extLst>
                <a:ext uri="{FF2B5EF4-FFF2-40B4-BE49-F238E27FC236}">
                  <a16:creationId xmlns:a16="http://schemas.microsoft.com/office/drawing/2014/main" id="{771B2257-4B6D-F321-FB3F-F20F9E931397}"/>
                </a:ext>
              </a:extLst>
            </p:cNvPr>
            <p:cNvGrpSpPr/>
            <p:nvPr/>
          </p:nvGrpSpPr>
          <p:grpSpPr>
            <a:xfrm>
              <a:off x="834836" y="1602709"/>
              <a:ext cx="3657600" cy="3448050"/>
              <a:chOff x="2052318" y="2533650"/>
              <a:chExt cx="3657600" cy="3448050"/>
            </a:xfrm>
          </p:grpSpPr>
          <p:sp>
            <p:nvSpPr>
              <p:cNvPr id="12" name="泪滴形 4">
                <a:extLst>
                  <a:ext uri="{FF2B5EF4-FFF2-40B4-BE49-F238E27FC236}">
                    <a16:creationId xmlns:a16="http://schemas.microsoft.com/office/drawing/2014/main" id="{44C7AC72-D7D3-573C-31DC-06E44758B072}"/>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泪滴形 5">
                <a:extLst>
                  <a:ext uri="{FF2B5EF4-FFF2-40B4-BE49-F238E27FC236}">
                    <a16:creationId xmlns:a16="http://schemas.microsoft.com/office/drawing/2014/main" id="{6FE94F9D-96CA-48A9-1E38-02D659CAD395}"/>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6" name="组合 10">
              <a:extLst>
                <a:ext uri="{FF2B5EF4-FFF2-40B4-BE49-F238E27FC236}">
                  <a16:creationId xmlns:a16="http://schemas.microsoft.com/office/drawing/2014/main" id="{207F03F6-1E0F-D51F-8F1C-E1E1779D6A08}"/>
                </a:ext>
              </a:extLst>
            </p:cNvPr>
            <p:cNvGrpSpPr/>
            <p:nvPr/>
          </p:nvGrpSpPr>
          <p:grpSpPr>
            <a:xfrm>
              <a:off x="1082486" y="1850359"/>
              <a:ext cx="2997998" cy="2788023"/>
              <a:chOff x="5234165" y="2193740"/>
              <a:chExt cx="2997998" cy="2788023"/>
            </a:xfrm>
          </p:grpSpPr>
          <p:sp>
            <p:nvSpPr>
              <p:cNvPr id="10" name="任意多边形: 形状 6">
                <a:extLst>
                  <a:ext uri="{FF2B5EF4-FFF2-40B4-BE49-F238E27FC236}">
                    <a16:creationId xmlns:a16="http://schemas.microsoft.com/office/drawing/2014/main" id="{D0A11B4C-8BA9-35D0-CC55-84C9CB9418D8}"/>
                  </a:ext>
                </a:extLst>
              </p:cNvPr>
              <p:cNvSpPr/>
              <p:nvPr/>
            </p:nvSpPr>
            <p:spPr>
              <a:xfrm rot="11880000">
                <a:off x="7650441" y="4419075"/>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任意多边形: 形状 8">
                <a:extLst>
                  <a:ext uri="{FF2B5EF4-FFF2-40B4-BE49-F238E27FC236}">
                    <a16:creationId xmlns:a16="http://schemas.microsoft.com/office/drawing/2014/main" id="{DE2899B0-3B96-36E4-F353-C2D2CCDA2F96}"/>
                  </a:ext>
                </a:extLst>
              </p:cNvPr>
              <p:cNvSpPr/>
              <p:nvPr/>
            </p:nvSpPr>
            <p:spPr>
              <a:xfrm rot="11880000">
                <a:off x="5234165" y="2193740"/>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 name="文本框 9">
              <a:extLst>
                <a:ext uri="{FF2B5EF4-FFF2-40B4-BE49-F238E27FC236}">
                  <a16:creationId xmlns:a16="http://schemas.microsoft.com/office/drawing/2014/main" id="{C95E3EF5-08FB-2F14-484B-3816EE787BC3}"/>
                </a:ext>
              </a:extLst>
            </p:cNvPr>
            <p:cNvSpPr txBox="1"/>
            <p:nvPr/>
          </p:nvSpPr>
          <p:spPr>
            <a:xfrm>
              <a:off x="1194858" y="2425404"/>
              <a:ext cx="2974572" cy="1290147"/>
            </a:xfrm>
            <a:prstGeom prst="rect">
              <a:avLst/>
            </a:prstGeom>
            <a:noFill/>
          </p:spPr>
          <p:txBody>
            <a:bodyPr vert="horz" wrap="square" rtlCol="0">
              <a:spAutoFit/>
            </a:bodyPr>
            <a:lstStyle/>
            <a:p>
              <a:pPr algn="ctr"/>
              <a:r>
                <a:rPr lang="en-US" sz="2000">
                  <a:effectLst/>
                  <a:latin typeface="Times New Roman" panose="02020603050405020304" pitchFamily="18" charset="0"/>
                  <a:ea typeface="Calibri" panose="020F0502020204030204" pitchFamily="34" charset="0"/>
                </a:rPr>
                <a:t>Những từ ngữ được xem là từ địa phương là: thẫu, vịm, trẹc, o</a:t>
              </a:r>
              <a:endParaRPr lang="en-US" sz="2400">
                <a:effectLst/>
                <a:latin typeface=".VnTime"/>
                <a:ea typeface="Times New Roman" panose="02020603050405020304" pitchFamily="18" charset="0"/>
                <a:cs typeface="Times New Roman" panose="02020603050405020304" pitchFamily="18" charset="0"/>
              </a:endParaRPr>
            </a:p>
          </p:txBody>
        </p:sp>
      </p:grpSp>
      <p:grpSp>
        <p:nvGrpSpPr>
          <p:cNvPr id="14" name="组合 23">
            <a:extLst>
              <a:ext uri="{FF2B5EF4-FFF2-40B4-BE49-F238E27FC236}">
                <a16:creationId xmlns:a16="http://schemas.microsoft.com/office/drawing/2014/main" id="{08E35927-426B-8E78-5F74-A1BC9BE3EA3D}"/>
              </a:ext>
            </a:extLst>
          </p:cNvPr>
          <p:cNvGrpSpPr/>
          <p:nvPr/>
        </p:nvGrpSpPr>
        <p:grpSpPr>
          <a:xfrm>
            <a:off x="7646504" y="1258180"/>
            <a:ext cx="3090999" cy="2801395"/>
            <a:chOff x="7387542" y="2161478"/>
            <a:chExt cx="3730528" cy="3676208"/>
          </a:xfrm>
        </p:grpSpPr>
        <p:grpSp>
          <p:nvGrpSpPr>
            <p:cNvPr id="15" name="组合 11">
              <a:extLst>
                <a:ext uri="{FF2B5EF4-FFF2-40B4-BE49-F238E27FC236}">
                  <a16:creationId xmlns:a16="http://schemas.microsoft.com/office/drawing/2014/main" id="{4798B4FE-159A-F4E9-CBE4-B434B8B55374}"/>
                </a:ext>
              </a:extLst>
            </p:cNvPr>
            <p:cNvGrpSpPr/>
            <p:nvPr/>
          </p:nvGrpSpPr>
          <p:grpSpPr>
            <a:xfrm>
              <a:off x="7387542" y="2275557"/>
              <a:ext cx="3730528" cy="3562129"/>
              <a:chOff x="1979390" y="2533650"/>
              <a:chExt cx="3730528" cy="3562129"/>
            </a:xfrm>
          </p:grpSpPr>
          <p:sp>
            <p:nvSpPr>
              <p:cNvPr id="21" name="泪滴形 4">
                <a:extLst>
                  <a:ext uri="{FF2B5EF4-FFF2-40B4-BE49-F238E27FC236}">
                    <a16:creationId xmlns:a16="http://schemas.microsoft.com/office/drawing/2014/main" id="{10BB4C14-1BFF-808F-74F6-23CB2C1D8D45}"/>
                  </a:ext>
                </a:extLst>
              </p:cNvPr>
              <p:cNvSpPr/>
              <p:nvPr/>
            </p:nvSpPr>
            <p:spPr>
              <a:xfrm>
                <a:off x="1979390" y="2533650"/>
                <a:ext cx="3730528" cy="3562129"/>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泪滴形 5">
                <a:extLst>
                  <a:ext uri="{FF2B5EF4-FFF2-40B4-BE49-F238E27FC236}">
                    <a16:creationId xmlns:a16="http://schemas.microsoft.com/office/drawing/2014/main" id="{07D6C4CA-09DB-D6ED-84ED-F13A1F9A8522}"/>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6" name="组合 14">
              <a:extLst>
                <a:ext uri="{FF2B5EF4-FFF2-40B4-BE49-F238E27FC236}">
                  <a16:creationId xmlns:a16="http://schemas.microsoft.com/office/drawing/2014/main" id="{CFF33274-0FB6-540F-E733-46254578500B}"/>
                </a:ext>
              </a:extLst>
            </p:cNvPr>
            <p:cNvGrpSpPr/>
            <p:nvPr/>
          </p:nvGrpSpPr>
          <p:grpSpPr>
            <a:xfrm>
              <a:off x="8333697" y="2161478"/>
              <a:ext cx="2172017" cy="3370316"/>
              <a:chOff x="5859742" y="1832011"/>
              <a:chExt cx="2172017" cy="3370316"/>
            </a:xfrm>
          </p:grpSpPr>
          <p:sp>
            <p:nvSpPr>
              <p:cNvPr id="18" name="任意多边形: 形状 15">
                <a:extLst>
                  <a:ext uri="{FF2B5EF4-FFF2-40B4-BE49-F238E27FC236}">
                    <a16:creationId xmlns:a16="http://schemas.microsoft.com/office/drawing/2014/main" id="{E30DD6D9-3406-CE61-CFEC-4C30320CD528}"/>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任意多边形: 形状 16">
                <a:extLst>
                  <a:ext uri="{FF2B5EF4-FFF2-40B4-BE49-F238E27FC236}">
                    <a16:creationId xmlns:a16="http://schemas.microsoft.com/office/drawing/2014/main" id="{0AEBFF74-663C-218B-7783-AD4445E91A23}"/>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任意多边形: 形状 17">
                <a:extLst>
                  <a:ext uri="{FF2B5EF4-FFF2-40B4-BE49-F238E27FC236}">
                    <a16:creationId xmlns:a16="http://schemas.microsoft.com/office/drawing/2014/main" id="{6D31B892-E5C0-C101-D434-9328E0A84855}"/>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7" name="文本框 18">
              <a:extLst>
                <a:ext uri="{FF2B5EF4-FFF2-40B4-BE49-F238E27FC236}">
                  <a16:creationId xmlns:a16="http://schemas.microsoft.com/office/drawing/2014/main" id="{27254857-C623-DEA0-5C68-C333C6805252}"/>
                </a:ext>
              </a:extLst>
            </p:cNvPr>
            <p:cNvSpPr txBox="1"/>
            <p:nvPr/>
          </p:nvSpPr>
          <p:spPr>
            <a:xfrm>
              <a:off x="8028261" y="3055776"/>
              <a:ext cx="2630621" cy="2140608"/>
            </a:xfrm>
            <a:prstGeom prst="rect">
              <a:avLst/>
            </a:prstGeom>
            <a:noFill/>
          </p:spPr>
          <p:txBody>
            <a:bodyPr vert="horz" wrap="square" rtlCol="0">
              <a:spAutoFit/>
            </a:bodyPr>
            <a:lstStyle/>
            <a:p>
              <a:pPr algn="ctr">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Vì  đây là những từ ngữ đặc trưng vùng miền mà chỉ ở một số địa phương như Huế mới sử dụng.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3" name="图片 20" descr="C:\Users\Administrator\Desktop\5c79f0f10d7f9.png5c79f0f10d7f9">
            <a:extLst>
              <a:ext uri="{FF2B5EF4-FFF2-40B4-BE49-F238E27FC236}">
                <a16:creationId xmlns:a16="http://schemas.microsoft.com/office/drawing/2014/main" id="{4DFD8D2E-9228-F032-3010-47340400609F}"/>
              </a:ext>
            </a:extLst>
          </p:cNvPr>
          <p:cNvPicPr>
            <a:picLocks noChangeAspect="1"/>
          </p:cNvPicPr>
          <p:nvPr/>
        </p:nvPicPr>
        <p:blipFill rotWithShape="1">
          <a:blip r:embed="rId13"/>
          <a:srcRect/>
          <a:stretch>
            <a:fillRect/>
          </a:stretch>
        </p:blipFill>
        <p:spPr>
          <a:xfrm>
            <a:off x="4311323" y="2956393"/>
            <a:ext cx="3712845" cy="2999740"/>
          </a:xfrm>
          <a:prstGeom prst="rect">
            <a:avLst/>
          </a:prstGeom>
          <a:effectLst>
            <a:outerShdw blurRad="50800" dist="38100" dir="2700000" algn="tl" rotWithShape="0">
              <a:prstClr val="black">
                <a:alpha val="25000"/>
              </a:prstClr>
            </a:outerShdw>
          </a:effectLst>
        </p:spPr>
      </p:pic>
    </p:spTree>
    <p:extLst>
      <p:ext uri="{BB962C8B-B14F-4D97-AF65-F5344CB8AC3E}">
        <p14:creationId xmlns:p14="http://schemas.microsoft.com/office/powerpoint/2010/main" val="217833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750" fill="hold"/>
                                        <p:tgtEl>
                                          <p:spTgt spid="2"/>
                                        </p:tgtEl>
                                        <p:attrNameLst>
                                          <p:attrName>ppt_w</p:attrName>
                                        </p:attrNameLst>
                                      </p:cBhvr>
                                      <p:tavLst>
                                        <p:tav tm="0">
                                          <p:val>
                                            <p:fltVal val="0"/>
                                          </p:val>
                                        </p:tav>
                                        <p:tav tm="100000">
                                          <p:val>
                                            <p:strVal val="#ppt_w"/>
                                          </p:val>
                                        </p:tav>
                                      </p:tavLst>
                                    </p:anim>
                                    <p:anim calcmode="lin" valueType="num">
                                      <p:cBhvr>
                                        <p:cTn id="40"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750" fill="hold"/>
                                        <p:tgtEl>
                                          <p:spTgt spid="14"/>
                                        </p:tgtEl>
                                        <p:attrNameLst>
                                          <p:attrName>ppt_w</p:attrName>
                                        </p:attrNameLst>
                                      </p:cBhvr>
                                      <p:tavLst>
                                        <p:tav tm="0">
                                          <p:val>
                                            <p:fltVal val="0"/>
                                          </p:val>
                                        </p:tav>
                                        <p:tav tm="100000">
                                          <p:val>
                                            <p:strVal val="#ppt_w"/>
                                          </p:val>
                                        </p:tav>
                                      </p:tavLst>
                                    </p:anim>
                                    <p:anim calcmode="lin" valueType="num">
                                      <p:cBhvr>
                                        <p:cTn id="46" dur="75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C178282-8AFD-483A-AA26-A229C28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Shape 18">
            <a:extLst>
              <a:ext uri="{FF2B5EF4-FFF2-40B4-BE49-F238E27FC236}">
                <a16:creationId xmlns:a16="http://schemas.microsoft.com/office/drawing/2014/main" id="{28601E5D-6F84-4A4B-8BBA-ECDA7EA03BF5}"/>
              </a:ext>
            </a:extLst>
          </p:cNvPr>
          <p:cNvSpPr/>
          <p:nvPr/>
        </p:nvSpPr>
        <p:spPr>
          <a:xfrm>
            <a:off x="3986783" y="1430954"/>
            <a:ext cx="4023361" cy="959416"/>
          </a:xfrm>
          <a:prstGeom prst="roundRect">
            <a:avLst>
              <a:gd name="adj" fmla="val 0"/>
            </a:avLst>
          </a:prstGeom>
          <a:solidFill>
            <a:srgbClr val="2BA4B7"/>
          </a:solidFill>
          <a:ln w="12700" cap="flat">
            <a:solidFill>
              <a:schemeClr val="bg1"/>
            </a:solidFill>
            <a:prstDash val="solid"/>
            <a:miter lim="400000"/>
          </a:ln>
          <a:effectLst/>
        </p:spPr>
        <p:txBody>
          <a:bodyPr wrap="square" lIns="19050" tIns="19050" rIns="19050" bIns="1905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5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FCB07085-C97E-4DE0-9555-0C3E29571A2C}"/>
              </a:ext>
            </a:extLst>
          </p:cNvPr>
          <p:cNvSpPr/>
          <p:nvPr/>
        </p:nvSpPr>
        <p:spPr>
          <a:xfrm>
            <a:off x="5929252" y="1402830"/>
            <a:ext cx="646332" cy="1015663"/>
          </a:xfrm>
          <a:prstGeom prst="rect">
            <a:avLst/>
          </a:prstGeom>
        </p:spPr>
        <p:txBody>
          <a:bodyPr vert="horz" wrap="none">
            <a:spAutoFit/>
          </a:bodyPr>
          <a:lstStyle/>
          <a:p>
            <a:pPr algn="ctr"/>
            <a:r>
              <a:rPr lang="en-US" altLang="zh-CN" sz="6000" b="1" spc="6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6000" b="1" spc="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EAD8BA41-BCCC-4D9C-7A1A-E0A95DED8D90}"/>
              </a:ext>
            </a:extLst>
          </p:cNvPr>
          <p:cNvSpPr txBox="1"/>
          <p:nvPr/>
        </p:nvSpPr>
        <p:spPr>
          <a:xfrm>
            <a:off x="1131127" y="2724913"/>
            <a:ext cx="992974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8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tập 2</a:t>
            </a:r>
            <a:endPar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230790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25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2.</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580186" y="874382"/>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2</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6" name="图片 4" descr="2">
            <a:extLst>
              <a:ext uri="{FF2B5EF4-FFF2-40B4-BE49-F238E27FC236}">
                <a16:creationId xmlns:a16="http://schemas.microsoft.com/office/drawing/2014/main" id="{F8571191-C1DB-4BF6-0A95-2FB78EE9FE1F}"/>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705527" y="-235228"/>
            <a:ext cx="5748985"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内容占位符 2">
            <a:extLst>
              <a:ext uri="{FF2B5EF4-FFF2-40B4-BE49-F238E27FC236}">
                <a16:creationId xmlns:a16="http://schemas.microsoft.com/office/drawing/2014/main" id="{97D24511-5D00-46A1-F8F5-C8A33F77D7BD}"/>
              </a:ext>
            </a:extLst>
          </p:cNvPr>
          <p:cNvSpPr txBox="1">
            <a:spLocks noChangeArrowheads="1"/>
          </p:cNvSpPr>
          <p:nvPr/>
        </p:nvSpPr>
        <p:spPr bwMode="auto">
          <a:xfrm>
            <a:off x="6703657" y="1868271"/>
            <a:ext cx="3858466" cy="1714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400" i="1">
                <a:latin typeface="Times New Roman" panose="02020603050405020304" pitchFamily="18" charset="0"/>
                <a:cs typeface="Times New Roman" panose="02020603050405020304" pitchFamily="18" charset="0"/>
              </a:rPr>
              <a:t>Liệt kê một số từ ngữ địa phương được dùng trong văn bản Chuyện cơm hến. Những từ ngữ đó có nghĩa tương đương với những từ ngữ nào được dùng ở địa phương em hoặc trong từ ngữ toàn dân?</a:t>
            </a:r>
            <a:endParaRPr lang="en-US" sz="2400">
              <a:latin typeface="Times New Roman" panose="02020603050405020304" pitchFamily="18" charset="0"/>
              <a:cs typeface="Times New Roman" panose="02020603050405020304" pitchFamily="18" charset="0"/>
            </a:endParaRPr>
          </a:p>
        </p:txBody>
      </p:sp>
      <p:pic>
        <p:nvPicPr>
          <p:cNvPr id="11" name="图片 2" descr="2">
            <a:extLst>
              <a:ext uri="{FF2B5EF4-FFF2-40B4-BE49-F238E27FC236}">
                <a16:creationId xmlns:a16="http://schemas.microsoft.com/office/drawing/2014/main" id="{BDEC9F9A-0E5F-159B-C091-3B6173DCA492}"/>
              </a:ext>
            </a:extLst>
          </p:cNvPr>
          <p:cNvPicPr>
            <a:picLocks noChangeAspect="1"/>
          </p:cNvPicPr>
          <p:nvPr/>
        </p:nvPicPr>
        <p:blipFill>
          <a:blip r:embed="rId14"/>
          <a:srcRect/>
          <a:stretch>
            <a:fillRect/>
          </a:stretch>
        </p:blipFill>
        <p:spPr>
          <a:xfrm>
            <a:off x="917587" y="2177840"/>
            <a:ext cx="5872101" cy="321062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3414323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1" presetClass="entr" presetSubtype="0" fill="hold" grpId="0" nodeType="clickEffect">
                                  <p:stCondLst>
                                    <p:cond delay="0"/>
                                  </p:stCondLst>
                                  <p:iterate type="lt">
                                    <p:tmPct val="10000"/>
                                  </p:iterate>
                                  <p:childTnLst>
                                    <p:set>
                                      <p:cBhvr>
                                        <p:cTn id="45" dur="1" fill="hold">
                                          <p:stCondLst>
                                            <p:cond delay="0"/>
                                          </p:stCondLst>
                                        </p:cTn>
                                        <p:tgtEl>
                                          <p:spTgt spid="7">
                                            <p:txEl>
                                              <p:pRg st="0" end="0"/>
                                            </p:txEl>
                                          </p:spTgt>
                                        </p:tgtEl>
                                        <p:attrNameLst>
                                          <p:attrName>style.visibility</p:attrName>
                                        </p:attrNameLst>
                                      </p:cBhvr>
                                      <p:to>
                                        <p:strVal val="visible"/>
                                      </p:to>
                                    </p:set>
                                    <p:anim calcmode="lin" valueType="num">
                                      <p:cBhvr>
                                        <p:cTn id="46"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48"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AA2AF3-0207-42B8-8858-F340B074B729}"/>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5" name="图片 4" descr="图片包含 物体&#10;&#10;自动生成的说明">
            <a:extLst>
              <a:ext uri="{FF2B5EF4-FFF2-40B4-BE49-F238E27FC236}">
                <a16:creationId xmlns:a16="http://schemas.microsoft.com/office/drawing/2014/main" id="{49F5C1ED-B68D-41A0-AE3F-4B2680157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4" y="254397"/>
            <a:ext cx="11428571" cy="6349206"/>
          </a:xfrm>
          <a:prstGeom prst="rect">
            <a:avLst/>
          </a:prstGeom>
        </p:spPr>
      </p:pic>
      <p:pic>
        <p:nvPicPr>
          <p:cNvPr id="9" name="图片 8">
            <a:extLst>
              <a:ext uri="{FF2B5EF4-FFF2-40B4-BE49-F238E27FC236}">
                <a16:creationId xmlns:a16="http://schemas.microsoft.com/office/drawing/2014/main" id="{DFE59916-D908-46E5-B5BB-2D2536CC5A72}"/>
              </a:ext>
            </a:extLst>
          </p:cNvPr>
          <p:cNvPicPr>
            <a:picLocks noChangeAspect="1"/>
          </p:cNvPicPr>
          <p:nvPr/>
        </p:nvPicPr>
        <p:blipFill rotWithShape="1">
          <a:blip r:embed="rId4">
            <a:extLst>
              <a:ext uri="{28A0092B-C50C-407E-A947-70E740481C1C}">
                <a14:useLocalDpi xmlns:a14="http://schemas.microsoft.com/office/drawing/2010/main" val="0"/>
              </a:ext>
            </a:extLst>
          </a:blip>
          <a:srcRect l="73949" t="43578" r="443" b="-365"/>
          <a:stretch/>
        </p:blipFill>
        <p:spPr>
          <a:xfrm>
            <a:off x="9074552" y="3252486"/>
            <a:ext cx="2926590" cy="3605514"/>
          </a:xfrm>
          <a:prstGeom prst="rect">
            <a:avLst/>
          </a:prstGeom>
        </p:spPr>
      </p:pic>
      <p:pic>
        <p:nvPicPr>
          <p:cNvPr id="4" name="图片 3">
            <a:extLst>
              <a:ext uri="{FF2B5EF4-FFF2-40B4-BE49-F238E27FC236}">
                <a16:creationId xmlns:a16="http://schemas.microsoft.com/office/drawing/2014/main" id="{B55D8927-D35D-4B9F-A83D-89BC4369A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429" y="613459"/>
            <a:ext cx="2642323" cy="1868446"/>
          </a:xfrm>
          <a:prstGeom prst="rect">
            <a:avLst/>
          </a:prstGeom>
        </p:spPr>
      </p:pic>
      <p:pic>
        <p:nvPicPr>
          <p:cNvPr id="10" name="图片 9" descr="图片包含 玩具, 玩偶&#10;&#10;自动生成的说明">
            <a:extLst>
              <a:ext uri="{FF2B5EF4-FFF2-40B4-BE49-F238E27FC236}">
                <a16:creationId xmlns:a16="http://schemas.microsoft.com/office/drawing/2014/main" id="{B4A60235-364B-4F8F-BC85-9B778D38A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37" y="3200399"/>
            <a:ext cx="5105522" cy="3605514"/>
          </a:xfrm>
          <a:prstGeom prst="rect">
            <a:avLst/>
          </a:prstGeom>
        </p:spPr>
      </p:pic>
      <p:sp>
        <p:nvSpPr>
          <p:cNvPr id="2" name="TextBox 1">
            <a:extLst>
              <a:ext uri="{FF2B5EF4-FFF2-40B4-BE49-F238E27FC236}">
                <a16:creationId xmlns:a16="http://schemas.microsoft.com/office/drawing/2014/main" id="{B4394628-DF64-400A-91DB-E95F17B2A5BA}"/>
              </a:ext>
            </a:extLst>
          </p:cNvPr>
          <p:cNvSpPr txBox="1"/>
          <p:nvPr/>
        </p:nvSpPr>
        <p:spPr>
          <a:xfrm>
            <a:off x="2672005" y="2375477"/>
            <a:ext cx="6847987"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8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động khởi động</a:t>
            </a:r>
            <a:endPar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9826759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89836"/>
              <a:ext cx="10765630" cy="586629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501535" y="502987"/>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2.</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375256" y="505277"/>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2</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50007A38-A1C0-F4CE-81FE-3F030A2BE22D}"/>
              </a:ext>
            </a:extLst>
          </p:cNvPr>
          <p:cNvGraphicFramePr>
            <a:graphicFrameLocks noGrp="1"/>
          </p:cNvGraphicFramePr>
          <p:nvPr>
            <p:extLst>
              <p:ext uri="{D42A27DB-BD31-4B8C-83A1-F6EECF244321}">
                <p14:modId xmlns:p14="http://schemas.microsoft.com/office/powerpoint/2010/main" val="865547780"/>
              </p:ext>
            </p:extLst>
          </p:nvPr>
        </p:nvGraphicFramePr>
        <p:xfrm>
          <a:off x="2339520" y="1174585"/>
          <a:ext cx="7560958" cy="4389846"/>
        </p:xfrm>
        <a:graphic>
          <a:graphicData uri="http://schemas.openxmlformats.org/drawingml/2006/table">
            <a:tbl>
              <a:tblPr firstRow="1" firstCol="1" bandRow="1"/>
              <a:tblGrid>
                <a:gridCol w="3780479">
                  <a:extLst>
                    <a:ext uri="{9D8B030D-6E8A-4147-A177-3AD203B41FA5}">
                      <a16:colId xmlns:a16="http://schemas.microsoft.com/office/drawing/2014/main" val="4003903256"/>
                    </a:ext>
                  </a:extLst>
                </a:gridCol>
                <a:gridCol w="3780479">
                  <a:extLst>
                    <a:ext uri="{9D8B030D-6E8A-4147-A177-3AD203B41FA5}">
                      <a16:colId xmlns:a16="http://schemas.microsoft.com/office/drawing/2014/main" val="3763305328"/>
                    </a:ext>
                  </a:extLst>
                </a:gridCol>
              </a:tblGrid>
              <a:tr h="336006">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Từ ngữ địa phương trong Chuyện cơm hến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a:noFill/>
                    </a:lnT>
                    <a:lnB w="19050" cap="flat" cmpd="sng" algn="ctr">
                      <a:noFill/>
                      <a:prstDash val="solid"/>
                      <a:round/>
                      <a:headEnd type="none" w="med" len="med"/>
                      <a:tailEnd type="none" w="med" len="med"/>
                    </a:lnB>
                    <a:solidFill>
                      <a:schemeClr val="accent6">
                        <a:lumMod val="40000"/>
                        <a:lumOff val="60000"/>
                      </a:schemeClr>
                    </a:solidFill>
                  </a:tcPr>
                </a:tc>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Từ ngữ toàn dân/địa phương nơi khác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a:noFill/>
                    </a:lnT>
                    <a:lnB w="19050" cap="flat" cmpd="sng" algn="ctr">
                      <a:no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73101604"/>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lạt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75209522"/>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Duống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647577758"/>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71872091"/>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Phỏng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340722782"/>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Túi mắt túi mũi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93811083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3147648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xắt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42424450"/>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Nhiêu khê</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555621332"/>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714495786"/>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heo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445546196"/>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Vị tinh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55872162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thẫu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18404688"/>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trẹc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431826430"/>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95298726"/>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099656598"/>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705038379"/>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môn bạc hà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727473021"/>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trụng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6278444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trẹc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a:noFill/>
                    </a:lnB>
                    <a:solidFill>
                      <a:schemeClr val="accent4">
                        <a:lumMod val="40000"/>
                        <a:lumOff val="6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a:noFill/>
                    </a:lnB>
                    <a:solidFill>
                      <a:schemeClr val="accent4">
                        <a:lumMod val="40000"/>
                        <a:lumOff val="60000"/>
                      </a:schemeClr>
                    </a:solidFill>
                  </a:tcPr>
                </a:tc>
                <a:extLst>
                  <a:ext uri="{0D108BD9-81ED-4DB2-BD59-A6C34878D82A}">
                    <a16:rowId xmlns:a16="http://schemas.microsoft.com/office/drawing/2014/main" val="1168099622"/>
                  </a:ext>
                </a:extLst>
              </a:tr>
            </a:tbl>
          </a:graphicData>
        </a:graphic>
      </p:graphicFrame>
      <p:grpSp>
        <p:nvGrpSpPr>
          <p:cNvPr id="62" name="Google Shape;461;p23">
            <a:extLst>
              <a:ext uri="{FF2B5EF4-FFF2-40B4-BE49-F238E27FC236}">
                <a16:creationId xmlns:a16="http://schemas.microsoft.com/office/drawing/2014/main" id="{E35C379D-D906-2DDE-DB6A-71582AC52019}"/>
              </a:ext>
            </a:extLst>
          </p:cNvPr>
          <p:cNvGrpSpPr/>
          <p:nvPr/>
        </p:nvGrpSpPr>
        <p:grpSpPr>
          <a:xfrm>
            <a:off x="9266907" y="2103246"/>
            <a:ext cx="1897111" cy="3712528"/>
            <a:chOff x="6829121" y="1004497"/>
            <a:chExt cx="1897111" cy="3712528"/>
          </a:xfrm>
        </p:grpSpPr>
        <p:grpSp>
          <p:nvGrpSpPr>
            <p:cNvPr id="63" name="Google Shape;462;p23">
              <a:extLst>
                <a:ext uri="{FF2B5EF4-FFF2-40B4-BE49-F238E27FC236}">
                  <a16:creationId xmlns:a16="http://schemas.microsoft.com/office/drawing/2014/main" id="{D4B8B150-E0DB-DDDD-F029-CAA7D906405B}"/>
                </a:ext>
              </a:extLst>
            </p:cNvPr>
            <p:cNvGrpSpPr/>
            <p:nvPr/>
          </p:nvGrpSpPr>
          <p:grpSpPr>
            <a:xfrm>
              <a:off x="6829121" y="1004497"/>
              <a:ext cx="1897111" cy="3210687"/>
              <a:chOff x="6982216" y="1352707"/>
              <a:chExt cx="1744794" cy="2952633"/>
            </a:xfrm>
          </p:grpSpPr>
          <p:sp>
            <p:nvSpPr>
              <p:cNvPr id="65" name="Google Shape;463;p23">
                <a:extLst>
                  <a:ext uri="{FF2B5EF4-FFF2-40B4-BE49-F238E27FC236}">
                    <a16:creationId xmlns:a16="http://schemas.microsoft.com/office/drawing/2014/main" id="{45B07D3D-6B3F-A12A-AD22-7C1F3ACD4055}"/>
                  </a:ext>
                </a:extLst>
              </p:cNvPr>
              <p:cNvSpPr/>
              <p:nvPr/>
            </p:nvSpPr>
            <p:spPr>
              <a:xfrm>
                <a:off x="8069535" y="3983506"/>
                <a:ext cx="174576" cy="321833"/>
              </a:xfrm>
              <a:custGeom>
                <a:avLst/>
                <a:gdLst/>
                <a:ahLst/>
                <a:cxnLst/>
                <a:rect l="l" t="t" r="r" b="b"/>
                <a:pathLst>
                  <a:path w="10333" h="19049" extrusionOk="0">
                    <a:moveTo>
                      <a:pt x="3248" y="0"/>
                    </a:moveTo>
                    <a:lnTo>
                      <a:pt x="3006" y="15"/>
                    </a:lnTo>
                    <a:lnTo>
                      <a:pt x="2780" y="31"/>
                    </a:lnTo>
                    <a:lnTo>
                      <a:pt x="2553" y="61"/>
                    </a:lnTo>
                    <a:lnTo>
                      <a:pt x="2326" y="106"/>
                    </a:lnTo>
                    <a:lnTo>
                      <a:pt x="2115" y="167"/>
                    </a:lnTo>
                    <a:lnTo>
                      <a:pt x="1919" y="227"/>
                    </a:lnTo>
                    <a:lnTo>
                      <a:pt x="1722" y="303"/>
                    </a:lnTo>
                    <a:lnTo>
                      <a:pt x="1526" y="378"/>
                    </a:lnTo>
                    <a:lnTo>
                      <a:pt x="1194" y="559"/>
                    </a:lnTo>
                    <a:lnTo>
                      <a:pt x="891" y="741"/>
                    </a:lnTo>
                    <a:lnTo>
                      <a:pt x="620" y="937"/>
                    </a:lnTo>
                    <a:lnTo>
                      <a:pt x="408" y="1103"/>
                    </a:lnTo>
                    <a:lnTo>
                      <a:pt x="227" y="1269"/>
                    </a:lnTo>
                    <a:lnTo>
                      <a:pt x="106" y="1390"/>
                    </a:lnTo>
                    <a:lnTo>
                      <a:pt x="0" y="1511"/>
                    </a:lnTo>
                    <a:lnTo>
                      <a:pt x="6979" y="19049"/>
                    </a:lnTo>
                    <a:lnTo>
                      <a:pt x="7130" y="19019"/>
                    </a:lnTo>
                    <a:lnTo>
                      <a:pt x="7311" y="18958"/>
                    </a:lnTo>
                    <a:lnTo>
                      <a:pt x="7538" y="18883"/>
                    </a:lnTo>
                    <a:lnTo>
                      <a:pt x="7795" y="18762"/>
                    </a:lnTo>
                    <a:lnTo>
                      <a:pt x="8097" y="18611"/>
                    </a:lnTo>
                    <a:lnTo>
                      <a:pt x="8414" y="18399"/>
                    </a:lnTo>
                    <a:lnTo>
                      <a:pt x="8580" y="18279"/>
                    </a:lnTo>
                    <a:lnTo>
                      <a:pt x="8731" y="18158"/>
                    </a:lnTo>
                    <a:lnTo>
                      <a:pt x="8898" y="18007"/>
                    </a:lnTo>
                    <a:lnTo>
                      <a:pt x="9049" y="17841"/>
                    </a:lnTo>
                    <a:lnTo>
                      <a:pt x="9215" y="17674"/>
                    </a:lnTo>
                    <a:lnTo>
                      <a:pt x="9366" y="17478"/>
                    </a:lnTo>
                    <a:lnTo>
                      <a:pt x="9502" y="17267"/>
                    </a:lnTo>
                    <a:lnTo>
                      <a:pt x="9638" y="17040"/>
                    </a:lnTo>
                    <a:lnTo>
                      <a:pt x="9774" y="16798"/>
                    </a:lnTo>
                    <a:lnTo>
                      <a:pt x="9895" y="16541"/>
                    </a:lnTo>
                    <a:lnTo>
                      <a:pt x="10000" y="16254"/>
                    </a:lnTo>
                    <a:lnTo>
                      <a:pt x="10091" y="15967"/>
                    </a:lnTo>
                    <a:lnTo>
                      <a:pt x="10182" y="15650"/>
                    </a:lnTo>
                    <a:lnTo>
                      <a:pt x="10242" y="15303"/>
                    </a:lnTo>
                    <a:lnTo>
                      <a:pt x="10287" y="14940"/>
                    </a:lnTo>
                    <a:lnTo>
                      <a:pt x="10318" y="14563"/>
                    </a:lnTo>
                    <a:lnTo>
                      <a:pt x="10333" y="14155"/>
                    </a:lnTo>
                    <a:lnTo>
                      <a:pt x="10333" y="13732"/>
                    </a:lnTo>
                    <a:lnTo>
                      <a:pt x="10272" y="12825"/>
                    </a:lnTo>
                    <a:lnTo>
                      <a:pt x="10182" y="11889"/>
                    </a:lnTo>
                    <a:lnTo>
                      <a:pt x="10061" y="10937"/>
                    </a:lnTo>
                    <a:lnTo>
                      <a:pt x="9910" y="9970"/>
                    </a:lnTo>
                    <a:lnTo>
                      <a:pt x="9728" y="8988"/>
                    </a:lnTo>
                    <a:lnTo>
                      <a:pt x="9502" y="8022"/>
                    </a:lnTo>
                    <a:lnTo>
                      <a:pt x="9381" y="7538"/>
                    </a:lnTo>
                    <a:lnTo>
                      <a:pt x="9260" y="7070"/>
                    </a:lnTo>
                    <a:lnTo>
                      <a:pt x="9124" y="6602"/>
                    </a:lnTo>
                    <a:lnTo>
                      <a:pt x="8973" y="6133"/>
                    </a:lnTo>
                    <a:lnTo>
                      <a:pt x="8807" y="5680"/>
                    </a:lnTo>
                    <a:lnTo>
                      <a:pt x="8656" y="5242"/>
                    </a:lnTo>
                    <a:lnTo>
                      <a:pt x="8475" y="4804"/>
                    </a:lnTo>
                    <a:lnTo>
                      <a:pt x="8293" y="4381"/>
                    </a:lnTo>
                    <a:lnTo>
                      <a:pt x="8097" y="3973"/>
                    </a:lnTo>
                    <a:lnTo>
                      <a:pt x="7901" y="3580"/>
                    </a:lnTo>
                    <a:lnTo>
                      <a:pt x="7689" y="3203"/>
                    </a:lnTo>
                    <a:lnTo>
                      <a:pt x="7478" y="2840"/>
                    </a:lnTo>
                    <a:lnTo>
                      <a:pt x="7251" y="2493"/>
                    </a:lnTo>
                    <a:lnTo>
                      <a:pt x="7024" y="2176"/>
                    </a:lnTo>
                    <a:lnTo>
                      <a:pt x="6768" y="1858"/>
                    </a:lnTo>
                    <a:lnTo>
                      <a:pt x="6526" y="1571"/>
                    </a:lnTo>
                    <a:lnTo>
                      <a:pt x="6254" y="1315"/>
                    </a:lnTo>
                    <a:lnTo>
                      <a:pt x="5982" y="1073"/>
                    </a:lnTo>
                    <a:lnTo>
                      <a:pt x="5710" y="861"/>
                    </a:lnTo>
                    <a:lnTo>
                      <a:pt x="5423" y="665"/>
                    </a:lnTo>
                    <a:lnTo>
                      <a:pt x="5121" y="514"/>
                    </a:lnTo>
                    <a:lnTo>
                      <a:pt x="4834" y="363"/>
                    </a:lnTo>
                    <a:lnTo>
                      <a:pt x="4562" y="257"/>
                    </a:lnTo>
                    <a:lnTo>
                      <a:pt x="4290" y="167"/>
                    </a:lnTo>
                    <a:lnTo>
                      <a:pt x="4018" y="91"/>
                    </a:lnTo>
                    <a:lnTo>
                      <a:pt x="3762" y="46"/>
                    </a:lnTo>
                    <a:lnTo>
                      <a:pt x="3505" y="15"/>
                    </a:lnTo>
                    <a:lnTo>
                      <a:pt x="32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4;p23">
                <a:extLst>
                  <a:ext uri="{FF2B5EF4-FFF2-40B4-BE49-F238E27FC236}">
                    <a16:creationId xmlns:a16="http://schemas.microsoft.com/office/drawing/2014/main" id="{0702B093-4334-53D3-9F25-0160480FF590}"/>
                  </a:ext>
                </a:extLst>
              </p:cNvPr>
              <p:cNvSpPr/>
              <p:nvPr/>
            </p:nvSpPr>
            <p:spPr>
              <a:xfrm>
                <a:off x="7951106" y="3979164"/>
                <a:ext cx="236851" cy="326175"/>
              </a:xfrm>
              <a:custGeom>
                <a:avLst/>
                <a:gdLst/>
                <a:ahLst/>
                <a:cxnLst/>
                <a:rect l="l" t="t" r="r" b="b"/>
                <a:pathLst>
                  <a:path w="14019" h="19306" extrusionOk="0">
                    <a:moveTo>
                      <a:pt x="2175" y="1"/>
                    </a:moveTo>
                    <a:lnTo>
                      <a:pt x="1813" y="31"/>
                    </a:lnTo>
                    <a:lnTo>
                      <a:pt x="1480" y="76"/>
                    </a:lnTo>
                    <a:lnTo>
                      <a:pt x="1178" y="121"/>
                    </a:lnTo>
                    <a:lnTo>
                      <a:pt x="891" y="182"/>
                    </a:lnTo>
                    <a:lnTo>
                      <a:pt x="650" y="257"/>
                    </a:lnTo>
                    <a:lnTo>
                      <a:pt x="438" y="348"/>
                    </a:lnTo>
                    <a:lnTo>
                      <a:pt x="332" y="408"/>
                    </a:lnTo>
                    <a:lnTo>
                      <a:pt x="242" y="469"/>
                    </a:lnTo>
                    <a:lnTo>
                      <a:pt x="166" y="544"/>
                    </a:lnTo>
                    <a:lnTo>
                      <a:pt x="106" y="605"/>
                    </a:lnTo>
                    <a:lnTo>
                      <a:pt x="60" y="680"/>
                    </a:lnTo>
                    <a:lnTo>
                      <a:pt x="15" y="756"/>
                    </a:lnTo>
                    <a:lnTo>
                      <a:pt x="0" y="847"/>
                    </a:lnTo>
                    <a:lnTo>
                      <a:pt x="0" y="922"/>
                    </a:lnTo>
                    <a:lnTo>
                      <a:pt x="30" y="1224"/>
                    </a:lnTo>
                    <a:lnTo>
                      <a:pt x="106" y="1541"/>
                    </a:lnTo>
                    <a:lnTo>
                      <a:pt x="196" y="1874"/>
                    </a:lnTo>
                    <a:lnTo>
                      <a:pt x="332" y="2221"/>
                    </a:lnTo>
                    <a:lnTo>
                      <a:pt x="499" y="2569"/>
                    </a:lnTo>
                    <a:lnTo>
                      <a:pt x="710" y="2931"/>
                    </a:lnTo>
                    <a:lnTo>
                      <a:pt x="937" y="3294"/>
                    </a:lnTo>
                    <a:lnTo>
                      <a:pt x="1209" y="3656"/>
                    </a:lnTo>
                    <a:lnTo>
                      <a:pt x="1526" y="4019"/>
                    </a:lnTo>
                    <a:lnTo>
                      <a:pt x="1858" y="4396"/>
                    </a:lnTo>
                    <a:lnTo>
                      <a:pt x="2236" y="4759"/>
                    </a:lnTo>
                    <a:lnTo>
                      <a:pt x="2659" y="5106"/>
                    </a:lnTo>
                    <a:lnTo>
                      <a:pt x="3112" y="5469"/>
                    </a:lnTo>
                    <a:lnTo>
                      <a:pt x="3595" y="5801"/>
                    </a:lnTo>
                    <a:lnTo>
                      <a:pt x="4124" y="6149"/>
                    </a:lnTo>
                    <a:lnTo>
                      <a:pt x="4698" y="6466"/>
                    </a:lnTo>
                    <a:lnTo>
                      <a:pt x="4985" y="6632"/>
                    </a:lnTo>
                    <a:lnTo>
                      <a:pt x="5272" y="6828"/>
                    </a:lnTo>
                    <a:lnTo>
                      <a:pt x="5544" y="7040"/>
                    </a:lnTo>
                    <a:lnTo>
                      <a:pt x="5801" y="7282"/>
                    </a:lnTo>
                    <a:lnTo>
                      <a:pt x="6058" y="7523"/>
                    </a:lnTo>
                    <a:lnTo>
                      <a:pt x="6314" y="7810"/>
                    </a:lnTo>
                    <a:lnTo>
                      <a:pt x="6556" y="8097"/>
                    </a:lnTo>
                    <a:lnTo>
                      <a:pt x="6798" y="8399"/>
                    </a:lnTo>
                    <a:lnTo>
                      <a:pt x="7024" y="8717"/>
                    </a:lnTo>
                    <a:lnTo>
                      <a:pt x="7251" y="9049"/>
                    </a:lnTo>
                    <a:lnTo>
                      <a:pt x="7462" y="9396"/>
                    </a:lnTo>
                    <a:lnTo>
                      <a:pt x="7674" y="9744"/>
                    </a:lnTo>
                    <a:lnTo>
                      <a:pt x="8067" y="10469"/>
                    </a:lnTo>
                    <a:lnTo>
                      <a:pt x="8444" y="11224"/>
                    </a:lnTo>
                    <a:lnTo>
                      <a:pt x="8807" y="11995"/>
                    </a:lnTo>
                    <a:lnTo>
                      <a:pt x="9154" y="12750"/>
                    </a:lnTo>
                    <a:lnTo>
                      <a:pt x="9789" y="14230"/>
                    </a:lnTo>
                    <a:lnTo>
                      <a:pt x="10091" y="14925"/>
                    </a:lnTo>
                    <a:lnTo>
                      <a:pt x="10363" y="15575"/>
                    </a:lnTo>
                    <a:lnTo>
                      <a:pt x="10650" y="16164"/>
                    </a:lnTo>
                    <a:lnTo>
                      <a:pt x="10907" y="16693"/>
                    </a:lnTo>
                    <a:lnTo>
                      <a:pt x="11163" y="17116"/>
                    </a:lnTo>
                    <a:lnTo>
                      <a:pt x="11405" y="17493"/>
                    </a:lnTo>
                    <a:lnTo>
                      <a:pt x="11647" y="17826"/>
                    </a:lnTo>
                    <a:lnTo>
                      <a:pt x="11903" y="18113"/>
                    </a:lnTo>
                    <a:lnTo>
                      <a:pt x="12145" y="18369"/>
                    </a:lnTo>
                    <a:lnTo>
                      <a:pt x="12387" y="18581"/>
                    </a:lnTo>
                    <a:lnTo>
                      <a:pt x="12613" y="18747"/>
                    </a:lnTo>
                    <a:lnTo>
                      <a:pt x="12840" y="18898"/>
                    </a:lnTo>
                    <a:lnTo>
                      <a:pt x="13082" y="19034"/>
                    </a:lnTo>
                    <a:lnTo>
                      <a:pt x="13293" y="19140"/>
                    </a:lnTo>
                    <a:lnTo>
                      <a:pt x="13490" y="19215"/>
                    </a:lnTo>
                    <a:lnTo>
                      <a:pt x="13671" y="19261"/>
                    </a:lnTo>
                    <a:lnTo>
                      <a:pt x="13807" y="19291"/>
                    </a:lnTo>
                    <a:lnTo>
                      <a:pt x="13913" y="19306"/>
                    </a:lnTo>
                    <a:lnTo>
                      <a:pt x="13988" y="19306"/>
                    </a:lnTo>
                    <a:lnTo>
                      <a:pt x="14003" y="19019"/>
                    </a:lnTo>
                    <a:lnTo>
                      <a:pt x="14018" y="18188"/>
                    </a:lnTo>
                    <a:lnTo>
                      <a:pt x="14018" y="17478"/>
                    </a:lnTo>
                    <a:lnTo>
                      <a:pt x="14003" y="16617"/>
                    </a:lnTo>
                    <a:lnTo>
                      <a:pt x="13973" y="15635"/>
                    </a:lnTo>
                    <a:lnTo>
                      <a:pt x="13913" y="14548"/>
                    </a:lnTo>
                    <a:lnTo>
                      <a:pt x="13822" y="13384"/>
                    </a:lnTo>
                    <a:lnTo>
                      <a:pt x="13701" y="12131"/>
                    </a:lnTo>
                    <a:lnTo>
                      <a:pt x="13626" y="11481"/>
                    </a:lnTo>
                    <a:lnTo>
                      <a:pt x="13550" y="10832"/>
                    </a:lnTo>
                    <a:lnTo>
                      <a:pt x="13459" y="10167"/>
                    </a:lnTo>
                    <a:lnTo>
                      <a:pt x="13339" y="9487"/>
                    </a:lnTo>
                    <a:lnTo>
                      <a:pt x="13263" y="9019"/>
                    </a:lnTo>
                    <a:lnTo>
                      <a:pt x="13157" y="8566"/>
                    </a:lnTo>
                    <a:lnTo>
                      <a:pt x="13052" y="8143"/>
                    </a:lnTo>
                    <a:lnTo>
                      <a:pt x="12931" y="7720"/>
                    </a:lnTo>
                    <a:lnTo>
                      <a:pt x="12810" y="7327"/>
                    </a:lnTo>
                    <a:lnTo>
                      <a:pt x="12674" y="6949"/>
                    </a:lnTo>
                    <a:lnTo>
                      <a:pt x="12523" y="6602"/>
                    </a:lnTo>
                    <a:lnTo>
                      <a:pt x="12372" y="6254"/>
                    </a:lnTo>
                    <a:lnTo>
                      <a:pt x="12221" y="5937"/>
                    </a:lnTo>
                    <a:lnTo>
                      <a:pt x="12070" y="5620"/>
                    </a:lnTo>
                    <a:lnTo>
                      <a:pt x="11903" y="5333"/>
                    </a:lnTo>
                    <a:lnTo>
                      <a:pt x="11737" y="5061"/>
                    </a:lnTo>
                    <a:lnTo>
                      <a:pt x="11571" y="4804"/>
                    </a:lnTo>
                    <a:lnTo>
                      <a:pt x="11405" y="4563"/>
                    </a:lnTo>
                    <a:lnTo>
                      <a:pt x="11073" y="4125"/>
                    </a:lnTo>
                    <a:lnTo>
                      <a:pt x="10755" y="3747"/>
                    </a:lnTo>
                    <a:lnTo>
                      <a:pt x="10468" y="3430"/>
                    </a:lnTo>
                    <a:lnTo>
                      <a:pt x="10181" y="3173"/>
                    </a:lnTo>
                    <a:lnTo>
                      <a:pt x="9940" y="2961"/>
                    </a:lnTo>
                    <a:lnTo>
                      <a:pt x="9743" y="2795"/>
                    </a:lnTo>
                    <a:lnTo>
                      <a:pt x="9592" y="2689"/>
                    </a:lnTo>
                    <a:lnTo>
                      <a:pt x="9456" y="2599"/>
                    </a:lnTo>
                    <a:lnTo>
                      <a:pt x="9351" y="2418"/>
                    </a:lnTo>
                    <a:lnTo>
                      <a:pt x="9215" y="2251"/>
                    </a:lnTo>
                    <a:lnTo>
                      <a:pt x="9079" y="2100"/>
                    </a:lnTo>
                    <a:lnTo>
                      <a:pt x="8928" y="1934"/>
                    </a:lnTo>
                    <a:lnTo>
                      <a:pt x="8761" y="1798"/>
                    </a:lnTo>
                    <a:lnTo>
                      <a:pt x="8595" y="1647"/>
                    </a:lnTo>
                    <a:lnTo>
                      <a:pt x="8399" y="1511"/>
                    </a:lnTo>
                    <a:lnTo>
                      <a:pt x="8203" y="1390"/>
                    </a:lnTo>
                    <a:lnTo>
                      <a:pt x="8006" y="1254"/>
                    </a:lnTo>
                    <a:lnTo>
                      <a:pt x="7780" y="1134"/>
                    </a:lnTo>
                    <a:lnTo>
                      <a:pt x="7326" y="922"/>
                    </a:lnTo>
                    <a:lnTo>
                      <a:pt x="6858" y="726"/>
                    </a:lnTo>
                    <a:lnTo>
                      <a:pt x="6360" y="560"/>
                    </a:lnTo>
                    <a:lnTo>
                      <a:pt x="5937" y="439"/>
                    </a:lnTo>
                    <a:lnTo>
                      <a:pt x="5499" y="333"/>
                    </a:lnTo>
                    <a:lnTo>
                      <a:pt x="5076" y="242"/>
                    </a:lnTo>
                    <a:lnTo>
                      <a:pt x="4638" y="167"/>
                    </a:lnTo>
                    <a:lnTo>
                      <a:pt x="4199" y="91"/>
                    </a:lnTo>
                    <a:lnTo>
                      <a:pt x="3777" y="46"/>
                    </a:lnTo>
                    <a:lnTo>
                      <a:pt x="3354" y="16"/>
                    </a:lnTo>
                    <a:lnTo>
                      <a:pt x="2946"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5;p23">
                <a:extLst>
                  <a:ext uri="{FF2B5EF4-FFF2-40B4-BE49-F238E27FC236}">
                    <a16:creationId xmlns:a16="http://schemas.microsoft.com/office/drawing/2014/main" id="{8F5C591E-2A6E-3AE8-C966-F8369B66143E}"/>
                  </a:ext>
                </a:extLst>
              </p:cNvPr>
              <p:cNvSpPr/>
              <p:nvPr/>
            </p:nvSpPr>
            <p:spPr>
              <a:xfrm>
                <a:off x="8058552" y="3988609"/>
                <a:ext cx="129416" cy="316731"/>
              </a:xfrm>
              <a:custGeom>
                <a:avLst/>
                <a:gdLst/>
                <a:ahLst/>
                <a:cxnLst/>
                <a:rect l="l" t="t" r="r" b="b"/>
                <a:pathLst>
                  <a:path w="7660" h="18747" extrusionOk="0">
                    <a:moveTo>
                      <a:pt x="1" y="1"/>
                    </a:moveTo>
                    <a:lnTo>
                      <a:pt x="726" y="756"/>
                    </a:lnTo>
                    <a:lnTo>
                      <a:pt x="1572" y="1647"/>
                    </a:lnTo>
                    <a:lnTo>
                      <a:pt x="2010" y="2146"/>
                    </a:lnTo>
                    <a:lnTo>
                      <a:pt x="2448" y="2644"/>
                    </a:lnTo>
                    <a:lnTo>
                      <a:pt x="2886" y="3188"/>
                    </a:lnTo>
                    <a:lnTo>
                      <a:pt x="3324" y="3732"/>
                    </a:lnTo>
                    <a:lnTo>
                      <a:pt x="3747" y="4275"/>
                    </a:lnTo>
                    <a:lnTo>
                      <a:pt x="4140" y="4850"/>
                    </a:lnTo>
                    <a:lnTo>
                      <a:pt x="4517" y="5408"/>
                    </a:lnTo>
                    <a:lnTo>
                      <a:pt x="4865" y="5967"/>
                    </a:lnTo>
                    <a:lnTo>
                      <a:pt x="5167" y="6511"/>
                    </a:lnTo>
                    <a:lnTo>
                      <a:pt x="5303" y="6783"/>
                    </a:lnTo>
                    <a:lnTo>
                      <a:pt x="5424" y="7055"/>
                    </a:lnTo>
                    <a:lnTo>
                      <a:pt x="5529" y="7327"/>
                    </a:lnTo>
                    <a:lnTo>
                      <a:pt x="5635" y="7584"/>
                    </a:lnTo>
                    <a:lnTo>
                      <a:pt x="5711" y="7840"/>
                    </a:lnTo>
                    <a:lnTo>
                      <a:pt x="5786" y="8097"/>
                    </a:lnTo>
                    <a:lnTo>
                      <a:pt x="5907" y="8702"/>
                    </a:lnTo>
                    <a:lnTo>
                      <a:pt x="6043" y="9351"/>
                    </a:lnTo>
                    <a:lnTo>
                      <a:pt x="6149" y="10046"/>
                    </a:lnTo>
                    <a:lnTo>
                      <a:pt x="6254" y="10741"/>
                    </a:lnTo>
                    <a:lnTo>
                      <a:pt x="6345" y="11466"/>
                    </a:lnTo>
                    <a:lnTo>
                      <a:pt x="6421" y="12206"/>
                    </a:lnTo>
                    <a:lnTo>
                      <a:pt x="6496" y="12946"/>
                    </a:lnTo>
                    <a:lnTo>
                      <a:pt x="6541" y="13671"/>
                    </a:lnTo>
                    <a:lnTo>
                      <a:pt x="6587" y="14381"/>
                    </a:lnTo>
                    <a:lnTo>
                      <a:pt x="6617" y="15076"/>
                    </a:lnTo>
                    <a:lnTo>
                      <a:pt x="6632" y="15741"/>
                    </a:lnTo>
                    <a:lnTo>
                      <a:pt x="6632" y="16360"/>
                    </a:lnTo>
                    <a:lnTo>
                      <a:pt x="6617" y="16949"/>
                    </a:lnTo>
                    <a:lnTo>
                      <a:pt x="6587" y="17478"/>
                    </a:lnTo>
                    <a:lnTo>
                      <a:pt x="6541" y="17946"/>
                    </a:lnTo>
                    <a:lnTo>
                      <a:pt x="6481" y="18339"/>
                    </a:lnTo>
                    <a:lnTo>
                      <a:pt x="6723" y="18475"/>
                    </a:lnTo>
                    <a:lnTo>
                      <a:pt x="6934" y="18581"/>
                    </a:lnTo>
                    <a:lnTo>
                      <a:pt x="7131" y="18656"/>
                    </a:lnTo>
                    <a:lnTo>
                      <a:pt x="7312" y="18702"/>
                    </a:lnTo>
                    <a:lnTo>
                      <a:pt x="7448" y="18732"/>
                    </a:lnTo>
                    <a:lnTo>
                      <a:pt x="7554" y="18747"/>
                    </a:lnTo>
                    <a:lnTo>
                      <a:pt x="7629" y="18747"/>
                    </a:lnTo>
                    <a:lnTo>
                      <a:pt x="7644" y="18536"/>
                    </a:lnTo>
                    <a:lnTo>
                      <a:pt x="7659" y="17931"/>
                    </a:lnTo>
                    <a:lnTo>
                      <a:pt x="7659" y="16995"/>
                    </a:lnTo>
                    <a:lnTo>
                      <a:pt x="7629" y="15756"/>
                    </a:lnTo>
                    <a:lnTo>
                      <a:pt x="7614" y="15046"/>
                    </a:lnTo>
                    <a:lnTo>
                      <a:pt x="7569" y="14291"/>
                    </a:lnTo>
                    <a:lnTo>
                      <a:pt x="7523" y="13475"/>
                    </a:lnTo>
                    <a:lnTo>
                      <a:pt x="7448" y="12629"/>
                    </a:lnTo>
                    <a:lnTo>
                      <a:pt x="7372" y="11738"/>
                    </a:lnTo>
                    <a:lnTo>
                      <a:pt x="7267" y="10816"/>
                    </a:lnTo>
                    <a:lnTo>
                      <a:pt x="7131" y="9880"/>
                    </a:lnTo>
                    <a:lnTo>
                      <a:pt x="6980" y="8928"/>
                    </a:lnTo>
                    <a:lnTo>
                      <a:pt x="6904" y="8460"/>
                    </a:lnTo>
                    <a:lnTo>
                      <a:pt x="6798" y="8007"/>
                    </a:lnTo>
                    <a:lnTo>
                      <a:pt x="6693" y="7584"/>
                    </a:lnTo>
                    <a:lnTo>
                      <a:pt x="6572" y="7161"/>
                    </a:lnTo>
                    <a:lnTo>
                      <a:pt x="6451" y="6768"/>
                    </a:lnTo>
                    <a:lnTo>
                      <a:pt x="6315" y="6390"/>
                    </a:lnTo>
                    <a:lnTo>
                      <a:pt x="6164" y="6043"/>
                    </a:lnTo>
                    <a:lnTo>
                      <a:pt x="6013" y="5695"/>
                    </a:lnTo>
                    <a:lnTo>
                      <a:pt x="5862" y="5378"/>
                    </a:lnTo>
                    <a:lnTo>
                      <a:pt x="5711" y="5061"/>
                    </a:lnTo>
                    <a:lnTo>
                      <a:pt x="5544" y="4774"/>
                    </a:lnTo>
                    <a:lnTo>
                      <a:pt x="5378" y="4502"/>
                    </a:lnTo>
                    <a:lnTo>
                      <a:pt x="5212" y="4245"/>
                    </a:lnTo>
                    <a:lnTo>
                      <a:pt x="5046" y="4004"/>
                    </a:lnTo>
                    <a:lnTo>
                      <a:pt x="4714" y="3566"/>
                    </a:lnTo>
                    <a:lnTo>
                      <a:pt x="4396" y="3188"/>
                    </a:lnTo>
                    <a:lnTo>
                      <a:pt x="4109" y="2871"/>
                    </a:lnTo>
                    <a:lnTo>
                      <a:pt x="3822" y="2614"/>
                    </a:lnTo>
                    <a:lnTo>
                      <a:pt x="3581" y="2402"/>
                    </a:lnTo>
                    <a:lnTo>
                      <a:pt x="3384" y="2236"/>
                    </a:lnTo>
                    <a:lnTo>
                      <a:pt x="3233" y="2130"/>
                    </a:lnTo>
                    <a:lnTo>
                      <a:pt x="3097" y="2040"/>
                    </a:lnTo>
                    <a:lnTo>
                      <a:pt x="2992" y="1859"/>
                    </a:lnTo>
                    <a:lnTo>
                      <a:pt x="2856" y="1692"/>
                    </a:lnTo>
                    <a:lnTo>
                      <a:pt x="2720" y="1541"/>
                    </a:lnTo>
                    <a:lnTo>
                      <a:pt x="2569" y="1375"/>
                    </a:lnTo>
                    <a:lnTo>
                      <a:pt x="2402" y="1239"/>
                    </a:lnTo>
                    <a:lnTo>
                      <a:pt x="2236" y="1088"/>
                    </a:lnTo>
                    <a:lnTo>
                      <a:pt x="2040" y="952"/>
                    </a:lnTo>
                    <a:lnTo>
                      <a:pt x="1844" y="831"/>
                    </a:lnTo>
                    <a:lnTo>
                      <a:pt x="1647" y="695"/>
                    </a:lnTo>
                    <a:lnTo>
                      <a:pt x="1421" y="575"/>
                    </a:lnTo>
                    <a:lnTo>
                      <a:pt x="967" y="363"/>
                    </a:lnTo>
                    <a:lnTo>
                      <a:pt x="499" y="167"/>
                    </a:lnTo>
                    <a:lnTo>
                      <a:pt x="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6;p23">
                <a:extLst>
                  <a:ext uri="{FF2B5EF4-FFF2-40B4-BE49-F238E27FC236}">
                    <a16:creationId xmlns:a16="http://schemas.microsoft.com/office/drawing/2014/main" id="{7B1E6F6E-69F4-635C-9E49-83C0F93F4650}"/>
                  </a:ext>
                </a:extLst>
              </p:cNvPr>
              <p:cNvSpPr/>
              <p:nvPr/>
            </p:nvSpPr>
            <p:spPr>
              <a:xfrm>
                <a:off x="7426329" y="2325699"/>
                <a:ext cx="656928" cy="1013463"/>
              </a:xfrm>
              <a:custGeom>
                <a:avLst/>
                <a:gdLst/>
                <a:ahLst/>
                <a:cxnLst/>
                <a:rect l="l" t="t" r="r" b="b"/>
                <a:pathLst>
                  <a:path w="38883" h="59986" extrusionOk="0">
                    <a:moveTo>
                      <a:pt x="15000" y="0"/>
                    </a:moveTo>
                    <a:lnTo>
                      <a:pt x="13822" y="15"/>
                    </a:lnTo>
                    <a:lnTo>
                      <a:pt x="12704" y="61"/>
                    </a:lnTo>
                    <a:lnTo>
                      <a:pt x="11632" y="106"/>
                    </a:lnTo>
                    <a:lnTo>
                      <a:pt x="10635" y="151"/>
                    </a:lnTo>
                    <a:lnTo>
                      <a:pt x="9698" y="227"/>
                    </a:lnTo>
                    <a:lnTo>
                      <a:pt x="8852" y="287"/>
                    </a:lnTo>
                    <a:lnTo>
                      <a:pt x="8097" y="363"/>
                    </a:lnTo>
                    <a:lnTo>
                      <a:pt x="6873" y="499"/>
                    </a:lnTo>
                    <a:lnTo>
                      <a:pt x="6088" y="589"/>
                    </a:lnTo>
                    <a:lnTo>
                      <a:pt x="5816" y="635"/>
                    </a:lnTo>
                    <a:lnTo>
                      <a:pt x="5620" y="755"/>
                    </a:lnTo>
                    <a:lnTo>
                      <a:pt x="5438" y="891"/>
                    </a:lnTo>
                    <a:lnTo>
                      <a:pt x="5242" y="1042"/>
                    </a:lnTo>
                    <a:lnTo>
                      <a:pt x="5061" y="1224"/>
                    </a:lnTo>
                    <a:lnTo>
                      <a:pt x="4879" y="1405"/>
                    </a:lnTo>
                    <a:lnTo>
                      <a:pt x="4698" y="1601"/>
                    </a:lnTo>
                    <a:lnTo>
                      <a:pt x="4532" y="1813"/>
                    </a:lnTo>
                    <a:lnTo>
                      <a:pt x="4351" y="2039"/>
                    </a:lnTo>
                    <a:lnTo>
                      <a:pt x="4185" y="2281"/>
                    </a:lnTo>
                    <a:lnTo>
                      <a:pt x="4034" y="2523"/>
                    </a:lnTo>
                    <a:lnTo>
                      <a:pt x="3867" y="2795"/>
                    </a:lnTo>
                    <a:lnTo>
                      <a:pt x="3716" y="3067"/>
                    </a:lnTo>
                    <a:lnTo>
                      <a:pt x="3414" y="3671"/>
                    </a:lnTo>
                    <a:lnTo>
                      <a:pt x="3127" y="4305"/>
                    </a:lnTo>
                    <a:lnTo>
                      <a:pt x="2855" y="5000"/>
                    </a:lnTo>
                    <a:lnTo>
                      <a:pt x="2599" y="5740"/>
                    </a:lnTo>
                    <a:lnTo>
                      <a:pt x="2342" y="6511"/>
                    </a:lnTo>
                    <a:lnTo>
                      <a:pt x="2115" y="7327"/>
                    </a:lnTo>
                    <a:lnTo>
                      <a:pt x="1904" y="8188"/>
                    </a:lnTo>
                    <a:lnTo>
                      <a:pt x="1692" y="9079"/>
                    </a:lnTo>
                    <a:lnTo>
                      <a:pt x="1496" y="10000"/>
                    </a:lnTo>
                    <a:lnTo>
                      <a:pt x="1315" y="10967"/>
                    </a:lnTo>
                    <a:lnTo>
                      <a:pt x="1148" y="11949"/>
                    </a:lnTo>
                    <a:lnTo>
                      <a:pt x="997" y="12976"/>
                    </a:lnTo>
                    <a:lnTo>
                      <a:pt x="846" y="14018"/>
                    </a:lnTo>
                    <a:lnTo>
                      <a:pt x="725" y="15076"/>
                    </a:lnTo>
                    <a:lnTo>
                      <a:pt x="605" y="16179"/>
                    </a:lnTo>
                    <a:lnTo>
                      <a:pt x="484" y="17281"/>
                    </a:lnTo>
                    <a:lnTo>
                      <a:pt x="393" y="18414"/>
                    </a:lnTo>
                    <a:lnTo>
                      <a:pt x="302" y="19562"/>
                    </a:lnTo>
                    <a:lnTo>
                      <a:pt x="227" y="20725"/>
                    </a:lnTo>
                    <a:lnTo>
                      <a:pt x="166" y="21904"/>
                    </a:lnTo>
                    <a:lnTo>
                      <a:pt x="106" y="23082"/>
                    </a:lnTo>
                    <a:lnTo>
                      <a:pt x="61" y="24275"/>
                    </a:lnTo>
                    <a:lnTo>
                      <a:pt x="30" y="25484"/>
                    </a:lnTo>
                    <a:lnTo>
                      <a:pt x="15" y="26677"/>
                    </a:lnTo>
                    <a:lnTo>
                      <a:pt x="0" y="27886"/>
                    </a:lnTo>
                    <a:lnTo>
                      <a:pt x="0" y="29094"/>
                    </a:lnTo>
                    <a:lnTo>
                      <a:pt x="0" y="30303"/>
                    </a:lnTo>
                    <a:lnTo>
                      <a:pt x="15" y="31511"/>
                    </a:lnTo>
                    <a:lnTo>
                      <a:pt x="30" y="32705"/>
                    </a:lnTo>
                    <a:lnTo>
                      <a:pt x="76" y="33898"/>
                    </a:lnTo>
                    <a:lnTo>
                      <a:pt x="166" y="36254"/>
                    </a:lnTo>
                    <a:lnTo>
                      <a:pt x="287" y="38566"/>
                    </a:lnTo>
                    <a:lnTo>
                      <a:pt x="363" y="39683"/>
                    </a:lnTo>
                    <a:lnTo>
                      <a:pt x="438" y="40786"/>
                    </a:lnTo>
                    <a:lnTo>
                      <a:pt x="529" y="41874"/>
                    </a:lnTo>
                    <a:lnTo>
                      <a:pt x="635" y="42946"/>
                    </a:lnTo>
                    <a:lnTo>
                      <a:pt x="740" y="43974"/>
                    </a:lnTo>
                    <a:lnTo>
                      <a:pt x="846" y="44986"/>
                    </a:lnTo>
                    <a:lnTo>
                      <a:pt x="967" y="45968"/>
                    </a:lnTo>
                    <a:lnTo>
                      <a:pt x="1088" y="46919"/>
                    </a:lnTo>
                    <a:lnTo>
                      <a:pt x="1224" y="47841"/>
                    </a:lnTo>
                    <a:lnTo>
                      <a:pt x="1360" y="48717"/>
                    </a:lnTo>
                    <a:lnTo>
                      <a:pt x="1496" y="49563"/>
                    </a:lnTo>
                    <a:lnTo>
                      <a:pt x="1647" y="50379"/>
                    </a:lnTo>
                    <a:lnTo>
                      <a:pt x="1798" y="51134"/>
                    </a:lnTo>
                    <a:lnTo>
                      <a:pt x="1964" y="51859"/>
                    </a:lnTo>
                    <a:lnTo>
                      <a:pt x="2130" y="52539"/>
                    </a:lnTo>
                    <a:lnTo>
                      <a:pt x="2296" y="53173"/>
                    </a:lnTo>
                    <a:lnTo>
                      <a:pt x="2478" y="53762"/>
                    </a:lnTo>
                    <a:lnTo>
                      <a:pt x="2659" y="54291"/>
                    </a:lnTo>
                    <a:lnTo>
                      <a:pt x="2840" y="54774"/>
                    </a:lnTo>
                    <a:lnTo>
                      <a:pt x="3037" y="55197"/>
                    </a:lnTo>
                    <a:lnTo>
                      <a:pt x="3233" y="55560"/>
                    </a:lnTo>
                    <a:lnTo>
                      <a:pt x="3429" y="55862"/>
                    </a:lnTo>
                    <a:lnTo>
                      <a:pt x="3520" y="55998"/>
                    </a:lnTo>
                    <a:lnTo>
                      <a:pt x="3626" y="56119"/>
                    </a:lnTo>
                    <a:lnTo>
                      <a:pt x="3731" y="56209"/>
                    </a:lnTo>
                    <a:lnTo>
                      <a:pt x="3837" y="56300"/>
                    </a:lnTo>
                    <a:lnTo>
                      <a:pt x="4275" y="56602"/>
                    </a:lnTo>
                    <a:lnTo>
                      <a:pt x="4744" y="56904"/>
                    </a:lnTo>
                    <a:lnTo>
                      <a:pt x="5257" y="57191"/>
                    </a:lnTo>
                    <a:lnTo>
                      <a:pt x="5816" y="57478"/>
                    </a:lnTo>
                    <a:lnTo>
                      <a:pt x="6405" y="57765"/>
                    </a:lnTo>
                    <a:lnTo>
                      <a:pt x="7025" y="58037"/>
                    </a:lnTo>
                    <a:lnTo>
                      <a:pt x="7674" y="58279"/>
                    </a:lnTo>
                    <a:lnTo>
                      <a:pt x="8354" y="58536"/>
                    </a:lnTo>
                    <a:lnTo>
                      <a:pt x="9049" y="58762"/>
                    </a:lnTo>
                    <a:lnTo>
                      <a:pt x="9789" y="58974"/>
                    </a:lnTo>
                    <a:lnTo>
                      <a:pt x="10529" y="59170"/>
                    </a:lnTo>
                    <a:lnTo>
                      <a:pt x="11300" y="59351"/>
                    </a:lnTo>
                    <a:lnTo>
                      <a:pt x="12085" y="59503"/>
                    </a:lnTo>
                    <a:lnTo>
                      <a:pt x="12871" y="59654"/>
                    </a:lnTo>
                    <a:lnTo>
                      <a:pt x="13686" y="59759"/>
                    </a:lnTo>
                    <a:lnTo>
                      <a:pt x="14502" y="59850"/>
                    </a:lnTo>
                    <a:lnTo>
                      <a:pt x="15333" y="59925"/>
                    </a:lnTo>
                    <a:lnTo>
                      <a:pt x="16179" y="59971"/>
                    </a:lnTo>
                    <a:lnTo>
                      <a:pt x="17010" y="59986"/>
                    </a:lnTo>
                    <a:lnTo>
                      <a:pt x="17840" y="59971"/>
                    </a:lnTo>
                    <a:lnTo>
                      <a:pt x="18686" y="59925"/>
                    </a:lnTo>
                    <a:lnTo>
                      <a:pt x="19517" y="59850"/>
                    </a:lnTo>
                    <a:lnTo>
                      <a:pt x="20348" y="59744"/>
                    </a:lnTo>
                    <a:lnTo>
                      <a:pt x="21164" y="59593"/>
                    </a:lnTo>
                    <a:lnTo>
                      <a:pt x="21572" y="59518"/>
                    </a:lnTo>
                    <a:lnTo>
                      <a:pt x="21979" y="59412"/>
                    </a:lnTo>
                    <a:lnTo>
                      <a:pt x="22387" y="59321"/>
                    </a:lnTo>
                    <a:lnTo>
                      <a:pt x="22780" y="59200"/>
                    </a:lnTo>
                    <a:lnTo>
                      <a:pt x="23173" y="59080"/>
                    </a:lnTo>
                    <a:lnTo>
                      <a:pt x="23566" y="58944"/>
                    </a:lnTo>
                    <a:lnTo>
                      <a:pt x="23958" y="58808"/>
                    </a:lnTo>
                    <a:lnTo>
                      <a:pt x="24336" y="58657"/>
                    </a:lnTo>
                    <a:lnTo>
                      <a:pt x="24714" y="58490"/>
                    </a:lnTo>
                    <a:lnTo>
                      <a:pt x="25091" y="58324"/>
                    </a:lnTo>
                    <a:lnTo>
                      <a:pt x="25454" y="58143"/>
                    </a:lnTo>
                    <a:lnTo>
                      <a:pt x="25816" y="57947"/>
                    </a:lnTo>
                    <a:lnTo>
                      <a:pt x="26179" y="57750"/>
                    </a:lnTo>
                    <a:lnTo>
                      <a:pt x="26526" y="57524"/>
                    </a:lnTo>
                    <a:lnTo>
                      <a:pt x="26859" y="57297"/>
                    </a:lnTo>
                    <a:lnTo>
                      <a:pt x="27206" y="57070"/>
                    </a:lnTo>
                    <a:lnTo>
                      <a:pt x="27538" y="56799"/>
                    </a:lnTo>
                    <a:lnTo>
                      <a:pt x="27871" y="56496"/>
                    </a:lnTo>
                    <a:lnTo>
                      <a:pt x="28218" y="56149"/>
                    </a:lnTo>
                    <a:lnTo>
                      <a:pt x="28550" y="55756"/>
                    </a:lnTo>
                    <a:lnTo>
                      <a:pt x="28898" y="55333"/>
                    </a:lnTo>
                    <a:lnTo>
                      <a:pt x="29230" y="54880"/>
                    </a:lnTo>
                    <a:lnTo>
                      <a:pt x="29578" y="54382"/>
                    </a:lnTo>
                    <a:lnTo>
                      <a:pt x="29925" y="53853"/>
                    </a:lnTo>
                    <a:lnTo>
                      <a:pt x="30257" y="53294"/>
                    </a:lnTo>
                    <a:lnTo>
                      <a:pt x="30605" y="52705"/>
                    </a:lnTo>
                    <a:lnTo>
                      <a:pt x="30937" y="52070"/>
                    </a:lnTo>
                    <a:lnTo>
                      <a:pt x="31270" y="51421"/>
                    </a:lnTo>
                    <a:lnTo>
                      <a:pt x="31602" y="50741"/>
                    </a:lnTo>
                    <a:lnTo>
                      <a:pt x="31934" y="50031"/>
                    </a:lnTo>
                    <a:lnTo>
                      <a:pt x="32267" y="49291"/>
                    </a:lnTo>
                    <a:lnTo>
                      <a:pt x="32599" y="48536"/>
                    </a:lnTo>
                    <a:lnTo>
                      <a:pt x="32916" y="47750"/>
                    </a:lnTo>
                    <a:lnTo>
                      <a:pt x="33233" y="46949"/>
                    </a:lnTo>
                    <a:lnTo>
                      <a:pt x="33551" y="46119"/>
                    </a:lnTo>
                    <a:lnTo>
                      <a:pt x="33853" y="45288"/>
                    </a:lnTo>
                    <a:lnTo>
                      <a:pt x="34155" y="44412"/>
                    </a:lnTo>
                    <a:lnTo>
                      <a:pt x="34457" y="43536"/>
                    </a:lnTo>
                    <a:lnTo>
                      <a:pt x="34744" y="42644"/>
                    </a:lnTo>
                    <a:lnTo>
                      <a:pt x="35031" y="41738"/>
                    </a:lnTo>
                    <a:lnTo>
                      <a:pt x="35303" y="40801"/>
                    </a:lnTo>
                    <a:lnTo>
                      <a:pt x="35575" y="39880"/>
                    </a:lnTo>
                    <a:lnTo>
                      <a:pt x="35832" y="38928"/>
                    </a:lnTo>
                    <a:lnTo>
                      <a:pt x="36088" y="37961"/>
                    </a:lnTo>
                    <a:lnTo>
                      <a:pt x="36330" y="37010"/>
                    </a:lnTo>
                    <a:lnTo>
                      <a:pt x="36572" y="36028"/>
                    </a:lnTo>
                    <a:lnTo>
                      <a:pt x="36798" y="35046"/>
                    </a:lnTo>
                    <a:lnTo>
                      <a:pt x="37025" y="34064"/>
                    </a:lnTo>
                    <a:lnTo>
                      <a:pt x="37221" y="33082"/>
                    </a:lnTo>
                    <a:lnTo>
                      <a:pt x="37418" y="32085"/>
                    </a:lnTo>
                    <a:lnTo>
                      <a:pt x="37614" y="31103"/>
                    </a:lnTo>
                    <a:lnTo>
                      <a:pt x="37780" y="30106"/>
                    </a:lnTo>
                    <a:lnTo>
                      <a:pt x="37946" y="29124"/>
                    </a:lnTo>
                    <a:lnTo>
                      <a:pt x="38097" y="28127"/>
                    </a:lnTo>
                    <a:lnTo>
                      <a:pt x="38248" y="27146"/>
                    </a:lnTo>
                    <a:lnTo>
                      <a:pt x="38369" y="26164"/>
                    </a:lnTo>
                    <a:lnTo>
                      <a:pt x="38490" y="25197"/>
                    </a:lnTo>
                    <a:lnTo>
                      <a:pt x="38581" y="24230"/>
                    </a:lnTo>
                    <a:lnTo>
                      <a:pt x="38671" y="23263"/>
                    </a:lnTo>
                    <a:lnTo>
                      <a:pt x="38747" y="22327"/>
                    </a:lnTo>
                    <a:lnTo>
                      <a:pt x="38807" y="21390"/>
                    </a:lnTo>
                    <a:lnTo>
                      <a:pt x="38838" y="20454"/>
                    </a:lnTo>
                    <a:lnTo>
                      <a:pt x="38868" y="19547"/>
                    </a:lnTo>
                    <a:lnTo>
                      <a:pt x="38883" y="18656"/>
                    </a:lnTo>
                    <a:lnTo>
                      <a:pt x="38868" y="17765"/>
                    </a:lnTo>
                    <a:lnTo>
                      <a:pt x="38853" y="16904"/>
                    </a:lnTo>
                    <a:lnTo>
                      <a:pt x="38807" y="16058"/>
                    </a:lnTo>
                    <a:lnTo>
                      <a:pt x="38762" y="15227"/>
                    </a:lnTo>
                    <a:lnTo>
                      <a:pt x="38687" y="14426"/>
                    </a:lnTo>
                    <a:lnTo>
                      <a:pt x="38596" y="13641"/>
                    </a:lnTo>
                    <a:lnTo>
                      <a:pt x="38475" y="12886"/>
                    </a:lnTo>
                    <a:lnTo>
                      <a:pt x="38354" y="12145"/>
                    </a:lnTo>
                    <a:lnTo>
                      <a:pt x="38203" y="11435"/>
                    </a:lnTo>
                    <a:lnTo>
                      <a:pt x="38022" y="10740"/>
                    </a:lnTo>
                    <a:lnTo>
                      <a:pt x="37841" y="10091"/>
                    </a:lnTo>
                    <a:lnTo>
                      <a:pt x="37629" y="9456"/>
                    </a:lnTo>
                    <a:lnTo>
                      <a:pt x="37403" y="8867"/>
                    </a:lnTo>
                    <a:lnTo>
                      <a:pt x="37146" y="8293"/>
                    </a:lnTo>
                    <a:lnTo>
                      <a:pt x="36874" y="7765"/>
                    </a:lnTo>
                    <a:lnTo>
                      <a:pt x="36723" y="7508"/>
                    </a:lnTo>
                    <a:lnTo>
                      <a:pt x="36572" y="7266"/>
                    </a:lnTo>
                    <a:lnTo>
                      <a:pt x="36254" y="6798"/>
                    </a:lnTo>
                    <a:lnTo>
                      <a:pt x="35907" y="6345"/>
                    </a:lnTo>
                    <a:lnTo>
                      <a:pt x="35544" y="5907"/>
                    </a:lnTo>
                    <a:lnTo>
                      <a:pt x="35152" y="5499"/>
                    </a:lnTo>
                    <a:lnTo>
                      <a:pt x="34729" y="5106"/>
                    </a:lnTo>
                    <a:lnTo>
                      <a:pt x="34291" y="4728"/>
                    </a:lnTo>
                    <a:lnTo>
                      <a:pt x="33838" y="4381"/>
                    </a:lnTo>
                    <a:lnTo>
                      <a:pt x="33369" y="4033"/>
                    </a:lnTo>
                    <a:lnTo>
                      <a:pt x="32871" y="3716"/>
                    </a:lnTo>
                    <a:lnTo>
                      <a:pt x="32372" y="3399"/>
                    </a:lnTo>
                    <a:lnTo>
                      <a:pt x="31844" y="3112"/>
                    </a:lnTo>
                    <a:lnTo>
                      <a:pt x="31300" y="2840"/>
                    </a:lnTo>
                    <a:lnTo>
                      <a:pt x="30741" y="2583"/>
                    </a:lnTo>
                    <a:lnTo>
                      <a:pt x="30167" y="2342"/>
                    </a:lnTo>
                    <a:lnTo>
                      <a:pt x="29593" y="2115"/>
                    </a:lnTo>
                    <a:lnTo>
                      <a:pt x="29004" y="1903"/>
                    </a:lnTo>
                    <a:lnTo>
                      <a:pt x="28399" y="1692"/>
                    </a:lnTo>
                    <a:lnTo>
                      <a:pt x="27780" y="1511"/>
                    </a:lnTo>
                    <a:lnTo>
                      <a:pt x="27161" y="1345"/>
                    </a:lnTo>
                    <a:lnTo>
                      <a:pt x="26526" y="1178"/>
                    </a:lnTo>
                    <a:lnTo>
                      <a:pt x="25892" y="1027"/>
                    </a:lnTo>
                    <a:lnTo>
                      <a:pt x="25257" y="891"/>
                    </a:lnTo>
                    <a:lnTo>
                      <a:pt x="24608" y="771"/>
                    </a:lnTo>
                    <a:lnTo>
                      <a:pt x="23958" y="650"/>
                    </a:lnTo>
                    <a:lnTo>
                      <a:pt x="23309" y="559"/>
                    </a:lnTo>
                    <a:lnTo>
                      <a:pt x="22644" y="453"/>
                    </a:lnTo>
                    <a:lnTo>
                      <a:pt x="21994" y="378"/>
                    </a:lnTo>
                    <a:lnTo>
                      <a:pt x="21345" y="302"/>
                    </a:lnTo>
                    <a:lnTo>
                      <a:pt x="20031" y="181"/>
                    </a:lnTo>
                    <a:lnTo>
                      <a:pt x="18732" y="91"/>
                    </a:lnTo>
                    <a:lnTo>
                      <a:pt x="17463" y="45"/>
                    </a:lnTo>
                    <a:lnTo>
                      <a:pt x="16209" y="15"/>
                    </a:lnTo>
                    <a:lnTo>
                      <a:pt x="15000"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7;p23">
                <a:extLst>
                  <a:ext uri="{FF2B5EF4-FFF2-40B4-BE49-F238E27FC236}">
                    <a16:creationId xmlns:a16="http://schemas.microsoft.com/office/drawing/2014/main" id="{13310384-A8E9-11F2-B3A7-61164FE99E1A}"/>
                  </a:ext>
                </a:extLst>
              </p:cNvPr>
              <p:cNvSpPr/>
              <p:nvPr/>
            </p:nvSpPr>
            <p:spPr>
              <a:xfrm>
                <a:off x="7992959" y="2957931"/>
                <a:ext cx="75554" cy="100829"/>
              </a:xfrm>
              <a:custGeom>
                <a:avLst/>
                <a:gdLst/>
                <a:ahLst/>
                <a:cxnLst/>
                <a:rect l="l" t="t" r="r" b="b"/>
                <a:pathLst>
                  <a:path w="4472" h="5968" extrusionOk="0">
                    <a:moveTo>
                      <a:pt x="816" y="1"/>
                    </a:moveTo>
                    <a:lnTo>
                      <a:pt x="756" y="167"/>
                    </a:lnTo>
                    <a:lnTo>
                      <a:pt x="605" y="620"/>
                    </a:lnTo>
                    <a:lnTo>
                      <a:pt x="408" y="1300"/>
                    </a:lnTo>
                    <a:lnTo>
                      <a:pt x="303" y="1708"/>
                    </a:lnTo>
                    <a:lnTo>
                      <a:pt x="212" y="2146"/>
                    </a:lnTo>
                    <a:lnTo>
                      <a:pt x="121" y="2599"/>
                    </a:lnTo>
                    <a:lnTo>
                      <a:pt x="61" y="3082"/>
                    </a:lnTo>
                    <a:lnTo>
                      <a:pt x="16" y="3581"/>
                    </a:lnTo>
                    <a:lnTo>
                      <a:pt x="0" y="4079"/>
                    </a:lnTo>
                    <a:lnTo>
                      <a:pt x="0" y="4336"/>
                    </a:lnTo>
                    <a:lnTo>
                      <a:pt x="16" y="4578"/>
                    </a:lnTo>
                    <a:lnTo>
                      <a:pt x="31" y="4819"/>
                    </a:lnTo>
                    <a:lnTo>
                      <a:pt x="61" y="5061"/>
                    </a:lnTo>
                    <a:lnTo>
                      <a:pt x="106" y="5288"/>
                    </a:lnTo>
                    <a:lnTo>
                      <a:pt x="151" y="5529"/>
                    </a:lnTo>
                    <a:lnTo>
                      <a:pt x="227" y="5741"/>
                    </a:lnTo>
                    <a:lnTo>
                      <a:pt x="303" y="5967"/>
                    </a:lnTo>
                    <a:lnTo>
                      <a:pt x="438" y="5922"/>
                    </a:lnTo>
                    <a:lnTo>
                      <a:pt x="590" y="5862"/>
                    </a:lnTo>
                    <a:lnTo>
                      <a:pt x="801" y="5786"/>
                    </a:lnTo>
                    <a:lnTo>
                      <a:pt x="1043" y="5680"/>
                    </a:lnTo>
                    <a:lnTo>
                      <a:pt x="1330" y="5544"/>
                    </a:lnTo>
                    <a:lnTo>
                      <a:pt x="1647" y="5363"/>
                    </a:lnTo>
                    <a:lnTo>
                      <a:pt x="1979" y="5137"/>
                    </a:lnTo>
                    <a:lnTo>
                      <a:pt x="2312" y="4880"/>
                    </a:lnTo>
                    <a:lnTo>
                      <a:pt x="2674" y="4578"/>
                    </a:lnTo>
                    <a:lnTo>
                      <a:pt x="2840" y="4412"/>
                    </a:lnTo>
                    <a:lnTo>
                      <a:pt x="3022" y="4230"/>
                    </a:lnTo>
                    <a:lnTo>
                      <a:pt x="3188" y="4034"/>
                    </a:lnTo>
                    <a:lnTo>
                      <a:pt x="3354" y="3822"/>
                    </a:lnTo>
                    <a:lnTo>
                      <a:pt x="3520" y="3596"/>
                    </a:lnTo>
                    <a:lnTo>
                      <a:pt x="3671" y="3369"/>
                    </a:lnTo>
                    <a:lnTo>
                      <a:pt x="3822" y="3112"/>
                    </a:lnTo>
                    <a:lnTo>
                      <a:pt x="3973" y="2841"/>
                    </a:lnTo>
                    <a:lnTo>
                      <a:pt x="4109" y="2569"/>
                    </a:lnTo>
                    <a:lnTo>
                      <a:pt x="4245" y="2266"/>
                    </a:lnTo>
                    <a:lnTo>
                      <a:pt x="4366" y="1949"/>
                    </a:lnTo>
                    <a:lnTo>
                      <a:pt x="4472" y="1632"/>
                    </a:lnTo>
                    <a:lnTo>
                      <a:pt x="816" y="1"/>
                    </a:lnTo>
                    <a:close/>
                  </a:path>
                </a:pathLst>
              </a:custGeom>
              <a:solidFill>
                <a:srgbClr val="0049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8;p23">
                <a:extLst>
                  <a:ext uri="{FF2B5EF4-FFF2-40B4-BE49-F238E27FC236}">
                    <a16:creationId xmlns:a16="http://schemas.microsoft.com/office/drawing/2014/main" id="{C2680C76-6738-A917-4F0D-5BC9B3058A27}"/>
                  </a:ext>
                </a:extLst>
              </p:cNvPr>
              <p:cNvSpPr/>
              <p:nvPr/>
            </p:nvSpPr>
            <p:spPr>
              <a:xfrm>
                <a:off x="7998062" y="2654953"/>
                <a:ext cx="616617" cy="459155"/>
              </a:xfrm>
              <a:custGeom>
                <a:avLst/>
                <a:gdLst/>
                <a:ahLst/>
                <a:cxnLst/>
                <a:rect l="l" t="t" r="r" b="b"/>
                <a:pathLst>
                  <a:path w="36497" h="27177" extrusionOk="0">
                    <a:moveTo>
                      <a:pt x="31783" y="1"/>
                    </a:moveTo>
                    <a:lnTo>
                      <a:pt x="31421" y="394"/>
                    </a:lnTo>
                    <a:lnTo>
                      <a:pt x="30439" y="1451"/>
                    </a:lnTo>
                    <a:lnTo>
                      <a:pt x="28989" y="2992"/>
                    </a:lnTo>
                    <a:lnTo>
                      <a:pt x="28143" y="3868"/>
                    </a:lnTo>
                    <a:lnTo>
                      <a:pt x="27221" y="4805"/>
                    </a:lnTo>
                    <a:lnTo>
                      <a:pt x="26270" y="5756"/>
                    </a:lnTo>
                    <a:lnTo>
                      <a:pt x="25288" y="6708"/>
                    </a:lnTo>
                    <a:lnTo>
                      <a:pt x="24306" y="7644"/>
                    </a:lnTo>
                    <a:lnTo>
                      <a:pt x="23324" y="8521"/>
                    </a:lnTo>
                    <a:lnTo>
                      <a:pt x="22403" y="9336"/>
                    </a:lnTo>
                    <a:lnTo>
                      <a:pt x="21949" y="9714"/>
                    </a:lnTo>
                    <a:lnTo>
                      <a:pt x="21511" y="10046"/>
                    </a:lnTo>
                    <a:lnTo>
                      <a:pt x="21103" y="10364"/>
                    </a:lnTo>
                    <a:lnTo>
                      <a:pt x="20711" y="10651"/>
                    </a:lnTo>
                    <a:lnTo>
                      <a:pt x="20333" y="10892"/>
                    </a:lnTo>
                    <a:lnTo>
                      <a:pt x="19986" y="11104"/>
                    </a:lnTo>
                    <a:lnTo>
                      <a:pt x="19351" y="11466"/>
                    </a:lnTo>
                    <a:lnTo>
                      <a:pt x="18777" y="11829"/>
                    </a:lnTo>
                    <a:lnTo>
                      <a:pt x="18248" y="12191"/>
                    </a:lnTo>
                    <a:lnTo>
                      <a:pt x="17765" y="12539"/>
                    </a:lnTo>
                    <a:lnTo>
                      <a:pt x="17342" y="12871"/>
                    </a:lnTo>
                    <a:lnTo>
                      <a:pt x="16980" y="13188"/>
                    </a:lnTo>
                    <a:lnTo>
                      <a:pt x="16647" y="13490"/>
                    </a:lnTo>
                    <a:lnTo>
                      <a:pt x="16360" y="13777"/>
                    </a:lnTo>
                    <a:lnTo>
                      <a:pt x="16119" y="14034"/>
                    </a:lnTo>
                    <a:lnTo>
                      <a:pt x="15907" y="14261"/>
                    </a:lnTo>
                    <a:lnTo>
                      <a:pt x="15741" y="14457"/>
                    </a:lnTo>
                    <a:lnTo>
                      <a:pt x="15605" y="14638"/>
                    </a:lnTo>
                    <a:lnTo>
                      <a:pt x="15439" y="14880"/>
                    </a:lnTo>
                    <a:lnTo>
                      <a:pt x="15393" y="14956"/>
                    </a:lnTo>
                    <a:lnTo>
                      <a:pt x="15106" y="14669"/>
                    </a:lnTo>
                    <a:lnTo>
                      <a:pt x="14804" y="14367"/>
                    </a:lnTo>
                    <a:lnTo>
                      <a:pt x="14472" y="14080"/>
                    </a:lnTo>
                    <a:lnTo>
                      <a:pt x="14140" y="13793"/>
                    </a:lnTo>
                    <a:lnTo>
                      <a:pt x="13656" y="13400"/>
                    </a:lnTo>
                    <a:lnTo>
                      <a:pt x="13158" y="13022"/>
                    </a:lnTo>
                    <a:lnTo>
                      <a:pt x="12644" y="12675"/>
                    </a:lnTo>
                    <a:lnTo>
                      <a:pt x="12131" y="12327"/>
                    </a:lnTo>
                    <a:lnTo>
                      <a:pt x="11617" y="12010"/>
                    </a:lnTo>
                    <a:lnTo>
                      <a:pt x="11134" y="11693"/>
                    </a:lnTo>
                    <a:lnTo>
                      <a:pt x="10182" y="11149"/>
                    </a:lnTo>
                    <a:lnTo>
                      <a:pt x="9366" y="10696"/>
                    </a:lnTo>
                    <a:lnTo>
                      <a:pt x="8717" y="10364"/>
                    </a:lnTo>
                    <a:lnTo>
                      <a:pt x="8128" y="10076"/>
                    </a:lnTo>
                    <a:lnTo>
                      <a:pt x="7946" y="10031"/>
                    </a:lnTo>
                    <a:lnTo>
                      <a:pt x="7750" y="10001"/>
                    </a:lnTo>
                    <a:lnTo>
                      <a:pt x="7569" y="9986"/>
                    </a:lnTo>
                    <a:lnTo>
                      <a:pt x="7372" y="9971"/>
                    </a:lnTo>
                    <a:lnTo>
                      <a:pt x="7191" y="9986"/>
                    </a:lnTo>
                    <a:lnTo>
                      <a:pt x="7010" y="10001"/>
                    </a:lnTo>
                    <a:lnTo>
                      <a:pt x="6813" y="10031"/>
                    </a:lnTo>
                    <a:lnTo>
                      <a:pt x="6632" y="10076"/>
                    </a:lnTo>
                    <a:lnTo>
                      <a:pt x="6436" y="10122"/>
                    </a:lnTo>
                    <a:lnTo>
                      <a:pt x="6254" y="10197"/>
                    </a:lnTo>
                    <a:lnTo>
                      <a:pt x="6073" y="10273"/>
                    </a:lnTo>
                    <a:lnTo>
                      <a:pt x="5892" y="10348"/>
                    </a:lnTo>
                    <a:lnTo>
                      <a:pt x="5529" y="10545"/>
                    </a:lnTo>
                    <a:lnTo>
                      <a:pt x="5167" y="10771"/>
                    </a:lnTo>
                    <a:lnTo>
                      <a:pt x="4819" y="11028"/>
                    </a:lnTo>
                    <a:lnTo>
                      <a:pt x="4472" y="11315"/>
                    </a:lnTo>
                    <a:lnTo>
                      <a:pt x="4124" y="11632"/>
                    </a:lnTo>
                    <a:lnTo>
                      <a:pt x="3792" y="11950"/>
                    </a:lnTo>
                    <a:lnTo>
                      <a:pt x="3475" y="12297"/>
                    </a:lnTo>
                    <a:lnTo>
                      <a:pt x="3158" y="12660"/>
                    </a:lnTo>
                    <a:lnTo>
                      <a:pt x="2856" y="13022"/>
                    </a:lnTo>
                    <a:lnTo>
                      <a:pt x="2553" y="13400"/>
                    </a:lnTo>
                    <a:lnTo>
                      <a:pt x="2282" y="13777"/>
                    </a:lnTo>
                    <a:lnTo>
                      <a:pt x="2010" y="14155"/>
                    </a:lnTo>
                    <a:lnTo>
                      <a:pt x="1511" y="14910"/>
                    </a:lnTo>
                    <a:lnTo>
                      <a:pt x="1073" y="15605"/>
                    </a:lnTo>
                    <a:lnTo>
                      <a:pt x="711" y="16240"/>
                    </a:lnTo>
                    <a:lnTo>
                      <a:pt x="408" y="16784"/>
                    </a:lnTo>
                    <a:lnTo>
                      <a:pt x="182" y="17207"/>
                    </a:lnTo>
                    <a:lnTo>
                      <a:pt x="1" y="17569"/>
                    </a:lnTo>
                    <a:lnTo>
                      <a:pt x="242" y="17932"/>
                    </a:lnTo>
                    <a:lnTo>
                      <a:pt x="484" y="18264"/>
                    </a:lnTo>
                    <a:lnTo>
                      <a:pt x="741" y="18611"/>
                    </a:lnTo>
                    <a:lnTo>
                      <a:pt x="1013" y="18944"/>
                    </a:lnTo>
                    <a:lnTo>
                      <a:pt x="1285" y="19261"/>
                    </a:lnTo>
                    <a:lnTo>
                      <a:pt x="1572" y="19578"/>
                    </a:lnTo>
                    <a:lnTo>
                      <a:pt x="1859" y="19880"/>
                    </a:lnTo>
                    <a:lnTo>
                      <a:pt x="2146" y="20167"/>
                    </a:lnTo>
                    <a:lnTo>
                      <a:pt x="2448" y="20469"/>
                    </a:lnTo>
                    <a:lnTo>
                      <a:pt x="2750" y="20741"/>
                    </a:lnTo>
                    <a:lnTo>
                      <a:pt x="3369" y="21285"/>
                    </a:lnTo>
                    <a:lnTo>
                      <a:pt x="4019" y="21799"/>
                    </a:lnTo>
                    <a:lnTo>
                      <a:pt x="4668" y="22297"/>
                    </a:lnTo>
                    <a:lnTo>
                      <a:pt x="5333" y="22750"/>
                    </a:lnTo>
                    <a:lnTo>
                      <a:pt x="6013" y="23173"/>
                    </a:lnTo>
                    <a:lnTo>
                      <a:pt x="6692" y="23581"/>
                    </a:lnTo>
                    <a:lnTo>
                      <a:pt x="7372" y="23959"/>
                    </a:lnTo>
                    <a:lnTo>
                      <a:pt x="8052" y="24321"/>
                    </a:lnTo>
                    <a:lnTo>
                      <a:pt x="8732" y="24654"/>
                    </a:lnTo>
                    <a:lnTo>
                      <a:pt x="9396" y="24956"/>
                    </a:lnTo>
                    <a:lnTo>
                      <a:pt x="10046" y="25243"/>
                    </a:lnTo>
                    <a:lnTo>
                      <a:pt x="10680" y="25500"/>
                    </a:lnTo>
                    <a:lnTo>
                      <a:pt x="11315" y="25741"/>
                    </a:lnTo>
                    <a:lnTo>
                      <a:pt x="11904" y="25953"/>
                    </a:lnTo>
                    <a:lnTo>
                      <a:pt x="12493" y="26149"/>
                    </a:lnTo>
                    <a:lnTo>
                      <a:pt x="13037" y="26331"/>
                    </a:lnTo>
                    <a:lnTo>
                      <a:pt x="13551" y="26482"/>
                    </a:lnTo>
                    <a:lnTo>
                      <a:pt x="14487" y="26753"/>
                    </a:lnTo>
                    <a:lnTo>
                      <a:pt x="15257" y="26950"/>
                    </a:lnTo>
                    <a:lnTo>
                      <a:pt x="15832" y="27086"/>
                    </a:lnTo>
                    <a:lnTo>
                      <a:pt x="16330" y="27176"/>
                    </a:lnTo>
                    <a:lnTo>
                      <a:pt x="16557" y="27116"/>
                    </a:lnTo>
                    <a:lnTo>
                      <a:pt x="16783" y="27025"/>
                    </a:lnTo>
                    <a:lnTo>
                      <a:pt x="17010" y="26920"/>
                    </a:lnTo>
                    <a:lnTo>
                      <a:pt x="17251" y="26814"/>
                    </a:lnTo>
                    <a:lnTo>
                      <a:pt x="17478" y="26678"/>
                    </a:lnTo>
                    <a:lnTo>
                      <a:pt x="17720" y="26542"/>
                    </a:lnTo>
                    <a:lnTo>
                      <a:pt x="18218" y="26210"/>
                    </a:lnTo>
                    <a:lnTo>
                      <a:pt x="18732" y="25847"/>
                    </a:lnTo>
                    <a:lnTo>
                      <a:pt x="19261" y="25424"/>
                    </a:lnTo>
                    <a:lnTo>
                      <a:pt x="19789" y="24956"/>
                    </a:lnTo>
                    <a:lnTo>
                      <a:pt x="20333" y="24457"/>
                    </a:lnTo>
                    <a:lnTo>
                      <a:pt x="20877" y="23914"/>
                    </a:lnTo>
                    <a:lnTo>
                      <a:pt x="21436" y="23340"/>
                    </a:lnTo>
                    <a:lnTo>
                      <a:pt x="22010" y="22720"/>
                    </a:lnTo>
                    <a:lnTo>
                      <a:pt x="22569" y="22086"/>
                    </a:lnTo>
                    <a:lnTo>
                      <a:pt x="23143" y="21406"/>
                    </a:lnTo>
                    <a:lnTo>
                      <a:pt x="23732" y="20711"/>
                    </a:lnTo>
                    <a:lnTo>
                      <a:pt x="24306" y="20001"/>
                    </a:lnTo>
                    <a:lnTo>
                      <a:pt x="24880" y="19261"/>
                    </a:lnTo>
                    <a:lnTo>
                      <a:pt x="25439" y="18551"/>
                    </a:lnTo>
                    <a:lnTo>
                      <a:pt x="25983" y="17826"/>
                    </a:lnTo>
                    <a:lnTo>
                      <a:pt x="27070" y="16330"/>
                    </a:lnTo>
                    <a:lnTo>
                      <a:pt x="28128" y="14820"/>
                    </a:lnTo>
                    <a:lnTo>
                      <a:pt x="29170" y="13309"/>
                    </a:lnTo>
                    <a:lnTo>
                      <a:pt x="30182" y="11814"/>
                    </a:lnTo>
                    <a:lnTo>
                      <a:pt x="31134" y="10348"/>
                    </a:lnTo>
                    <a:lnTo>
                      <a:pt x="32040" y="8928"/>
                    </a:lnTo>
                    <a:lnTo>
                      <a:pt x="32886" y="7584"/>
                    </a:lnTo>
                    <a:lnTo>
                      <a:pt x="33672" y="6330"/>
                    </a:lnTo>
                    <a:lnTo>
                      <a:pt x="34366" y="5167"/>
                    </a:lnTo>
                    <a:lnTo>
                      <a:pt x="35499" y="3264"/>
                    </a:lnTo>
                    <a:lnTo>
                      <a:pt x="36225" y="2010"/>
                    </a:lnTo>
                    <a:lnTo>
                      <a:pt x="36496" y="1572"/>
                    </a:lnTo>
                    <a:lnTo>
                      <a:pt x="31783" y="1"/>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9;p23">
                <a:extLst>
                  <a:ext uri="{FF2B5EF4-FFF2-40B4-BE49-F238E27FC236}">
                    <a16:creationId xmlns:a16="http://schemas.microsoft.com/office/drawing/2014/main" id="{5EA88391-AE5B-AD65-2016-007B5E8F45F1}"/>
                  </a:ext>
                </a:extLst>
              </p:cNvPr>
              <p:cNvSpPr/>
              <p:nvPr/>
            </p:nvSpPr>
            <p:spPr>
              <a:xfrm>
                <a:off x="7998062" y="2823415"/>
                <a:ext cx="420348" cy="290712"/>
              </a:xfrm>
              <a:custGeom>
                <a:avLst/>
                <a:gdLst/>
                <a:ahLst/>
                <a:cxnLst/>
                <a:rect l="l" t="t" r="r" b="b"/>
                <a:pathLst>
                  <a:path w="24880" h="17207" extrusionOk="0">
                    <a:moveTo>
                      <a:pt x="7372" y="1"/>
                    </a:moveTo>
                    <a:lnTo>
                      <a:pt x="7191" y="16"/>
                    </a:lnTo>
                    <a:lnTo>
                      <a:pt x="7010" y="31"/>
                    </a:lnTo>
                    <a:lnTo>
                      <a:pt x="6813" y="61"/>
                    </a:lnTo>
                    <a:lnTo>
                      <a:pt x="6632" y="106"/>
                    </a:lnTo>
                    <a:lnTo>
                      <a:pt x="6436" y="152"/>
                    </a:lnTo>
                    <a:lnTo>
                      <a:pt x="6254" y="227"/>
                    </a:lnTo>
                    <a:lnTo>
                      <a:pt x="6073" y="303"/>
                    </a:lnTo>
                    <a:lnTo>
                      <a:pt x="5892" y="378"/>
                    </a:lnTo>
                    <a:lnTo>
                      <a:pt x="5529" y="575"/>
                    </a:lnTo>
                    <a:lnTo>
                      <a:pt x="5167" y="801"/>
                    </a:lnTo>
                    <a:lnTo>
                      <a:pt x="4819" y="1058"/>
                    </a:lnTo>
                    <a:lnTo>
                      <a:pt x="4472" y="1345"/>
                    </a:lnTo>
                    <a:lnTo>
                      <a:pt x="4124" y="1662"/>
                    </a:lnTo>
                    <a:lnTo>
                      <a:pt x="3792" y="1980"/>
                    </a:lnTo>
                    <a:lnTo>
                      <a:pt x="3475" y="2327"/>
                    </a:lnTo>
                    <a:lnTo>
                      <a:pt x="3158" y="2690"/>
                    </a:lnTo>
                    <a:lnTo>
                      <a:pt x="2856" y="3052"/>
                    </a:lnTo>
                    <a:lnTo>
                      <a:pt x="2553" y="3430"/>
                    </a:lnTo>
                    <a:lnTo>
                      <a:pt x="2282" y="3807"/>
                    </a:lnTo>
                    <a:lnTo>
                      <a:pt x="2010" y="4185"/>
                    </a:lnTo>
                    <a:lnTo>
                      <a:pt x="1511" y="4940"/>
                    </a:lnTo>
                    <a:lnTo>
                      <a:pt x="1073" y="5635"/>
                    </a:lnTo>
                    <a:lnTo>
                      <a:pt x="711" y="6270"/>
                    </a:lnTo>
                    <a:lnTo>
                      <a:pt x="408" y="6814"/>
                    </a:lnTo>
                    <a:lnTo>
                      <a:pt x="182" y="7237"/>
                    </a:lnTo>
                    <a:lnTo>
                      <a:pt x="1" y="7599"/>
                    </a:lnTo>
                    <a:lnTo>
                      <a:pt x="242" y="7962"/>
                    </a:lnTo>
                    <a:lnTo>
                      <a:pt x="484" y="8294"/>
                    </a:lnTo>
                    <a:lnTo>
                      <a:pt x="741" y="8641"/>
                    </a:lnTo>
                    <a:lnTo>
                      <a:pt x="1013" y="8974"/>
                    </a:lnTo>
                    <a:lnTo>
                      <a:pt x="1285" y="9291"/>
                    </a:lnTo>
                    <a:lnTo>
                      <a:pt x="1572" y="9608"/>
                    </a:lnTo>
                    <a:lnTo>
                      <a:pt x="1859" y="9910"/>
                    </a:lnTo>
                    <a:lnTo>
                      <a:pt x="2146" y="10197"/>
                    </a:lnTo>
                    <a:lnTo>
                      <a:pt x="2448" y="10499"/>
                    </a:lnTo>
                    <a:lnTo>
                      <a:pt x="2750" y="10771"/>
                    </a:lnTo>
                    <a:lnTo>
                      <a:pt x="3369" y="11315"/>
                    </a:lnTo>
                    <a:lnTo>
                      <a:pt x="4019" y="11829"/>
                    </a:lnTo>
                    <a:lnTo>
                      <a:pt x="4668" y="12327"/>
                    </a:lnTo>
                    <a:lnTo>
                      <a:pt x="5333" y="12780"/>
                    </a:lnTo>
                    <a:lnTo>
                      <a:pt x="6013" y="13203"/>
                    </a:lnTo>
                    <a:lnTo>
                      <a:pt x="6692" y="13611"/>
                    </a:lnTo>
                    <a:lnTo>
                      <a:pt x="7372" y="13989"/>
                    </a:lnTo>
                    <a:lnTo>
                      <a:pt x="8052" y="14351"/>
                    </a:lnTo>
                    <a:lnTo>
                      <a:pt x="8732" y="14684"/>
                    </a:lnTo>
                    <a:lnTo>
                      <a:pt x="9396" y="14986"/>
                    </a:lnTo>
                    <a:lnTo>
                      <a:pt x="10046" y="15273"/>
                    </a:lnTo>
                    <a:lnTo>
                      <a:pt x="10680" y="15530"/>
                    </a:lnTo>
                    <a:lnTo>
                      <a:pt x="11315" y="15771"/>
                    </a:lnTo>
                    <a:lnTo>
                      <a:pt x="11904" y="15983"/>
                    </a:lnTo>
                    <a:lnTo>
                      <a:pt x="12493" y="16179"/>
                    </a:lnTo>
                    <a:lnTo>
                      <a:pt x="13037" y="16361"/>
                    </a:lnTo>
                    <a:lnTo>
                      <a:pt x="13551" y="16512"/>
                    </a:lnTo>
                    <a:lnTo>
                      <a:pt x="14487" y="16783"/>
                    </a:lnTo>
                    <a:lnTo>
                      <a:pt x="15257" y="16980"/>
                    </a:lnTo>
                    <a:lnTo>
                      <a:pt x="15832" y="17116"/>
                    </a:lnTo>
                    <a:lnTo>
                      <a:pt x="16330" y="17206"/>
                    </a:lnTo>
                    <a:lnTo>
                      <a:pt x="16557" y="17146"/>
                    </a:lnTo>
                    <a:lnTo>
                      <a:pt x="16783" y="17055"/>
                    </a:lnTo>
                    <a:lnTo>
                      <a:pt x="17010" y="16950"/>
                    </a:lnTo>
                    <a:lnTo>
                      <a:pt x="17251" y="16844"/>
                    </a:lnTo>
                    <a:lnTo>
                      <a:pt x="17478" y="16708"/>
                    </a:lnTo>
                    <a:lnTo>
                      <a:pt x="17720" y="16572"/>
                    </a:lnTo>
                    <a:lnTo>
                      <a:pt x="18218" y="16240"/>
                    </a:lnTo>
                    <a:lnTo>
                      <a:pt x="18732" y="15877"/>
                    </a:lnTo>
                    <a:lnTo>
                      <a:pt x="19261" y="15454"/>
                    </a:lnTo>
                    <a:lnTo>
                      <a:pt x="19789" y="14986"/>
                    </a:lnTo>
                    <a:lnTo>
                      <a:pt x="20333" y="14487"/>
                    </a:lnTo>
                    <a:lnTo>
                      <a:pt x="20877" y="13944"/>
                    </a:lnTo>
                    <a:lnTo>
                      <a:pt x="21436" y="13370"/>
                    </a:lnTo>
                    <a:lnTo>
                      <a:pt x="22010" y="12750"/>
                    </a:lnTo>
                    <a:lnTo>
                      <a:pt x="22569" y="12116"/>
                    </a:lnTo>
                    <a:lnTo>
                      <a:pt x="23143" y="11436"/>
                    </a:lnTo>
                    <a:lnTo>
                      <a:pt x="23732" y="10741"/>
                    </a:lnTo>
                    <a:lnTo>
                      <a:pt x="24306" y="10031"/>
                    </a:lnTo>
                    <a:lnTo>
                      <a:pt x="24880" y="9291"/>
                    </a:lnTo>
                    <a:lnTo>
                      <a:pt x="24880" y="9291"/>
                    </a:lnTo>
                    <a:lnTo>
                      <a:pt x="24638" y="9548"/>
                    </a:lnTo>
                    <a:lnTo>
                      <a:pt x="23974" y="10212"/>
                    </a:lnTo>
                    <a:lnTo>
                      <a:pt x="23505" y="10666"/>
                    </a:lnTo>
                    <a:lnTo>
                      <a:pt x="22962" y="11179"/>
                    </a:lnTo>
                    <a:lnTo>
                      <a:pt x="22342" y="11723"/>
                    </a:lnTo>
                    <a:lnTo>
                      <a:pt x="21693" y="12282"/>
                    </a:lnTo>
                    <a:lnTo>
                      <a:pt x="20983" y="12856"/>
                    </a:lnTo>
                    <a:lnTo>
                      <a:pt x="20258" y="13415"/>
                    </a:lnTo>
                    <a:lnTo>
                      <a:pt x="19880" y="13687"/>
                    </a:lnTo>
                    <a:lnTo>
                      <a:pt x="19502" y="13959"/>
                    </a:lnTo>
                    <a:lnTo>
                      <a:pt x="19125" y="14200"/>
                    </a:lnTo>
                    <a:lnTo>
                      <a:pt x="18747" y="14442"/>
                    </a:lnTo>
                    <a:lnTo>
                      <a:pt x="18369" y="14669"/>
                    </a:lnTo>
                    <a:lnTo>
                      <a:pt x="17992" y="14880"/>
                    </a:lnTo>
                    <a:lnTo>
                      <a:pt x="17629" y="15061"/>
                    </a:lnTo>
                    <a:lnTo>
                      <a:pt x="17251" y="15228"/>
                    </a:lnTo>
                    <a:lnTo>
                      <a:pt x="16889" y="15379"/>
                    </a:lnTo>
                    <a:lnTo>
                      <a:pt x="16541" y="15484"/>
                    </a:lnTo>
                    <a:lnTo>
                      <a:pt x="16194" y="15590"/>
                    </a:lnTo>
                    <a:lnTo>
                      <a:pt x="15862" y="15651"/>
                    </a:lnTo>
                    <a:lnTo>
                      <a:pt x="15529" y="15681"/>
                    </a:lnTo>
                    <a:lnTo>
                      <a:pt x="15167" y="15681"/>
                    </a:lnTo>
                    <a:lnTo>
                      <a:pt x="14804" y="15651"/>
                    </a:lnTo>
                    <a:lnTo>
                      <a:pt x="14412" y="15605"/>
                    </a:lnTo>
                    <a:lnTo>
                      <a:pt x="14019" y="15515"/>
                    </a:lnTo>
                    <a:lnTo>
                      <a:pt x="13626" y="15424"/>
                    </a:lnTo>
                    <a:lnTo>
                      <a:pt x="13203" y="15303"/>
                    </a:lnTo>
                    <a:lnTo>
                      <a:pt x="12780" y="15152"/>
                    </a:lnTo>
                    <a:lnTo>
                      <a:pt x="12357" y="14986"/>
                    </a:lnTo>
                    <a:lnTo>
                      <a:pt x="11934" y="14820"/>
                    </a:lnTo>
                    <a:lnTo>
                      <a:pt x="11511" y="14623"/>
                    </a:lnTo>
                    <a:lnTo>
                      <a:pt x="11073" y="14412"/>
                    </a:lnTo>
                    <a:lnTo>
                      <a:pt x="10650" y="14185"/>
                    </a:lnTo>
                    <a:lnTo>
                      <a:pt x="10227" y="13959"/>
                    </a:lnTo>
                    <a:lnTo>
                      <a:pt x="9804" y="13717"/>
                    </a:lnTo>
                    <a:lnTo>
                      <a:pt x="9396" y="13460"/>
                    </a:lnTo>
                    <a:lnTo>
                      <a:pt x="8989" y="13203"/>
                    </a:lnTo>
                    <a:lnTo>
                      <a:pt x="8596" y="12931"/>
                    </a:lnTo>
                    <a:lnTo>
                      <a:pt x="8203" y="12675"/>
                    </a:lnTo>
                    <a:lnTo>
                      <a:pt x="7840" y="12403"/>
                    </a:lnTo>
                    <a:lnTo>
                      <a:pt x="7478" y="12131"/>
                    </a:lnTo>
                    <a:lnTo>
                      <a:pt x="7146" y="11859"/>
                    </a:lnTo>
                    <a:lnTo>
                      <a:pt x="6828" y="11587"/>
                    </a:lnTo>
                    <a:lnTo>
                      <a:pt x="6526" y="11330"/>
                    </a:lnTo>
                    <a:lnTo>
                      <a:pt x="6239" y="11073"/>
                    </a:lnTo>
                    <a:lnTo>
                      <a:pt x="5998" y="10817"/>
                    </a:lnTo>
                    <a:lnTo>
                      <a:pt x="5756" y="10575"/>
                    </a:lnTo>
                    <a:lnTo>
                      <a:pt x="5560" y="10348"/>
                    </a:lnTo>
                    <a:lnTo>
                      <a:pt x="5378" y="10122"/>
                    </a:lnTo>
                    <a:lnTo>
                      <a:pt x="5242" y="9910"/>
                    </a:lnTo>
                    <a:lnTo>
                      <a:pt x="5121" y="9714"/>
                    </a:lnTo>
                    <a:lnTo>
                      <a:pt x="5046" y="9533"/>
                    </a:lnTo>
                    <a:lnTo>
                      <a:pt x="4985" y="9351"/>
                    </a:lnTo>
                    <a:lnTo>
                      <a:pt x="4940" y="9155"/>
                    </a:lnTo>
                    <a:lnTo>
                      <a:pt x="4895" y="8943"/>
                    </a:lnTo>
                    <a:lnTo>
                      <a:pt x="4865" y="8732"/>
                    </a:lnTo>
                    <a:lnTo>
                      <a:pt x="4850" y="8490"/>
                    </a:lnTo>
                    <a:lnTo>
                      <a:pt x="4850" y="8234"/>
                    </a:lnTo>
                    <a:lnTo>
                      <a:pt x="4850" y="7977"/>
                    </a:lnTo>
                    <a:lnTo>
                      <a:pt x="4850" y="7705"/>
                    </a:lnTo>
                    <a:lnTo>
                      <a:pt x="4880" y="7418"/>
                    </a:lnTo>
                    <a:lnTo>
                      <a:pt x="4910" y="7131"/>
                    </a:lnTo>
                    <a:lnTo>
                      <a:pt x="5001" y="6527"/>
                    </a:lnTo>
                    <a:lnTo>
                      <a:pt x="5121" y="5892"/>
                    </a:lnTo>
                    <a:lnTo>
                      <a:pt x="5303" y="5243"/>
                    </a:lnTo>
                    <a:lnTo>
                      <a:pt x="5514" y="4578"/>
                    </a:lnTo>
                    <a:lnTo>
                      <a:pt x="5635" y="4246"/>
                    </a:lnTo>
                    <a:lnTo>
                      <a:pt x="5756" y="3898"/>
                    </a:lnTo>
                    <a:lnTo>
                      <a:pt x="5907" y="3566"/>
                    </a:lnTo>
                    <a:lnTo>
                      <a:pt x="6058" y="3233"/>
                    </a:lnTo>
                    <a:lnTo>
                      <a:pt x="6209" y="2901"/>
                    </a:lnTo>
                    <a:lnTo>
                      <a:pt x="6390" y="2569"/>
                    </a:lnTo>
                    <a:lnTo>
                      <a:pt x="6572" y="2236"/>
                    </a:lnTo>
                    <a:lnTo>
                      <a:pt x="6768" y="1919"/>
                    </a:lnTo>
                    <a:lnTo>
                      <a:pt x="6964" y="1602"/>
                    </a:lnTo>
                    <a:lnTo>
                      <a:pt x="7176" y="1285"/>
                    </a:lnTo>
                    <a:lnTo>
                      <a:pt x="7402" y="983"/>
                    </a:lnTo>
                    <a:lnTo>
                      <a:pt x="7629" y="681"/>
                    </a:lnTo>
                    <a:lnTo>
                      <a:pt x="7871" y="394"/>
                    </a:lnTo>
                    <a:lnTo>
                      <a:pt x="8128" y="106"/>
                    </a:lnTo>
                    <a:lnTo>
                      <a:pt x="7946" y="61"/>
                    </a:lnTo>
                    <a:lnTo>
                      <a:pt x="7750" y="31"/>
                    </a:lnTo>
                    <a:lnTo>
                      <a:pt x="7569" y="16"/>
                    </a:lnTo>
                    <a:lnTo>
                      <a:pt x="7372"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70;p23">
                <a:extLst>
                  <a:ext uri="{FF2B5EF4-FFF2-40B4-BE49-F238E27FC236}">
                    <a16:creationId xmlns:a16="http://schemas.microsoft.com/office/drawing/2014/main" id="{A158EB1C-AD50-03CA-7516-2C5562639004}"/>
                  </a:ext>
                </a:extLst>
              </p:cNvPr>
              <p:cNvSpPr/>
              <p:nvPr/>
            </p:nvSpPr>
            <p:spPr>
              <a:xfrm>
                <a:off x="7185128" y="3290006"/>
                <a:ext cx="225109" cy="461960"/>
              </a:xfrm>
              <a:custGeom>
                <a:avLst/>
                <a:gdLst/>
                <a:ahLst/>
                <a:cxnLst/>
                <a:rect l="l" t="t" r="r" b="b"/>
                <a:pathLst>
                  <a:path w="13324" h="27343" extrusionOk="0">
                    <a:moveTo>
                      <a:pt x="15" y="0"/>
                    </a:moveTo>
                    <a:lnTo>
                      <a:pt x="0" y="680"/>
                    </a:lnTo>
                    <a:lnTo>
                      <a:pt x="0" y="2553"/>
                    </a:lnTo>
                    <a:lnTo>
                      <a:pt x="15" y="3868"/>
                    </a:lnTo>
                    <a:lnTo>
                      <a:pt x="46" y="5378"/>
                    </a:lnTo>
                    <a:lnTo>
                      <a:pt x="91" y="7085"/>
                    </a:lnTo>
                    <a:lnTo>
                      <a:pt x="151" y="8913"/>
                    </a:lnTo>
                    <a:lnTo>
                      <a:pt x="242" y="10877"/>
                    </a:lnTo>
                    <a:lnTo>
                      <a:pt x="363" y="12901"/>
                    </a:lnTo>
                    <a:lnTo>
                      <a:pt x="514" y="15001"/>
                    </a:lnTo>
                    <a:lnTo>
                      <a:pt x="604" y="16043"/>
                    </a:lnTo>
                    <a:lnTo>
                      <a:pt x="710" y="17100"/>
                    </a:lnTo>
                    <a:lnTo>
                      <a:pt x="816" y="18158"/>
                    </a:lnTo>
                    <a:lnTo>
                      <a:pt x="937" y="19200"/>
                    </a:lnTo>
                    <a:lnTo>
                      <a:pt x="1073" y="20242"/>
                    </a:lnTo>
                    <a:lnTo>
                      <a:pt x="1209" y="21270"/>
                    </a:lnTo>
                    <a:lnTo>
                      <a:pt x="1375" y="22267"/>
                    </a:lnTo>
                    <a:lnTo>
                      <a:pt x="1541" y="23249"/>
                    </a:lnTo>
                    <a:lnTo>
                      <a:pt x="1722" y="24215"/>
                    </a:lnTo>
                    <a:lnTo>
                      <a:pt x="1919" y="25137"/>
                    </a:lnTo>
                    <a:lnTo>
                      <a:pt x="2024" y="25575"/>
                    </a:lnTo>
                    <a:lnTo>
                      <a:pt x="2130" y="25953"/>
                    </a:lnTo>
                    <a:lnTo>
                      <a:pt x="2266" y="26285"/>
                    </a:lnTo>
                    <a:lnTo>
                      <a:pt x="2402" y="26572"/>
                    </a:lnTo>
                    <a:lnTo>
                      <a:pt x="2538" y="26798"/>
                    </a:lnTo>
                    <a:lnTo>
                      <a:pt x="2689" y="26995"/>
                    </a:lnTo>
                    <a:lnTo>
                      <a:pt x="2780" y="27070"/>
                    </a:lnTo>
                    <a:lnTo>
                      <a:pt x="2855" y="27146"/>
                    </a:lnTo>
                    <a:lnTo>
                      <a:pt x="2946" y="27206"/>
                    </a:lnTo>
                    <a:lnTo>
                      <a:pt x="3021" y="27252"/>
                    </a:lnTo>
                    <a:lnTo>
                      <a:pt x="3112" y="27282"/>
                    </a:lnTo>
                    <a:lnTo>
                      <a:pt x="3203" y="27312"/>
                    </a:lnTo>
                    <a:lnTo>
                      <a:pt x="3293" y="27327"/>
                    </a:lnTo>
                    <a:lnTo>
                      <a:pt x="3384" y="27342"/>
                    </a:lnTo>
                    <a:lnTo>
                      <a:pt x="3475" y="27342"/>
                    </a:lnTo>
                    <a:lnTo>
                      <a:pt x="3580" y="27327"/>
                    </a:lnTo>
                    <a:lnTo>
                      <a:pt x="3777" y="27282"/>
                    </a:lnTo>
                    <a:lnTo>
                      <a:pt x="3973" y="27206"/>
                    </a:lnTo>
                    <a:lnTo>
                      <a:pt x="4185" y="27085"/>
                    </a:lnTo>
                    <a:lnTo>
                      <a:pt x="4396" y="26934"/>
                    </a:lnTo>
                    <a:lnTo>
                      <a:pt x="4608" y="26753"/>
                    </a:lnTo>
                    <a:lnTo>
                      <a:pt x="4834" y="26542"/>
                    </a:lnTo>
                    <a:lnTo>
                      <a:pt x="5061" y="26315"/>
                    </a:lnTo>
                    <a:lnTo>
                      <a:pt x="5287" y="26043"/>
                    </a:lnTo>
                    <a:lnTo>
                      <a:pt x="5514" y="25756"/>
                    </a:lnTo>
                    <a:lnTo>
                      <a:pt x="5756" y="25439"/>
                    </a:lnTo>
                    <a:lnTo>
                      <a:pt x="5997" y="25107"/>
                    </a:lnTo>
                    <a:lnTo>
                      <a:pt x="6239" y="24744"/>
                    </a:lnTo>
                    <a:lnTo>
                      <a:pt x="6481" y="24381"/>
                    </a:lnTo>
                    <a:lnTo>
                      <a:pt x="6964" y="23566"/>
                    </a:lnTo>
                    <a:lnTo>
                      <a:pt x="7447" y="22705"/>
                    </a:lnTo>
                    <a:lnTo>
                      <a:pt x="7946" y="21783"/>
                    </a:lnTo>
                    <a:lnTo>
                      <a:pt x="8429" y="20816"/>
                    </a:lnTo>
                    <a:lnTo>
                      <a:pt x="8913" y="19835"/>
                    </a:lnTo>
                    <a:lnTo>
                      <a:pt x="9381" y="18838"/>
                    </a:lnTo>
                    <a:lnTo>
                      <a:pt x="9834" y="17826"/>
                    </a:lnTo>
                    <a:lnTo>
                      <a:pt x="10287" y="16813"/>
                    </a:lnTo>
                    <a:lnTo>
                      <a:pt x="10710" y="15832"/>
                    </a:lnTo>
                    <a:lnTo>
                      <a:pt x="11118" y="14865"/>
                    </a:lnTo>
                    <a:lnTo>
                      <a:pt x="11843" y="13067"/>
                    </a:lnTo>
                    <a:lnTo>
                      <a:pt x="12447" y="11511"/>
                    </a:lnTo>
                    <a:lnTo>
                      <a:pt x="12916" y="10288"/>
                    </a:lnTo>
                    <a:lnTo>
                      <a:pt x="13324" y="9200"/>
                    </a:lnTo>
                    <a:lnTo>
                      <a:pt x="12961" y="8883"/>
                    </a:lnTo>
                    <a:lnTo>
                      <a:pt x="11949" y="8037"/>
                    </a:lnTo>
                    <a:lnTo>
                      <a:pt x="11254" y="7463"/>
                    </a:lnTo>
                    <a:lnTo>
                      <a:pt x="10438" y="6798"/>
                    </a:lnTo>
                    <a:lnTo>
                      <a:pt x="9532" y="6088"/>
                    </a:lnTo>
                    <a:lnTo>
                      <a:pt x="8550" y="5333"/>
                    </a:lnTo>
                    <a:lnTo>
                      <a:pt x="7508" y="4547"/>
                    </a:lnTo>
                    <a:lnTo>
                      <a:pt x="6435" y="3762"/>
                    </a:lnTo>
                    <a:lnTo>
                      <a:pt x="5333" y="2991"/>
                    </a:lnTo>
                    <a:lnTo>
                      <a:pt x="4215" y="2251"/>
                    </a:lnTo>
                    <a:lnTo>
                      <a:pt x="3656" y="1904"/>
                    </a:lnTo>
                    <a:lnTo>
                      <a:pt x="3112" y="1571"/>
                    </a:lnTo>
                    <a:lnTo>
                      <a:pt x="2568" y="1239"/>
                    </a:lnTo>
                    <a:lnTo>
                      <a:pt x="2024" y="952"/>
                    </a:lnTo>
                    <a:lnTo>
                      <a:pt x="1511" y="665"/>
                    </a:lnTo>
                    <a:lnTo>
                      <a:pt x="997" y="423"/>
                    </a:lnTo>
                    <a:lnTo>
                      <a:pt x="499" y="197"/>
                    </a:lnTo>
                    <a:lnTo>
                      <a:pt x="15"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71;p23">
                <a:extLst>
                  <a:ext uri="{FF2B5EF4-FFF2-40B4-BE49-F238E27FC236}">
                    <a16:creationId xmlns:a16="http://schemas.microsoft.com/office/drawing/2014/main" id="{3BCD9D2D-7CA1-AFCD-80CD-AF23BFEAD24F}"/>
                  </a:ext>
                </a:extLst>
              </p:cNvPr>
              <p:cNvSpPr/>
              <p:nvPr/>
            </p:nvSpPr>
            <p:spPr>
              <a:xfrm>
                <a:off x="7114940" y="3333144"/>
                <a:ext cx="885856" cy="959619"/>
              </a:xfrm>
              <a:custGeom>
                <a:avLst/>
                <a:gdLst/>
                <a:ahLst/>
                <a:cxnLst/>
                <a:rect l="l" t="t" r="r" b="b"/>
                <a:pathLst>
                  <a:path w="52433" h="56799" extrusionOk="0">
                    <a:moveTo>
                      <a:pt x="17387" y="0"/>
                    </a:moveTo>
                    <a:lnTo>
                      <a:pt x="16979" y="31"/>
                    </a:lnTo>
                    <a:lnTo>
                      <a:pt x="16586" y="61"/>
                    </a:lnTo>
                    <a:lnTo>
                      <a:pt x="16209" y="91"/>
                    </a:lnTo>
                    <a:lnTo>
                      <a:pt x="15846" y="136"/>
                    </a:lnTo>
                    <a:lnTo>
                      <a:pt x="15499" y="197"/>
                    </a:lnTo>
                    <a:lnTo>
                      <a:pt x="15166" y="257"/>
                    </a:lnTo>
                    <a:lnTo>
                      <a:pt x="14849" y="348"/>
                    </a:lnTo>
                    <a:lnTo>
                      <a:pt x="14562" y="423"/>
                    </a:lnTo>
                    <a:lnTo>
                      <a:pt x="14275" y="529"/>
                    </a:lnTo>
                    <a:lnTo>
                      <a:pt x="14018" y="635"/>
                    </a:lnTo>
                    <a:lnTo>
                      <a:pt x="13792" y="756"/>
                    </a:lnTo>
                    <a:lnTo>
                      <a:pt x="13565" y="877"/>
                    </a:lnTo>
                    <a:lnTo>
                      <a:pt x="13384" y="1012"/>
                    </a:lnTo>
                    <a:lnTo>
                      <a:pt x="13218" y="1164"/>
                    </a:lnTo>
                    <a:lnTo>
                      <a:pt x="13067" y="1330"/>
                    </a:lnTo>
                    <a:lnTo>
                      <a:pt x="12946" y="1511"/>
                    </a:lnTo>
                    <a:lnTo>
                      <a:pt x="12855" y="1692"/>
                    </a:lnTo>
                    <a:lnTo>
                      <a:pt x="12659" y="2176"/>
                    </a:lnTo>
                    <a:lnTo>
                      <a:pt x="12417" y="2840"/>
                    </a:lnTo>
                    <a:lnTo>
                      <a:pt x="11752" y="4668"/>
                    </a:lnTo>
                    <a:lnTo>
                      <a:pt x="10922" y="7100"/>
                    </a:lnTo>
                    <a:lnTo>
                      <a:pt x="9955" y="10046"/>
                    </a:lnTo>
                    <a:lnTo>
                      <a:pt x="8882" y="13399"/>
                    </a:lnTo>
                    <a:lnTo>
                      <a:pt x="7719" y="17085"/>
                    </a:lnTo>
                    <a:lnTo>
                      <a:pt x="7130" y="19019"/>
                    </a:lnTo>
                    <a:lnTo>
                      <a:pt x="6541" y="20998"/>
                    </a:lnTo>
                    <a:lnTo>
                      <a:pt x="5952" y="23007"/>
                    </a:lnTo>
                    <a:lnTo>
                      <a:pt x="5348" y="25046"/>
                    </a:lnTo>
                    <a:lnTo>
                      <a:pt x="4774" y="27085"/>
                    </a:lnTo>
                    <a:lnTo>
                      <a:pt x="4200" y="29140"/>
                    </a:lnTo>
                    <a:lnTo>
                      <a:pt x="3656" y="31179"/>
                    </a:lnTo>
                    <a:lnTo>
                      <a:pt x="3127" y="33188"/>
                    </a:lnTo>
                    <a:lnTo>
                      <a:pt x="2613" y="35167"/>
                    </a:lnTo>
                    <a:lnTo>
                      <a:pt x="2145" y="37086"/>
                    </a:lnTo>
                    <a:lnTo>
                      <a:pt x="1707" y="38959"/>
                    </a:lnTo>
                    <a:lnTo>
                      <a:pt x="1314" y="40756"/>
                    </a:lnTo>
                    <a:lnTo>
                      <a:pt x="952" y="42478"/>
                    </a:lnTo>
                    <a:lnTo>
                      <a:pt x="650" y="44110"/>
                    </a:lnTo>
                    <a:lnTo>
                      <a:pt x="514" y="44880"/>
                    </a:lnTo>
                    <a:lnTo>
                      <a:pt x="393" y="45636"/>
                    </a:lnTo>
                    <a:lnTo>
                      <a:pt x="287" y="46345"/>
                    </a:lnTo>
                    <a:lnTo>
                      <a:pt x="196" y="47040"/>
                    </a:lnTo>
                    <a:lnTo>
                      <a:pt x="136" y="47690"/>
                    </a:lnTo>
                    <a:lnTo>
                      <a:pt x="76" y="48324"/>
                    </a:lnTo>
                    <a:lnTo>
                      <a:pt x="30" y="48913"/>
                    </a:lnTo>
                    <a:lnTo>
                      <a:pt x="0" y="49457"/>
                    </a:lnTo>
                    <a:lnTo>
                      <a:pt x="0" y="49971"/>
                    </a:lnTo>
                    <a:lnTo>
                      <a:pt x="0" y="50454"/>
                    </a:lnTo>
                    <a:lnTo>
                      <a:pt x="30" y="50877"/>
                    </a:lnTo>
                    <a:lnTo>
                      <a:pt x="91" y="51270"/>
                    </a:lnTo>
                    <a:lnTo>
                      <a:pt x="151" y="51633"/>
                    </a:lnTo>
                    <a:lnTo>
                      <a:pt x="242" y="51980"/>
                    </a:lnTo>
                    <a:lnTo>
                      <a:pt x="348" y="52327"/>
                    </a:lnTo>
                    <a:lnTo>
                      <a:pt x="468" y="52645"/>
                    </a:lnTo>
                    <a:lnTo>
                      <a:pt x="604" y="52947"/>
                    </a:lnTo>
                    <a:lnTo>
                      <a:pt x="755" y="53234"/>
                    </a:lnTo>
                    <a:lnTo>
                      <a:pt x="922" y="53521"/>
                    </a:lnTo>
                    <a:lnTo>
                      <a:pt x="1118" y="53778"/>
                    </a:lnTo>
                    <a:lnTo>
                      <a:pt x="1314" y="54034"/>
                    </a:lnTo>
                    <a:lnTo>
                      <a:pt x="1526" y="54276"/>
                    </a:lnTo>
                    <a:lnTo>
                      <a:pt x="1752" y="54503"/>
                    </a:lnTo>
                    <a:lnTo>
                      <a:pt x="1994" y="54714"/>
                    </a:lnTo>
                    <a:lnTo>
                      <a:pt x="2236" y="54926"/>
                    </a:lnTo>
                    <a:lnTo>
                      <a:pt x="2508" y="55107"/>
                    </a:lnTo>
                    <a:lnTo>
                      <a:pt x="2780" y="55288"/>
                    </a:lnTo>
                    <a:lnTo>
                      <a:pt x="3051" y="55454"/>
                    </a:lnTo>
                    <a:lnTo>
                      <a:pt x="3354" y="55621"/>
                    </a:lnTo>
                    <a:lnTo>
                      <a:pt x="3656" y="55757"/>
                    </a:lnTo>
                    <a:lnTo>
                      <a:pt x="3973" y="55892"/>
                    </a:lnTo>
                    <a:lnTo>
                      <a:pt x="4290" y="56013"/>
                    </a:lnTo>
                    <a:lnTo>
                      <a:pt x="4622" y="56134"/>
                    </a:lnTo>
                    <a:lnTo>
                      <a:pt x="4955" y="56240"/>
                    </a:lnTo>
                    <a:lnTo>
                      <a:pt x="5302" y="56331"/>
                    </a:lnTo>
                    <a:lnTo>
                      <a:pt x="5650" y="56421"/>
                    </a:lnTo>
                    <a:lnTo>
                      <a:pt x="5997" y="56497"/>
                    </a:lnTo>
                    <a:lnTo>
                      <a:pt x="6360" y="56557"/>
                    </a:lnTo>
                    <a:lnTo>
                      <a:pt x="6722" y="56618"/>
                    </a:lnTo>
                    <a:lnTo>
                      <a:pt x="7100" y="56678"/>
                    </a:lnTo>
                    <a:lnTo>
                      <a:pt x="7840" y="56753"/>
                    </a:lnTo>
                    <a:lnTo>
                      <a:pt x="8595" y="56784"/>
                    </a:lnTo>
                    <a:lnTo>
                      <a:pt x="9366" y="56799"/>
                    </a:lnTo>
                    <a:lnTo>
                      <a:pt x="10121" y="56799"/>
                    </a:lnTo>
                    <a:lnTo>
                      <a:pt x="10876" y="56753"/>
                    </a:lnTo>
                    <a:lnTo>
                      <a:pt x="11632" y="56693"/>
                    </a:lnTo>
                    <a:lnTo>
                      <a:pt x="12372" y="56602"/>
                    </a:lnTo>
                    <a:lnTo>
                      <a:pt x="13097" y="56497"/>
                    </a:lnTo>
                    <a:lnTo>
                      <a:pt x="13792" y="56376"/>
                    </a:lnTo>
                    <a:lnTo>
                      <a:pt x="14472" y="56240"/>
                    </a:lnTo>
                    <a:lnTo>
                      <a:pt x="15106" y="56089"/>
                    </a:lnTo>
                    <a:lnTo>
                      <a:pt x="15725" y="55938"/>
                    </a:lnTo>
                    <a:lnTo>
                      <a:pt x="16299" y="55757"/>
                    </a:lnTo>
                    <a:lnTo>
                      <a:pt x="16828" y="55575"/>
                    </a:lnTo>
                    <a:lnTo>
                      <a:pt x="17296" y="55379"/>
                    </a:lnTo>
                    <a:lnTo>
                      <a:pt x="17734" y="55198"/>
                    </a:lnTo>
                    <a:lnTo>
                      <a:pt x="18097" y="55001"/>
                    </a:lnTo>
                    <a:lnTo>
                      <a:pt x="18414" y="54805"/>
                    </a:lnTo>
                    <a:lnTo>
                      <a:pt x="18626" y="54669"/>
                    </a:lnTo>
                    <a:lnTo>
                      <a:pt x="18943" y="54503"/>
                    </a:lnTo>
                    <a:lnTo>
                      <a:pt x="19351" y="54306"/>
                    </a:lnTo>
                    <a:lnTo>
                      <a:pt x="19834" y="54080"/>
                    </a:lnTo>
                    <a:lnTo>
                      <a:pt x="21028" y="53536"/>
                    </a:lnTo>
                    <a:lnTo>
                      <a:pt x="22463" y="52932"/>
                    </a:lnTo>
                    <a:lnTo>
                      <a:pt x="24109" y="52252"/>
                    </a:lnTo>
                    <a:lnTo>
                      <a:pt x="25892" y="51527"/>
                    </a:lnTo>
                    <a:lnTo>
                      <a:pt x="29653" y="50031"/>
                    </a:lnTo>
                    <a:lnTo>
                      <a:pt x="33339" y="48581"/>
                    </a:lnTo>
                    <a:lnTo>
                      <a:pt x="36511" y="47358"/>
                    </a:lnTo>
                    <a:lnTo>
                      <a:pt x="39562" y="46179"/>
                    </a:lnTo>
                    <a:lnTo>
                      <a:pt x="40167" y="45847"/>
                    </a:lnTo>
                    <a:lnTo>
                      <a:pt x="40831" y="45500"/>
                    </a:lnTo>
                    <a:lnTo>
                      <a:pt x="41617" y="45092"/>
                    </a:lnTo>
                    <a:lnTo>
                      <a:pt x="42040" y="44895"/>
                    </a:lnTo>
                    <a:lnTo>
                      <a:pt x="42478" y="44699"/>
                    </a:lnTo>
                    <a:lnTo>
                      <a:pt x="42916" y="44518"/>
                    </a:lnTo>
                    <a:lnTo>
                      <a:pt x="43339" y="44367"/>
                    </a:lnTo>
                    <a:lnTo>
                      <a:pt x="43732" y="44231"/>
                    </a:lnTo>
                    <a:lnTo>
                      <a:pt x="44109" y="44140"/>
                    </a:lnTo>
                    <a:lnTo>
                      <a:pt x="44275" y="44110"/>
                    </a:lnTo>
                    <a:lnTo>
                      <a:pt x="44442" y="44080"/>
                    </a:lnTo>
                    <a:lnTo>
                      <a:pt x="44593" y="44064"/>
                    </a:lnTo>
                    <a:lnTo>
                      <a:pt x="44865" y="44064"/>
                    </a:lnTo>
                    <a:lnTo>
                      <a:pt x="45001" y="44049"/>
                    </a:lnTo>
                    <a:lnTo>
                      <a:pt x="45152" y="44034"/>
                    </a:lnTo>
                    <a:lnTo>
                      <a:pt x="45303" y="43989"/>
                    </a:lnTo>
                    <a:lnTo>
                      <a:pt x="45454" y="43944"/>
                    </a:lnTo>
                    <a:lnTo>
                      <a:pt x="45605" y="43883"/>
                    </a:lnTo>
                    <a:lnTo>
                      <a:pt x="45907" y="43732"/>
                    </a:lnTo>
                    <a:lnTo>
                      <a:pt x="46224" y="43566"/>
                    </a:lnTo>
                    <a:lnTo>
                      <a:pt x="46541" y="43355"/>
                    </a:lnTo>
                    <a:lnTo>
                      <a:pt x="46844" y="43128"/>
                    </a:lnTo>
                    <a:lnTo>
                      <a:pt x="47146" y="42886"/>
                    </a:lnTo>
                    <a:lnTo>
                      <a:pt x="47448" y="42645"/>
                    </a:lnTo>
                    <a:lnTo>
                      <a:pt x="47720" y="42403"/>
                    </a:lnTo>
                    <a:lnTo>
                      <a:pt x="47976" y="42161"/>
                    </a:lnTo>
                    <a:lnTo>
                      <a:pt x="48203" y="41935"/>
                    </a:lnTo>
                    <a:lnTo>
                      <a:pt x="48581" y="41527"/>
                    </a:lnTo>
                    <a:lnTo>
                      <a:pt x="48807" y="41255"/>
                    </a:lnTo>
                    <a:lnTo>
                      <a:pt x="48853" y="41194"/>
                    </a:lnTo>
                    <a:lnTo>
                      <a:pt x="48913" y="41149"/>
                    </a:lnTo>
                    <a:lnTo>
                      <a:pt x="49064" y="41028"/>
                    </a:lnTo>
                    <a:lnTo>
                      <a:pt x="49276" y="40907"/>
                    </a:lnTo>
                    <a:lnTo>
                      <a:pt x="49517" y="40802"/>
                    </a:lnTo>
                    <a:lnTo>
                      <a:pt x="49804" y="40681"/>
                    </a:lnTo>
                    <a:lnTo>
                      <a:pt x="50091" y="40560"/>
                    </a:lnTo>
                    <a:lnTo>
                      <a:pt x="50711" y="40333"/>
                    </a:lnTo>
                    <a:lnTo>
                      <a:pt x="51315" y="40137"/>
                    </a:lnTo>
                    <a:lnTo>
                      <a:pt x="51844" y="39986"/>
                    </a:lnTo>
                    <a:lnTo>
                      <a:pt x="52327" y="39835"/>
                    </a:lnTo>
                    <a:lnTo>
                      <a:pt x="52387" y="39442"/>
                    </a:lnTo>
                    <a:lnTo>
                      <a:pt x="52418" y="39034"/>
                    </a:lnTo>
                    <a:lnTo>
                      <a:pt x="52433" y="38626"/>
                    </a:lnTo>
                    <a:lnTo>
                      <a:pt x="52418" y="38188"/>
                    </a:lnTo>
                    <a:lnTo>
                      <a:pt x="52387" y="37765"/>
                    </a:lnTo>
                    <a:lnTo>
                      <a:pt x="52327" y="37327"/>
                    </a:lnTo>
                    <a:lnTo>
                      <a:pt x="52251" y="36889"/>
                    </a:lnTo>
                    <a:lnTo>
                      <a:pt x="52146" y="36451"/>
                    </a:lnTo>
                    <a:lnTo>
                      <a:pt x="52040" y="36013"/>
                    </a:lnTo>
                    <a:lnTo>
                      <a:pt x="51919" y="35560"/>
                    </a:lnTo>
                    <a:lnTo>
                      <a:pt x="51783" y="35137"/>
                    </a:lnTo>
                    <a:lnTo>
                      <a:pt x="51632" y="34699"/>
                    </a:lnTo>
                    <a:lnTo>
                      <a:pt x="51466" y="34276"/>
                    </a:lnTo>
                    <a:lnTo>
                      <a:pt x="51300" y="33853"/>
                    </a:lnTo>
                    <a:lnTo>
                      <a:pt x="51118" y="33445"/>
                    </a:lnTo>
                    <a:lnTo>
                      <a:pt x="50937" y="33037"/>
                    </a:lnTo>
                    <a:lnTo>
                      <a:pt x="50575" y="32282"/>
                    </a:lnTo>
                    <a:lnTo>
                      <a:pt x="50197" y="31587"/>
                    </a:lnTo>
                    <a:lnTo>
                      <a:pt x="49819" y="30968"/>
                    </a:lnTo>
                    <a:lnTo>
                      <a:pt x="49472" y="30439"/>
                    </a:lnTo>
                    <a:lnTo>
                      <a:pt x="49155" y="30001"/>
                    </a:lnTo>
                    <a:lnTo>
                      <a:pt x="49004" y="29820"/>
                    </a:lnTo>
                    <a:lnTo>
                      <a:pt x="48868" y="29668"/>
                    </a:lnTo>
                    <a:lnTo>
                      <a:pt x="48747" y="29563"/>
                    </a:lnTo>
                    <a:lnTo>
                      <a:pt x="48656" y="29472"/>
                    </a:lnTo>
                    <a:lnTo>
                      <a:pt x="48566" y="29427"/>
                    </a:lnTo>
                    <a:lnTo>
                      <a:pt x="48490" y="29427"/>
                    </a:lnTo>
                    <a:lnTo>
                      <a:pt x="47720" y="29548"/>
                    </a:lnTo>
                    <a:lnTo>
                      <a:pt x="47161" y="29623"/>
                    </a:lnTo>
                    <a:lnTo>
                      <a:pt x="46511" y="29699"/>
                    </a:lnTo>
                    <a:lnTo>
                      <a:pt x="46179" y="29729"/>
                    </a:lnTo>
                    <a:lnTo>
                      <a:pt x="45816" y="29759"/>
                    </a:lnTo>
                    <a:lnTo>
                      <a:pt x="45106" y="29759"/>
                    </a:lnTo>
                    <a:lnTo>
                      <a:pt x="44744" y="29744"/>
                    </a:lnTo>
                    <a:lnTo>
                      <a:pt x="44396" y="29714"/>
                    </a:lnTo>
                    <a:lnTo>
                      <a:pt x="44049" y="29653"/>
                    </a:lnTo>
                    <a:lnTo>
                      <a:pt x="43717" y="29578"/>
                    </a:lnTo>
                    <a:lnTo>
                      <a:pt x="43566" y="29533"/>
                    </a:lnTo>
                    <a:lnTo>
                      <a:pt x="43414" y="29517"/>
                    </a:lnTo>
                    <a:lnTo>
                      <a:pt x="43263" y="29502"/>
                    </a:lnTo>
                    <a:lnTo>
                      <a:pt x="43127" y="29487"/>
                    </a:lnTo>
                    <a:lnTo>
                      <a:pt x="43007" y="29487"/>
                    </a:lnTo>
                    <a:lnTo>
                      <a:pt x="42886" y="29502"/>
                    </a:lnTo>
                    <a:lnTo>
                      <a:pt x="42765" y="29533"/>
                    </a:lnTo>
                    <a:lnTo>
                      <a:pt x="42659" y="29563"/>
                    </a:lnTo>
                    <a:lnTo>
                      <a:pt x="42553" y="29593"/>
                    </a:lnTo>
                    <a:lnTo>
                      <a:pt x="42448" y="29638"/>
                    </a:lnTo>
                    <a:lnTo>
                      <a:pt x="42251" y="29759"/>
                    </a:lnTo>
                    <a:lnTo>
                      <a:pt x="42085" y="29895"/>
                    </a:lnTo>
                    <a:lnTo>
                      <a:pt x="41919" y="30061"/>
                    </a:lnTo>
                    <a:lnTo>
                      <a:pt x="41753" y="30258"/>
                    </a:lnTo>
                    <a:lnTo>
                      <a:pt x="41602" y="30454"/>
                    </a:lnTo>
                    <a:lnTo>
                      <a:pt x="41300" y="30892"/>
                    </a:lnTo>
                    <a:lnTo>
                      <a:pt x="40967" y="31375"/>
                    </a:lnTo>
                    <a:lnTo>
                      <a:pt x="40786" y="31617"/>
                    </a:lnTo>
                    <a:lnTo>
                      <a:pt x="40590" y="31844"/>
                    </a:lnTo>
                    <a:lnTo>
                      <a:pt x="40469" y="31965"/>
                    </a:lnTo>
                    <a:lnTo>
                      <a:pt x="40363" y="32070"/>
                    </a:lnTo>
                    <a:lnTo>
                      <a:pt x="40227" y="32161"/>
                    </a:lnTo>
                    <a:lnTo>
                      <a:pt x="40091" y="32252"/>
                    </a:lnTo>
                    <a:lnTo>
                      <a:pt x="39940" y="32342"/>
                    </a:lnTo>
                    <a:lnTo>
                      <a:pt x="39789" y="32418"/>
                    </a:lnTo>
                    <a:lnTo>
                      <a:pt x="39472" y="32554"/>
                    </a:lnTo>
                    <a:lnTo>
                      <a:pt x="39139" y="32659"/>
                    </a:lnTo>
                    <a:lnTo>
                      <a:pt x="38807" y="32750"/>
                    </a:lnTo>
                    <a:lnTo>
                      <a:pt x="38460" y="32811"/>
                    </a:lnTo>
                    <a:lnTo>
                      <a:pt x="38112" y="32871"/>
                    </a:lnTo>
                    <a:lnTo>
                      <a:pt x="37795" y="32901"/>
                    </a:lnTo>
                    <a:lnTo>
                      <a:pt x="37493" y="32931"/>
                    </a:lnTo>
                    <a:lnTo>
                      <a:pt x="36964" y="32946"/>
                    </a:lnTo>
                    <a:lnTo>
                      <a:pt x="36481" y="32946"/>
                    </a:lnTo>
                    <a:lnTo>
                      <a:pt x="35922" y="32856"/>
                    </a:lnTo>
                    <a:lnTo>
                      <a:pt x="35363" y="32795"/>
                    </a:lnTo>
                    <a:lnTo>
                      <a:pt x="34789" y="32765"/>
                    </a:lnTo>
                    <a:lnTo>
                      <a:pt x="34200" y="32765"/>
                    </a:lnTo>
                    <a:lnTo>
                      <a:pt x="33596" y="32780"/>
                    </a:lnTo>
                    <a:lnTo>
                      <a:pt x="32991" y="32811"/>
                    </a:lnTo>
                    <a:lnTo>
                      <a:pt x="32372" y="32871"/>
                    </a:lnTo>
                    <a:lnTo>
                      <a:pt x="31753" y="32946"/>
                    </a:lnTo>
                    <a:lnTo>
                      <a:pt x="31133" y="33037"/>
                    </a:lnTo>
                    <a:lnTo>
                      <a:pt x="30529" y="33143"/>
                    </a:lnTo>
                    <a:lnTo>
                      <a:pt x="29910" y="33279"/>
                    </a:lnTo>
                    <a:lnTo>
                      <a:pt x="29306" y="33400"/>
                    </a:lnTo>
                    <a:lnTo>
                      <a:pt x="28716" y="33551"/>
                    </a:lnTo>
                    <a:lnTo>
                      <a:pt x="28127" y="33702"/>
                    </a:lnTo>
                    <a:lnTo>
                      <a:pt x="26979" y="34019"/>
                    </a:lnTo>
                    <a:lnTo>
                      <a:pt x="25922" y="34351"/>
                    </a:lnTo>
                    <a:lnTo>
                      <a:pt x="24940" y="34684"/>
                    </a:lnTo>
                    <a:lnTo>
                      <a:pt x="24049" y="35016"/>
                    </a:lnTo>
                    <a:lnTo>
                      <a:pt x="23293" y="35303"/>
                    </a:lnTo>
                    <a:lnTo>
                      <a:pt x="22674" y="35560"/>
                    </a:lnTo>
                    <a:lnTo>
                      <a:pt x="22206" y="35756"/>
                    </a:lnTo>
                    <a:lnTo>
                      <a:pt x="21813" y="35922"/>
                    </a:lnTo>
                    <a:lnTo>
                      <a:pt x="21934" y="35590"/>
                    </a:lnTo>
                    <a:lnTo>
                      <a:pt x="22085" y="35182"/>
                    </a:lnTo>
                    <a:lnTo>
                      <a:pt x="22296" y="34653"/>
                    </a:lnTo>
                    <a:lnTo>
                      <a:pt x="22583" y="33989"/>
                    </a:lnTo>
                    <a:lnTo>
                      <a:pt x="22931" y="33203"/>
                    </a:lnTo>
                    <a:lnTo>
                      <a:pt x="23354" y="32327"/>
                    </a:lnTo>
                    <a:lnTo>
                      <a:pt x="23837" y="31360"/>
                    </a:lnTo>
                    <a:lnTo>
                      <a:pt x="24381" y="30318"/>
                    </a:lnTo>
                    <a:lnTo>
                      <a:pt x="25015" y="29215"/>
                    </a:lnTo>
                    <a:lnTo>
                      <a:pt x="25348" y="28641"/>
                    </a:lnTo>
                    <a:lnTo>
                      <a:pt x="25710" y="28052"/>
                    </a:lnTo>
                    <a:lnTo>
                      <a:pt x="26088" y="27463"/>
                    </a:lnTo>
                    <a:lnTo>
                      <a:pt x="26481" y="26874"/>
                    </a:lnTo>
                    <a:lnTo>
                      <a:pt x="26889" y="26255"/>
                    </a:lnTo>
                    <a:lnTo>
                      <a:pt x="27327" y="25650"/>
                    </a:lnTo>
                    <a:lnTo>
                      <a:pt x="27780" y="25031"/>
                    </a:lnTo>
                    <a:lnTo>
                      <a:pt x="28248" y="24427"/>
                    </a:lnTo>
                    <a:lnTo>
                      <a:pt x="28732" y="23807"/>
                    </a:lnTo>
                    <a:lnTo>
                      <a:pt x="29245" y="23188"/>
                    </a:lnTo>
                    <a:lnTo>
                      <a:pt x="29774" y="22584"/>
                    </a:lnTo>
                    <a:lnTo>
                      <a:pt x="30318" y="21980"/>
                    </a:lnTo>
                    <a:lnTo>
                      <a:pt x="30861" y="21375"/>
                    </a:lnTo>
                    <a:lnTo>
                      <a:pt x="31375" y="20741"/>
                    </a:lnTo>
                    <a:lnTo>
                      <a:pt x="31843" y="20106"/>
                    </a:lnTo>
                    <a:lnTo>
                      <a:pt x="32297" y="19472"/>
                    </a:lnTo>
                    <a:lnTo>
                      <a:pt x="32704" y="18822"/>
                    </a:lnTo>
                    <a:lnTo>
                      <a:pt x="33097" y="18158"/>
                    </a:lnTo>
                    <a:lnTo>
                      <a:pt x="33460" y="17508"/>
                    </a:lnTo>
                    <a:lnTo>
                      <a:pt x="33792" y="16844"/>
                    </a:lnTo>
                    <a:lnTo>
                      <a:pt x="34109" y="16194"/>
                    </a:lnTo>
                    <a:lnTo>
                      <a:pt x="34381" y="15529"/>
                    </a:lnTo>
                    <a:lnTo>
                      <a:pt x="34653" y="14895"/>
                    </a:lnTo>
                    <a:lnTo>
                      <a:pt x="34880" y="14245"/>
                    </a:lnTo>
                    <a:lnTo>
                      <a:pt x="35106" y="13626"/>
                    </a:lnTo>
                    <a:lnTo>
                      <a:pt x="35303" y="13007"/>
                    </a:lnTo>
                    <a:lnTo>
                      <a:pt x="35469" y="12402"/>
                    </a:lnTo>
                    <a:lnTo>
                      <a:pt x="35635" y="11813"/>
                    </a:lnTo>
                    <a:lnTo>
                      <a:pt x="35771" y="11254"/>
                    </a:lnTo>
                    <a:lnTo>
                      <a:pt x="35892" y="10711"/>
                    </a:lnTo>
                    <a:lnTo>
                      <a:pt x="35997" y="10182"/>
                    </a:lnTo>
                    <a:lnTo>
                      <a:pt x="36103" y="9683"/>
                    </a:lnTo>
                    <a:lnTo>
                      <a:pt x="36254" y="8777"/>
                    </a:lnTo>
                    <a:lnTo>
                      <a:pt x="36345" y="7991"/>
                    </a:lnTo>
                    <a:lnTo>
                      <a:pt x="36420" y="7357"/>
                    </a:lnTo>
                    <a:lnTo>
                      <a:pt x="36451" y="6874"/>
                    </a:lnTo>
                    <a:lnTo>
                      <a:pt x="36481" y="6466"/>
                    </a:lnTo>
                    <a:lnTo>
                      <a:pt x="36360" y="6239"/>
                    </a:lnTo>
                    <a:lnTo>
                      <a:pt x="36224" y="6013"/>
                    </a:lnTo>
                    <a:lnTo>
                      <a:pt x="36073" y="5786"/>
                    </a:lnTo>
                    <a:lnTo>
                      <a:pt x="35892" y="5559"/>
                    </a:lnTo>
                    <a:lnTo>
                      <a:pt x="35680" y="5333"/>
                    </a:lnTo>
                    <a:lnTo>
                      <a:pt x="35454" y="5121"/>
                    </a:lnTo>
                    <a:lnTo>
                      <a:pt x="35212" y="4895"/>
                    </a:lnTo>
                    <a:lnTo>
                      <a:pt x="34940" y="4683"/>
                    </a:lnTo>
                    <a:lnTo>
                      <a:pt x="34653" y="4472"/>
                    </a:lnTo>
                    <a:lnTo>
                      <a:pt x="34336" y="4260"/>
                    </a:lnTo>
                    <a:lnTo>
                      <a:pt x="34019" y="4049"/>
                    </a:lnTo>
                    <a:lnTo>
                      <a:pt x="33671" y="3852"/>
                    </a:lnTo>
                    <a:lnTo>
                      <a:pt x="33309" y="3641"/>
                    </a:lnTo>
                    <a:lnTo>
                      <a:pt x="32946" y="3445"/>
                    </a:lnTo>
                    <a:lnTo>
                      <a:pt x="32553" y="3263"/>
                    </a:lnTo>
                    <a:lnTo>
                      <a:pt x="32145" y="3067"/>
                    </a:lnTo>
                    <a:lnTo>
                      <a:pt x="31315" y="2704"/>
                    </a:lnTo>
                    <a:lnTo>
                      <a:pt x="30423" y="2357"/>
                    </a:lnTo>
                    <a:lnTo>
                      <a:pt x="29502" y="2025"/>
                    </a:lnTo>
                    <a:lnTo>
                      <a:pt x="28550" y="1722"/>
                    </a:lnTo>
                    <a:lnTo>
                      <a:pt x="27568" y="1420"/>
                    </a:lnTo>
                    <a:lnTo>
                      <a:pt x="26571" y="1164"/>
                    </a:lnTo>
                    <a:lnTo>
                      <a:pt x="25559" y="922"/>
                    </a:lnTo>
                    <a:lnTo>
                      <a:pt x="24532" y="695"/>
                    </a:lnTo>
                    <a:lnTo>
                      <a:pt x="23520" y="514"/>
                    </a:lnTo>
                    <a:lnTo>
                      <a:pt x="22508" y="348"/>
                    </a:lnTo>
                    <a:lnTo>
                      <a:pt x="21511" y="212"/>
                    </a:lnTo>
                    <a:lnTo>
                      <a:pt x="20544" y="106"/>
                    </a:lnTo>
                    <a:lnTo>
                      <a:pt x="19592" y="46"/>
                    </a:lnTo>
                    <a:lnTo>
                      <a:pt x="18686"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2;p23">
                <a:extLst>
                  <a:ext uri="{FF2B5EF4-FFF2-40B4-BE49-F238E27FC236}">
                    <a16:creationId xmlns:a16="http://schemas.microsoft.com/office/drawing/2014/main" id="{73E8831D-8D84-8C27-DE99-8FDC7F292F16}"/>
                  </a:ext>
                </a:extLst>
              </p:cNvPr>
              <p:cNvSpPr/>
              <p:nvPr/>
            </p:nvSpPr>
            <p:spPr>
              <a:xfrm>
                <a:off x="7173385" y="1524228"/>
                <a:ext cx="347868" cy="725083"/>
              </a:xfrm>
              <a:custGeom>
                <a:avLst/>
                <a:gdLst/>
                <a:ahLst/>
                <a:cxnLst/>
                <a:rect l="l" t="t" r="r" b="b"/>
                <a:pathLst>
                  <a:path w="20590" h="42917" extrusionOk="0">
                    <a:moveTo>
                      <a:pt x="4457" y="0"/>
                    </a:moveTo>
                    <a:lnTo>
                      <a:pt x="0" y="1360"/>
                    </a:lnTo>
                    <a:lnTo>
                      <a:pt x="2357" y="11420"/>
                    </a:lnTo>
                    <a:lnTo>
                      <a:pt x="2372" y="11481"/>
                    </a:lnTo>
                    <a:lnTo>
                      <a:pt x="2402" y="11813"/>
                    </a:lnTo>
                    <a:lnTo>
                      <a:pt x="2508" y="12735"/>
                    </a:lnTo>
                    <a:lnTo>
                      <a:pt x="2599" y="13369"/>
                    </a:lnTo>
                    <a:lnTo>
                      <a:pt x="2719" y="14094"/>
                    </a:lnTo>
                    <a:lnTo>
                      <a:pt x="2855" y="14925"/>
                    </a:lnTo>
                    <a:lnTo>
                      <a:pt x="3037" y="15816"/>
                    </a:lnTo>
                    <a:lnTo>
                      <a:pt x="3263" y="16874"/>
                    </a:lnTo>
                    <a:lnTo>
                      <a:pt x="3399" y="17418"/>
                    </a:lnTo>
                    <a:lnTo>
                      <a:pt x="3550" y="17992"/>
                    </a:lnTo>
                    <a:lnTo>
                      <a:pt x="3701" y="18550"/>
                    </a:lnTo>
                    <a:lnTo>
                      <a:pt x="3867" y="19125"/>
                    </a:lnTo>
                    <a:lnTo>
                      <a:pt x="4049" y="19699"/>
                    </a:lnTo>
                    <a:lnTo>
                      <a:pt x="4245" y="20273"/>
                    </a:lnTo>
                    <a:lnTo>
                      <a:pt x="4457" y="20831"/>
                    </a:lnTo>
                    <a:lnTo>
                      <a:pt x="4683" y="21406"/>
                    </a:lnTo>
                    <a:lnTo>
                      <a:pt x="4925" y="21964"/>
                    </a:lnTo>
                    <a:lnTo>
                      <a:pt x="5167" y="22508"/>
                    </a:lnTo>
                    <a:lnTo>
                      <a:pt x="5438" y="23037"/>
                    </a:lnTo>
                    <a:lnTo>
                      <a:pt x="5725" y="23551"/>
                    </a:lnTo>
                    <a:lnTo>
                      <a:pt x="6012" y="24049"/>
                    </a:lnTo>
                    <a:lnTo>
                      <a:pt x="6330" y="24517"/>
                    </a:lnTo>
                    <a:lnTo>
                      <a:pt x="6526" y="24804"/>
                    </a:lnTo>
                    <a:lnTo>
                      <a:pt x="6738" y="25076"/>
                    </a:lnTo>
                    <a:lnTo>
                      <a:pt x="6949" y="25333"/>
                    </a:lnTo>
                    <a:lnTo>
                      <a:pt x="7176" y="25590"/>
                    </a:lnTo>
                    <a:lnTo>
                      <a:pt x="7432" y="26557"/>
                    </a:lnTo>
                    <a:lnTo>
                      <a:pt x="8127" y="29079"/>
                    </a:lnTo>
                    <a:lnTo>
                      <a:pt x="8596" y="30726"/>
                    </a:lnTo>
                    <a:lnTo>
                      <a:pt x="9124" y="32539"/>
                    </a:lnTo>
                    <a:lnTo>
                      <a:pt x="9683" y="34412"/>
                    </a:lnTo>
                    <a:lnTo>
                      <a:pt x="10287" y="36300"/>
                    </a:lnTo>
                    <a:lnTo>
                      <a:pt x="10635" y="37388"/>
                    </a:lnTo>
                    <a:lnTo>
                      <a:pt x="10997" y="38415"/>
                    </a:lnTo>
                    <a:lnTo>
                      <a:pt x="11360" y="39412"/>
                    </a:lnTo>
                    <a:lnTo>
                      <a:pt x="11707" y="40318"/>
                    </a:lnTo>
                    <a:lnTo>
                      <a:pt x="12040" y="41134"/>
                    </a:lnTo>
                    <a:lnTo>
                      <a:pt x="12372" y="41859"/>
                    </a:lnTo>
                    <a:lnTo>
                      <a:pt x="12523" y="42176"/>
                    </a:lnTo>
                    <a:lnTo>
                      <a:pt x="12674" y="42463"/>
                    </a:lnTo>
                    <a:lnTo>
                      <a:pt x="12825" y="42705"/>
                    </a:lnTo>
                    <a:lnTo>
                      <a:pt x="12976" y="42916"/>
                    </a:lnTo>
                    <a:lnTo>
                      <a:pt x="13384" y="42841"/>
                    </a:lnTo>
                    <a:lnTo>
                      <a:pt x="13837" y="42720"/>
                    </a:lnTo>
                    <a:lnTo>
                      <a:pt x="14426" y="42554"/>
                    </a:lnTo>
                    <a:lnTo>
                      <a:pt x="15121" y="42327"/>
                    </a:lnTo>
                    <a:lnTo>
                      <a:pt x="15484" y="42206"/>
                    </a:lnTo>
                    <a:lnTo>
                      <a:pt x="15877" y="42055"/>
                    </a:lnTo>
                    <a:lnTo>
                      <a:pt x="16269" y="41889"/>
                    </a:lnTo>
                    <a:lnTo>
                      <a:pt x="16662" y="41723"/>
                    </a:lnTo>
                    <a:lnTo>
                      <a:pt x="17055" y="41527"/>
                    </a:lnTo>
                    <a:lnTo>
                      <a:pt x="17463" y="41315"/>
                    </a:lnTo>
                    <a:lnTo>
                      <a:pt x="17856" y="41089"/>
                    </a:lnTo>
                    <a:lnTo>
                      <a:pt x="18233" y="40847"/>
                    </a:lnTo>
                    <a:lnTo>
                      <a:pt x="18596" y="40575"/>
                    </a:lnTo>
                    <a:lnTo>
                      <a:pt x="18943" y="40303"/>
                    </a:lnTo>
                    <a:lnTo>
                      <a:pt x="19260" y="40001"/>
                    </a:lnTo>
                    <a:lnTo>
                      <a:pt x="19562" y="39684"/>
                    </a:lnTo>
                    <a:lnTo>
                      <a:pt x="19698" y="39533"/>
                    </a:lnTo>
                    <a:lnTo>
                      <a:pt x="19834" y="39351"/>
                    </a:lnTo>
                    <a:lnTo>
                      <a:pt x="19955" y="39185"/>
                    </a:lnTo>
                    <a:lnTo>
                      <a:pt x="20061" y="39004"/>
                    </a:lnTo>
                    <a:lnTo>
                      <a:pt x="20167" y="38823"/>
                    </a:lnTo>
                    <a:lnTo>
                      <a:pt x="20257" y="38626"/>
                    </a:lnTo>
                    <a:lnTo>
                      <a:pt x="20333" y="38430"/>
                    </a:lnTo>
                    <a:lnTo>
                      <a:pt x="20408" y="38234"/>
                    </a:lnTo>
                    <a:lnTo>
                      <a:pt x="20469" y="38022"/>
                    </a:lnTo>
                    <a:lnTo>
                      <a:pt x="20514" y="37826"/>
                    </a:lnTo>
                    <a:lnTo>
                      <a:pt x="20559" y="37599"/>
                    </a:lnTo>
                    <a:lnTo>
                      <a:pt x="20575" y="37388"/>
                    </a:lnTo>
                    <a:lnTo>
                      <a:pt x="20590" y="37161"/>
                    </a:lnTo>
                    <a:lnTo>
                      <a:pt x="20575" y="36919"/>
                    </a:lnTo>
                    <a:lnTo>
                      <a:pt x="20559" y="36693"/>
                    </a:lnTo>
                    <a:lnTo>
                      <a:pt x="20529" y="36451"/>
                    </a:lnTo>
                    <a:lnTo>
                      <a:pt x="20484" y="36194"/>
                    </a:lnTo>
                    <a:lnTo>
                      <a:pt x="20408" y="35937"/>
                    </a:lnTo>
                    <a:lnTo>
                      <a:pt x="20333" y="35681"/>
                    </a:lnTo>
                    <a:lnTo>
                      <a:pt x="20227" y="35424"/>
                    </a:lnTo>
                    <a:lnTo>
                      <a:pt x="19683" y="34170"/>
                    </a:lnTo>
                    <a:lnTo>
                      <a:pt x="18294" y="31013"/>
                    </a:lnTo>
                    <a:lnTo>
                      <a:pt x="16405" y="26829"/>
                    </a:lnTo>
                    <a:lnTo>
                      <a:pt x="15408" y="24623"/>
                    </a:lnTo>
                    <a:lnTo>
                      <a:pt x="14426" y="22493"/>
                    </a:lnTo>
                    <a:lnTo>
                      <a:pt x="13701" y="20952"/>
                    </a:lnTo>
                    <a:lnTo>
                      <a:pt x="13037" y="19593"/>
                    </a:lnTo>
                    <a:lnTo>
                      <a:pt x="10121" y="12916"/>
                    </a:lnTo>
                    <a:lnTo>
                      <a:pt x="8716" y="9714"/>
                    </a:lnTo>
                    <a:lnTo>
                      <a:pt x="4457"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3;p23">
                <a:extLst>
                  <a:ext uri="{FF2B5EF4-FFF2-40B4-BE49-F238E27FC236}">
                    <a16:creationId xmlns:a16="http://schemas.microsoft.com/office/drawing/2014/main" id="{3A48FBA2-6921-4881-4971-395D3F3D909E}"/>
                  </a:ext>
                </a:extLst>
              </p:cNvPr>
              <p:cNvSpPr/>
              <p:nvPr/>
            </p:nvSpPr>
            <p:spPr>
              <a:xfrm>
                <a:off x="7347201" y="1904290"/>
                <a:ext cx="174069" cy="345063"/>
              </a:xfrm>
              <a:custGeom>
                <a:avLst/>
                <a:gdLst/>
                <a:ahLst/>
                <a:cxnLst/>
                <a:rect l="l" t="t" r="r" b="b"/>
                <a:pathLst>
                  <a:path w="10303" h="20424" extrusionOk="0">
                    <a:moveTo>
                      <a:pt x="4139" y="0"/>
                    </a:moveTo>
                    <a:lnTo>
                      <a:pt x="4260" y="408"/>
                    </a:lnTo>
                    <a:lnTo>
                      <a:pt x="4517" y="1375"/>
                    </a:lnTo>
                    <a:lnTo>
                      <a:pt x="4849" y="2765"/>
                    </a:lnTo>
                    <a:lnTo>
                      <a:pt x="5046" y="3550"/>
                    </a:lnTo>
                    <a:lnTo>
                      <a:pt x="5227" y="4381"/>
                    </a:lnTo>
                    <a:lnTo>
                      <a:pt x="5408" y="5242"/>
                    </a:lnTo>
                    <a:lnTo>
                      <a:pt x="5559" y="6103"/>
                    </a:lnTo>
                    <a:lnTo>
                      <a:pt x="5695" y="6949"/>
                    </a:lnTo>
                    <a:lnTo>
                      <a:pt x="5801" y="7750"/>
                    </a:lnTo>
                    <a:lnTo>
                      <a:pt x="5846" y="8142"/>
                    </a:lnTo>
                    <a:lnTo>
                      <a:pt x="5877" y="8505"/>
                    </a:lnTo>
                    <a:lnTo>
                      <a:pt x="5892" y="8867"/>
                    </a:lnTo>
                    <a:lnTo>
                      <a:pt x="5892" y="9200"/>
                    </a:lnTo>
                    <a:lnTo>
                      <a:pt x="5877" y="9502"/>
                    </a:lnTo>
                    <a:lnTo>
                      <a:pt x="5862" y="9789"/>
                    </a:lnTo>
                    <a:lnTo>
                      <a:pt x="5816" y="10031"/>
                    </a:lnTo>
                    <a:lnTo>
                      <a:pt x="5771" y="10257"/>
                    </a:lnTo>
                    <a:lnTo>
                      <a:pt x="5620" y="10680"/>
                    </a:lnTo>
                    <a:lnTo>
                      <a:pt x="5454" y="11088"/>
                    </a:lnTo>
                    <a:lnTo>
                      <a:pt x="5242" y="11481"/>
                    </a:lnTo>
                    <a:lnTo>
                      <a:pt x="5016" y="11873"/>
                    </a:lnTo>
                    <a:lnTo>
                      <a:pt x="4895" y="12055"/>
                    </a:lnTo>
                    <a:lnTo>
                      <a:pt x="4759" y="12236"/>
                    </a:lnTo>
                    <a:lnTo>
                      <a:pt x="4608" y="12402"/>
                    </a:lnTo>
                    <a:lnTo>
                      <a:pt x="4457" y="12568"/>
                    </a:lnTo>
                    <a:lnTo>
                      <a:pt x="4306" y="12734"/>
                    </a:lnTo>
                    <a:lnTo>
                      <a:pt x="4139" y="12886"/>
                    </a:lnTo>
                    <a:lnTo>
                      <a:pt x="3973" y="13037"/>
                    </a:lnTo>
                    <a:lnTo>
                      <a:pt x="3792" y="13173"/>
                    </a:lnTo>
                    <a:lnTo>
                      <a:pt x="3611" y="13293"/>
                    </a:lnTo>
                    <a:lnTo>
                      <a:pt x="3414" y="13414"/>
                    </a:lnTo>
                    <a:lnTo>
                      <a:pt x="3218" y="13520"/>
                    </a:lnTo>
                    <a:lnTo>
                      <a:pt x="3007" y="13626"/>
                    </a:lnTo>
                    <a:lnTo>
                      <a:pt x="2795" y="13716"/>
                    </a:lnTo>
                    <a:lnTo>
                      <a:pt x="2568" y="13792"/>
                    </a:lnTo>
                    <a:lnTo>
                      <a:pt x="2342" y="13852"/>
                    </a:lnTo>
                    <a:lnTo>
                      <a:pt x="2115" y="13898"/>
                    </a:lnTo>
                    <a:lnTo>
                      <a:pt x="1874" y="13943"/>
                    </a:lnTo>
                    <a:lnTo>
                      <a:pt x="1632" y="13958"/>
                    </a:lnTo>
                    <a:lnTo>
                      <a:pt x="1375" y="13973"/>
                    </a:lnTo>
                    <a:lnTo>
                      <a:pt x="1103" y="13973"/>
                    </a:lnTo>
                    <a:lnTo>
                      <a:pt x="846" y="13958"/>
                    </a:lnTo>
                    <a:lnTo>
                      <a:pt x="559" y="13928"/>
                    </a:lnTo>
                    <a:lnTo>
                      <a:pt x="287" y="13867"/>
                    </a:lnTo>
                    <a:lnTo>
                      <a:pt x="0" y="13807"/>
                    </a:lnTo>
                    <a:lnTo>
                      <a:pt x="0" y="13807"/>
                    </a:lnTo>
                    <a:lnTo>
                      <a:pt x="348" y="14895"/>
                    </a:lnTo>
                    <a:lnTo>
                      <a:pt x="710" y="15922"/>
                    </a:lnTo>
                    <a:lnTo>
                      <a:pt x="1073" y="16919"/>
                    </a:lnTo>
                    <a:lnTo>
                      <a:pt x="1420" y="17825"/>
                    </a:lnTo>
                    <a:lnTo>
                      <a:pt x="1753" y="18641"/>
                    </a:lnTo>
                    <a:lnTo>
                      <a:pt x="2085" y="19366"/>
                    </a:lnTo>
                    <a:lnTo>
                      <a:pt x="2236" y="19683"/>
                    </a:lnTo>
                    <a:lnTo>
                      <a:pt x="2387" y="19970"/>
                    </a:lnTo>
                    <a:lnTo>
                      <a:pt x="2538" y="20212"/>
                    </a:lnTo>
                    <a:lnTo>
                      <a:pt x="2689" y="20423"/>
                    </a:lnTo>
                    <a:lnTo>
                      <a:pt x="3097" y="20348"/>
                    </a:lnTo>
                    <a:lnTo>
                      <a:pt x="3550" y="20227"/>
                    </a:lnTo>
                    <a:lnTo>
                      <a:pt x="4139" y="20061"/>
                    </a:lnTo>
                    <a:lnTo>
                      <a:pt x="4834" y="19834"/>
                    </a:lnTo>
                    <a:lnTo>
                      <a:pt x="5197" y="19713"/>
                    </a:lnTo>
                    <a:lnTo>
                      <a:pt x="5590" y="19562"/>
                    </a:lnTo>
                    <a:lnTo>
                      <a:pt x="5982" y="19396"/>
                    </a:lnTo>
                    <a:lnTo>
                      <a:pt x="6375" y="19230"/>
                    </a:lnTo>
                    <a:lnTo>
                      <a:pt x="6768" y="19034"/>
                    </a:lnTo>
                    <a:lnTo>
                      <a:pt x="7176" y="18822"/>
                    </a:lnTo>
                    <a:lnTo>
                      <a:pt x="7569" y="18596"/>
                    </a:lnTo>
                    <a:lnTo>
                      <a:pt x="7946" y="18354"/>
                    </a:lnTo>
                    <a:lnTo>
                      <a:pt x="8309" y="18082"/>
                    </a:lnTo>
                    <a:lnTo>
                      <a:pt x="8656" y="17810"/>
                    </a:lnTo>
                    <a:lnTo>
                      <a:pt x="8973" y="17508"/>
                    </a:lnTo>
                    <a:lnTo>
                      <a:pt x="9275" y="17191"/>
                    </a:lnTo>
                    <a:lnTo>
                      <a:pt x="9411" y="17040"/>
                    </a:lnTo>
                    <a:lnTo>
                      <a:pt x="9547" y="16858"/>
                    </a:lnTo>
                    <a:lnTo>
                      <a:pt x="9668" y="16692"/>
                    </a:lnTo>
                    <a:lnTo>
                      <a:pt x="9774" y="16511"/>
                    </a:lnTo>
                    <a:lnTo>
                      <a:pt x="9880" y="16330"/>
                    </a:lnTo>
                    <a:lnTo>
                      <a:pt x="9970" y="16133"/>
                    </a:lnTo>
                    <a:lnTo>
                      <a:pt x="10046" y="15937"/>
                    </a:lnTo>
                    <a:lnTo>
                      <a:pt x="10121" y="15741"/>
                    </a:lnTo>
                    <a:lnTo>
                      <a:pt x="10182" y="15529"/>
                    </a:lnTo>
                    <a:lnTo>
                      <a:pt x="10227" y="15333"/>
                    </a:lnTo>
                    <a:lnTo>
                      <a:pt x="10272" y="15106"/>
                    </a:lnTo>
                    <a:lnTo>
                      <a:pt x="10288" y="14895"/>
                    </a:lnTo>
                    <a:lnTo>
                      <a:pt x="10303" y="14668"/>
                    </a:lnTo>
                    <a:lnTo>
                      <a:pt x="10288" y="14426"/>
                    </a:lnTo>
                    <a:lnTo>
                      <a:pt x="10272" y="14200"/>
                    </a:lnTo>
                    <a:lnTo>
                      <a:pt x="10242" y="13958"/>
                    </a:lnTo>
                    <a:lnTo>
                      <a:pt x="10197" y="13701"/>
                    </a:lnTo>
                    <a:lnTo>
                      <a:pt x="10121" y="13444"/>
                    </a:lnTo>
                    <a:lnTo>
                      <a:pt x="10046" y="13188"/>
                    </a:lnTo>
                    <a:lnTo>
                      <a:pt x="9940" y="12931"/>
                    </a:lnTo>
                    <a:lnTo>
                      <a:pt x="9396" y="11677"/>
                    </a:lnTo>
                    <a:lnTo>
                      <a:pt x="8007" y="8520"/>
                    </a:lnTo>
                    <a:lnTo>
                      <a:pt x="6118" y="4336"/>
                    </a:lnTo>
                    <a:lnTo>
                      <a:pt x="5121" y="2130"/>
                    </a:lnTo>
                    <a:lnTo>
                      <a:pt x="4139"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4;p23">
                <a:extLst>
                  <a:ext uri="{FF2B5EF4-FFF2-40B4-BE49-F238E27FC236}">
                    <a16:creationId xmlns:a16="http://schemas.microsoft.com/office/drawing/2014/main" id="{7A70C9C1-1E74-8400-060D-168F7B881FED}"/>
                  </a:ext>
                </a:extLst>
              </p:cNvPr>
              <p:cNvSpPr/>
              <p:nvPr/>
            </p:nvSpPr>
            <p:spPr>
              <a:xfrm>
                <a:off x="7347962" y="2122767"/>
                <a:ext cx="271063" cy="354001"/>
              </a:xfrm>
              <a:custGeom>
                <a:avLst/>
                <a:gdLst/>
                <a:ahLst/>
                <a:cxnLst/>
                <a:rect l="l" t="t" r="r" b="b"/>
                <a:pathLst>
                  <a:path w="16044" h="20953" extrusionOk="0">
                    <a:moveTo>
                      <a:pt x="9895" y="1"/>
                    </a:moveTo>
                    <a:lnTo>
                      <a:pt x="9306" y="182"/>
                    </a:lnTo>
                    <a:lnTo>
                      <a:pt x="8717" y="379"/>
                    </a:lnTo>
                    <a:lnTo>
                      <a:pt x="8128" y="620"/>
                    </a:lnTo>
                    <a:lnTo>
                      <a:pt x="7539" y="877"/>
                    </a:lnTo>
                    <a:lnTo>
                      <a:pt x="6965" y="1149"/>
                    </a:lnTo>
                    <a:lnTo>
                      <a:pt x="6406" y="1436"/>
                    </a:lnTo>
                    <a:lnTo>
                      <a:pt x="5847" y="1738"/>
                    </a:lnTo>
                    <a:lnTo>
                      <a:pt x="5303" y="2055"/>
                    </a:lnTo>
                    <a:lnTo>
                      <a:pt x="4774" y="2388"/>
                    </a:lnTo>
                    <a:lnTo>
                      <a:pt x="4261" y="2705"/>
                    </a:lnTo>
                    <a:lnTo>
                      <a:pt x="3777" y="3037"/>
                    </a:lnTo>
                    <a:lnTo>
                      <a:pt x="3309" y="3369"/>
                    </a:lnTo>
                    <a:lnTo>
                      <a:pt x="2448" y="3989"/>
                    </a:lnTo>
                    <a:lnTo>
                      <a:pt x="1693" y="4578"/>
                    </a:lnTo>
                    <a:lnTo>
                      <a:pt x="1013" y="5122"/>
                    </a:lnTo>
                    <a:lnTo>
                      <a:pt x="499" y="5560"/>
                    </a:lnTo>
                    <a:lnTo>
                      <a:pt x="76" y="5938"/>
                    </a:lnTo>
                    <a:lnTo>
                      <a:pt x="31" y="6406"/>
                    </a:lnTo>
                    <a:lnTo>
                      <a:pt x="1" y="6889"/>
                    </a:lnTo>
                    <a:lnTo>
                      <a:pt x="1" y="7373"/>
                    </a:lnTo>
                    <a:lnTo>
                      <a:pt x="16" y="7871"/>
                    </a:lnTo>
                    <a:lnTo>
                      <a:pt x="61" y="8657"/>
                    </a:lnTo>
                    <a:lnTo>
                      <a:pt x="137" y="9457"/>
                    </a:lnTo>
                    <a:lnTo>
                      <a:pt x="242" y="10273"/>
                    </a:lnTo>
                    <a:lnTo>
                      <a:pt x="394" y="11089"/>
                    </a:lnTo>
                    <a:lnTo>
                      <a:pt x="560" y="11904"/>
                    </a:lnTo>
                    <a:lnTo>
                      <a:pt x="756" y="12735"/>
                    </a:lnTo>
                    <a:lnTo>
                      <a:pt x="983" y="13536"/>
                    </a:lnTo>
                    <a:lnTo>
                      <a:pt x="1239" y="14336"/>
                    </a:lnTo>
                    <a:lnTo>
                      <a:pt x="1511" y="15137"/>
                    </a:lnTo>
                    <a:lnTo>
                      <a:pt x="1798" y="15907"/>
                    </a:lnTo>
                    <a:lnTo>
                      <a:pt x="2100" y="16648"/>
                    </a:lnTo>
                    <a:lnTo>
                      <a:pt x="2433" y="17373"/>
                    </a:lnTo>
                    <a:lnTo>
                      <a:pt x="2765" y="18068"/>
                    </a:lnTo>
                    <a:lnTo>
                      <a:pt x="3113" y="18717"/>
                    </a:lnTo>
                    <a:lnTo>
                      <a:pt x="3475" y="19337"/>
                    </a:lnTo>
                    <a:lnTo>
                      <a:pt x="3838" y="19911"/>
                    </a:lnTo>
                    <a:lnTo>
                      <a:pt x="4064" y="20137"/>
                    </a:lnTo>
                    <a:lnTo>
                      <a:pt x="4306" y="20333"/>
                    </a:lnTo>
                    <a:lnTo>
                      <a:pt x="4548" y="20485"/>
                    </a:lnTo>
                    <a:lnTo>
                      <a:pt x="4789" y="20636"/>
                    </a:lnTo>
                    <a:lnTo>
                      <a:pt x="5046" y="20741"/>
                    </a:lnTo>
                    <a:lnTo>
                      <a:pt x="5303" y="20832"/>
                    </a:lnTo>
                    <a:lnTo>
                      <a:pt x="5560" y="20892"/>
                    </a:lnTo>
                    <a:lnTo>
                      <a:pt x="5817" y="20923"/>
                    </a:lnTo>
                    <a:lnTo>
                      <a:pt x="6088" y="20953"/>
                    </a:lnTo>
                    <a:lnTo>
                      <a:pt x="6360" y="20938"/>
                    </a:lnTo>
                    <a:lnTo>
                      <a:pt x="6647" y="20923"/>
                    </a:lnTo>
                    <a:lnTo>
                      <a:pt x="6919" y="20877"/>
                    </a:lnTo>
                    <a:lnTo>
                      <a:pt x="7206" y="20802"/>
                    </a:lnTo>
                    <a:lnTo>
                      <a:pt x="7478" y="20726"/>
                    </a:lnTo>
                    <a:lnTo>
                      <a:pt x="7765" y="20621"/>
                    </a:lnTo>
                    <a:lnTo>
                      <a:pt x="8052" y="20515"/>
                    </a:lnTo>
                    <a:lnTo>
                      <a:pt x="8415" y="20349"/>
                    </a:lnTo>
                    <a:lnTo>
                      <a:pt x="8777" y="20152"/>
                    </a:lnTo>
                    <a:lnTo>
                      <a:pt x="9140" y="19941"/>
                    </a:lnTo>
                    <a:lnTo>
                      <a:pt x="9517" y="19714"/>
                    </a:lnTo>
                    <a:lnTo>
                      <a:pt x="9865" y="19457"/>
                    </a:lnTo>
                    <a:lnTo>
                      <a:pt x="10227" y="19201"/>
                    </a:lnTo>
                    <a:lnTo>
                      <a:pt x="10590" y="18914"/>
                    </a:lnTo>
                    <a:lnTo>
                      <a:pt x="10937" y="18627"/>
                    </a:lnTo>
                    <a:lnTo>
                      <a:pt x="11285" y="18324"/>
                    </a:lnTo>
                    <a:lnTo>
                      <a:pt x="11632" y="18022"/>
                    </a:lnTo>
                    <a:lnTo>
                      <a:pt x="12282" y="17388"/>
                    </a:lnTo>
                    <a:lnTo>
                      <a:pt x="12916" y="16753"/>
                    </a:lnTo>
                    <a:lnTo>
                      <a:pt x="13505" y="16119"/>
                    </a:lnTo>
                    <a:lnTo>
                      <a:pt x="14049" y="15500"/>
                    </a:lnTo>
                    <a:lnTo>
                      <a:pt x="14533" y="14926"/>
                    </a:lnTo>
                    <a:lnTo>
                      <a:pt x="14971" y="14382"/>
                    </a:lnTo>
                    <a:lnTo>
                      <a:pt x="15333" y="13913"/>
                    </a:lnTo>
                    <a:lnTo>
                      <a:pt x="15862" y="13234"/>
                    </a:lnTo>
                    <a:lnTo>
                      <a:pt x="16043" y="12977"/>
                    </a:lnTo>
                    <a:lnTo>
                      <a:pt x="10454" y="1149"/>
                    </a:lnTo>
                    <a:lnTo>
                      <a:pt x="9895"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5;p23">
                <a:extLst>
                  <a:ext uri="{FF2B5EF4-FFF2-40B4-BE49-F238E27FC236}">
                    <a16:creationId xmlns:a16="http://schemas.microsoft.com/office/drawing/2014/main" id="{4CF965DF-2E19-2565-99C1-CD867985299F}"/>
                  </a:ext>
                </a:extLst>
              </p:cNvPr>
              <p:cNvSpPr/>
              <p:nvPr/>
            </p:nvSpPr>
            <p:spPr>
              <a:xfrm>
                <a:off x="7347962" y="2122767"/>
                <a:ext cx="176637" cy="132997"/>
              </a:xfrm>
              <a:custGeom>
                <a:avLst/>
                <a:gdLst/>
                <a:ahLst/>
                <a:cxnLst/>
                <a:rect l="l" t="t" r="r" b="b"/>
                <a:pathLst>
                  <a:path w="10455" h="7872" extrusionOk="0">
                    <a:moveTo>
                      <a:pt x="9895" y="1"/>
                    </a:moveTo>
                    <a:lnTo>
                      <a:pt x="9442" y="137"/>
                    </a:lnTo>
                    <a:lnTo>
                      <a:pt x="8989" y="288"/>
                    </a:lnTo>
                    <a:lnTo>
                      <a:pt x="8536" y="454"/>
                    </a:lnTo>
                    <a:lnTo>
                      <a:pt x="8082" y="635"/>
                    </a:lnTo>
                    <a:lnTo>
                      <a:pt x="7629" y="832"/>
                    </a:lnTo>
                    <a:lnTo>
                      <a:pt x="7191" y="1043"/>
                    </a:lnTo>
                    <a:lnTo>
                      <a:pt x="6738" y="1255"/>
                    </a:lnTo>
                    <a:lnTo>
                      <a:pt x="6315" y="1481"/>
                    </a:lnTo>
                    <a:lnTo>
                      <a:pt x="5877" y="1723"/>
                    </a:lnTo>
                    <a:lnTo>
                      <a:pt x="5469" y="1965"/>
                    </a:lnTo>
                    <a:lnTo>
                      <a:pt x="4653" y="2463"/>
                    </a:lnTo>
                    <a:lnTo>
                      <a:pt x="3883" y="2962"/>
                    </a:lnTo>
                    <a:lnTo>
                      <a:pt x="3158" y="3475"/>
                    </a:lnTo>
                    <a:lnTo>
                      <a:pt x="2493" y="3959"/>
                    </a:lnTo>
                    <a:lnTo>
                      <a:pt x="1904" y="4412"/>
                    </a:lnTo>
                    <a:lnTo>
                      <a:pt x="1375" y="4835"/>
                    </a:lnTo>
                    <a:lnTo>
                      <a:pt x="922" y="5197"/>
                    </a:lnTo>
                    <a:lnTo>
                      <a:pt x="288" y="5741"/>
                    </a:lnTo>
                    <a:lnTo>
                      <a:pt x="76" y="5938"/>
                    </a:lnTo>
                    <a:lnTo>
                      <a:pt x="31" y="6406"/>
                    </a:lnTo>
                    <a:lnTo>
                      <a:pt x="1" y="6889"/>
                    </a:lnTo>
                    <a:lnTo>
                      <a:pt x="1" y="7373"/>
                    </a:lnTo>
                    <a:lnTo>
                      <a:pt x="16" y="7871"/>
                    </a:lnTo>
                    <a:lnTo>
                      <a:pt x="273" y="7629"/>
                    </a:lnTo>
                    <a:lnTo>
                      <a:pt x="545" y="7373"/>
                    </a:lnTo>
                    <a:lnTo>
                      <a:pt x="1134" y="6874"/>
                    </a:lnTo>
                    <a:lnTo>
                      <a:pt x="1783" y="6376"/>
                    </a:lnTo>
                    <a:lnTo>
                      <a:pt x="2478" y="5862"/>
                    </a:lnTo>
                    <a:lnTo>
                      <a:pt x="3218" y="5348"/>
                    </a:lnTo>
                    <a:lnTo>
                      <a:pt x="3974" y="4850"/>
                    </a:lnTo>
                    <a:lnTo>
                      <a:pt x="4744" y="4366"/>
                    </a:lnTo>
                    <a:lnTo>
                      <a:pt x="5514" y="3898"/>
                    </a:lnTo>
                    <a:lnTo>
                      <a:pt x="6285" y="3445"/>
                    </a:lnTo>
                    <a:lnTo>
                      <a:pt x="7025" y="3007"/>
                    </a:lnTo>
                    <a:lnTo>
                      <a:pt x="8415" y="2237"/>
                    </a:lnTo>
                    <a:lnTo>
                      <a:pt x="9578" y="1602"/>
                    </a:lnTo>
                    <a:lnTo>
                      <a:pt x="10454" y="1149"/>
                    </a:lnTo>
                    <a:lnTo>
                      <a:pt x="9895"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6;p23">
                <a:extLst>
                  <a:ext uri="{FF2B5EF4-FFF2-40B4-BE49-F238E27FC236}">
                    <a16:creationId xmlns:a16="http://schemas.microsoft.com/office/drawing/2014/main" id="{7F18CD8D-2D32-130E-46C7-1A3A0238F83A}"/>
                  </a:ext>
                </a:extLst>
              </p:cNvPr>
              <p:cNvSpPr/>
              <p:nvPr/>
            </p:nvSpPr>
            <p:spPr>
              <a:xfrm>
                <a:off x="7133560" y="2311911"/>
                <a:ext cx="1001738" cy="1180639"/>
              </a:xfrm>
              <a:custGeom>
                <a:avLst/>
                <a:gdLst/>
                <a:ahLst/>
                <a:cxnLst/>
                <a:rect l="l" t="t" r="r" b="b"/>
                <a:pathLst>
                  <a:path w="59292" h="69881" extrusionOk="0">
                    <a:moveTo>
                      <a:pt x="26194" y="0"/>
                    </a:moveTo>
                    <a:lnTo>
                      <a:pt x="25832" y="167"/>
                    </a:lnTo>
                    <a:lnTo>
                      <a:pt x="24865" y="605"/>
                    </a:lnTo>
                    <a:lnTo>
                      <a:pt x="24200" y="922"/>
                    </a:lnTo>
                    <a:lnTo>
                      <a:pt x="23460" y="1284"/>
                    </a:lnTo>
                    <a:lnTo>
                      <a:pt x="22645" y="1707"/>
                    </a:lnTo>
                    <a:lnTo>
                      <a:pt x="21768" y="2176"/>
                    </a:lnTo>
                    <a:lnTo>
                      <a:pt x="20877" y="2689"/>
                    </a:lnTo>
                    <a:lnTo>
                      <a:pt x="19971" y="3248"/>
                    </a:lnTo>
                    <a:lnTo>
                      <a:pt x="19533" y="3535"/>
                    </a:lnTo>
                    <a:lnTo>
                      <a:pt x="19095" y="3822"/>
                    </a:lnTo>
                    <a:lnTo>
                      <a:pt x="18657" y="4124"/>
                    </a:lnTo>
                    <a:lnTo>
                      <a:pt x="18234" y="4442"/>
                    </a:lnTo>
                    <a:lnTo>
                      <a:pt x="17826" y="4744"/>
                    </a:lnTo>
                    <a:lnTo>
                      <a:pt x="17448" y="5061"/>
                    </a:lnTo>
                    <a:lnTo>
                      <a:pt x="17070" y="5393"/>
                    </a:lnTo>
                    <a:lnTo>
                      <a:pt x="16723" y="5710"/>
                    </a:lnTo>
                    <a:lnTo>
                      <a:pt x="16391" y="6043"/>
                    </a:lnTo>
                    <a:lnTo>
                      <a:pt x="16104" y="6375"/>
                    </a:lnTo>
                    <a:lnTo>
                      <a:pt x="15832" y="6707"/>
                    </a:lnTo>
                    <a:lnTo>
                      <a:pt x="15590" y="7055"/>
                    </a:lnTo>
                    <a:lnTo>
                      <a:pt x="15364" y="7417"/>
                    </a:lnTo>
                    <a:lnTo>
                      <a:pt x="15122" y="7871"/>
                    </a:lnTo>
                    <a:lnTo>
                      <a:pt x="14850" y="8384"/>
                    </a:lnTo>
                    <a:lnTo>
                      <a:pt x="14578" y="8958"/>
                    </a:lnTo>
                    <a:lnTo>
                      <a:pt x="14291" y="9608"/>
                    </a:lnTo>
                    <a:lnTo>
                      <a:pt x="13989" y="10303"/>
                    </a:lnTo>
                    <a:lnTo>
                      <a:pt x="13687" y="11043"/>
                    </a:lnTo>
                    <a:lnTo>
                      <a:pt x="13354" y="11843"/>
                    </a:lnTo>
                    <a:lnTo>
                      <a:pt x="12705" y="13581"/>
                    </a:lnTo>
                    <a:lnTo>
                      <a:pt x="12025" y="15454"/>
                    </a:lnTo>
                    <a:lnTo>
                      <a:pt x="11330" y="17448"/>
                    </a:lnTo>
                    <a:lnTo>
                      <a:pt x="10635" y="19517"/>
                    </a:lnTo>
                    <a:lnTo>
                      <a:pt x="9940" y="21647"/>
                    </a:lnTo>
                    <a:lnTo>
                      <a:pt x="9276" y="23807"/>
                    </a:lnTo>
                    <a:lnTo>
                      <a:pt x="8626" y="25952"/>
                    </a:lnTo>
                    <a:lnTo>
                      <a:pt x="8022" y="28052"/>
                    </a:lnTo>
                    <a:lnTo>
                      <a:pt x="7463" y="30076"/>
                    </a:lnTo>
                    <a:lnTo>
                      <a:pt x="6965" y="32010"/>
                    </a:lnTo>
                    <a:lnTo>
                      <a:pt x="6542" y="33792"/>
                    </a:lnTo>
                    <a:lnTo>
                      <a:pt x="6360" y="34623"/>
                    </a:lnTo>
                    <a:lnTo>
                      <a:pt x="6194" y="35424"/>
                    </a:lnTo>
                    <a:lnTo>
                      <a:pt x="5786" y="37388"/>
                    </a:lnTo>
                    <a:lnTo>
                      <a:pt x="5363" y="39306"/>
                    </a:lnTo>
                    <a:lnTo>
                      <a:pt x="4956" y="41179"/>
                    </a:lnTo>
                    <a:lnTo>
                      <a:pt x="4533" y="42992"/>
                    </a:lnTo>
                    <a:lnTo>
                      <a:pt x="4110" y="44744"/>
                    </a:lnTo>
                    <a:lnTo>
                      <a:pt x="3702" y="46436"/>
                    </a:lnTo>
                    <a:lnTo>
                      <a:pt x="3294" y="48052"/>
                    </a:lnTo>
                    <a:lnTo>
                      <a:pt x="2901" y="49593"/>
                    </a:lnTo>
                    <a:lnTo>
                      <a:pt x="2161" y="52403"/>
                    </a:lnTo>
                    <a:lnTo>
                      <a:pt x="1481" y="54835"/>
                    </a:lnTo>
                    <a:lnTo>
                      <a:pt x="907" y="56844"/>
                    </a:lnTo>
                    <a:lnTo>
                      <a:pt x="454" y="58385"/>
                    </a:lnTo>
                    <a:lnTo>
                      <a:pt x="1" y="59865"/>
                    </a:lnTo>
                    <a:lnTo>
                      <a:pt x="363" y="60288"/>
                    </a:lnTo>
                    <a:lnTo>
                      <a:pt x="756" y="60711"/>
                    </a:lnTo>
                    <a:lnTo>
                      <a:pt x="1179" y="61119"/>
                    </a:lnTo>
                    <a:lnTo>
                      <a:pt x="1617" y="61527"/>
                    </a:lnTo>
                    <a:lnTo>
                      <a:pt x="2101" y="61905"/>
                    </a:lnTo>
                    <a:lnTo>
                      <a:pt x="2614" y="62282"/>
                    </a:lnTo>
                    <a:lnTo>
                      <a:pt x="3143" y="62645"/>
                    </a:lnTo>
                    <a:lnTo>
                      <a:pt x="3702" y="62992"/>
                    </a:lnTo>
                    <a:lnTo>
                      <a:pt x="4291" y="63340"/>
                    </a:lnTo>
                    <a:lnTo>
                      <a:pt x="4895" y="63657"/>
                    </a:lnTo>
                    <a:lnTo>
                      <a:pt x="5530" y="63974"/>
                    </a:lnTo>
                    <a:lnTo>
                      <a:pt x="6179" y="64276"/>
                    </a:lnTo>
                    <a:lnTo>
                      <a:pt x="6844" y="64578"/>
                    </a:lnTo>
                    <a:lnTo>
                      <a:pt x="7539" y="64865"/>
                    </a:lnTo>
                    <a:lnTo>
                      <a:pt x="8234" y="65137"/>
                    </a:lnTo>
                    <a:lnTo>
                      <a:pt x="8959" y="65394"/>
                    </a:lnTo>
                    <a:lnTo>
                      <a:pt x="9684" y="65651"/>
                    </a:lnTo>
                    <a:lnTo>
                      <a:pt x="10439" y="65893"/>
                    </a:lnTo>
                    <a:lnTo>
                      <a:pt x="11194" y="66134"/>
                    </a:lnTo>
                    <a:lnTo>
                      <a:pt x="11965" y="66361"/>
                    </a:lnTo>
                    <a:lnTo>
                      <a:pt x="12735" y="66572"/>
                    </a:lnTo>
                    <a:lnTo>
                      <a:pt x="13521" y="66784"/>
                    </a:lnTo>
                    <a:lnTo>
                      <a:pt x="14321" y="66980"/>
                    </a:lnTo>
                    <a:lnTo>
                      <a:pt x="15122" y="67177"/>
                    </a:lnTo>
                    <a:lnTo>
                      <a:pt x="16723" y="67524"/>
                    </a:lnTo>
                    <a:lnTo>
                      <a:pt x="18339" y="67856"/>
                    </a:lnTo>
                    <a:lnTo>
                      <a:pt x="19956" y="68143"/>
                    </a:lnTo>
                    <a:lnTo>
                      <a:pt x="21557" y="68400"/>
                    </a:lnTo>
                    <a:lnTo>
                      <a:pt x="23143" y="68642"/>
                    </a:lnTo>
                    <a:lnTo>
                      <a:pt x="24699" y="68853"/>
                    </a:lnTo>
                    <a:lnTo>
                      <a:pt x="26210" y="69035"/>
                    </a:lnTo>
                    <a:lnTo>
                      <a:pt x="27660" y="69201"/>
                    </a:lnTo>
                    <a:lnTo>
                      <a:pt x="29065" y="69337"/>
                    </a:lnTo>
                    <a:lnTo>
                      <a:pt x="30394" y="69458"/>
                    </a:lnTo>
                    <a:lnTo>
                      <a:pt x="31648" y="69563"/>
                    </a:lnTo>
                    <a:lnTo>
                      <a:pt x="32796" y="69639"/>
                    </a:lnTo>
                    <a:lnTo>
                      <a:pt x="34805" y="69775"/>
                    </a:lnTo>
                    <a:lnTo>
                      <a:pt x="36346" y="69835"/>
                    </a:lnTo>
                    <a:lnTo>
                      <a:pt x="37312" y="69881"/>
                    </a:lnTo>
                    <a:lnTo>
                      <a:pt x="37660" y="69881"/>
                    </a:lnTo>
                    <a:lnTo>
                      <a:pt x="37615" y="69337"/>
                    </a:lnTo>
                    <a:lnTo>
                      <a:pt x="37509" y="67841"/>
                    </a:lnTo>
                    <a:lnTo>
                      <a:pt x="37373" y="65621"/>
                    </a:lnTo>
                    <a:lnTo>
                      <a:pt x="37312" y="64291"/>
                    </a:lnTo>
                    <a:lnTo>
                      <a:pt x="37252" y="62887"/>
                    </a:lnTo>
                    <a:lnTo>
                      <a:pt x="37222" y="61391"/>
                    </a:lnTo>
                    <a:lnTo>
                      <a:pt x="37192" y="59850"/>
                    </a:lnTo>
                    <a:lnTo>
                      <a:pt x="37192" y="58309"/>
                    </a:lnTo>
                    <a:lnTo>
                      <a:pt x="37207" y="56754"/>
                    </a:lnTo>
                    <a:lnTo>
                      <a:pt x="37237" y="55998"/>
                    </a:lnTo>
                    <a:lnTo>
                      <a:pt x="37267" y="55258"/>
                    </a:lnTo>
                    <a:lnTo>
                      <a:pt x="37297" y="54533"/>
                    </a:lnTo>
                    <a:lnTo>
                      <a:pt x="37358" y="53823"/>
                    </a:lnTo>
                    <a:lnTo>
                      <a:pt x="37418" y="53128"/>
                    </a:lnTo>
                    <a:lnTo>
                      <a:pt x="37479" y="52463"/>
                    </a:lnTo>
                    <a:lnTo>
                      <a:pt x="37569" y="51844"/>
                    </a:lnTo>
                    <a:lnTo>
                      <a:pt x="37660" y="51240"/>
                    </a:lnTo>
                    <a:lnTo>
                      <a:pt x="37886" y="49941"/>
                    </a:lnTo>
                    <a:lnTo>
                      <a:pt x="38098" y="48566"/>
                    </a:lnTo>
                    <a:lnTo>
                      <a:pt x="38309" y="47176"/>
                    </a:lnTo>
                    <a:lnTo>
                      <a:pt x="38506" y="45756"/>
                    </a:lnTo>
                    <a:lnTo>
                      <a:pt x="38883" y="42962"/>
                    </a:lnTo>
                    <a:lnTo>
                      <a:pt x="39216" y="40318"/>
                    </a:lnTo>
                    <a:lnTo>
                      <a:pt x="39488" y="37992"/>
                    </a:lnTo>
                    <a:lnTo>
                      <a:pt x="39699" y="36149"/>
                    </a:lnTo>
                    <a:lnTo>
                      <a:pt x="39865" y="34487"/>
                    </a:lnTo>
                    <a:lnTo>
                      <a:pt x="40409" y="34880"/>
                    </a:lnTo>
                    <a:lnTo>
                      <a:pt x="40983" y="35318"/>
                    </a:lnTo>
                    <a:lnTo>
                      <a:pt x="42177" y="36285"/>
                    </a:lnTo>
                    <a:lnTo>
                      <a:pt x="43445" y="37327"/>
                    </a:lnTo>
                    <a:lnTo>
                      <a:pt x="44729" y="38430"/>
                    </a:lnTo>
                    <a:lnTo>
                      <a:pt x="45998" y="39533"/>
                    </a:lnTo>
                    <a:lnTo>
                      <a:pt x="47207" y="40590"/>
                    </a:lnTo>
                    <a:lnTo>
                      <a:pt x="49322" y="42493"/>
                    </a:lnTo>
                    <a:lnTo>
                      <a:pt x="50666" y="43732"/>
                    </a:lnTo>
                    <a:lnTo>
                      <a:pt x="51165" y="44200"/>
                    </a:lnTo>
                    <a:lnTo>
                      <a:pt x="51316" y="43551"/>
                    </a:lnTo>
                    <a:lnTo>
                      <a:pt x="51467" y="42916"/>
                    </a:lnTo>
                    <a:lnTo>
                      <a:pt x="51633" y="42312"/>
                    </a:lnTo>
                    <a:lnTo>
                      <a:pt x="51784" y="41723"/>
                    </a:lnTo>
                    <a:lnTo>
                      <a:pt x="51965" y="41149"/>
                    </a:lnTo>
                    <a:lnTo>
                      <a:pt x="52131" y="40605"/>
                    </a:lnTo>
                    <a:lnTo>
                      <a:pt x="52313" y="40077"/>
                    </a:lnTo>
                    <a:lnTo>
                      <a:pt x="52494" y="39563"/>
                    </a:lnTo>
                    <a:lnTo>
                      <a:pt x="52690" y="39064"/>
                    </a:lnTo>
                    <a:lnTo>
                      <a:pt x="52887" y="38581"/>
                    </a:lnTo>
                    <a:lnTo>
                      <a:pt x="53068" y="38113"/>
                    </a:lnTo>
                    <a:lnTo>
                      <a:pt x="53279" y="37675"/>
                    </a:lnTo>
                    <a:lnTo>
                      <a:pt x="53476" y="37237"/>
                    </a:lnTo>
                    <a:lnTo>
                      <a:pt x="53672" y="36829"/>
                    </a:lnTo>
                    <a:lnTo>
                      <a:pt x="54080" y="36043"/>
                    </a:lnTo>
                    <a:lnTo>
                      <a:pt x="54322" y="35635"/>
                    </a:lnTo>
                    <a:lnTo>
                      <a:pt x="54548" y="35243"/>
                    </a:lnTo>
                    <a:lnTo>
                      <a:pt x="54790" y="34865"/>
                    </a:lnTo>
                    <a:lnTo>
                      <a:pt x="55032" y="34502"/>
                    </a:lnTo>
                    <a:lnTo>
                      <a:pt x="55258" y="34170"/>
                    </a:lnTo>
                    <a:lnTo>
                      <a:pt x="55500" y="33838"/>
                    </a:lnTo>
                    <a:lnTo>
                      <a:pt x="55953" y="33249"/>
                    </a:lnTo>
                    <a:lnTo>
                      <a:pt x="56406" y="32735"/>
                    </a:lnTo>
                    <a:lnTo>
                      <a:pt x="56829" y="32267"/>
                    </a:lnTo>
                    <a:lnTo>
                      <a:pt x="57237" y="31859"/>
                    </a:lnTo>
                    <a:lnTo>
                      <a:pt x="57630" y="31511"/>
                    </a:lnTo>
                    <a:lnTo>
                      <a:pt x="57977" y="31224"/>
                    </a:lnTo>
                    <a:lnTo>
                      <a:pt x="58310" y="30983"/>
                    </a:lnTo>
                    <a:lnTo>
                      <a:pt x="58597" y="30786"/>
                    </a:lnTo>
                    <a:lnTo>
                      <a:pt x="58838" y="30635"/>
                    </a:lnTo>
                    <a:lnTo>
                      <a:pt x="59171" y="30439"/>
                    </a:lnTo>
                    <a:lnTo>
                      <a:pt x="59292" y="30378"/>
                    </a:lnTo>
                    <a:lnTo>
                      <a:pt x="58023" y="28717"/>
                    </a:lnTo>
                    <a:lnTo>
                      <a:pt x="48808" y="16677"/>
                    </a:lnTo>
                    <a:lnTo>
                      <a:pt x="38899" y="8460"/>
                    </a:lnTo>
                    <a:lnTo>
                      <a:pt x="37192" y="7055"/>
                    </a:lnTo>
                    <a:lnTo>
                      <a:pt x="29382" y="2055"/>
                    </a:lnTo>
                    <a:lnTo>
                      <a:pt x="2619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7;p23">
                <a:extLst>
                  <a:ext uri="{FF2B5EF4-FFF2-40B4-BE49-F238E27FC236}">
                    <a16:creationId xmlns:a16="http://schemas.microsoft.com/office/drawing/2014/main" id="{DCC296EC-13A7-0BC0-722D-858EF3C3A6F9}"/>
                  </a:ext>
                </a:extLst>
              </p:cNvPr>
              <p:cNvSpPr/>
              <p:nvPr/>
            </p:nvSpPr>
            <p:spPr>
              <a:xfrm>
                <a:off x="7575898" y="2319312"/>
                <a:ext cx="201895" cy="168967"/>
              </a:xfrm>
              <a:custGeom>
                <a:avLst/>
                <a:gdLst/>
                <a:ahLst/>
                <a:cxnLst/>
                <a:rect l="l" t="t" r="r" b="b"/>
                <a:pathLst>
                  <a:path w="11950" h="10001" extrusionOk="0">
                    <a:moveTo>
                      <a:pt x="2689" y="0"/>
                    </a:moveTo>
                    <a:lnTo>
                      <a:pt x="2266" y="272"/>
                    </a:lnTo>
                    <a:lnTo>
                      <a:pt x="1828" y="559"/>
                    </a:lnTo>
                    <a:lnTo>
                      <a:pt x="1617" y="726"/>
                    </a:lnTo>
                    <a:lnTo>
                      <a:pt x="1405" y="907"/>
                    </a:lnTo>
                    <a:lnTo>
                      <a:pt x="1209" y="1103"/>
                    </a:lnTo>
                    <a:lnTo>
                      <a:pt x="1012" y="1315"/>
                    </a:lnTo>
                    <a:lnTo>
                      <a:pt x="831" y="1556"/>
                    </a:lnTo>
                    <a:lnTo>
                      <a:pt x="650" y="1828"/>
                    </a:lnTo>
                    <a:lnTo>
                      <a:pt x="499" y="2130"/>
                    </a:lnTo>
                    <a:lnTo>
                      <a:pt x="363" y="2463"/>
                    </a:lnTo>
                    <a:lnTo>
                      <a:pt x="242" y="2825"/>
                    </a:lnTo>
                    <a:lnTo>
                      <a:pt x="136" y="3248"/>
                    </a:lnTo>
                    <a:lnTo>
                      <a:pt x="61" y="3701"/>
                    </a:lnTo>
                    <a:lnTo>
                      <a:pt x="15" y="4200"/>
                    </a:lnTo>
                    <a:lnTo>
                      <a:pt x="0" y="4593"/>
                    </a:lnTo>
                    <a:lnTo>
                      <a:pt x="15" y="4970"/>
                    </a:lnTo>
                    <a:lnTo>
                      <a:pt x="61" y="5333"/>
                    </a:lnTo>
                    <a:lnTo>
                      <a:pt x="121" y="5680"/>
                    </a:lnTo>
                    <a:lnTo>
                      <a:pt x="212" y="6028"/>
                    </a:lnTo>
                    <a:lnTo>
                      <a:pt x="318" y="6360"/>
                    </a:lnTo>
                    <a:lnTo>
                      <a:pt x="454" y="6662"/>
                    </a:lnTo>
                    <a:lnTo>
                      <a:pt x="605" y="6964"/>
                    </a:lnTo>
                    <a:lnTo>
                      <a:pt x="771" y="7251"/>
                    </a:lnTo>
                    <a:lnTo>
                      <a:pt x="967" y="7538"/>
                    </a:lnTo>
                    <a:lnTo>
                      <a:pt x="1179" y="7795"/>
                    </a:lnTo>
                    <a:lnTo>
                      <a:pt x="1405" y="8037"/>
                    </a:lnTo>
                    <a:lnTo>
                      <a:pt x="1647" y="8279"/>
                    </a:lnTo>
                    <a:lnTo>
                      <a:pt x="1904" y="8490"/>
                    </a:lnTo>
                    <a:lnTo>
                      <a:pt x="2176" y="8701"/>
                    </a:lnTo>
                    <a:lnTo>
                      <a:pt x="2448" y="8883"/>
                    </a:lnTo>
                    <a:lnTo>
                      <a:pt x="2750" y="9064"/>
                    </a:lnTo>
                    <a:lnTo>
                      <a:pt x="3052" y="9230"/>
                    </a:lnTo>
                    <a:lnTo>
                      <a:pt x="3369" y="9366"/>
                    </a:lnTo>
                    <a:lnTo>
                      <a:pt x="3686" y="9502"/>
                    </a:lnTo>
                    <a:lnTo>
                      <a:pt x="4019" y="9623"/>
                    </a:lnTo>
                    <a:lnTo>
                      <a:pt x="4351" y="9714"/>
                    </a:lnTo>
                    <a:lnTo>
                      <a:pt x="4698" y="9804"/>
                    </a:lnTo>
                    <a:lnTo>
                      <a:pt x="5046" y="9880"/>
                    </a:lnTo>
                    <a:lnTo>
                      <a:pt x="5393" y="9925"/>
                    </a:lnTo>
                    <a:lnTo>
                      <a:pt x="5756" y="9970"/>
                    </a:lnTo>
                    <a:lnTo>
                      <a:pt x="6103" y="9986"/>
                    </a:lnTo>
                    <a:lnTo>
                      <a:pt x="6451" y="10001"/>
                    </a:lnTo>
                    <a:lnTo>
                      <a:pt x="6813" y="9986"/>
                    </a:lnTo>
                    <a:lnTo>
                      <a:pt x="7161" y="9955"/>
                    </a:lnTo>
                    <a:lnTo>
                      <a:pt x="7523" y="9925"/>
                    </a:lnTo>
                    <a:lnTo>
                      <a:pt x="7855" y="9865"/>
                    </a:lnTo>
                    <a:lnTo>
                      <a:pt x="8188" y="9789"/>
                    </a:lnTo>
                    <a:lnTo>
                      <a:pt x="8505" y="9698"/>
                    </a:lnTo>
                    <a:lnTo>
                      <a:pt x="8792" y="9593"/>
                    </a:lnTo>
                    <a:lnTo>
                      <a:pt x="9064" y="9487"/>
                    </a:lnTo>
                    <a:lnTo>
                      <a:pt x="9336" y="9351"/>
                    </a:lnTo>
                    <a:lnTo>
                      <a:pt x="9593" y="9215"/>
                    </a:lnTo>
                    <a:lnTo>
                      <a:pt x="9834" y="9064"/>
                    </a:lnTo>
                    <a:lnTo>
                      <a:pt x="10061" y="8913"/>
                    </a:lnTo>
                    <a:lnTo>
                      <a:pt x="10529" y="8566"/>
                    </a:lnTo>
                    <a:lnTo>
                      <a:pt x="10982" y="8188"/>
                    </a:lnTo>
                    <a:lnTo>
                      <a:pt x="11451" y="7795"/>
                    </a:lnTo>
                    <a:lnTo>
                      <a:pt x="11949" y="7387"/>
                    </a:lnTo>
                    <a:lnTo>
                      <a:pt x="11013" y="6617"/>
                    </a:lnTo>
                    <a:lnTo>
                      <a:pt x="2689"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8;p23">
                <a:extLst>
                  <a:ext uri="{FF2B5EF4-FFF2-40B4-BE49-F238E27FC236}">
                    <a16:creationId xmlns:a16="http://schemas.microsoft.com/office/drawing/2014/main" id="{BD728B5A-F08E-DB80-221E-DA721E6C80CD}"/>
                  </a:ext>
                </a:extLst>
              </p:cNvPr>
              <p:cNvSpPr/>
              <p:nvPr/>
            </p:nvSpPr>
            <p:spPr>
              <a:xfrm>
                <a:off x="7966922" y="2797123"/>
                <a:ext cx="168460" cy="261619"/>
              </a:xfrm>
              <a:custGeom>
                <a:avLst/>
                <a:gdLst/>
                <a:ahLst/>
                <a:cxnLst/>
                <a:rect l="l" t="t" r="r" b="b"/>
                <a:pathLst>
                  <a:path w="9971" h="15485" extrusionOk="0">
                    <a:moveTo>
                      <a:pt x="8702" y="1"/>
                    </a:moveTo>
                    <a:lnTo>
                      <a:pt x="8233" y="348"/>
                    </a:lnTo>
                    <a:lnTo>
                      <a:pt x="7720" y="756"/>
                    </a:lnTo>
                    <a:lnTo>
                      <a:pt x="7176" y="1224"/>
                    </a:lnTo>
                    <a:lnTo>
                      <a:pt x="6587" y="1753"/>
                    </a:lnTo>
                    <a:lnTo>
                      <a:pt x="5967" y="2357"/>
                    </a:lnTo>
                    <a:lnTo>
                      <a:pt x="5650" y="2690"/>
                    </a:lnTo>
                    <a:lnTo>
                      <a:pt x="5333" y="3022"/>
                    </a:lnTo>
                    <a:lnTo>
                      <a:pt x="5016" y="3385"/>
                    </a:lnTo>
                    <a:lnTo>
                      <a:pt x="4699" y="3762"/>
                    </a:lnTo>
                    <a:lnTo>
                      <a:pt x="4381" y="4170"/>
                    </a:lnTo>
                    <a:lnTo>
                      <a:pt x="4064" y="4578"/>
                    </a:lnTo>
                    <a:lnTo>
                      <a:pt x="3747" y="5016"/>
                    </a:lnTo>
                    <a:lnTo>
                      <a:pt x="3430" y="5469"/>
                    </a:lnTo>
                    <a:lnTo>
                      <a:pt x="3128" y="5937"/>
                    </a:lnTo>
                    <a:lnTo>
                      <a:pt x="2825" y="6421"/>
                    </a:lnTo>
                    <a:lnTo>
                      <a:pt x="2523" y="6934"/>
                    </a:lnTo>
                    <a:lnTo>
                      <a:pt x="2236" y="7448"/>
                    </a:lnTo>
                    <a:lnTo>
                      <a:pt x="1949" y="7992"/>
                    </a:lnTo>
                    <a:lnTo>
                      <a:pt x="1677" y="8566"/>
                    </a:lnTo>
                    <a:lnTo>
                      <a:pt x="1421" y="9140"/>
                    </a:lnTo>
                    <a:lnTo>
                      <a:pt x="1179" y="9744"/>
                    </a:lnTo>
                    <a:lnTo>
                      <a:pt x="937" y="10364"/>
                    </a:lnTo>
                    <a:lnTo>
                      <a:pt x="711" y="11013"/>
                    </a:lnTo>
                    <a:lnTo>
                      <a:pt x="514" y="11663"/>
                    </a:lnTo>
                    <a:lnTo>
                      <a:pt x="318" y="12358"/>
                    </a:lnTo>
                    <a:lnTo>
                      <a:pt x="152" y="13052"/>
                    </a:lnTo>
                    <a:lnTo>
                      <a:pt x="1" y="13777"/>
                    </a:lnTo>
                    <a:lnTo>
                      <a:pt x="1345" y="15016"/>
                    </a:lnTo>
                    <a:lnTo>
                      <a:pt x="1844" y="15484"/>
                    </a:lnTo>
                    <a:lnTo>
                      <a:pt x="2085" y="14427"/>
                    </a:lnTo>
                    <a:lnTo>
                      <a:pt x="2342" y="13430"/>
                    </a:lnTo>
                    <a:lnTo>
                      <a:pt x="2629" y="12493"/>
                    </a:lnTo>
                    <a:lnTo>
                      <a:pt x="2916" y="11602"/>
                    </a:lnTo>
                    <a:lnTo>
                      <a:pt x="3218" y="10756"/>
                    </a:lnTo>
                    <a:lnTo>
                      <a:pt x="3520" y="9956"/>
                    </a:lnTo>
                    <a:lnTo>
                      <a:pt x="3838" y="9200"/>
                    </a:lnTo>
                    <a:lnTo>
                      <a:pt x="4170" y="8490"/>
                    </a:lnTo>
                    <a:lnTo>
                      <a:pt x="4502" y="7826"/>
                    </a:lnTo>
                    <a:lnTo>
                      <a:pt x="4834" y="7206"/>
                    </a:lnTo>
                    <a:lnTo>
                      <a:pt x="5167" y="6617"/>
                    </a:lnTo>
                    <a:lnTo>
                      <a:pt x="5514" y="6073"/>
                    </a:lnTo>
                    <a:lnTo>
                      <a:pt x="5847" y="5575"/>
                    </a:lnTo>
                    <a:lnTo>
                      <a:pt x="6194" y="5107"/>
                    </a:lnTo>
                    <a:lnTo>
                      <a:pt x="6526" y="4684"/>
                    </a:lnTo>
                    <a:lnTo>
                      <a:pt x="6844" y="4276"/>
                    </a:lnTo>
                    <a:lnTo>
                      <a:pt x="7161" y="3913"/>
                    </a:lnTo>
                    <a:lnTo>
                      <a:pt x="7478" y="3581"/>
                    </a:lnTo>
                    <a:lnTo>
                      <a:pt x="7780" y="3294"/>
                    </a:lnTo>
                    <a:lnTo>
                      <a:pt x="8067" y="3022"/>
                    </a:lnTo>
                    <a:lnTo>
                      <a:pt x="8339" y="2780"/>
                    </a:lnTo>
                    <a:lnTo>
                      <a:pt x="8596" y="2569"/>
                    </a:lnTo>
                    <a:lnTo>
                      <a:pt x="8838" y="2372"/>
                    </a:lnTo>
                    <a:lnTo>
                      <a:pt x="9049" y="2206"/>
                    </a:lnTo>
                    <a:lnTo>
                      <a:pt x="9442" y="1965"/>
                    </a:lnTo>
                    <a:lnTo>
                      <a:pt x="9729" y="1783"/>
                    </a:lnTo>
                    <a:lnTo>
                      <a:pt x="9910" y="1693"/>
                    </a:lnTo>
                    <a:lnTo>
                      <a:pt x="9971" y="1662"/>
                    </a:lnTo>
                    <a:lnTo>
                      <a:pt x="8702"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9;p23">
                <a:extLst>
                  <a:ext uri="{FF2B5EF4-FFF2-40B4-BE49-F238E27FC236}">
                    <a16:creationId xmlns:a16="http://schemas.microsoft.com/office/drawing/2014/main" id="{058F7C31-0FF4-300E-A10D-8FB286017C1E}"/>
                  </a:ext>
                </a:extLst>
              </p:cNvPr>
              <p:cNvSpPr/>
              <p:nvPr/>
            </p:nvSpPr>
            <p:spPr>
              <a:xfrm>
                <a:off x="7781869" y="2266982"/>
                <a:ext cx="85522" cy="92922"/>
              </a:xfrm>
              <a:custGeom>
                <a:avLst/>
                <a:gdLst/>
                <a:ahLst/>
                <a:cxnLst/>
                <a:rect l="l" t="t" r="r" b="b"/>
                <a:pathLst>
                  <a:path w="5062" h="5500" extrusionOk="0">
                    <a:moveTo>
                      <a:pt x="4714" y="1"/>
                    </a:moveTo>
                    <a:lnTo>
                      <a:pt x="4397" y="16"/>
                    </a:lnTo>
                    <a:lnTo>
                      <a:pt x="4079" y="61"/>
                    </a:lnTo>
                    <a:lnTo>
                      <a:pt x="3762" y="137"/>
                    </a:lnTo>
                    <a:lnTo>
                      <a:pt x="3475" y="227"/>
                    </a:lnTo>
                    <a:lnTo>
                      <a:pt x="3203" y="363"/>
                    </a:lnTo>
                    <a:lnTo>
                      <a:pt x="2946" y="514"/>
                    </a:lnTo>
                    <a:lnTo>
                      <a:pt x="2690" y="696"/>
                    </a:lnTo>
                    <a:lnTo>
                      <a:pt x="2448" y="877"/>
                    </a:lnTo>
                    <a:lnTo>
                      <a:pt x="2221" y="1088"/>
                    </a:lnTo>
                    <a:lnTo>
                      <a:pt x="2010" y="1315"/>
                    </a:lnTo>
                    <a:lnTo>
                      <a:pt x="1814" y="1557"/>
                    </a:lnTo>
                    <a:lnTo>
                      <a:pt x="1617" y="1798"/>
                    </a:lnTo>
                    <a:lnTo>
                      <a:pt x="1451" y="2055"/>
                    </a:lnTo>
                    <a:lnTo>
                      <a:pt x="1270" y="2327"/>
                    </a:lnTo>
                    <a:lnTo>
                      <a:pt x="1119" y="2584"/>
                    </a:lnTo>
                    <a:lnTo>
                      <a:pt x="983" y="2856"/>
                    </a:lnTo>
                    <a:lnTo>
                      <a:pt x="847" y="3128"/>
                    </a:lnTo>
                    <a:lnTo>
                      <a:pt x="605" y="3641"/>
                    </a:lnTo>
                    <a:lnTo>
                      <a:pt x="409" y="4140"/>
                    </a:lnTo>
                    <a:lnTo>
                      <a:pt x="258" y="4578"/>
                    </a:lnTo>
                    <a:lnTo>
                      <a:pt x="137" y="4955"/>
                    </a:lnTo>
                    <a:lnTo>
                      <a:pt x="61" y="5243"/>
                    </a:lnTo>
                    <a:lnTo>
                      <a:pt x="1" y="5499"/>
                    </a:lnTo>
                    <a:lnTo>
                      <a:pt x="469" y="5409"/>
                    </a:lnTo>
                    <a:lnTo>
                      <a:pt x="922" y="5288"/>
                    </a:lnTo>
                    <a:lnTo>
                      <a:pt x="1330" y="5152"/>
                    </a:lnTo>
                    <a:lnTo>
                      <a:pt x="1723" y="5001"/>
                    </a:lnTo>
                    <a:lnTo>
                      <a:pt x="2070" y="4835"/>
                    </a:lnTo>
                    <a:lnTo>
                      <a:pt x="2403" y="4653"/>
                    </a:lnTo>
                    <a:lnTo>
                      <a:pt x="2720" y="4457"/>
                    </a:lnTo>
                    <a:lnTo>
                      <a:pt x="2992" y="4261"/>
                    </a:lnTo>
                    <a:lnTo>
                      <a:pt x="3249" y="4049"/>
                    </a:lnTo>
                    <a:lnTo>
                      <a:pt x="3490" y="3823"/>
                    </a:lnTo>
                    <a:lnTo>
                      <a:pt x="3702" y="3596"/>
                    </a:lnTo>
                    <a:lnTo>
                      <a:pt x="3898" y="3369"/>
                    </a:lnTo>
                    <a:lnTo>
                      <a:pt x="4079" y="3128"/>
                    </a:lnTo>
                    <a:lnTo>
                      <a:pt x="4230" y="2886"/>
                    </a:lnTo>
                    <a:lnTo>
                      <a:pt x="4366" y="2659"/>
                    </a:lnTo>
                    <a:lnTo>
                      <a:pt x="4487" y="2418"/>
                    </a:lnTo>
                    <a:lnTo>
                      <a:pt x="4608" y="2191"/>
                    </a:lnTo>
                    <a:lnTo>
                      <a:pt x="4699" y="1949"/>
                    </a:lnTo>
                    <a:lnTo>
                      <a:pt x="4774" y="1738"/>
                    </a:lnTo>
                    <a:lnTo>
                      <a:pt x="4835" y="1511"/>
                    </a:lnTo>
                    <a:lnTo>
                      <a:pt x="4940" y="1119"/>
                    </a:lnTo>
                    <a:lnTo>
                      <a:pt x="5016" y="756"/>
                    </a:lnTo>
                    <a:lnTo>
                      <a:pt x="5046" y="454"/>
                    </a:lnTo>
                    <a:lnTo>
                      <a:pt x="5061" y="227"/>
                    </a:lnTo>
                    <a:lnTo>
                      <a:pt x="5061" y="31"/>
                    </a:lnTo>
                    <a:lnTo>
                      <a:pt x="4714"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80;p23">
                <a:extLst>
                  <a:ext uri="{FF2B5EF4-FFF2-40B4-BE49-F238E27FC236}">
                    <a16:creationId xmlns:a16="http://schemas.microsoft.com/office/drawing/2014/main" id="{30E49482-1266-88A2-A5B1-261223EAF0E5}"/>
                  </a:ext>
                </a:extLst>
              </p:cNvPr>
              <p:cNvSpPr/>
              <p:nvPr/>
            </p:nvSpPr>
            <p:spPr>
              <a:xfrm>
                <a:off x="7681317" y="1888458"/>
                <a:ext cx="316731" cy="372636"/>
              </a:xfrm>
              <a:custGeom>
                <a:avLst/>
                <a:gdLst/>
                <a:ahLst/>
                <a:cxnLst/>
                <a:rect l="l" t="t" r="r" b="b"/>
                <a:pathLst>
                  <a:path w="18747" h="22056" extrusionOk="0">
                    <a:moveTo>
                      <a:pt x="6677" y="1"/>
                    </a:moveTo>
                    <a:lnTo>
                      <a:pt x="6194" y="31"/>
                    </a:lnTo>
                    <a:lnTo>
                      <a:pt x="5740" y="76"/>
                    </a:lnTo>
                    <a:lnTo>
                      <a:pt x="5302" y="137"/>
                    </a:lnTo>
                    <a:lnTo>
                      <a:pt x="4879" y="197"/>
                    </a:lnTo>
                    <a:lnTo>
                      <a:pt x="4471" y="272"/>
                    </a:lnTo>
                    <a:lnTo>
                      <a:pt x="4094" y="363"/>
                    </a:lnTo>
                    <a:lnTo>
                      <a:pt x="3731" y="439"/>
                    </a:lnTo>
                    <a:lnTo>
                      <a:pt x="3112" y="620"/>
                    </a:lnTo>
                    <a:lnTo>
                      <a:pt x="2598" y="786"/>
                    </a:lnTo>
                    <a:lnTo>
                      <a:pt x="2206" y="937"/>
                    </a:lnTo>
                    <a:lnTo>
                      <a:pt x="1888" y="1073"/>
                    </a:lnTo>
                    <a:lnTo>
                      <a:pt x="1601" y="1375"/>
                    </a:lnTo>
                    <a:lnTo>
                      <a:pt x="1345" y="1692"/>
                    </a:lnTo>
                    <a:lnTo>
                      <a:pt x="1103" y="2025"/>
                    </a:lnTo>
                    <a:lnTo>
                      <a:pt x="891" y="2342"/>
                    </a:lnTo>
                    <a:lnTo>
                      <a:pt x="710" y="2689"/>
                    </a:lnTo>
                    <a:lnTo>
                      <a:pt x="544" y="3022"/>
                    </a:lnTo>
                    <a:lnTo>
                      <a:pt x="408" y="3369"/>
                    </a:lnTo>
                    <a:lnTo>
                      <a:pt x="287" y="3717"/>
                    </a:lnTo>
                    <a:lnTo>
                      <a:pt x="196" y="4064"/>
                    </a:lnTo>
                    <a:lnTo>
                      <a:pt x="121" y="4427"/>
                    </a:lnTo>
                    <a:lnTo>
                      <a:pt x="61" y="4789"/>
                    </a:lnTo>
                    <a:lnTo>
                      <a:pt x="15" y="5152"/>
                    </a:lnTo>
                    <a:lnTo>
                      <a:pt x="0" y="5529"/>
                    </a:lnTo>
                    <a:lnTo>
                      <a:pt x="0" y="5892"/>
                    </a:lnTo>
                    <a:lnTo>
                      <a:pt x="15" y="6270"/>
                    </a:lnTo>
                    <a:lnTo>
                      <a:pt x="61" y="6647"/>
                    </a:lnTo>
                    <a:lnTo>
                      <a:pt x="106" y="7025"/>
                    </a:lnTo>
                    <a:lnTo>
                      <a:pt x="166" y="7403"/>
                    </a:lnTo>
                    <a:lnTo>
                      <a:pt x="257" y="7780"/>
                    </a:lnTo>
                    <a:lnTo>
                      <a:pt x="348" y="8158"/>
                    </a:lnTo>
                    <a:lnTo>
                      <a:pt x="468" y="8535"/>
                    </a:lnTo>
                    <a:lnTo>
                      <a:pt x="589" y="8928"/>
                    </a:lnTo>
                    <a:lnTo>
                      <a:pt x="725" y="9306"/>
                    </a:lnTo>
                    <a:lnTo>
                      <a:pt x="876" y="9684"/>
                    </a:lnTo>
                    <a:lnTo>
                      <a:pt x="1042" y="10076"/>
                    </a:lnTo>
                    <a:lnTo>
                      <a:pt x="1209" y="10454"/>
                    </a:lnTo>
                    <a:lnTo>
                      <a:pt x="1390" y="10832"/>
                    </a:lnTo>
                    <a:lnTo>
                      <a:pt x="1586" y="11209"/>
                    </a:lnTo>
                    <a:lnTo>
                      <a:pt x="1994" y="11965"/>
                    </a:lnTo>
                    <a:lnTo>
                      <a:pt x="2447" y="12705"/>
                    </a:lnTo>
                    <a:lnTo>
                      <a:pt x="2749" y="13173"/>
                    </a:lnTo>
                    <a:lnTo>
                      <a:pt x="3051" y="13641"/>
                    </a:lnTo>
                    <a:lnTo>
                      <a:pt x="3369" y="14110"/>
                    </a:lnTo>
                    <a:lnTo>
                      <a:pt x="3701" y="14563"/>
                    </a:lnTo>
                    <a:lnTo>
                      <a:pt x="4381" y="15454"/>
                    </a:lnTo>
                    <a:lnTo>
                      <a:pt x="5061" y="16315"/>
                    </a:lnTo>
                    <a:lnTo>
                      <a:pt x="5755" y="17131"/>
                    </a:lnTo>
                    <a:lnTo>
                      <a:pt x="6450" y="17901"/>
                    </a:lnTo>
                    <a:lnTo>
                      <a:pt x="7115" y="18626"/>
                    </a:lnTo>
                    <a:lnTo>
                      <a:pt x="7765" y="19291"/>
                    </a:lnTo>
                    <a:lnTo>
                      <a:pt x="8369" y="19895"/>
                    </a:lnTo>
                    <a:lnTo>
                      <a:pt x="8928" y="20439"/>
                    </a:lnTo>
                    <a:lnTo>
                      <a:pt x="9426" y="20907"/>
                    </a:lnTo>
                    <a:lnTo>
                      <a:pt x="9864" y="21315"/>
                    </a:lnTo>
                    <a:lnTo>
                      <a:pt x="10484" y="21859"/>
                    </a:lnTo>
                    <a:lnTo>
                      <a:pt x="10710" y="22055"/>
                    </a:lnTo>
                    <a:lnTo>
                      <a:pt x="10831" y="21995"/>
                    </a:lnTo>
                    <a:lnTo>
                      <a:pt x="11163" y="21814"/>
                    </a:lnTo>
                    <a:lnTo>
                      <a:pt x="11692" y="21511"/>
                    </a:lnTo>
                    <a:lnTo>
                      <a:pt x="12357" y="21104"/>
                    </a:lnTo>
                    <a:lnTo>
                      <a:pt x="12734" y="20847"/>
                    </a:lnTo>
                    <a:lnTo>
                      <a:pt x="13127" y="20575"/>
                    </a:lnTo>
                    <a:lnTo>
                      <a:pt x="13535" y="20273"/>
                    </a:lnTo>
                    <a:lnTo>
                      <a:pt x="13973" y="19940"/>
                    </a:lnTo>
                    <a:lnTo>
                      <a:pt x="14411" y="19578"/>
                    </a:lnTo>
                    <a:lnTo>
                      <a:pt x="14849" y="19200"/>
                    </a:lnTo>
                    <a:lnTo>
                      <a:pt x="15272" y="18777"/>
                    </a:lnTo>
                    <a:lnTo>
                      <a:pt x="15710" y="18339"/>
                    </a:lnTo>
                    <a:lnTo>
                      <a:pt x="16133" y="17886"/>
                    </a:lnTo>
                    <a:lnTo>
                      <a:pt x="16541" y="17403"/>
                    </a:lnTo>
                    <a:lnTo>
                      <a:pt x="16919" y="16889"/>
                    </a:lnTo>
                    <a:lnTo>
                      <a:pt x="17115" y="16617"/>
                    </a:lnTo>
                    <a:lnTo>
                      <a:pt x="17281" y="16345"/>
                    </a:lnTo>
                    <a:lnTo>
                      <a:pt x="17463" y="16073"/>
                    </a:lnTo>
                    <a:lnTo>
                      <a:pt x="17614" y="15786"/>
                    </a:lnTo>
                    <a:lnTo>
                      <a:pt x="17765" y="15499"/>
                    </a:lnTo>
                    <a:lnTo>
                      <a:pt x="17916" y="15212"/>
                    </a:lnTo>
                    <a:lnTo>
                      <a:pt x="18052" y="14910"/>
                    </a:lnTo>
                    <a:lnTo>
                      <a:pt x="18173" y="14593"/>
                    </a:lnTo>
                    <a:lnTo>
                      <a:pt x="18293" y="14291"/>
                    </a:lnTo>
                    <a:lnTo>
                      <a:pt x="18399" y="13974"/>
                    </a:lnTo>
                    <a:lnTo>
                      <a:pt x="18490" y="13641"/>
                    </a:lnTo>
                    <a:lnTo>
                      <a:pt x="18565" y="13309"/>
                    </a:lnTo>
                    <a:lnTo>
                      <a:pt x="18626" y="12977"/>
                    </a:lnTo>
                    <a:lnTo>
                      <a:pt x="18686" y="12644"/>
                    </a:lnTo>
                    <a:lnTo>
                      <a:pt x="18716" y="12297"/>
                    </a:lnTo>
                    <a:lnTo>
                      <a:pt x="18747" y="11949"/>
                    </a:lnTo>
                    <a:lnTo>
                      <a:pt x="18747" y="11587"/>
                    </a:lnTo>
                    <a:lnTo>
                      <a:pt x="18747" y="11224"/>
                    </a:lnTo>
                    <a:lnTo>
                      <a:pt x="18716" y="10862"/>
                    </a:lnTo>
                    <a:lnTo>
                      <a:pt x="18671" y="10484"/>
                    </a:lnTo>
                    <a:lnTo>
                      <a:pt x="18611" y="10106"/>
                    </a:lnTo>
                    <a:lnTo>
                      <a:pt x="18535" y="9729"/>
                    </a:lnTo>
                    <a:lnTo>
                      <a:pt x="18444" y="9336"/>
                    </a:lnTo>
                    <a:lnTo>
                      <a:pt x="18324" y="8943"/>
                    </a:lnTo>
                    <a:lnTo>
                      <a:pt x="18188" y="8551"/>
                    </a:lnTo>
                    <a:lnTo>
                      <a:pt x="18021" y="8143"/>
                    </a:lnTo>
                    <a:lnTo>
                      <a:pt x="17840" y="7720"/>
                    </a:lnTo>
                    <a:lnTo>
                      <a:pt x="17659" y="7312"/>
                    </a:lnTo>
                    <a:lnTo>
                      <a:pt x="17463" y="6904"/>
                    </a:lnTo>
                    <a:lnTo>
                      <a:pt x="17266" y="6526"/>
                    </a:lnTo>
                    <a:lnTo>
                      <a:pt x="17070" y="6149"/>
                    </a:lnTo>
                    <a:lnTo>
                      <a:pt x="16858" y="5786"/>
                    </a:lnTo>
                    <a:lnTo>
                      <a:pt x="16647" y="5454"/>
                    </a:lnTo>
                    <a:lnTo>
                      <a:pt x="16435" y="5122"/>
                    </a:lnTo>
                    <a:lnTo>
                      <a:pt x="16224" y="4789"/>
                    </a:lnTo>
                    <a:lnTo>
                      <a:pt x="15997" y="4487"/>
                    </a:lnTo>
                    <a:lnTo>
                      <a:pt x="15771" y="4200"/>
                    </a:lnTo>
                    <a:lnTo>
                      <a:pt x="15544" y="3913"/>
                    </a:lnTo>
                    <a:lnTo>
                      <a:pt x="15317" y="3641"/>
                    </a:lnTo>
                    <a:lnTo>
                      <a:pt x="15076" y="3384"/>
                    </a:lnTo>
                    <a:lnTo>
                      <a:pt x="14849" y="3143"/>
                    </a:lnTo>
                    <a:lnTo>
                      <a:pt x="14608" y="2916"/>
                    </a:lnTo>
                    <a:lnTo>
                      <a:pt x="14608" y="2901"/>
                    </a:lnTo>
                    <a:lnTo>
                      <a:pt x="14351" y="2674"/>
                    </a:lnTo>
                    <a:lnTo>
                      <a:pt x="14094" y="2448"/>
                    </a:lnTo>
                    <a:lnTo>
                      <a:pt x="13822" y="2236"/>
                    </a:lnTo>
                    <a:lnTo>
                      <a:pt x="13565" y="2025"/>
                    </a:lnTo>
                    <a:lnTo>
                      <a:pt x="13293" y="1844"/>
                    </a:lnTo>
                    <a:lnTo>
                      <a:pt x="13036" y="1662"/>
                    </a:lnTo>
                    <a:lnTo>
                      <a:pt x="12765" y="1496"/>
                    </a:lnTo>
                    <a:lnTo>
                      <a:pt x="12493" y="1330"/>
                    </a:lnTo>
                    <a:lnTo>
                      <a:pt x="12221" y="1194"/>
                    </a:lnTo>
                    <a:lnTo>
                      <a:pt x="11949" y="1043"/>
                    </a:lnTo>
                    <a:lnTo>
                      <a:pt x="11405" y="801"/>
                    </a:lnTo>
                    <a:lnTo>
                      <a:pt x="10861" y="590"/>
                    </a:lnTo>
                    <a:lnTo>
                      <a:pt x="10317" y="424"/>
                    </a:lnTo>
                    <a:lnTo>
                      <a:pt x="9774" y="288"/>
                    </a:lnTo>
                    <a:lnTo>
                      <a:pt x="9245" y="167"/>
                    </a:lnTo>
                    <a:lnTo>
                      <a:pt x="8701" y="91"/>
                    </a:lnTo>
                    <a:lnTo>
                      <a:pt x="8187" y="31"/>
                    </a:lnTo>
                    <a:lnTo>
                      <a:pt x="7674"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81;p23">
                <a:extLst>
                  <a:ext uri="{FF2B5EF4-FFF2-40B4-BE49-F238E27FC236}">
                    <a16:creationId xmlns:a16="http://schemas.microsoft.com/office/drawing/2014/main" id="{AC934CA7-D6FD-6121-61F1-28C6B051C617}"/>
                  </a:ext>
                </a:extLst>
              </p:cNvPr>
              <p:cNvSpPr/>
              <p:nvPr/>
            </p:nvSpPr>
            <p:spPr>
              <a:xfrm>
                <a:off x="7928127" y="1937459"/>
                <a:ext cx="17" cy="287"/>
              </a:xfrm>
              <a:custGeom>
                <a:avLst/>
                <a:gdLst/>
                <a:ahLst/>
                <a:cxnLst/>
                <a:rect l="l" t="t" r="r" b="b"/>
                <a:pathLst>
                  <a:path w="1" h="17" extrusionOk="0">
                    <a:moveTo>
                      <a:pt x="1" y="1"/>
                    </a:moveTo>
                    <a:lnTo>
                      <a:pt x="1" y="1"/>
                    </a:lnTo>
                    <a:lnTo>
                      <a:pt x="1" y="16"/>
                    </a:lnTo>
                    <a:lnTo>
                      <a:pt x="1" y="1"/>
                    </a:lnTo>
                    <a:lnTo>
                      <a:pt x="1" y="1"/>
                    </a:lnTo>
                    <a:close/>
                  </a:path>
                </a:pathLst>
              </a:custGeom>
              <a:solidFill>
                <a:srgbClr val="3E86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2;p23">
                <a:extLst>
                  <a:ext uri="{FF2B5EF4-FFF2-40B4-BE49-F238E27FC236}">
                    <a16:creationId xmlns:a16="http://schemas.microsoft.com/office/drawing/2014/main" id="{8FC78471-505F-1528-BF28-EDF4933F23DF}"/>
                  </a:ext>
                </a:extLst>
              </p:cNvPr>
              <p:cNvSpPr/>
              <p:nvPr/>
            </p:nvSpPr>
            <p:spPr>
              <a:xfrm>
                <a:off x="7585597" y="1826176"/>
                <a:ext cx="275642" cy="243237"/>
              </a:xfrm>
              <a:custGeom>
                <a:avLst/>
                <a:gdLst/>
                <a:ahLst/>
                <a:cxnLst/>
                <a:rect l="l" t="t" r="r" b="b"/>
                <a:pathLst>
                  <a:path w="16315" h="14397" extrusionOk="0">
                    <a:moveTo>
                      <a:pt x="4774" y="1"/>
                    </a:moveTo>
                    <a:lnTo>
                      <a:pt x="4351" y="16"/>
                    </a:lnTo>
                    <a:lnTo>
                      <a:pt x="3958" y="46"/>
                    </a:lnTo>
                    <a:lnTo>
                      <a:pt x="3596" y="106"/>
                    </a:lnTo>
                    <a:lnTo>
                      <a:pt x="3248" y="167"/>
                    </a:lnTo>
                    <a:lnTo>
                      <a:pt x="2916" y="258"/>
                    </a:lnTo>
                    <a:lnTo>
                      <a:pt x="2614" y="348"/>
                    </a:lnTo>
                    <a:lnTo>
                      <a:pt x="2327" y="454"/>
                    </a:lnTo>
                    <a:lnTo>
                      <a:pt x="2055" y="575"/>
                    </a:lnTo>
                    <a:lnTo>
                      <a:pt x="1813" y="711"/>
                    </a:lnTo>
                    <a:lnTo>
                      <a:pt x="1586" y="847"/>
                    </a:lnTo>
                    <a:lnTo>
                      <a:pt x="1375" y="1013"/>
                    </a:lnTo>
                    <a:lnTo>
                      <a:pt x="1179" y="1179"/>
                    </a:lnTo>
                    <a:lnTo>
                      <a:pt x="997" y="1345"/>
                    </a:lnTo>
                    <a:lnTo>
                      <a:pt x="846" y="1526"/>
                    </a:lnTo>
                    <a:lnTo>
                      <a:pt x="695" y="1723"/>
                    </a:lnTo>
                    <a:lnTo>
                      <a:pt x="559" y="1934"/>
                    </a:lnTo>
                    <a:lnTo>
                      <a:pt x="454" y="2146"/>
                    </a:lnTo>
                    <a:lnTo>
                      <a:pt x="348" y="2357"/>
                    </a:lnTo>
                    <a:lnTo>
                      <a:pt x="257" y="2584"/>
                    </a:lnTo>
                    <a:lnTo>
                      <a:pt x="182" y="2826"/>
                    </a:lnTo>
                    <a:lnTo>
                      <a:pt x="121" y="3052"/>
                    </a:lnTo>
                    <a:lnTo>
                      <a:pt x="76" y="3309"/>
                    </a:lnTo>
                    <a:lnTo>
                      <a:pt x="46" y="3551"/>
                    </a:lnTo>
                    <a:lnTo>
                      <a:pt x="15" y="3807"/>
                    </a:lnTo>
                    <a:lnTo>
                      <a:pt x="0" y="4064"/>
                    </a:lnTo>
                    <a:lnTo>
                      <a:pt x="0" y="4321"/>
                    </a:lnTo>
                    <a:lnTo>
                      <a:pt x="0" y="4593"/>
                    </a:lnTo>
                    <a:lnTo>
                      <a:pt x="31" y="5122"/>
                    </a:lnTo>
                    <a:lnTo>
                      <a:pt x="106" y="5665"/>
                    </a:lnTo>
                    <a:lnTo>
                      <a:pt x="197" y="6209"/>
                    </a:lnTo>
                    <a:lnTo>
                      <a:pt x="333" y="6753"/>
                    </a:lnTo>
                    <a:lnTo>
                      <a:pt x="469" y="7297"/>
                    </a:lnTo>
                    <a:lnTo>
                      <a:pt x="635" y="7826"/>
                    </a:lnTo>
                    <a:lnTo>
                      <a:pt x="801" y="8339"/>
                    </a:lnTo>
                    <a:lnTo>
                      <a:pt x="997" y="8823"/>
                    </a:lnTo>
                    <a:lnTo>
                      <a:pt x="1179" y="9306"/>
                    </a:lnTo>
                    <a:lnTo>
                      <a:pt x="1375" y="9744"/>
                    </a:lnTo>
                    <a:lnTo>
                      <a:pt x="1556" y="10167"/>
                    </a:lnTo>
                    <a:lnTo>
                      <a:pt x="1904" y="10892"/>
                    </a:lnTo>
                    <a:lnTo>
                      <a:pt x="2191" y="11451"/>
                    </a:lnTo>
                    <a:lnTo>
                      <a:pt x="2463" y="11934"/>
                    </a:lnTo>
                    <a:lnTo>
                      <a:pt x="2991" y="12086"/>
                    </a:lnTo>
                    <a:lnTo>
                      <a:pt x="4411" y="12463"/>
                    </a:lnTo>
                    <a:lnTo>
                      <a:pt x="5363" y="12720"/>
                    </a:lnTo>
                    <a:lnTo>
                      <a:pt x="6435" y="12977"/>
                    </a:lnTo>
                    <a:lnTo>
                      <a:pt x="7599" y="13264"/>
                    </a:lnTo>
                    <a:lnTo>
                      <a:pt x="8822" y="13521"/>
                    </a:lnTo>
                    <a:lnTo>
                      <a:pt x="10046" y="13777"/>
                    </a:lnTo>
                    <a:lnTo>
                      <a:pt x="11254" y="14004"/>
                    </a:lnTo>
                    <a:lnTo>
                      <a:pt x="11843" y="14110"/>
                    </a:lnTo>
                    <a:lnTo>
                      <a:pt x="12417" y="14200"/>
                    </a:lnTo>
                    <a:lnTo>
                      <a:pt x="12976" y="14276"/>
                    </a:lnTo>
                    <a:lnTo>
                      <a:pt x="13505" y="14336"/>
                    </a:lnTo>
                    <a:lnTo>
                      <a:pt x="14004" y="14367"/>
                    </a:lnTo>
                    <a:lnTo>
                      <a:pt x="14472" y="14397"/>
                    </a:lnTo>
                    <a:lnTo>
                      <a:pt x="14895" y="14397"/>
                    </a:lnTo>
                    <a:lnTo>
                      <a:pt x="15288" y="14382"/>
                    </a:lnTo>
                    <a:lnTo>
                      <a:pt x="15620" y="14351"/>
                    </a:lnTo>
                    <a:lnTo>
                      <a:pt x="15907" y="14291"/>
                    </a:lnTo>
                    <a:lnTo>
                      <a:pt x="16028" y="14246"/>
                    </a:lnTo>
                    <a:lnTo>
                      <a:pt x="16133" y="14200"/>
                    </a:lnTo>
                    <a:lnTo>
                      <a:pt x="16239" y="14140"/>
                    </a:lnTo>
                    <a:lnTo>
                      <a:pt x="16315" y="14079"/>
                    </a:lnTo>
                    <a:lnTo>
                      <a:pt x="16285" y="13913"/>
                    </a:lnTo>
                    <a:lnTo>
                      <a:pt x="16179" y="13445"/>
                    </a:lnTo>
                    <a:lnTo>
                      <a:pt x="15998" y="12735"/>
                    </a:lnTo>
                    <a:lnTo>
                      <a:pt x="15726" y="11798"/>
                    </a:lnTo>
                    <a:lnTo>
                      <a:pt x="15559" y="11255"/>
                    </a:lnTo>
                    <a:lnTo>
                      <a:pt x="15378" y="10681"/>
                    </a:lnTo>
                    <a:lnTo>
                      <a:pt x="15167" y="10076"/>
                    </a:lnTo>
                    <a:lnTo>
                      <a:pt x="14925" y="9457"/>
                    </a:lnTo>
                    <a:lnTo>
                      <a:pt x="14668" y="8808"/>
                    </a:lnTo>
                    <a:lnTo>
                      <a:pt x="14396" y="8143"/>
                    </a:lnTo>
                    <a:lnTo>
                      <a:pt x="14079" y="7478"/>
                    </a:lnTo>
                    <a:lnTo>
                      <a:pt x="13747" y="6798"/>
                    </a:lnTo>
                    <a:lnTo>
                      <a:pt x="13384" y="6119"/>
                    </a:lnTo>
                    <a:lnTo>
                      <a:pt x="13007" y="5454"/>
                    </a:lnTo>
                    <a:lnTo>
                      <a:pt x="12584" y="4804"/>
                    </a:lnTo>
                    <a:lnTo>
                      <a:pt x="12372" y="4487"/>
                    </a:lnTo>
                    <a:lnTo>
                      <a:pt x="12146" y="4170"/>
                    </a:lnTo>
                    <a:lnTo>
                      <a:pt x="11904" y="3868"/>
                    </a:lnTo>
                    <a:lnTo>
                      <a:pt x="11662" y="3566"/>
                    </a:lnTo>
                    <a:lnTo>
                      <a:pt x="11420" y="3264"/>
                    </a:lnTo>
                    <a:lnTo>
                      <a:pt x="11164" y="2977"/>
                    </a:lnTo>
                    <a:lnTo>
                      <a:pt x="10907" y="2705"/>
                    </a:lnTo>
                    <a:lnTo>
                      <a:pt x="10635" y="2433"/>
                    </a:lnTo>
                    <a:lnTo>
                      <a:pt x="10348" y="2176"/>
                    </a:lnTo>
                    <a:lnTo>
                      <a:pt x="10061" y="1934"/>
                    </a:lnTo>
                    <a:lnTo>
                      <a:pt x="9774" y="1693"/>
                    </a:lnTo>
                    <a:lnTo>
                      <a:pt x="9472" y="1466"/>
                    </a:lnTo>
                    <a:lnTo>
                      <a:pt x="9155" y="1255"/>
                    </a:lnTo>
                    <a:lnTo>
                      <a:pt x="8837" y="1058"/>
                    </a:lnTo>
                    <a:lnTo>
                      <a:pt x="8505" y="877"/>
                    </a:lnTo>
                    <a:lnTo>
                      <a:pt x="8173" y="711"/>
                    </a:lnTo>
                    <a:lnTo>
                      <a:pt x="7825" y="560"/>
                    </a:lnTo>
                    <a:lnTo>
                      <a:pt x="7478" y="424"/>
                    </a:lnTo>
                    <a:lnTo>
                      <a:pt x="7115" y="303"/>
                    </a:lnTo>
                    <a:lnTo>
                      <a:pt x="6753" y="212"/>
                    </a:lnTo>
                    <a:lnTo>
                      <a:pt x="6375" y="122"/>
                    </a:lnTo>
                    <a:lnTo>
                      <a:pt x="5982" y="61"/>
                    </a:lnTo>
                    <a:lnTo>
                      <a:pt x="5590" y="16"/>
                    </a:lnTo>
                    <a:lnTo>
                      <a:pt x="5182"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3;p23">
                <a:extLst>
                  <a:ext uri="{FF2B5EF4-FFF2-40B4-BE49-F238E27FC236}">
                    <a16:creationId xmlns:a16="http://schemas.microsoft.com/office/drawing/2014/main" id="{74084FC4-A263-3E2F-2C9D-E0D62A01757C}"/>
                  </a:ext>
                </a:extLst>
              </p:cNvPr>
              <p:cNvSpPr/>
              <p:nvPr/>
            </p:nvSpPr>
            <p:spPr>
              <a:xfrm>
                <a:off x="7610604" y="1976001"/>
                <a:ext cx="60248" cy="74034"/>
              </a:xfrm>
              <a:custGeom>
                <a:avLst/>
                <a:gdLst/>
                <a:ahLst/>
                <a:cxnLst/>
                <a:rect l="l" t="t" r="r" b="b"/>
                <a:pathLst>
                  <a:path w="3566" h="4382" extrusionOk="0">
                    <a:moveTo>
                      <a:pt x="3566" y="1"/>
                    </a:moveTo>
                    <a:lnTo>
                      <a:pt x="3400" y="46"/>
                    </a:lnTo>
                    <a:lnTo>
                      <a:pt x="3203" y="92"/>
                    </a:lnTo>
                    <a:lnTo>
                      <a:pt x="2962" y="182"/>
                    </a:lnTo>
                    <a:lnTo>
                      <a:pt x="2674" y="288"/>
                    </a:lnTo>
                    <a:lnTo>
                      <a:pt x="2342" y="439"/>
                    </a:lnTo>
                    <a:lnTo>
                      <a:pt x="2010" y="620"/>
                    </a:lnTo>
                    <a:lnTo>
                      <a:pt x="1647" y="847"/>
                    </a:lnTo>
                    <a:lnTo>
                      <a:pt x="1481" y="968"/>
                    </a:lnTo>
                    <a:lnTo>
                      <a:pt x="1315" y="1104"/>
                    </a:lnTo>
                    <a:lnTo>
                      <a:pt x="1149" y="1255"/>
                    </a:lnTo>
                    <a:lnTo>
                      <a:pt x="983" y="1421"/>
                    </a:lnTo>
                    <a:lnTo>
                      <a:pt x="832" y="1587"/>
                    </a:lnTo>
                    <a:lnTo>
                      <a:pt x="681" y="1768"/>
                    </a:lnTo>
                    <a:lnTo>
                      <a:pt x="545" y="1965"/>
                    </a:lnTo>
                    <a:lnTo>
                      <a:pt x="424" y="2176"/>
                    </a:lnTo>
                    <a:lnTo>
                      <a:pt x="303" y="2403"/>
                    </a:lnTo>
                    <a:lnTo>
                      <a:pt x="212" y="2644"/>
                    </a:lnTo>
                    <a:lnTo>
                      <a:pt x="122" y="2901"/>
                    </a:lnTo>
                    <a:lnTo>
                      <a:pt x="61" y="3158"/>
                    </a:lnTo>
                    <a:lnTo>
                      <a:pt x="16" y="3445"/>
                    </a:lnTo>
                    <a:lnTo>
                      <a:pt x="1" y="3747"/>
                    </a:lnTo>
                    <a:lnTo>
                      <a:pt x="1" y="4049"/>
                    </a:lnTo>
                    <a:lnTo>
                      <a:pt x="16" y="4382"/>
                    </a:lnTo>
                    <a:lnTo>
                      <a:pt x="167" y="4291"/>
                    </a:lnTo>
                    <a:lnTo>
                      <a:pt x="545" y="4034"/>
                    </a:lnTo>
                    <a:lnTo>
                      <a:pt x="801" y="3853"/>
                    </a:lnTo>
                    <a:lnTo>
                      <a:pt x="1073" y="3641"/>
                    </a:lnTo>
                    <a:lnTo>
                      <a:pt x="1390" y="3385"/>
                    </a:lnTo>
                    <a:lnTo>
                      <a:pt x="1708" y="3098"/>
                    </a:lnTo>
                    <a:lnTo>
                      <a:pt x="2025" y="2796"/>
                    </a:lnTo>
                    <a:lnTo>
                      <a:pt x="2342" y="2448"/>
                    </a:lnTo>
                    <a:lnTo>
                      <a:pt x="2644" y="2086"/>
                    </a:lnTo>
                    <a:lnTo>
                      <a:pt x="2780" y="1904"/>
                    </a:lnTo>
                    <a:lnTo>
                      <a:pt x="2916" y="1708"/>
                    </a:lnTo>
                    <a:lnTo>
                      <a:pt x="3037" y="1512"/>
                    </a:lnTo>
                    <a:lnTo>
                      <a:pt x="3158" y="1300"/>
                    </a:lnTo>
                    <a:lnTo>
                      <a:pt x="3249" y="1104"/>
                    </a:lnTo>
                    <a:lnTo>
                      <a:pt x="3339" y="892"/>
                    </a:lnTo>
                    <a:lnTo>
                      <a:pt x="3430" y="666"/>
                    </a:lnTo>
                    <a:lnTo>
                      <a:pt x="3490" y="454"/>
                    </a:lnTo>
                    <a:lnTo>
                      <a:pt x="3536" y="228"/>
                    </a:lnTo>
                    <a:lnTo>
                      <a:pt x="3566"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4;p23">
                <a:extLst>
                  <a:ext uri="{FF2B5EF4-FFF2-40B4-BE49-F238E27FC236}">
                    <a16:creationId xmlns:a16="http://schemas.microsoft.com/office/drawing/2014/main" id="{5EE58CF4-221C-D636-45E5-57D592B69B63}"/>
                  </a:ext>
                </a:extLst>
              </p:cNvPr>
              <p:cNvSpPr/>
              <p:nvPr/>
            </p:nvSpPr>
            <p:spPr>
              <a:xfrm>
                <a:off x="7598101" y="2213385"/>
                <a:ext cx="280491" cy="245282"/>
              </a:xfrm>
              <a:custGeom>
                <a:avLst/>
                <a:gdLst/>
                <a:ahLst/>
                <a:cxnLst/>
                <a:rect l="l" t="t" r="r" b="b"/>
                <a:pathLst>
                  <a:path w="16602" h="14518" extrusionOk="0">
                    <a:moveTo>
                      <a:pt x="16602" y="0"/>
                    </a:moveTo>
                    <a:lnTo>
                      <a:pt x="16481" y="242"/>
                    </a:lnTo>
                    <a:lnTo>
                      <a:pt x="16345" y="484"/>
                    </a:lnTo>
                    <a:lnTo>
                      <a:pt x="16194" y="726"/>
                    </a:lnTo>
                    <a:lnTo>
                      <a:pt x="16028" y="952"/>
                    </a:lnTo>
                    <a:lnTo>
                      <a:pt x="15847" y="1194"/>
                    </a:lnTo>
                    <a:lnTo>
                      <a:pt x="15650" y="1420"/>
                    </a:lnTo>
                    <a:lnTo>
                      <a:pt x="15439" y="1647"/>
                    </a:lnTo>
                    <a:lnTo>
                      <a:pt x="15227" y="1874"/>
                    </a:lnTo>
                    <a:lnTo>
                      <a:pt x="15001" y="2100"/>
                    </a:lnTo>
                    <a:lnTo>
                      <a:pt x="14759" y="2327"/>
                    </a:lnTo>
                    <a:lnTo>
                      <a:pt x="14245" y="2780"/>
                    </a:lnTo>
                    <a:lnTo>
                      <a:pt x="13687" y="3203"/>
                    </a:lnTo>
                    <a:lnTo>
                      <a:pt x="13097" y="3641"/>
                    </a:lnTo>
                    <a:lnTo>
                      <a:pt x="12493" y="4049"/>
                    </a:lnTo>
                    <a:lnTo>
                      <a:pt x="11844" y="4457"/>
                    </a:lnTo>
                    <a:lnTo>
                      <a:pt x="11194" y="4849"/>
                    </a:lnTo>
                    <a:lnTo>
                      <a:pt x="10514" y="5242"/>
                    </a:lnTo>
                    <a:lnTo>
                      <a:pt x="9819" y="5605"/>
                    </a:lnTo>
                    <a:lnTo>
                      <a:pt x="9125" y="5967"/>
                    </a:lnTo>
                    <a:lnTo>
                      <a:pt x="8415" y="6315"/>
                    </a:lnTo>
                    <a:lnTo>
                      <a:pt x="7720" y="6647"/>
                    </a:lnTo>
                    <a:lnTo>
                      <a:pt x="7025" y="6964"/>
                    </a:lnTo>
                    <a:lnTo>
                      <a:pt x="6330" y="7282"/>
                    </a:lnTo>
                    <a:lnTo>
                      <a:pt x="5001" y="7840"/>
                    </a:lnTo>
                    <a:lnTo>
                      <a:pt x="3762" y="8339"/>
                    </a:lnTo>
                    <a:lnTo>
                      <a:pt x="2644" y="8762"/>
                    </a:lnTo>
                    <a:lnTo>
                      <a:pt x="1677" y="9109"/>
                    </a:lnTo>
                    <a:lnTo>
                      <a:pt x="907" y="9381"/>
                    </a:lnTo>
                    <a:lnTo>
                      <a:pt x="76" y="9668"/>
                    </a:lnTo>
                    <a:lnTo>
                      <a:pt x="31" y="9819"/>
                    </a:lnTo>
                    <a:lnTo>
                      <a:pt x="1" y="9986"/>
                    </a:lnTo>
                    <a:lnTo>
                      <a:pt x="1" y="10167"/>
                    </a:lnTo>
                    <a:lnTo>
                      <a:pt x="16" y="10363"/>
                    </a:lnTo>
                    <a:lnTo>
                      <a:pt x="46" y="10560"/>
                    </a:lnTo>
                    <a:lnTo>
                      <a:pt x="106" y="10771"/>
                    </a:lnTo>
                    <a:lnTo>
                      <a:pt x="167" y="10998"/>
                    </a:lnTo>
                    <a:lnTo>
                      <a:pt x="272" y="11224"/>
                    </a:lnTo>
                    <a:lnTo>
                      <a:pt x="378" y="11451"/>
                    </a:lnTo>
                    <a:lnTo>
                      <a:pt x="514" y="11677"/>
                    </a:lnTo>
                    <a:lnTo>
                      <a:pt x="665" y="11919"/>
                    </a:lnTo>
                    <a:lnTo>
                      <a:pt x="846" y="12146"/>
                    </a:lnTo>
                    <a:lnTo>
                      <a:pt x="1028" y="12372"/>
                    </a:lnTo>
                    <a:lnTo>
                      <a:pt x="1239" y="12599"/>
                    </a:lnTo>
                    <a:lnTo>
                      <a:pt x="1466" y="12825"/>
                    </a:lnTo>
                    <a:lnTo>
                      <a:pt x="1723" y="13037"/>
                    </a:lnTo>
                    <a:lnTo>
                      <a:pt x="1995" y="13248"/>
                    </a:lnTo>
                    <a:lnTo>
                      <a:pt x="2282" y="13445"/>
                    </a:lnTo>
                    <a:lnTo>
                      <a:pt x="2584" y="13626"/>
                    </a:lnTo>
                    <a:lnTo>
                      <a:pt x="2916" y="13807"/>
                    </a:lnTo>
                    <a:lnTo>
                      <a:pt x="3263" y="13958"/>
                    </a:lnTo>
                    <a:lnTo>
                      <a:pt x="3626" y="14094"/>
                    </a:lnTo>
                    <a:lnTo>
                      <a:pt x="4019" y="14230"/>
                    </a:lnTo>
                    <a:lnTo>
                      <a:pt x="4411" y="14321"/>
                    </a:lnTo>
                    <a:lnTo>
                      <a:pt x="4834" y="14412"/>
                    </a:lnTo>
                    <a:lnTo>
                      <a:pt x="5273" y="14472"/>
                    </a:lnTo>
                    <a:lnTo>
                      <a:pt x="5741" y="14502"/>
                    </a:lnTo>
                    <a:lnTo>
                      <a:pt x="6209" y="14517"/>
                    </a:lnTo>
                    <a:lnTo>
                      <a:pt x="6708" y="14502"/>
                    </a:lnTo>
                    <a:lnTo>
                      <a:pt x="7221" y="14457"/>
                    </a:lnTo>
                    <a:lnTo>
                      <a:pt x="7765" y="14381"/>
                    </a:lnTo>
                    <a:lnTo>
                      <a:pt x="8309" y="14276"/>
                    </a:lnTo>
                    <a:lnTo>
                      <a:pt x="8445" y="14245"/>
                    </a:lnTo>
                    <a:lnTo>
                      <a:pt x="8566" y="14200"/>
                    </a:lnTo>
                    <a:lnTo>
                      <a:pt x="8686" y="14155"/>
                    </a:lnTo>
                    <a:lnTo>
                      <a:pt x="8792" y="14094"/>
                    </a:lnTo>
                    <a:lnTo>
                      <a:pt x="8913" y="14019"/>
                    </a:lnTo>
                    <a:lnTo>
                      <a:pt x="9019" y="13943"/>
                    </a:lnTo>
                    <a:lnTo>
                      <a:pt x="9200" y="13777"/>
                    </a:lnTo>
                    <a:lnTo>
                      <a:pt x="9366" y="13581"/>
                    </a:lnTo>
                    <a:lnTo>
                      <a:pt x="9442" y="13475"/>
                    </a:lnTo>
                    <a:lnTo>
                      <a:pt x="9517" y="13369"/>
                    </a:lnTo>
                    <a:lnTo>
                      <a:pt x="9563" y="13248"/>
                    </a:lnTo>
                    <a:lnTo>
                      <a:pt x="9623" y="13128"/>
                    </a:lnTo>
                    <a:lnTo>
                      <a:pt x="9653" y="13007"/>
                    </a:lnTo>
                    <a:lnTo>
                      <a:pt x="9699" y="12886"/>
                    </a:lnTo>
                    <a:lnTo>
                      <a:pt x="11119" y="7780"/>
                    </a:lnTo>
                    <a:lnTo>
                      <a:pt x="11541" y="7478"/>
                    </a:lnTo>
                    <a:lnTo>
                      <a:pt x="11949" y="7161"/>
                    </a:lnTo>
                    <a:lnTo>
                      <a:pt x="12327" y="6843"/>
                    </a:lnTo>
                    <a:lnTo>
                      <a:pt x="12690" y="6526"/>
                    </a:lnTo>
                    <a:lnTo>
                      <a:pt x="13022" y="6194"/>
                    </a:lnTo>
                    <a:lnTo>
                      <a:pt x="13354" y="5877"/>
                    </a:lnTo>
                    <a:lnTo>
                      <a:pt x="13656" y="5544"/>
                    </a:lnTo>
                    <a:lnTo>
                      <a:pt x="13928" y="5212"/>
                    </a:lnTo>
                    <a:lnTo>
                      <a:pt x="14200" y="4880"/>
                    </a:lnTo>
                    <a:lnTo>
                      <a:pt x="14442" y="4562"/>
                    </a:lnTo>
                    <a:lnTo>
                      <a:pt x="14668" y="4230"/>
                    </a:lnTo>
                    <a:lnTo>
                      <a:pt x="14895" y="3913"/>
                    </a:lnTo>
                    <a:lnTo>
                      <a:pt x="15091" y="3596"/>
                    </a:lnTo>
                    <a:lnTo>
                      <a:pt x="15273" y="3294"/>
                    </a:lnTo>
                    <a:lnTo>
                      <a:pt x="15590" y="2689"/>
                    </a:lnTo>
                    <a:lnTo>
                      <a:pt x="15862" y="2130"/>
                    </a:lnTo>
                    <a:lnTo>
                      <a:pt x="16088" y="1617"/>
                    </a:lnTo>
                    <a:lnTo>
                      <a:pt x="16255" y="1164"/>
                    </a:lnTo>
                    <a:lnTo>
                      <a:pt x="16390" y="771"/>
                    </a:lnTo>
                    <a:lnTo>
                      <a:pt x="16496" y="454"/>
                    </a:lnTo>
                    <a:lnTo>
                      <a:pt x="16557" y="212"/>
                    </a:lnTo>
                    <a:lnTo>
                      <a:pt x="16602"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5;p23">
                <a:extLst>
                  <a:ext uri="{FF2B5EF4-FFF2-40B4-BE49-F238E27FC236}">
                    <a16:creationId xmlns:a16="http://schemas.microsoft.com/office/drawing/2014/main" id="{1299330A-FC30-F676-69FC-D107D1738845}"/>
                  </a:ext>
                </a:extLst>
              </p:cNvPr>
              <p:cNvSpPr/>
              <p:nvPr/>
            </p:nvSpPr>
            <p:spPr>
              <a:xfrm>
                <a:off x="7565946" y="1973449"/>
                <a:ext cx="311882" cy="385916"/>
              </a:xfrm>
              <a:custGeom>
                <a:avLst/>
                <a:gdLst/>
                <a:ahLst/>
                <a:cxnLst/>
                <a:rect l="l" t="t" r="r" b="b"/>
                <a:pathLst>
                  <a:path w="18460" h="22842" extrusionOk="0">
                    <a:moveTo>
                      <a:pt x="7024" y="1"/>
                    </a:moveTo>
                    <a:lnTo>
                      <a:pt x="6813" y="16"/>
                    </a:lnTo>
                    <a:lnTo>
                      <a:pt x="6602" y="46"/>
                    </a:lnTo>
                    <a:lnTo>
                      <a:pt x="6405" y="92"/>
                    </a:lnTo>
                    <a:lnTo>
                      <a:pt x="6209" y="152"/>
                    </a:lnTo>
                    <a:lnTo>
                      <a:pt x="6012" y="227"/>
                    </a:lnTo>
                    <a:lnTo>
                      <a:pt x="5831" y="318"/>
                    </a:lnTo>
                    <a:lnTo>
                      <a:pt x="5650" y="409"/>
                    </a:lnTo>
                    <a:lnTo>
                      <a:pt x="5469" y="514"/>
                    </a:lnTo>
                    <a:lnTo>
                      <a:pt x="5302" y="635"/>
                    </a:lnTo>
                    <a:lnTo>
                      <a:pt x="5151" y="771"/>
                    </a:lnTo>
                    <a:lnTo>
                      <a:pt x="5000" y="922"/>
                    </a:lnTo>
                    <a:lnTo>
                      <a:pt x="4864" y="1073"/>
                    </a:lnTo>
                    <a:lnTo>
                      <a:pt x="4728" y="1240"/>
                    </a:lnTo>
                    <a:lnTo>
                      <a:pt x="4608" y="1421"/>
                    </a:lnTo>
                    <a:lnTo>
                      <a:pt x="3611" y="3052"/>
                    </a:lnTo>
                    <a:lnTo>
                      <a:pt x="2946" y="4140"/>
                    </a:lnTo>
                    <a:lnTo>
                      <a:pt x="2749" y="4502"/>
                    </a:lnTo>
                    <a:lnTo>
                      <a:pt x="2553" y="4865"/>
                    </a:lnTo>
                    <a:lnTo>
                      <a:pt x="2417" y="5182"/>
                    </a:lnTo>
                    <a:lnTo>
                      <a:pt x="2296" y="5499"/>
                    </a:lnTo>
                    <a:lnTo>
                      <a:pt x="2191" y="5817"/>
                    </a:lnTo>
                    <a:lnTo>
                      <a:pt x="2085" y="6149"/>
                    </a:lnTo>
                    <a:lnTo>
                      <a:pt x="2009" y="6481"/>
                    </a:lnTo>
                    <a:lnTo>
                      <a:pt x="1949" y="6829"/>
                    </a:lnTo>
                    <a:lnTo>
                      <a:pt x="1904" y="7161"/>
                    </a:lnTo>
                    <a:lnTo>
                      <a:pt x="1858" y="7509"/>
                    </a:lnTo>
                    <a:lnTo>
                      <a:pt x="1783" y="8581"/>
                    </a:lnTo>
                    <a:lnTo>
                      <a:pt x="1601" y="8823"/>
                    </a:lnTo>
                    <a:lnTo>
                      <a:pt x="1420" y="9080"/>
                    </a:lnTo>
                    <a:lnTo>
                      <a:pt x="1254" y="9351"/>
                    </a:lnTo>
                    <a:lnTo>
                      <a:pt x="1103" y="9623"/>
                    </a:lnTo>
                    <a:lnTo>
                      <a:pt x="952" y="9895"/>
                    </a:lnTo>
                    <a:lnTo>
                      <a:pt x="831" y="10182"/>
                    </a:lnTo>
                    <a:lnTo>
                      <a:pt x="710" y="10469"/>
                    </a:lnTo>
                    <a:lnTo>
                      <a:pt x="604" y="10756"/>
                    </a:lnTo>
                    <a:lnTo>
                      <a:pt x="529" y="11013"/>
                    </a:lnTo>
                    <a:lnTo>
                      <a:pt x="453" y="11270"/>
                    </a:lnTo>
                    <a:lnTo>
                      <a:pt x="378" y="11527"/>
                    </a:lnTo>
                    <a:lnTo>
                      <a:pt x="333" y="11799"/>
                    </a:lnTo>
                    <a:lnTo>
                      <a:pt x="287" y="12055"/>
                    </a:lnTo>
                    <a:lnTo>
                      <a:pt x="242" y="12327"/>
                    </a:lnTo>
                    <a:lnTo>
                      <a:pt x="227" y="12599"/>
                    </a:lnTo>
                    <a:lnTo>
                      <a:pt x="197" y="12871"/>
                    </a:lnTo>
                    <a:lnTo>
                      <a:pt x="0" y="17675"/>
                    </a:lnTo>
                    <a:lnTo>
                      <a:pt x="0" y="18022"/>
                    </a:lnTo>
                    <a:lnTo>
                      <a:pt x="15" y="18340"/>
                    </a:lnTo>
                    <a:lnTo>
                      <a:pt x="76" y="18672"/>
                    </a:lnTo>
                    <a:lnTo>
                      <a:pt x="151" y="18989"/>
                    </a:lnTo>
                    <a:lnTo>
                      <a:pt x="242" y="19291"/>
                    </a:lnTo>
                    <a:lnTo>
                      <a:pt x="363" y="19593"/>
                    </a:lnTo>
                    <a:lnTo>
                      <a:pt x="514" y="19880"/>
                    </a:lnTo>
                    <a:lnTo>
                      <a:pt x="680" y="20152"/>
                    </a:lnTo>
                    <a:lnTo>
                      <a:pt x="861" y="20409"/>
                    </a:lnTo>
                    <a:lnTo>
                      <a:pt x="1058" y="20651"/>
                    </a:lnTo>
                    <a:lnTo>
                      <a:pt x="1284" y="20892"/>
                    </a:lnTo>
                    <a:lnTo>
                      <a:pt x="1526" y="21104"/>
                    </a:lnTo>
                    <a:lnTo>
                      <a:pt x="1783" y="21300"/>
                    </a:lnTo>
                    <a:lnTo>
                      <a:pt x="2070" y="21466"/>
                    </a:lnTo>
                    <a:lnTo>
                      <a:pt x="2357" y="21618"/>
                    </a:lnTo>
                    <a:lnTo>
                      <a:pt x="2659" y="21753"/>
                    </a:lnTo>
                    <a:lnTo>
                      <a:pt x="3037" y="21889"/>
                    </a:lnTo>
                    <a:lnTo>
                      <a:pt x="3414" y="22025"/>
                    </a:lnTo>
                    <a:lnTo>
                      <a:pt x="3822" y="22161"/>
                    </a:lnTo>
                    <a:lnTo>
                      <a:pt x="4230" y="22282"/>
                    </a:lnTo>
                    <a:lnTo>
                      <a:pt x="4668" y="22388"/>
                    </a:lnTo>
                    <a:lnTo>
                      <a:pt x="5121" y="22494"/>
                    </a:lnTo>
                    <a:lnTo>
                      <a:pt x="5574" y="22599"/>
                    </a:lnTo>
                    <a:lnTo>
                      <a:pt x="6043" y="22675"/>
                    </a:lnTo>
                    <a:lnTo>
                      <a:pt x="6526" y="22735"/>
                    </a:lnTo>
                    <a:lnTo>
                      <a:pt x="7009" y="22796"/>
                    </a:lnTo>
                    <a:lnTo>
                      <a:pt x="7508" y="22826"/>
                    </a:lnTo>
                    <a:lnTo>
                      <a:pt x="8006" y="22841"/>
                    </a:lnTo>
                    <a:lnTo>
                      <a:pt x="8520" y="22826"/>
                    </a:lnTo>
                    <a:lnTo>
                      <a:pt x="9049" y="22796"/>
                    </a:lnTo>
                    <a:lnTo>
                      <a:pt x="9562" y="22750"/>
                    </a:lnTo>
                    <a:lnTo>
                      <a:pt x="10091" y="22660"/>
                    </a:lnTo>
                    <a:lnTo>
                      <a:pt x="10574" y="22554"/>
                    </a:lnTo>
                    <a:lnTo>
                      <a:pt x="11058" y="22433"/>
                    </a:lnTo>
                    <a:lnTo>
                      <a:pt x="11511" y="22267"/>
                    </a:lnTo>
                    <a:lnTo>
                      <a:pt x="11964" y="22086"/>
                    </a:lnTo>
                    <a:lnTo>
                      <a:pt x="12387" y="21874"/>
                    </a:lnTo>
                    <a:lnTo>
                      <a:pt x="12795" y="21648"/>
                    </a:lnTo>
                    <a:lnTo>
                      <a:pt x="13203" y="21406"/>
                    </a:lnTo>
                    <a:lnTo>
                      <a:pt x="13580" y="21134"/>
                    </a:lnTo>
                    <a:lnTo>
                      <a:pt x="13958" y="20862"/>
                    </a:lnTo>
                    <a:lnTo>
                      <a:pt x="14306" y="20575"/>
                    </a:lnTo>
                    <a:lnTo>
                      <a:pt x="14653" y="20273"/>
                    </a:lnTo>
                    <a:lnTo>
                      <a:pt x="14970" y="19971"/>
                    </a:lnTo>
                    <a:lnTo>
                      <a:pt x="15272" y="19654"/>
                    </a:lnTo>
                    <a:lnTo>
                      <a:pt x="15574" y="19337"/>
                    </a:lnTo>
                    <a:lnTo>
                      <a:pt x="15846" y="19019"/>
                    </a:lnTo>
                    <a:lnTo>
                      <a:pt x="16103" y="18702"/>
                    </a:lnTo>
                    <a:lnTo>
                      <a:pt x="16360" y="18385"/>
                    </a:lnTo>
                    <a:lnTo>
                      <a:pt x="16587" y="18083"/>
                    </a:lnTo>
                    <a:lnTo>
                      <a:pt x="16994" y="17478"/>
                    </a:lnTo>
                    <a:lnTo>
                      <a:pt x="17342" y="16935"/>
                    </a:lnTo>
                    <a:lnTo>
                      <a:pt x="17644" y="16451"/>
                    </a:lnTo>
                    <a:lnTo>
                      <a:pt x="17855" y="16028"/>
                    </a:lnTo>
                    <a:lnTo>
                      <a:pt x="18022" y="15726"/>
                    </a:lnTo>
                    <a:lnTo>
                      <a:pt x="18158" y="15454"/>
                    </a:lnTo>
                    <a:lnTo>
                      <a:pt x="18188" y="15258"/>
                    </a:lnTo>
                    <a:lnTo>
                      <a:pt x="18263" y="14714"/>
                    </a:lnTo>
                    <a:lnTo>
                      <a:pt x="18324" y="14336"/>
                    </a:lnTo>
                    <a:lnTo>
                      <a:pt x="18369" y="13898"/>
                    </a:lnTo>
                    <a:lnTo>
                      <a:pt x="18414" y="13385"/>
                    </a:lnTo>
                    <a:lnTo>
                      <a:pt x="18445" y="12826"/>
                    </a:lnTo>
                    <a:lnTo>
                      <a:pt x="18460" y="12222"/>
                    </a:lnTo>
                    <a:lnTo>
                      <a:pt x="18460" y="11572"/>
                    </a:lnTo>
                    <a:lnTo>
                      <a:pt x="18445" y="10892"/>
                    </a:lnTo>
                    <a:lnTo>
                      <a:pt x="18399" y="10197"/>
                    </a:lnTo>
                    <a:lnTo>
                      <a:pt x="18309" y="9472"/>
                    </a:lnTo>
                    <a:lnTo>
                      <a:pt x="18263" y="9095"/>
                    </a:lnTo>
                    <a:lnTo>
                      <a:pt x="18203" y="8732"/>
                    </a:lnTo>
                    <a:lnTo>
                      <a:pt x="18127" y="8354"/>
                    </a:lnTo>
                    <a:lnTo>
                      <a:pt x="18052" y="7992"/>
                    </a:lnTo>
                    <a:lnTo>
                      <a:pt x="17946" y="7614"/>
                    </a:lnTo>
                    <a:lnTo>
                      <a:pt x="17840" y="7252"/>
                    </a:lnTo>
                    <a:lnTo>
                      <a:pt x="17719" y="6844"/>
                    </a:lnTo>
                    <a:lnTo>
                      <a:pt x="17568" y="6451"/>
                    </a:lnTo>
                    <a:lnTo>
                      <a:pt x="17417" y="6058"/>
                    </a:lnTo>
                    <a:lnTo>
                      <a:pt x="17236" y="5681"/>
                    </a:lnTo>
                    <a:lnTo>
                      <a:pt x="17055" y="5288"/>
                    </a:lnTo>
                    <a:lnTo>
                      <a:pt x="16843" y="4925"/>
                    </a:lnTo>
                    <a:lnTo>
                      <a:pt x="16602" y="4563"/>
                    </a:lnTo>
                    <a:lnTo>
                      <a:pt x="16360" y="4200"/>
                    </a:lnTo>
                    <a:lnTo>
                      <a:pt x="16118" y="3898"/>
                    </a:lnTo>
                    <a:lnTo>
                      <a:pt x="15877" y="3611"/>
                    </a:lnTo>
                    <a:lnTo>
                      <a:pt x="15620" y="3324"/>
                    </a:lnTo>
                    <a:lnTo>
                      <a:pt x="15348" y="3067"/>
                    </a:lnTo>
                    <a:lnTo>
                      <a:pt x="15091" y="2811"/>
                    </a:lnTo>
                    <a:lnTo>
                      <a:pt x="14804" y="2584"/>
                    </a:lnTo>
                    <a:lnTo>
                      <a:pt x="14517" y="2357"/>
                    </a:lnTo>
                    <a:lnTo>
                      <a:pt x="14230" y="2161"/>
                    </a:lnTo>
                    <a:lnTo>
                      <a:pt x="13943" y="1965"/>
                    </a:lnTo>
                    <a:lnTo>
                      <a:pt x="13641" y="1783"/>
                    </a:lnTo>
                    <a:lnTo>
                      <a:pt x="13339" y="1617"/>
                    </a:lnTo>
                    <a:lnTo>
                      <a:pt x="13037" y="1451"/>
                    </a:lnTo>
                    <a:lnTo>
                      <a:pt x="12735" y="1300"/>
                    </a:lnTo>
                    <a:lnTo>
                      <a:pt x="12432" y="1164"/>
                    </a:lnTo>
                    <a:lnTo>
                      <a:pt x="12130" y="1043"/>
                    </a:lnTo>
                    <a:lnTo>
                      <a:pt x="11813" y="922"/>
                    </a:lnTo>
                    <a:lnTo>
                      <a:pt x="11209" y="726"/>
                    </a:lnTo>
                    <a:lnTo>
                      <a:pt x="10605" y="545"/>
                    </a:lnTo>
                    <a:lnTo>
                      <a:pt x="10015" y="409"/>
                    </a:lnTo>
                    <a:lnTo>
                      <a:pt x="9441" y="288"/>
                    </a:lnTo>
                    <a:lnTo>
                      <a:pt x="8898" y="197"/>
                    </a:lnTo>
                    <a:lnTo>
                      <a:pt x="8369" y="122"/>
                    </a:lnTo>
                    <a:lnTo>
                      <a:pt x="7886" y="61"/>
                    </a:lnTo>
                    <a:lnTo>
                      <a:pt x="7447" y="16"/>
                    </a:lnTo>
                    <a:lnTo>
                      <a:pt x="7221" y="1"/>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6;p23">
                <a:extLst>
                  <a:ext uri="{FF2B5EF4-FFF2-40B4-BE49-F238E27FC236}">
                    <a16:creationId xmlns:a16="http://schemas.microsoft.com/office/drawing/2014/main" id="{21B91245-2686-849F-3BDB-624F0BBB524F}"/>
                  </a:ext>
                </a:extLst>
              </p:cNvPr>
              <p:cNvSpPr/>
              <p:nvPr/>
            </p:nvSpPr>
            <p:spPr>
              <a:xfrm>
                <a:off x="7700714" y="2064321"/>
                <a:ext cx="89848" cy="46985"/>
              </a:xfrm>
              <a:custGeom>
                <a:avLst/>
                <a:gdLst/>
                <a:ahLst/>
                <a:cxnLst/>
                <a:rect l="l" t="t" r="r" b="b"/>
                <a:pathLst>
                  <a:path w="5318" h="2781" extrusionOk="0">
                    <a:moveTo>
                      <a:pt x="2190" y="1"/>
                    </a:moveTo>
                    <a:lnTo>
                      <a:pt x="1979" y="16"/>
                    </a:lnTo>
                    <a:lnTo>
                      <a:pt x="1556" y="46"/>
                    </a:lnTo>
                    <a:lnTo>
                      <a:pt x="1178" y="106"/>
                    </a:lnTo>
                    <a:lnTo>
                      <a:pt x="846" y="182"/>
                    </a:lnTo>
                    <a:lnTo>
                      <a:pt x="574" y="242"/>
                    </a:lnTo>
                    <a:lnTo>
                      <a:pt x="348" y="303"/>
                    </a:lnTo>
                    <a:lnTo>
                      <a:pt x="166" y="378"/>
                    </a:lnTo>
                    <a:lnTo>
                      <a:pt x="0" y="1285"/>
                    </a:lnTo>
                    <a:lnTo>
                      <a:pt x="302" y="1179"/>
                    </a:lnTo>
                    <a:lnTo>
                      <a:pt x="604" y="1103"/>
                    </a:lnTo>
                    <a:lnTo>
                      <a:pt x="891" y="1043"/>
                    </a:lnTo>
                    <a:lnTo>
                      <a:pt x="1163" y="998"/>
                    </a:lnTo>
                    <a:lnTo>
                      <a:pt x="1435" y="982"/>
                    </a:lnTo>
                    <a:lnTo>
                      <a:pt x="1919" y="982"/>
                    </a:lnTo>
                    <a:lnTo>
                      <a:pt x="2145" y="1013"/>
                    </a:lnTo>
                    <a:lnTo>
                      <a:pt x="2372" y="1043"/>
                    </a:lnTo>
                    <a:lnTo>
                      <a:pt x="2568" y="1103"/>
                    </a:lnTo>
                    <a:lnTo>
                      <a:pt x="2765" y="1164"/>
                    </a:lnTo>
                    <a:lnTo>
                      <a:pt x="2961" y="1224"/>
                    </a:lnTo>
                    <a:lnTo>
                      <a:pt x="3127" y="1315"/>
                    </a:lnTo>
                    <a:lnTo>
                      <a:pt x="3293" y="1390"/>
                    </a:lnTo>
                    <a:lnTo>
                      <a:pt x="3444" y="1481"/>
                    </a:lnTo>
                    <a:lnTo>
                      <a:pt x="3595" y="1587"/>
                    </a:lnTo>
                    <a:lnTo>
                      <a:pt x="3852" y="1783"/>
                    </a:lnTo>
                    <a:lnTo>
                      <a:pt x="4079" y="1995"/>
                    </a:lnTo>
                    <a:lnTo>
                      <a:pt x="4260" y="2191"/>
                    </a:lnTo>
                    <a:lnTo>
                      <a:pt x="4396" y="2387"/>
                    </a:lnTo>
                    <a:lnTo>
                      <a:pt x="4517" y="2538"/>
                    </a:lnTo>
                    <a:lnTo>
                      <a:pt x="4592" y="2674"/>
                    </a:lnTo>
                    <a:lnTo>
                      <a:pt x="4653" y="2780"/>
                    </a:lnTo>
                    <a:lnTo>
                      <a:pt x="5317" y="2282"/>
                    </a:lnTo>
                    <a:lnTo>
                      <a:pt x="5227" y="1964"/>
                    </a:lnTo>
                    <a:lnTo>
                      <a:pt x="5106" y="1677"/>
                    </a:lnTo>
                    <a:lnTo>
                      <a:pt x="4985" y="1421"/>
                    </a:lnTo>
                    <a:lnTo>
                      <a:pt x="4834" y="1194"/>
                    </a:lnTo>
                    <a:lnTo>
                      <a:pt x="4683" y="982"/>
                    </a:lnTo>
                    <a:lnTo>
                      <a:pt x="4502" y="801"/>
                    </a:lnTo>
                    <a:lnTo>
                      <a:pt x="4320" y="635"/>
                    </a:lnTo>
                    <a:lnTo>
                      <a:pt x="4139" y="499"/>
                    </a:lnTo>
                    <a:lnTo>
                      <a:pt x="3928" y="378"/>
                    </a:lnTo>
                    <a:lnTo>
                      <a:pt x="3716" y="288"/>
                    </a:lnTo>
                    <a:lnTo>
                      <a:pt x="3505" y="197"/>
                    </a:lnTo>
                    <a:lnTo>
                      <a:pt x="3293" y="137"/>
                    </a:lnTo>
                    <a:lnTo>
                      <a:pt x="3067" y="76"/>
                    </a:lnTo>
                    <a:lnTo>
                      <a:pt x="2855" y="46"/>
                    </a:lnTo>
                    <a:lnTo>
                      <a:pt x="2629" y="16"/>
                    </a:lnTo>
                    <a:lnTo>
                      <a:pt x="2402" y="16"/>
                    </a:lnTo>
                    <a:lnTo>
                      <a:pt x="2190"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7;p23">
                <a:extLst>
                  <a:ext uri="{FF2B5EF4-FFF2-40B4-BE49-F238E27FC236}">
                    <a16:creationId xmlns:a16="http://schemas.microsoft.com/office/drawing/2014/main" id="{6D0F9B1D-8922-6940-88E1-029461C79C08}"/>
                  </a:ext>
                </a:extLst>
              </p:cNvPr>
              <p:cNvSpPr/>
              <p:nvPr/>
            </p:nvSpPr>
            <p:spPr>
              <a:xfrm>
                <a:off x="7576152" y="2055636"/>
                <a:ext cx="79643" cy="124820"/>
              </a:xfrm>
              <a:custGeom>
                <a:avLst/>
                <a:gdLst/>
                <a:ahLst/>
                <a:cxnLst/>
                <a:rect l="l" t="t" r="r" b="b"/>
                <a:pathLst>
                  <a:path w="4714" h="7388" extrusionOk="0">
                    <a:moveTo>
                      <a:pt x="1949" y="1"/>
                    </a:moveTo>
                    <a:lnTo>
                      <a:pt x="1813" y="318"/>
                    </a:lnTo>
                    <a:lnTo>
                      <a:pt x="1692" y="635"/>
                    </a:lnTo>
                    <a:lnTo>
                      <a:pt x="1587" y="953"/>
                    </a:lnTo>
                    <a:lnTo>
                      <a:pt x="1481" y="1285"/>
                    </a:lnTo>
                    <a:lnTo>
                      <a:pt x="1405" y="1617"/>
                    </a:lnTo>
                    <a:lnTo>
                      <a:pt x="1345" y="1965"/>
                    </a:lnTo>
                    <a:lnTo>
                      <a:pt x="1300" y="2297"/>
                    </a:lnTo>
                    <a:lnTo>
                      <a:pt x="1254" y="2645"/>
                    </a:lnTo>
                    <a:lnTo>
                      <a:pt x="1179" y="3717"/>
                    </a:lnTo>
                    <a:lnTo>
                      <a:pt x="997" y="3959"/>
                    </a:lnTo>
                    <a:lnTo>
                      <a:pt x="816" y="4216"/>
                    </a:lnTo>
                    <a:lnTo>
                      <a:pt x="650" y="4487"/>
                    </a:lnTo>
                    <a:lnTo>
                      <a:pt x="499" y="4759"/>
                    </a:lnTo>
                    <a:lnTo>
                      <a:pt x="363" y="5031"/>
                    </a:lnTo>
                    <a:lnTo>
                      <a:pt x="227" y="5318"/>
                    </a:lnTo>
                    <a:lnTo>
                      <a:pt x="106" y="5605"/>
                    </a:lnTo>
                    <a:lnTo>
                      <a:pt x="0" y="5892"/>
                    </a:lnTo>
                    <a:lnTo>
                      <a:pt x="0" y="5892"/>
                    </a:lnTo>
                    <a:lnTo>
                      <a:pt x="167" y="5862"/>
                    </a:lnTo>
                    <a:lnTo>
                      <a:pt x="348" y="5847"/>
                    </a:lnTo>
                    <a:lnTo>
                      <a:pt x="544" y="5832"/>
                    </a:lnTo>
                    <a:lnTo>
                      <a:pt x="741" y="5847"/>
                    </a:lnTo>
                    <a:lnTo>
                      <a:pt x="967" y="5862"/>
                    </a:lnTo>
                    <a:lnTo>
                      <a:pt x="1224" y="5892"/>
                    </a:lnTo>
                    <a:lnTo>
                      <a:pt x="1481" y="5953"/>
                    </a:lnTo>
                    <a:lnTo>
                      <a:pt x="1753" y="6013"/>
                    </a:lnTo>
                    <a:lnTo>
                      <a:pt x="2055" y="6104"/>
                    </a:lnTo>
                    <a:lnTo>
                      <a:pt x="2372" y="6210"/>
                    </a:lnTo>
                    <a:lnTo>
                      <a:pt x="2720" y="6346"/>
                    </a:lnTo>
                    <a:lnTo>
                      <a:pt x="3067" y="6497"/>
                    </a:lnTo>
                    <a:lnTo>
                      <a:pt x="3445" y="6678"/>
                    </a:lnTo>
                    <a:lnTo>
                      <a:pt x="3852" y="6889"/>
                    </a:lnTo>
                    <a:lnTo>
                      <a:pt x="4275" y="7116"/>
                    </a:lnTo>
                    <a:lnTo>
                      <a:pt x="4713" y="7388"/>
                    </a:lnTo>
                    <a:lnTo>
                      <a:pt x="4713" y="7388"/>
                    </a:lnTo>
                    <a:lnTo>
                      <a:pt x="4547" y="7101"/>
                    </a:lnTo>
                    <a:lnTo>
                      <a:pt x="4366" y="6799"/>
                    </a:lnTo>
                    <a:lnTo>
                      <a:pt x="4094" y="6436"/>
                    </a:lnTo>
                    <a:lnTo>
                      <a:pt x="3943" y="6240"/>
                    </a:lnTo>
                    <a:lnTo>
                      <a:pt x="3762" y="6043"/>
                    </a:lnTo>
                    <a:lnTo>
                      <a:pt x="3581" y="5847"/>
                    </a:lnTo>
                    <a:lnTo>
                      <a:pt x="3384" y="5651"/>
                    </a:lnTo>
                    <a:lnTo>
                      <a:pt x="3173" y="5469"/>
                    </a:lnTo>
                    <a:lnTo>
                      <a:pt x="2946" y="5303"/>
                    </a:lnTo>
                    <a:lnTo>
                      <a:pt x="2704" y="5152"/>
                    </a:lnTo>
                    <a:lnTo>
                      <a:pt x="2448" y="5016"/>
                    </a:lnTo>
                    <a:lnTo>
                      <a:pt x="2387" y="4986"/>
                    </a:lnTo>
                    <a:lnTo>
                      <a:pt x="2327" y="4941"/>
                    </a:lnTo>
                    <a:lnTo>
                      <a:pt x="2221" y="4850"/>
                    </a:lnTo>
                    <a:lnTo>
                      <a:pt x="2145" y="4729"/>
                    </a:lnTo>
                    <a:lnTo>
                      <a:pt x="2115" y="4593"/>
                    </a:lnTo>
                    <a:lnTo>
                      <a:pt x="2100" y="4457"/>
                    </a:lnTo>
                    <a:lnTo>
                      <a:pt x="2115" y="4321"/>
                    </a:lnTo>
                    <a:lnTo>
                      <a:pt x="2161" y="4185"/>
                    </a:lnTo>
                    <a:lnTo>
                      <a:pt x="2206" y="4125"/>
                    </a:lnTo>
                    <a:lnTo>
                      <a:pt x="2251" y="4065"/>
                    </a:lnTo>
                    <a:lnTo>
                      <a:pt x="4049" y="2040"/>
                    </a:lnTo>
                    <a:lnTo>
                      <a:pt x="4034" y="1950"/>
                    </a:lnTo>
                    <a:lnTo>
                      <a:pt x="4004" y="1829"/>
                    </a:lnTo>
                    <a:lnTo>
                      <a:pt x="3958" y="1693"/>
                    </a:lnTo>
                    <a:lnTo>
                      <a:pt x="3883" y="1527"/>
                    </a:lnTo>
                    <a:lnTo>
                      <a:pt x="3777" y="1361"/>
                    </a:lnTo>
                    <a:lnTo>
                      <a:pt x="3641" y="1179"/>
                    </a:lnTo>
                    <a:lnTo>
                      <a:pt x="3565" y="1104"/>
                    </a:lnTo>
                    <a:lnTo>
                      <a:pt x="3475" y="1013"/>
                    </a:lnTo>
                    <a:lnTo>
                      <a:pt x="3188" y="787"/>
                    </a:lnTo>
                    <a:lnTo>
                      <a:pt x="2810" y="530"/>
                    </a:lnTo>
                    <a:lnTo>
                      <a:pt x="2387" y="258"/>
                    </a:lnTo>
                    <a:lnTo>
                      <a:pt x="1949"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8;p23">
                <a:extLst>
                  <a:ext uri="{FF2B5EF4-FFF2-40B4-BE49-F238E27FC236}">
                    <a16:creationId xmlns:a16="http://schemas.microsoft.com/office/drawing/2014/main" id="{F5D16C04-8BAF-B5AA-5272-84730AE76C5F}"/>
                  </a:ext>
                </a:extLst>
              </p:cNvPr>
              <p:cNvSpPr/>
              <p:nvPr/>
            </p:nvSpPr>
            <p:spPr>
              <a:xfrm>
                <a:off x="7604994" y="2043656"/>
                <a:ext cx="39568" cy="33959"/>
              </a:xfrm>
              <a:custGeom>
                <a:avLst/>
                <a:gdLst/>
                <a:ahLst/>
                <a:cxnLst/>
                <a:rect l="l" t="t" r="r" b="b"/>
                <a:pathLst>
                  <a:path w="2342" h="2010" extrusionOk="0">
                    <a:moveTo>
                      <a:pt x="408" y="0"/>
                    </a:moveTo>
                    <a:lnTo>
                      <a:pt x="318" y="15"/>
                    </a:lnTo>
                    <a:lnTo>
                      <a:pt x="242" y="45"/>
                    </a:lnTo>
                    <a:lnTo>
                      <a:pt x="167" y="91"/>
                    </a:lnTo>
                    <a:lnTo>
                      <a:pt x="106" y="151"/>
                    </a:lnTo>
                    <a:lnTo>
                      <a:pt x="46" y="227"/>
                    </a:lnTo>
                    <a:lnTo>
                      <a:pt x="16" y="317"/>
                    </a:lnTo>
                    <a:lnTo>
                      <a:pt x="0" y="423"/>
                    </a:lnTo>
                    <a:lnTo>
                      <a:pt x="16" y="514"/>
                    </a:lnTo>
                    <a:lnTo>
                      <a:pt x="46" y="604"/>
                    </a:lnTo>
                    <a:lnTo>
                      <a:pt x="91" y="695"/>
                    </a:lnTo>
                    <a:lnTo>
                      <a:pt x="151" y="770"/>
                    </a:lnTo>
                    <a:lnTo>
                      <a:pt x="242" y="831"/>
                    </a:lnTo>
                    <a:lnTo>
                      <a:pt x="333" y="876"/>
                    </a:lnTo>
                    <a:lnTo>
                      <a:pt x="544" y="967"/>
                    </a:lnTo>
                    <a:lnTo>
                      <a:pt x="756" y="1073"/>
                    </a:lnTo>
                    <a:lnTo>
                      <a:pt x="982" y="1193"/>
                    </a:lnTo>
                    <a:lnTo>
                      <a:pt x="1194" y="1314"/>
                    </a:lnTo>
                    <a:lnTo>
                      <a:pt x="1420" y="1465"/>
                    </a:lnTo>
                    <a:lnTo>
                      <a:pt x="1647" y="1631"/>
                    </a:lnTo>
                    <a:lnTo>
                      <a:pt x="1874" y="1813"/>
                    </a:lnTo>
                    <a:lnTo>
                      <a:pt x="2100" y="2009"/>
                    </a:lnTo>
                    <a:lnTo>
                      <a:pt x="2342" y="1193"/>
                    </a:lnTo>
                    <a:lnTo>
                      <a:pt x="2221" y="1088"/>
                    </a:lnTo>
                    <a:lnTo>
                      <a:pt x="1889" y="816"/>
                    </a:lnTo>
                    <a:lnTo>
                      <a:pt x="1647" y="634"/>
                    </a:lnTo>
                    <a:lnTo>
                      <a:pt x="1360" y="453"/>
                    </a:lnTo>
                    <a:lnTo>
                      <a:pt x="1043" y="257"/>
                    </a:lnTo>
                    <a:lnTo>
                      <a:pt x="695" y="60"/>
                    </a:lnTo>
                    <a:lnTo>
                      <a:pt x="590" y="15"/>
                    </a:lnTo>
                    <a:lnTo>
                      <a:pt x="499"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9;p23">
                <a:extLst>
                  <a:ext uri="{FF2B5EF4-FFF2-40B4-BE49-F238E27FC236}">
                    <a16:creationId xmlns:a16="http://schemas.microsoft.com/office/drawing/2014/main" id="{5CF0417C-62DA-6575-E297-8DF6EB0F70E9}"/>
                  </a:ext>
                </a:extLst>
              </p:cNvPr>
              <p:cNvSpPr/>
              <p:nvPr/>
            </p:nvSpPr>
            <p:spPr>
              <a:xfrm>
                <a:off x="7579987" y="2189392"/>
                <a:ext cx="133234" cy="78106"/>
              </a:xfrm>
              <a:custGeom>
                <a:avLst/>
                <a:gdLst/>
                <a:ahLst/>
                <a:cxnLst/>
                <a:rect l="l" t="t" r="r" b="b"/>
                <a:pathLst>
                  <a:path w="7886" h="4623" extrusionOk="0">
                    <a:moveTo>
                      <a:pt x="529" y="1"/>
                    </a:moveTo>
                    <a:lnTo>
                      <a:pt x="453" y="121"/>
                    </a:lnTo>
                    <a:lnTo>
                      <a:pt x="378" y="257"/>
                    </a:lnTo>
                    <a:lnTo>
                      <a:pt x="302" y="454"/>
                    </a:lnTo>
                    <a:lnTo>
                      <a:pt x="212" y="680"/>
                    </a:lnTo>
                    <a:lnTo>
                      <a:pt x="121" y="952"/>
                    </a:lnTo>
                    <a:lnTo>
                      <a:pt x="60" y="1239"/>
                    </a:lnTo>
                    <a:lnTo>
                      <a:pt x="15" y="1556"/>
                    </a:lnTo>
                    <a:lnTo>
                      <a:pt x="0" y="1723"/>
                    </a:lnTo>
                    <a:lnTo>
                      <a:pt x="0" y="1889"/>
                    </a:lnTo>
                    <a:lnTo>
                      <a:pt x="15" y="2055"/>
                    </a:lnTo>
                    <a:lnTo>
                      <a:pt x="45" y="2221"/>
                    </a:lnTo>
                    <a:lnTo>
                      <a:pt x="76" y="2402"/>
                    </a:lnTo>
                    <a:lnTo>
                      <a:pt x="136" y="2569"/>
                    </a:lnTo>
                    <a:lnTo>
                      <a:pt x="196" y="2750"/>
                    </a:lnTo>
                    <a:lnTo>
                      <a:pt x="287" y="2916"/>
                    </a:lnTo>
                    <a:lnTo>
                      <a:pt x="378" y="3082"/>
                    </a:lnTo>
                    <a:lnTo>
                      <a:pt x="499" y="3248"/>
                    </a:lnTo>
                    <a:lnTo>
                      <a:pt x="650" y="3414"/>
                    </a:lnTo>
                    <a:lnTo>
                      <a:pt x="801" y="3566"/>
                    </a:lnTo>
                    <a:lnTo>
                      <a:pt x="997" y="3717"/>
                    </a:lnTo>
                    <a:lnTo>
                      <a:pt x="1193" y="3868"/>
                    </a:lnTo>
                    <a:lnTo>
                      <a:pt x="1435" y="4004"/>
                    </a:lnTo>
                    <a:lnTo>
                      <a:pt x="1692" y="4140"/>
                    </a:lnTo>
                    <a:lnTo>
                      <a:pt x="2039" y="4291"/>
                    </a:lnTo>
                    <a:lnTo>
                      <a:pt x="2372" y="4396"/>
                    </a:lnTo>
                    <a:lnTo>
                      <a:pt x="2704" y="4502"/>
                    </a:lnTo>
                    <a:lnTo>
                      <a:pt x="3021" y="4563"/>
                    </a:lnTo>
                    <a:lnTo>
                      <a:pt x="3338" y="4608"/>
                    </a:lnTo>
                    <a:lnTo>
                      <a:pt x="3641" y="4623"/>
                    </a:lnTo>
                    <a:lnTo>
                      <a:pt x="3943" y="4623"/>
                    </a:lnTo>
                    <a:lnTo>
                      <a:pt x="4230" y="4608"/>
                    </a:lnTo>
                    <a:lnTo>
                      <a:pt x="4502" y="4563"/>
                    </a:lnTo>
                    <a:lnTo>
                      <a:pt x="4774" y="4502"/>
                    </a:lnTo>
                    <a:lnTo>
                      <a:pt x="5030" y="4442"/>
                    </a:lnTo>
                    <a:lnTo>
                      <a:pt x="5287" y="4351"/>
                    </a:lnTo>
                    <a:lnTo>
                      <a:pt x="5529" y="4260"/>
                    </a:lnTo>
                    <a:lnTo>
                      <a:pt x="5755" y="4155"/>
                    </a:lnTo>
                    <a:lnTo>
                      <a:pt x="5967" y="4049"/>
                    </a:lnTo>
                    <a:lnTo>
                      <a:pt x="6178" y="3928"/>
                    </a:lnTo>
                    <a:lnTo>
                      <a:pt x="6375" y="3807"/>
                    </a:lnTo>
                    <a:lnTo>
                      <a:pt x="6571" y="3671"/>
                    </a:lnTo>
                    <a:lnTo>
                      <a:pt x="6903" y="3414"/>
                    </a:lnTo>
                    <a:lnTo>
                      <a:pt x="7190" y="3158"/>
                    </a:lnTo>
                    <a:lnTo>
                      <a:pt x="7432" y="2931"/>
                    </a:lnTo>
                    <a:lnTo>
                      <a:pt x="7629" y="2720"/>
                    </a:lnTo>
                    <a:lnTo>
                      <a:pt x="7764" y="2553"/>
                    </a:lnTo>
                    <a:lnTo>
                      <a:pt x="7885" y="2417"/>
                    </a:lnTo>
                    <a:lnTo>
                      <a:pt x="52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90;p23">
                <a:extLst>
                  <a:ext uri="{FF2B5EF4-FFF2-40B4-BE49-F238E27FC236}">
                    <a16:creationId xmlns:a16="http://schemas.microsoft.com/office/drawing/2014/main" id="{5A975C42-E450-5F8B-2D69-A13F6000475E}"/>
                  </a:ext>
                </a:extLst>
              </p:cNvPr>
              <p:cNvSpPr/>
              <p:nvPr/>
            </p:nvSpPr>
            <p:spPr>
              <a:xfrm>
                <a:off x="7599385" y="2279486"/>
                <a:ext cx="182483" cy="117167"/>
              </a:xfrm>
              <a:custGeom>
                <a:avLst/>
                <a:gdLst/>
                <a:ahLst/>
                <a:cxnLst/>
                <a:rect l="l" t="t" r="r" b="b"/>
                <a:pathLst>
                  <a:path w="10801" h="6935" extrusionOk="0">
                    <a:moveTo>
                      <a:pt x="10801" y="1"/>
                    </a:moveTo>
                    <a:lnTo>
                      <a:pt x="10333" y="454"/>
                    </a:lnTo>
                    <a:lnTo>
                      <a:pt x="9864" y="877"/>
                    </a:lnTo>
                    <a:lnTo>
                      <a:pt x="9396" y="1255"/>
                    </a:lnTo>
                    <a:lnTo>
                      <a:pt x="8943" y="1617"/>
                    </a:lnTo>
                    <a:lnTo>
                      <a:pt x="8490" y="1934"/>
                    </a:lnTo>
                    <a:lnTo>
                      <a:pt x="8036" y="2222"/>
                    </a:lnTo>
                    <a:lnTo>
                      <a:pt x="7598" y="2478"/>
                    </a:lnTo>
                    <a:lnTo>
                      <a:pt x="7175" y="2720"/>
                    </a:lnTo>
                    <a:lnTo>
                      <a:pt x="6752" y="2916"/>
                    </a:lnTo>
                    <a:lnTo>
                      <a:pt x="6345" y="3098"/>
                    </a:lnTo>
                    <a:lnTo>
                      <a:pt x="5937" y="3264"/>
                    </a:lnTo>
                    <a:lnTo>
                      <a:pt x="5544" y="3400"/>
                    </a:lnTo>
                    <a:lnTo>
                      <a:pt x="5166" y="3521"/>
                    </a:lnTo>
                    <a:lnTo>
                      <a:pt x="4789" y="3611"/>
                    </a:lnTo>
                    <a:lnTo>
                      <a:pt x="4441" y="3687"/>
                    </a:lnTo>
                    <a:lnTo>
                      <a:pt x="4094" y="3747"/>
                    </a:lnTo>
                    <a:lnTo>
                      <a:pt x="3761" y="3793"/>
                    </a:lnTo>
                    <a:lnTo>
                      <a:pt x="3459" y="3838"/>
                    </a:lnTo>
                    <a:lnTo>
                      <a:pt x="3157" y="3853"/>
                    </a:lnTo>
                    <a:lnTo>
                      <a:pt x="2885" y="3868"/>
                    </a:lnTo>
                    <a:lnTo>
                      <a:pt x="2387" y="3868"/>
                    </a:lnTo>
                    <a:lnTo>
                      <a:pt x="1964" y="3838"/>
                    </a:lnTo>
                    <a:lnTo>
                      <a:pt x="1616" y="3793"/>
                    </a:lnTo>
                    <a:lnTo>
                      <a:pt x="1360" y="3747"/>
                    </a:lnTo>
                    <a:lnTo>
                      <a:pt x="1163" y="3702"/>
                    </a:lnTo>
                    <a:lnTo>
                      <a:pt x="106" y="5484"/>
                    </a:lnTo>
                    <a:lnTo>
                      <a:pt x="61" y="5575"/>
                    </a:lnTo>
                    <a:lnTo>
                      <a:pt x="30" y="5666"/>
                    </a:lnTo>
                    <a:lnTo>
                      <a:pt x="15" y="5771"/>
                    </a:lnTo>
                    <a:lnTo>
                      <a:pt x="0" y="5862"/>
                    </a:lnTo>
                    <a:lnTo>
                      <a:pt x="0" y="5968"/>
                    </a:lnTo>
                    <a:lnTo>
                      <a:pt x="15" y="6058"/>
                    </a:lnTo>
                    <a:lnTo>
                      <a:pt x="45" y="6149"/>
                    </a:lnTo>
                    <a:lnTo>
                      <a:pt x="76" y="6240"/>
                    </a:lnTo>
                    <a:lnTo>
                      <a:pt x="121" y="6330"/>
                    </a:lnTo>
                    <a:lnTo>
                      <a:pt x="181" y="6406"/>
                    </a:lnTo>
                    <a:lnTo>
                      <a:pt x="242" y="6466"/>
                    </a:lnTo>
                    <a:lnTo>
                      <a:pt x="317" y="6542"/>
                    </a:lnTo>
                    <a:lnTo>
                      <a:pt x="393" y="6587"/>
                    </a:lnTo>
                    <a:lnTo>
                      <a:pt x="483" y="6632"/>
                    </a:lnTo>
                    <a:lnTo>
                      <a:pt x="574" y="6678"/>
                    </a:lnTo>
                    <a:lnTo>
                      <a:pt x="680" y="6693"/>
                    </a:lnTo>
                    <a:lnTo>
                      <a:pt x="1058" y="6753"/>
                    </a:lnTo>
                    <a:lnTo>
                      <a:pt x="1465" y="6814"/>
                    </a:lnTo>
                    <a:lnTo>
                      <a:pt x="1903" y="6859"/>
                    </a:lnTo>
                    <a:lnTo>
                      <a:pt x="2372" y="6904"/>
                    </a:lnTo>
                    <a:lnTo>
                      <a:pt x="2855" y="6935"/>
                    </a:lnTo>
                    <a:lnTo>
                      <a:pt x="3882" y="6935"/>
                    </a:lnTo>
                    <a:lnTo>
                      <a:pt x="4411" y="6889"/>
                    </a:lnTo>
                    <a:lnTo>
                      <a:pt x="4940" y="6829"/>
                    </a:lnTo>
                    <a:lnTo>
                      <a:pt x="5468" y="6753"/>
                    </a:lnTo>
                    <a:lnTo>
                      <a:pt x="5725" y="6693"/>
                    </a:lnTo>
                    <a:lnTo>
                      <a:pt x="5982" y="6617"/>
                    </a:lnTo>
                    <a:lnTo>
                      <a:pt x="6224" y="6542"/>
                    </a:lnTo>
                    <a:lnTo>
                      <a:pt x="6481" y="6466"/>
                    </a:lnTo>
                    <a:lnTo>
                      <a:pt x="6722" y="6376"/>
                    </a:lnTo>
                    <a:lnTo>
                      <a:pt x="6949" y="6270"/>
                    </a:lnTo>
                    <a:lnTo>
                      <a:pt x="7175" y="6149"/>
                    </a:lnTo>
                    <a:lnTo>
                      <a:pt x="7402" y="6028"/>
                    </a:lnTo>
                    <a:lnTo>
                      <a:pt x="7613" y="5877"/>
                    </a:lnTo>
                    <a:lnTo>
                      <a:pt x="7825" y="5741"/>
                    </a:lnTo>
                    <a:lnTo>
                      <a:pt x="8021" y="5575"/>
                    </a:lnTo>
                    <a:lnTo>
                      <a:pt x="8218" y="5394"/>
                    </a:lnTo>
                    <a:lnTo>
                      <a:pt x="8459" y="5152"/>
                    </a:lnTo>
                    <a:lnTo>
                      <a:pt x="8686" y="4895"/>
                    </a:lnTo>
                    <a:lnTo>
                      <a:pt x="8897" y="4638"/>
                    </a:lnTo>
                    <a:lnTo>
                      <a:pt x="9094" y="4397"/>
                    </a:lnTo>
                    <a:lnTo>
                      <a:pt x="9275" y="4155"/>
                    </a:lnTo>
                    <a:lnTo>
                      <a:pt x="9456" y="3898"/>
                    </a:lnTo>
                    <a:lnTo>
                      <a:pt x="9607" y="3657"/>
                    </a:lnTo>
                    <a:lnTo>
                      <a:pt x="9759" y="3430"/>
                    </a:lnTo>
                    <a:lnTo>
                      <a:pt x="10000" y="2962"/>
                    </a:lnTo>
                    <a:lnTo>
                      <a:pt x="10212" y="2509"/>
                    </a:lnTo>
                    <a:lnTo>
                      <a:pt x="10378" y="2086"/>
                    </a:lnTo>
                    <a:lnTo>
                      <a:pt x="10514" y="1693"/>
                    </a:lnTo>
                    <a:lnTo>
                      <a:pt x="10620" y="1330"/>
                    </a:lnTo>
                    <a:lnTo>
                      <a:pt x="10695" y="998"/>
                    </a:lnTo>
                    <a:lnTo>
                      <a:pt x="10740" y="711"/>
                    </a:lnTo>
                    <a:lnTo>
                      <a:pt x="10771" y="469"/>
                    </a:lnTo>
                    <a:lnTo>
                      <a:pt x="10801" y="122"/>
                    </a:lnTo>
                    <a:lnTo>
                      <a:pt x="10801"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91;p23">
                <a:extLst>
                  <a:ext uri="{FF2B5EF4-FFF2-40B4-BE49-F238E27FC236}">
                    <a16:creationId xmlns:a16="http://schemas.microsoft.com/office/drawing/2014/main" id="{DA8E17F3-C789-BF65-89BB-B2174AC98EFE}"/>
                  </a:ext>
                </a:extLst>
              </p:cNvPr>
              <p:cNvSpPr/>
              <p:nvPr/>
            </p:nvSpPr>
            <p:spPr>
              <a:xfrm>
                <a:off x="7823739" y="2189138"/>
                <a:ext cx="96994" cy="108990"/>
              </a:xfrm>
              <a:custGeom>
                <a:avLst/>
                <a:gdLst/>
                <a:ahLst/>
                <a:cxnLst/>
                <a:rect l="l" t="t" r="r" b="b"/>
                <a:pathLst>
                  <a:path w="5741" h="6451" extrusionOk="0">
                    <a:moveTo>
                      <a:pt x="3550" y="0"/>
                    </a:moveTo>
                    <a:lnTo>
                      <a:pt x="3384" y="16"/>
                    </a:lnTo>
                    <a:lnTo>
                      <a:pt x="3233" y="46"/>
                    </a:lnTo>
                    <a:lnTo>
                      <a:pt x="2931" y="121"/>
                    </a:lnTo>
                    <a:lnTo>
                      <a:pt x="2644" y="227"/>
                    </a:lnTo>
                    <a:lnTo>
                      <a:pt x="2372" y="348"/>
                    </a:lnTo>
                    <a:lnTo>
                      <a:pt x="2130" y="469"/>
                    </a:lnTo>
                    <a:lnTo>
                      <a:pt x="1934" y="574"/>
                    </a:lnTo>
                    <a:lnTo>
                      <a:pt x="1632" y="771"/>
                    </a:lnTo>
                    <a:lnTo>
                      <a:pt x="1526" y="861"/>
                    </a:lnTo>
                    <a:lnTo>
                      <a:pt x="1405" y="982"/>
                    </a:lnTo>
                    <a:lnTo>
                      <a:pt x="1269" y="1118"/>
                    </a:lnTo>
                    <a:lnTo>
                      <a:pt x="1103" y="1315"/>
                    </a:lnTo>
                    <a:lnTo>
                      <a:pt x="907" y="1556"/>
                    </a:lnTo>
                    <a:lnTo>
                      <a:pt x="710" y="1828"/>
                    </a:lnTo>
                    <a:lnTo>
                      <a:pt x="514" y="2145"/>
                    </a:lnTo>
                    <a:lnTo>
                      <a:pt x="333" y="2493"/>
                    </a:lnTo>
                    <a:lnTo>
                      <a:pt x="257" y="2689"/>
                    </a:lnTo>
                    <a:lnTo>
                      <a:pt x="181" y="2871"/>
                    </a:lnTo>
                    <a:lnTo>
                      <a:pt x="121" y="3067"/>
                    </a:lnTo>
                    <a:lnTo>
                      <a:pt x="61" y="3278"/>
                    </a:lnTo>
                    <a:lnTo>
                      <a:pt x="30" y="3475"/>
                    </a:lnTo>
                    <a:lnTo>
                      <a:pt x="0" y="3686"/>
                    </a:lnTo>
                    <a:lnTo>
                      <a:pt x="0" y="3898"/>
                    </a:lnTo>
                    <a:lnTo>
                      <a:pt x="0" y="4124"/>
                    </a:lnTo>
                    <a:lnTo>
                      <a:pt x="30" y="4336"/>
                    </a:lnTo>
                    <a:lnTo>
                      <a:pt x="91" y="4562"/>
                    </a:lnTo>
                    <a:lnTo>
                      <a:pt x="151" y="4774"/>
                    </a:lnTo>
                    <a:lnTo>
                      <a:pt x="257" y="5000"/>
                    </a:lnTo>
                    <a:lnTo>
                      <a:pt x="378" y="5227"/>
                    </a:lnTo>
                    <a:lnTo>
                      <a:pt x="514" y="5439"/>
                    </a:lnTo>
                    <a:lnTo>
                      <a:pt x="695" y="5665"/>
                    </a:lnTo>
                    <a:lnTo>
                      <a:pt x="891" y="5877"/>
                    </a:lnTo>
                    <a:lnTo>
                      <a:pt x="1012" y="5982"/>
                    </a:lnTo>
                    <a:lnTo>
                      <a:pt x="1118" y="6073"/>
                    </a:lnTo>
                    <a:lnTo>
                      <a:pt x="1239" y="6149"/>
                    </a:lnTo>
                    <a:lnTo>
                      <a:pt x="1345" y="6224"/>
                    </a:lnTo>
                    <a:lnTo>
                      <a:pt x="1465" y="6284"/>
                    </a:lnTo>
                    <a:lnTo>
                      <a:pt x="1586" y="6345"/>
                    </a:lnTo>
                    <a:lnTo>
                      <a:pt x="1707" y="6375"/>
                    </a:lnTo>
                    <a:lnTo>
                      <a:pt x="1828" y="6405"/>
                    </a:lnTo>
                    <a:lnTo>
                      <a:pt x="2070" y="6451"/>
                    </a:lnTo>
                    <a:lnTo>
                      <a:pt x="2311" y="6451"/>
                    </a:lnTo>
                    <a:lnTo>
                      <a:pt x="2553" y="6420"/>
                    </a:lnTo>
                    <a:lnTo>
                      <a:pt x="2795" y="6360"/>
                    </a:lnTo>
                    <a:lnTo>
                      <a:pt x="3036" y="6269"/>
                    </a:lnTo>
                    <a:lnTo>
                      <a:pt x="3278" y="6149"/>
                    </a:lnTo>
                    <a:lnTo>
                      <a:pt x="3505" y="6013"/>
                    </a:lnTo>
                    <a:lnTo>
                      <a:pt x="3731" y="5846"/>
                    </a:lnTo>
                    <a:lnTo>
                      <a:pt x="3958" y="5665"/>
                    </a:lnTo>
                    <a:lnTo>
                      <a:pt x="4169" y="5454"/>
                    </a:lnTo>
                    <a:lnTo>
                      <a:pt x="4381" y="5227"/>
                    </a:lnTo>
                    <a:lnTo>
                      <a:pt x="4577" y="5000"/>
                    </a:lnTo>
                    <a:lnTo>
                      <a:pt x="4759" y="4759"/>
                    </a:lnTo>
                    <a:lnTo>
                      <a:pt x="4925" y="4487"/>
                    </a:lnTo>
                    <a:lnTo>
                      <a:pt x="5091" y="4230"/>
                    </a:lnTo>
                    <a:lnTo>
                      <a:pt x="5242" y="3958"/>
                    </a:lnTo>
                    <a:lnTo>
                      <a:pt x="5363" y="3671"/>
                    </a:lnTo>
                    <a:lnTo>
                      <a:pt x="5469" y="3399"/>
                    </a:lnTo>
                    <a:lnTo>
                      <a:pt x="5574" y="3112"/>
                    </a:lnTo>
                    <a:lnTo>
                      <a:pt x="5650" y="2840"/>
                    </a:lnTo>
                    <a:lnTo>
                      <a:pt x="5695" y="2553"/>
                    </a:lnTo>
                    <a:lnTo>
                      <a:pt x="5725" y="2281"/>
                    </a:lnTo>
                    <a:lnTo>
                      <a:pt x="5740" y="2025"/>
                    </a:lnTo>
                    <a:lnTo>
                      <a:pt x="5725" y="1768"/>
                    </a:lnTo>
                    <a:lnTo>
                      <a:pt x="5695" y="1526"/>
                    </a:lnTo>
                    <a:lnTo>
                      <a:pt x="5620" y="1300"/>
                    </a:lnTo>
                    <a:lnTo>
                      <a:pt x="5529" y="1088"/>
                    </a:lnTo>
                    <a:lnTo>
                      <a:pt x="5408" y="892"/>
                    </a:lnTo>
                    <a:lnTo>
                      <a:pt x="5272" y="710"/>
                    </a:lnTo>
                    <a:lnTo>
                      <a:pt x="5136" y="559"/>
                    </a:lnTo>
                    <a:lnTo>
                      <a:pt x="4985" y="423"/>
                    </a:lnTo>
                    <a:lnTo>
                      <a:pt x="4834" y="318"/>
                    </a:lnTo>
                    <a:lnTo>
                      <a:pt x="4668" y="227"/>
                    </a:lnTo>
                    <a:lnTo>
                      <a:pt x="4517" y="151"/>
                    </a:lnTo>
                    <a:lnTo>
                      <a:pt x="4351" y="91"/>
                    </a:lnTo>
                    <a:lnTo>
                      <a:pt x="4200" y="46"/>
                    </a:lnTo>
                    <a:lnTo>
                      <a:pt x="4033" y="16"/>
                    </a:lnTo>
                    <a:lnTo>
                      <a:pt x="3867"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2;p23">
                <a:extLst>
                  <a:ext uri="{FF2B5EF4-FFF2-40B4-BE49-F238E27FC236}">
                    <a16:creationId xmlns:a16="http://schemas.microsoft.com/office/drawing/2014/main" id="{F01FC9E6-3FD1-E2C1-1478-9C8A210715C8}"/>
                  </a:ext>
                </a:extLst>
              </p:cNvPr>
              <p:cNvSpPr/>
              <p:nvPr/>
            </p:nvSpPr>
            <p:spPr>
              <a:xfrm>
                <a:off x="7701981" y="2102609"/>
                <a:ext cx="58727" cy="40092"/>
              </a:xfrm>
              <a:custGeom>
                <a:avLst/>
                <a:gdLst/>
                <a:ahLst/>
                <a:cxnLst/>
                <a:rect l="l" t="t" r="r" b="b"/>
                <a:pathLst>
                  <a:path w="3476" h="2373" extrusionOk="0">
                    <a:moveTo>
                      <a:pt x="1481" y="0"/>
                    </a:moveTo>
                    <a:lnTo>
                      <a:pt x="1285" y="16"/>
                    </a:lnTo>
                    <a:lnTo>
                      <a:pt x="1103" y="61"/>
                    </a:lnTo>
                    <a:lnTo>
                      <a:pt x="937" y="106"/>
                    </a:lnTo>
                    <a:lnTo>
                      <a:pt x="771" y="167"/>
                    </a:lnTo>
                    <a:lnTo>
                      <a:pt x="620" y="242"/>
                    </a:lnTo>
                    <a:lnTo>
                      <a:pt x="484" y="333"/>
                    </a:lnTo>
                    <a:lnTo>
                      <a:pt x="363" y="408"/>
                    </a:lnTo>
                    <a:lnTo>
                      <a:pt x="167" y="559"/>
                    </a:lnTo>
                    <a:lnTo>
                      <a:pt x="46" y="680"/>
                    </a:lnTo>
                    <a:lnTo>
                      <a:pt x="1" y="726"/>
                    </a:lnTo>
                    <a:lnTo>
                      <a:pt x="1" y="726"/>
                    </a:lnTo>
                    <a:lnTo>
                      <a:pt x="257" y="620"/>
                    </a:lnTo>
                    <a:lnTo>
                      <a:pt x="499" y="544"/>
                    </a:lnTo>
                    <a:lnTo>
                      <a:pt x="726" y="484"/>
                    </a:lnTo>
                    <a:lnTo>
                      <a:pt x="952" y="439"/>
                    </a:lnTo>
                    <a:lnTo>
                      <a:pt x="1164" y="423"/>
                    </a:lnTo>
                    <a:lnTo>
                      <a:pt x="1360" y="408"/>
                    </a:lnTo>
                    <a:lnTo>
                      <a:pt x="1541" y="423"/>
                    </a:lnTo>
                    <a:lnTo>
                      <a:pt x="1723" y="454"/>
                    </a:lnTo>
                    <a:lnTo>
                      <a:pt x="1889" y="499"/>
                    </a:lnTo>
                    <a:lnTo>
                      <a:pt x="2040" y="559"/>
                    </a:lnTo>
                    <a:lnTo>
                      <a:pt x="2191" y="620"/>
                    </a:lnTo>
                    <a:lnTo>
                      <a:pt x="2327" y="695"/>
                    </a:lnTo>
                    <a:lnTo>
                      <a:pt x="2448" y="786"/>
                    </a:lnTo>
                    <a:lnTo>
                      <a:pt x="2569" y="877"/>
                    </a:lnTo>
                    <a:lnTo>
                      <a:pt x="2674" y="982"/>
                    </a:lnTo>
                    <a:lnTo>
                      <a:pt x="2780" y="1088"/>
                    </a:lnTo>
                    <a:lnTo>
                      <a:pt x="2946" y="1300"/>
                    </a:lnTo>
                    <a:lnTo>
                      <a:pt x="3097" y="1526"/>
                    </a:lnTo>
                    <a:lnTo>
                      <a:pt x="3218" y="1738"/>
                    </a:lnTo>
                    <a:lnTo>
                      <a:pt x="3309" y="1949"/>
                    </a:lnTo>
                    <a:lnTo>
                      <a:pt x="3369" y="2115"/>
                    </a:lnTo>
                    <a:lnTo>
                      <a:pt x="3415" y="2251"/>
                    </a:lnTo>
                    <a:lnTo>
                      <a:pt x="3445" y="2372"/>
                    </a:lnTo>
                    <a:lnTo>
                      <a:pt x="3460" y="2312"/>
                    </a:lnTo>
                    <a:lnTo>
                      <a:pt x="3475" y="2130"/>
                    </a:lnTo>
                    <a:lnTo>
                      <a:pt x="3460" y="1994"/>
                    </a:lnTo>
                    <a:lnTo>
                      <a:pt x="3460" y="1859"/>
                    </a:lnTo>
                    <a:lnTo>
                      <a:pt x="3430" y="1692"/>
                    </a:lnTo>
                    <a:lnTo>
                      <a:pt x="3384" y="1526"/>
                    </a:lnTo>
                    <a:lnTo>
                      <a:pt x="3324" y="1345"/>
                    </a:lnTo>
                    <a:lnTo>
                      <a:pt x="3248" y="1149"/>
                    </a:lnTo>
                    <a:lnTo>
                      <a:pt x="3143" y="967"/>
                    </a:lnTo>
                    <a:lnTo>
                      <a:pt x="2992" y="786"/>
                    </a:lnTo>
                    <a:lnTo>
                      <a:pt x="2825" y="605"/>
                    </a:lnTo>
                    <a:lnTo>
                      <a:pt x="2629" y="439"/>
                    </a:lnTo>
                    <a:lnTo>
                      <a:pt x="2372" y="272"/>
                    </a:lnTo>
                    <a:lnTo>
                      <a:pt x="2085" y="136"/>
                    </a:lnTo>
                    <a:lnTo>
                      <a:pt x="1874" y="61"/>
                    </a:lnTo>
                    <a:lnTo>
                      <a:pt x="1677" y="16"/>
                    </a:lnTo>
                    <a:lnTo>
                      <a:pt x="1481"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3;p23">
                <a:extLst>
                  <a:ext uri="{FF2B5EF4-FFF2-40B4-BE49-F238E27FC236}">
                    <a16:creationId xmlns:a16="http://schemas.microsoft.com/office/drawing/2014/main" id="{3D19FB83-BEEF-8519-265B-73179AB786FF}"/>
                  </a:ext>
                </a:extLst>
              </p:cNvPr>
              <p:cNvSpPr/>
              <p:nvPr/>
            </p:nvSpPr>
            <p:spPr>
              <a:xfrm>
                <a:off x="7600145" y="2085763"/>
                <a:ext cx="32675" cy="16608"/>
              </a:xfrm>
              <a:custGeom>
                <a:avLst/>
                <a:gdLst/>
                <a:ahLst/>
                <a:cxnLst/>
                <a:rect l="l" t="t" r="r" b="b"/>
                <a:pathLst>
                  <a:path w="1934" h="983" extrusionOk="0">
                    <a:moveTo>
                      <a:pt x="801" y="0"/>
                    </a:moveTo>
                    <a:lnTo>
                      <a:pt x="695" y="31"/>
                    </a:lnTo>
                    <a:lnTo>
                      <a:pt x="590" y="61"/>
                    </a:lnTo>
                    <a:lnTo>
                      <a:pt x="484" y="121"/>
                    </a:lnTo>
                    <a:lnTo>
                      <a:pt x="363" y="182"/>
                    </a:lnTo>
                    <a:lnTo>
                      <a:pt x="257" y="272"/>
                    </a:lnTo>
                    <a:lnTo>
                      <a:pt x="121" y="363"/>
                    </a:lnTo>
                    <a:lnTo>
                      <a:pt x="0" y="484"/>
                    </a:lnTo>
                    <a:lnTo>
                      <a:pt x="61" y="454"/>
                    </a:lnTo>
                    <a:lnTo>
                      <a:pt x="197" y="393"/>
                    </a:lnTo>
                    <a:lnTo>
                      <a:pt x="423" y="318"/>
                    </a:lnTo>
                    <a:lnTo>
                      <a:pt x="559" y="288"/>
                    </a:lnTo>
                    <a:lnTo>
                      <a:pt x="695" y="272"/>
                    </a:lnTo>
                    <a:lnTo>
                      <a:pt x="846" y="272"/>
                    </a:lnTo>
                    <a:lnTo>
                      <a:pt x="1013" y="288"/>
                    </a:lnTo>
                    <a:lnTo>
                      <a:pt x="1164" y="333"/>
                    </a:lnTo>
                    <a:lnTo>
                      <a:pt x="1330" y="393"/>
                    </a:lnTo>
                    <a:lnTo>
                      <a:pt x="1496" y="484"/>
                    </a:lnTo>
                    <a:lnTo>
                      <a:pt x="1647" y="620"/>
                    </a:lnTo>
                    <a:lnTo>
                      <a:pt x="1798" y="771"/>
                    </a:lnTo>
                    <a:lnTo>
                      <a:pt x="1934" y="982"/>
                    </a:lnTo>
                    <a:lnTo>
                      <a:pt x="1904" y="907"/>
                    </a:lnTo>
                    <a:lnTo>
                      <a:pt x="1828" y="710"/>
                    </a:lnTo>
                    <a:lnTo>
                      <a:pt x="1768" y="605"/>
                    </a:lnTo>
                    <a:lnTo>
                      <a:pt x="1692" y="469"/>
                    </a:lnTo>
                    <a:lnTo>
                      <a:pt x="1602" y="348"/>
                    </a:lnTo>
                    <a:lnTo>
                      <a:pt x="1481" y="227"/>
                    </a:lnTo>
                    <a:lnTo>
                      <a:pt x="1360" y="121"/>
                    </a:lnTo>
                    <a:lnTo>
                      <a:pt x="1224" y="46"/>
                    </a:lnTo>
                    <a:lnTo>
                      <a:pt x="1148" y="31"/>
                    </a:lnTo>
                    <a:lnTo>
                      <a:pt x="1058"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4;p23">
                <a:extLst>
                  <a:ext uri="{FF2B5EF4-FFF2-40B4-BE49-F238E27FC236}">
                    <a16:creationId xmlns:a16="http://schemas.microsoft.com/office/drawing/2014/main" id="{9E45114C-6AEF-8B6D-696F-6F62521D00C4}"/>
                  </a:ext>
                </a:extLst>
              </p:cNvPr>
              <p:cNvSpPr/>
              <p:nvPr/>
            </p:nvSpPr>
            <p:spPr>
              <a:xfrm>
                <a:off x="7624138" y="1973449"/>
                <a:ext cx="243237" cy="144469"/>
              </a:xfrm>
              <a:custGeom>
                <a:avLst/>
                <a:gdLst/>
                <a:ahLst/>
                <a:cxnLst/>
                <a:rect l="l" t="t" r="r" b="b"/>
                <a:pathLst>
                  <a:path w="14397" h="8551" extrusionOk="0">
                    <a:moveTo>
                      <a:pt x="3580" y="1"/>
                    </a:moveTo>
                    <a:lnTo>
                      <a:pt x="3369" y="16"/>
                    </a:lnTo>
                    <a:lnTo>
                      <a:pt x="3158" y="46"/>
                    </a:lnTo>
                    <a:lnTo>
                      <a:pt x="2961" y="92"/>
                    </a:lnTo>
                    <a:lnTo>
                      <a:pt x="2765" y="152"/>
                    </a:lnTo>
                    <a:lnTo>
                      <a:pt x="2568" y="227"/>
                    </a:lnTo>
                    <a:lnTo>
                      <a:pt x="2387" y="318"/>
                    </a:lnTo>
                    <a:lnTo>
                      <a:pt x="2206" y="409"/>
                    </a:lnTo>
                    <a:lnTo>
                      <a:pt x="2025" y="514"/>
                    </a:lnTo>
                    <a:lnTo>
                      <a:pt x="1858" y="635"/>
                    </a:lnTo>
                    <a:lnTo>
                      <a:pt x="1707" y="771"/>
                    </a:lnTo>
                    <a:lnTo>
                      <a:pt x="1556" y="922"/>
                    </a:lnTo>
                    <a:lnTo>
                      <a:pt x="1420" y="1073"/>
                    </a:lnTo>
                    <a:lnTo>
                      <a:pt x="1284" y="1240"/>
                    </a:lnTo>
                    <a:lnTo>
                      <a:pt x="1164" y="1421"/>
                    </a:lnTo>
                    <a:lnTo>
                      <a:pt x="121" y="3022"/>
                    </a:lnTo>
                    <a:lnTo>
                      <a:pt x="91" y="3098"/>
                    </a:lnTo>
                    <a:lnTo>
                      <a:pt x="61" y="3188"/>
                    </a:lnTo>
                    <a:lnTo>
                      <a:pt x="15" y="3279"/>
                    </a:lnTo>
                    <a:lnTo>
                      <a:pt x="0" y="3339"/>
                    </a:lnTo>
                    <a:lnTo>
                      <a:pt x="106" y="3264"/>
                    </a:lnTo>
                    <a:lnTo>
                      <a:pt x="242" y="3173"/>
                    </a:lnTo>
                    <a:lnTo>
                      <a:pt x="438" y="3052"/>
                    </a:lnTo>
                    <a:lnTo>
                      <a:pt x="680" y="2931"/>
                    </a:lnTo>
                    <a:lnTo>
                      <a:pt x="967" y="2795"/>
                    </a:lnTo>
                    <a:lnTo>
                      <a:pt x="1315" y="2675"/>
                    </a:lnTo>
                    <a:lnTo>
                      <a:pt x="1707" y="2554"/>
                    </a:lnTo>
                    <a:lnTo>
                      <a:pt x="2145" y="2448"/>
                    </a:lnTo>
                    <a:lnTo>
                      <a:pt x="2387" y="2403"/>
                    </a:lnTo>
                    <a:lnTo>
                      <a:pt x="2644" y="2373"/>
                    </a:lnTo>
                    <a:lnTo>
                      <a:pt x="2916" y="2357"/>
                    </a:lnTo>
                    <a:lnTo>
                      <a:pt x="3188" y="2342"/>
                    </a:lnTo>
                    <a:lnTo>
                      <a:pt x="3777" y="2342"/>
                    </a:lnTo>
                    <a:lnTo>
                      <a:pt x="4079" y="2373"/>
                    </a:lnTo>
                    <a:lnTo>
                      <a:pt x="4396" y="2403"/>
                    </a:lnTo>
                    <a:lnTo>
                      <a:pt x="4744" y="2448"/>
                    </a:lnTo>
                    <a:lnTo>
                      <a:pt x="5076" y="2524"/>
                    </a:lnTo>
                    <a:lnTo>
                      <a:pt x="5438" y="2599"/>
                    </a:lnTo>
                    <a:lnTo>
                      <a:pt x="5801" y="2705"/>
                    </a:lnTo>
                    <a:lnTo>
                      <a:pt x="6179" y="2826"/>
                    </a:lnTo>
                    <a:lnTo>
                      <a:pt x="6571" y="2977"/>
                    </a:lnTo>
                    <a:lnTo>
                      <a:pt x="6949" y="3128"/>
                    </a:lnTo>
                    <a:lnTo>
                      <a:pt x="7327" y="3294"/>
                    </a:lnTo>
                    <a:lnTo>
                      <a:pt x="7689" y="3475"/>
                    </a:lnTo>
                    <a:lnTo>
                      <a:pt x="8037" y="3672"/>
                    </a:lnTo>
                    <a:lnTo>
                      <a:pt x="8369" y="3883"/>
                    </a:lnTo>
                    <a:lnTo>
                      <a:pt x="8701" y="4079"/>
                    </a:lnTo>
                    <a:lnTo>
                      <a:pt x="9019" y="4306"/>
                    </a:lnTo>
                    <a:lnTo>
                      <a:pt x="9306" y="4533"/>
                    </a:lnTo>
                    <a:lnTo>
                      <a:pt x="9593" y="4759"/>
                    </a:lnTo>
                    <a:lnTo>
                      <a:pt x="9880" y="4986"/>
                    </a:lnTo>
                    <a:lnTo>
                      <a:pt x="10136" y="5212"/>
                    </a:lnTo>
                    <a:lnTo>
                      <a:pt x="10378" y="5454"/>
                    </a:lnTo>
                    <a:lnTo>
                      <a:pt x="10846" y="5907"/>
                    </a:lnTo>
                    <a:lnTo>
                      <a:pt x="11254" y="6376"/>
                    </a:lnTo>
                    <a:lnTo>
                      <a:pt x="11632" y="6814"/>
                    </a:lnTo>
                    <a:lnTo>
                      <a:pt x="11934" y="7222"/>
                    </a:lnTo>
                    <a:lnTo>
                      <a:pt x="12206" y="7584"/>
                    </a:lnTo>
                    <a:lnTo>
                      <a:pt x="12433" y="7916"/>
                    </a:lnTo>
                    <a:lnTo>
                      <a:pt x="12720" y="8385"/>
                    </a:lnTo>
                    <a:lnTo>
                      <a:pt x="12810" y="8551"/>
                    </a:lnTo>
                    <a:lnTo>
                      <a:pt x="14396" y="7252"/>
                    </a:lnTo>
                    <a:lnTo>
                      <a:pt x="14275" y="6844"/>
                    </a:lnTo>
                    <a:lnTo>
                      <a:pt x="14124" y="6451"/>
                    </a:lnTo>
                    <a:lnTo>
                      <a:pt x="13973" y="6058"/>
                    </a:lnTo>
                    <a:lnTo>
                      <a:pt x="13792" y="5681"/>
                    </a:lnTo>
                    <a:lnTo>
                      <a:pt x="13611" y="5288"/>
                    </a:lnTo>
                    <a:lnTo>
                      <a:pt x="13399" y="4925"/>
                    </a:lnTo>
                    <a:lnTo>
                      <a:pt x="13158" y="4563"/>
                    </a:lnTo>
                    <a:lnTo>
                      <a:pt x="12916" y="4200"/>
                    </a:lnTo>
                    <a:lnTo>
                      <a:pt x="12674" y="3898"/>
                    </a:lnTo>
                    <a:lnTo>
                      <a:pt x="12433" y="3611"/>
                    </a:lnTo>
                    <a:lnTo>
                      <a:pt x="12176" y="3324"/>
                    </a:lnTo>
                    <a:lnTo>
                      <a:pt x="11904" y="3067"/>
                    </a:lnTo>
                    <a:lnTo>
                      <a:pt x="11647" y="2811"/>
                    </a:lnTo>
                    <a:lnTo>
                      <a:pt x="11360" y="2584"/>
                    </a:lnTo>
                    <a:lnTo>
                      <a:pt x="11073" y="2357"/>
                    </a:lnTo>
                    <a:lnTo>
                      <a:pt x="10786" y="2161"/>
                    </a:lnTo>
                    <a:lnTo>
                      <a:pt x="10499" y="1965"/>
                    </a:lnTo>
                    <a:lnTo>
                      <a:pt x="10197" y="1783"/>
                    </a:lnTo>
                    <a:lnTo>
                      <a:pt x="9895" y="1617"/>
                    </a:lnTo>
                    <a:lnTo>
                      <a:pt x="9593" y="1451"/>
                    </a:lnTo>
                    <a:lnTo>
                      <a:pt x="9291" y="1300"/>
                    </a:lnTo>
                    <a:lnTo>
                      <a:pt x="8988" y="1164"/>
                    </a:lnTo>
                    <a:lnTo>
                      <a:pt x="8686" y="1043"/>
                    </a:lnTo>
                    <a:lnTo>
                      <a:pt x="8369" y="922"/>
                    </a:lnTo>
                    <a:lnTo>
                      <a:pt x="7765" y="726"/>
                    </a:lnTo>
                    <a:lnTo>
                      <a:pt x="7161" y="545"/>
                    </a:lnTo>
                    <a:lnTo>
                      <a:pt x="6571" y="409"/>
                    </a:lnTo>
                    <a:lnTo>
                      <a:pt x="5997" y="288"/>
                    </a:lnTo>
                    <a:lnTo>
                      <a:pt x="5454" y="197"/>
                    </a:lnTo>
                    <a:lnTo>
                      <a:pt x="4925" y="122"/>
                    </a:lnTo>
                    <a:lnTo>
                      <a:pt x="4442" y="61"/>
                    </a:lnTo>
                    <a:lnTo>
                      <a:pt x="4003" y="16"/>
                    </a:lnTo>
                    <a:lnTo>
                      <a:pt x="3777"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5;p23">
                <a:extLst>
                  <a:ext uri="{FF2B5EF4-FFF2-40B4-BE49-F238E27FC236}">
                    <a16:creationId xmlns:a16="http://schemas.microsoft.com/office/drawing/2014/main" id="{8B0CE841-1A65-1580-4F28-FC9FA125C403}"/>
                  </a:ext>
                </a:extLst>
              </p:cNvPr>
              <p:cNvSpPr/>
              <p:nvPr/>
            </p:nvSpPr>
            <p:spPr>
              <a:xfrm>
                <a:off x="7828065" y="2055636"/>
                <a:ext cx="57967" cy="163881"/>
              </a:xfrm>
              <a:custGeom>
                <a:avLst/>
                <a:gdLst/>
                <a:ahLst/>
                <a:cxnLst/>
                <a:rect l="l" t="t" r="r" b="b"/>
                <a:pathLst>
                  <a:path w="3431" h="9700" extrusionOk="0">
                    <a:moveTo>
                      <a:pt x="1285" y="1"/>
                    </a:moveTo>
                    <a:lnTo>
                      <a:pt x="1240" y="212"/>
                    </a:lnTo>
                    <a:lnTo>
                      <a:pt x="1104" y="771"/>
                    </a:lnTo>
                    <a:lnTo>
                      <a:pt x="1013" y="1164"/>
                    </a:lnTo>
                    <a:lnTo>
                      <a:pt x="938" y="1602"/>
                    </a:lnTo>
                    <a:lnTo>
                      <a:pt x="847" y="2101"/>
                    </a:lnTo>
                    <a:lnTo>
                      <a:pt x="786" y="2614"/>
                    </a:lnTo>
                    <a:lnTo>
                      <a:pt x="741" y="3158"/>
                    </a:lnTo>
                    <a:lnTo>
                      <a:pt x="711" y="3702"/>
                    </a:lnTo>
                    <a:lnTo>
                      <a:pt x="711" y="4246"/>
                    </a:lnTo>
                    <a:lnTo>
                      <a:pt x="726" y="4518"/>
                    </a:lnTo>
                    <a:lnTo>
                      <a:pt x="756" y="4790"/>
                    </a:lnTo>
                    <a:lnTo>
                      <a:pt x="786" y="5046"/>
                    </a:lnTo>
                    <a:lnTo>
                      <a:pt x="832" y="5288"/>
                    </a:lnTo>
                    <a:lnTo>
                      <a:pt x="892" y="5530"/>
                    </a:lnTo>
                    <a:lnTo>
                      <a:pt x="968" y="5771"/>
                    </a:lnTo>
                    <a:lnTo>
                      <a:pt x="1058" y="5983"/>
                    </a:lnTo>
                    <a:lnTo>
                      <a:pt x="1164" y="6194"/>
                    </a:lnTo>
                    <a:lnTo>
                      <a:pt x="1270" y="6376"/>
                    </a:lnTo>
                    <a:lnTo>
                      <a:pt x="1406" y="6557"/>
                    </a:lnTo>
                    <a:lnTo>
                      <a:pt x="1" y="9065"/>
                    </a:lnTo>
                    <a:lnTo>
                      <a:pt x="1376" y="9699"/>
                    </a:lnTo>
                    <a:lnTo>
                      <a:pt x="3385" y="7901"/>
                    </a:lnTo>
                    <a:lnTo>
                      <a:pt x="3400" y="7720"/>
                    </a:lnTo>
                    <a:lnTo>
                      <a:pt x="3415" y="7539"/>
                    </a:lnTo>
                    <a:lnTo>
                      <a:pt x="3430" y="7131"/>
                    </a:lnTo>
                    <a:lnTo>
                      <a:pt x="3400" y="6663"/>
                    </a:lnTo>
                    <a:lnTo>
                      <a:pt x="3339" y="6164"/>
                    </a:lnTo>
                    <a:lnTo>
                      <a:pt x="3264" y="5620"/>
                    </a:lnTo>
                    <a:lnTo>
                      <a:pt x="3158" y="5077"/>
                    </a:lnTo>
                    <a:lnTo>
                      <a:pt x="3037" y="4503"/>
                    </a:lnTo>
                    <a:lnTo>
                      <a:pt x="2916" y="3944"/>
                    </a:lnTo>
                    <a:lnTo>
                      <a:pt x="2645" y="2841"/>
                    </a:lnTo>
                    <a:lnTo>
                      <a:pt x="2373" y="1859"/>
                    </a:lnTo>
                    <a:lnTo>
                      <a:pt x="2131" y="1043"/>
                    </a:lnTo>
                    <a:lnTo>
                      <a:pt x="1965" y="499"/>
                    </a:lnTo>
                    <a:lnTo>
                      <a:pt x="1814" y="379"/>
                    </a:lnTo>
                    <a:lnTo>
                      <a:pt x="1632" y="258"/>
                    </a:lnTo>
                    <a:lnTo>
                      <a:pt x="1451" y="122"/>
                    </a:lnTo>
                    <a:lnTo>
                      <a:pt x="128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96;p23">
                <a:extLst>
                  <a:ext uri="{FF2B5EF4-FFF2-40B4-BE49-F238E27FC236}">
                    <a16:creationId xmlns:a16="http://schemas.microsoft.com/office/drawing/2014/main" id="{C8F43099-5D73-55C5-5A36-9DF51EC6B7C3}"/>
                  </a:ext>
                </a:extLst>
              </p:cNvPr>
              <p:cNvSpPr/>
              <p:nvPr/>
            </p:nvSpPr>
            <p:spPr>
              <a:xfrm>
                <a:off x="7213194" y="1688348"/>
                <a:ext cx="131207" cy="103127"/>
              </a:xfrm>
              <a:custGeom>
                <a:avLst/>
                <a:gdLst/>
                <a:ahLst/>
                <a:cxnLst/>
                <a:rect l="l" t="t" r="r" b="b"/>
                <a:pathLst>
                  <a:path w="7766" h="6104" extrusionOk="0">
                    <a:moveTo>
                      <a:pt x="6360" y="1"/>
                    </a:moveTo>
                    <a:lnTo>
                      <a:pt x="1" y="1707"/>
                    </a:lnTo>
                    <a:lnTo>
                      <a:pt x="16" y="1768"/>
                    </a:lnTo>
                    <a:lnTo>
                      <a:pt x="46" y="2100"/>
                    </a:lnTo>
                    <a:lnTo>
                      <a:pt x="152" y="3022"/>
                    </a:lnTo>
                    <a:lnTo>
                      <a:pt x="243" y="3656"/>
                    </a:lnTo>
                    <a:lnTo>
                      <a:pt x="363" y="4381"/>
                    </a:lnTo>
                    <a:lnTo>
                      <a:pt x="499" y="5212"/>
                    </a:lnTo>
                    <a:lnTo>
                      <a:pt x="681" y="6103"/>
                    </a:lnTo>
                    <a:lnTo>
                      <a:pt x="7765" y="3203"/>
                    </a:lnTo>
                    <a:lnTo>
                      <a:pt x="6360"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97;p23">
                <a:extLst>
                  <a:ext uri="{FF2B5EF4-FFF2-40B4-BE49-F238E27FC236}">
                    <a16:creationId xmlns:a16="http://schemas.microsoft.com/office/drawing/2014/main" id="{7C152403-EBFB-F063-C2D4-B536A9D8EBBA}"/>
                  </a:ext>
                </a:extLst>
              </p:cNvPr>
              <p:cNvSpPr/>
              <p:nvPr/>
            </p:nvSpPr>
            <p:spPr>
              <a:xfrm>
                <a:off x="6982216" y="1370060"/>
                <a:ext cx="525756" cy="436432"/>
              </a:xfrm>
              <a:custGeom>
                <a:avLst/>
                <a:gdLst/>
                <a:ahLst/>
                <a:cxnLst/>
                <a:rect l="l" t="t" r="r" b="b"/>
                <a:pathLst>
                  <a:path w="31119" h="25832" extrusionOk="0">
                    <a:moveTo>
                      <a:pt x="24955" y="0"/>
                    </a:moveTo>
                    <a:lnTo>
                      <a:pt x="0" y="9321"/>
                    </a:lnTo>
                    <a:lnTo>
                      <a:pt x="6178" y="25832"/>
                    </a:lnTo>
                    <a:lnTo>
                      <a:pt x="31118" y="16526"/>
                    </a:lnTo>
                    <a:lnTo>
                      <a:pt x="24955"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98;p23">
                <a:extLst>
                  <a:ext uri="{FF2B5EF4-FFF2-40B4-BE49-F238E27FC236}">
                    <a16:creationId xmlns:a16="http://schemas.microsoft.com/office/drawing/2014/main" id="{EE548822-2BEE-7AC5-94EC-B31F4B088C68}"/>
                  </a:ext>
                </a:extLst>
              </p:cNvPr>
              <p:cNvSpPr/>
              <p:nvPr/>
            </p:nvSpPr>
            <p:spPr>
              <a:xfrm>
                <a:off x="6982216" y="1503293"/>
                <a:ext cx="525756" cy="303215"/>
              </a:xfrm>
              <a:custGeom>
                <a:avLst/>
                <a:gdLst/>
                <a:ahLst/>
                <a:cxnLst/>
                <a:rect l="l" t="t" r="r" b="b"/>
                <a:pathLst>
                  <a:path w="31119" h="17947" extrusionOk="0">
                    <a:moveTo>
                      <a:pt x="710" y="1"/>
                    </a:moveTo>
                    <a:lnTo>
                      <a:pt x="242" y="967"/>
                    </a:lnTo>
                    <a:lnTo>
                      <a:pt x="0" y="1436"/>
                    </a:lnTo>
                    <a:lnTo>
                      <a:pt x="6178" y="17947"/>
                    </a:lnTo>
                    <a:lnTo>
                      <a:pt x="31118" y="8641"/>
                    </a:lnTo>
                    <a:lnTo>
                      <a:pt x="30182" y="8369"/>
                    </a:lnTo>
                    <a:lnTo>
                      <a:pt x="710"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99;p23">
                <a:extLst>
                  <a:ext uri="{FF2B5EF4-FFF2-40B4-BE49-F238E27FC236}">
                    <a16:creationId xmlns:a16="http://schemas.microsoft.com/office/drawing/2014/main" id="{F1323CD6-2BBC-C37A-EC1C-0B7389144167}"/>
                  </a:ext>
                </a:extLst>
              </p:cNvPr>
              <p:cNvSpPr/>
              <p:nvPr/>
            </p:nvSpPr>
            <p:spPr>
              <a:xfrm>
                <a:off x="6986288" y="1503293"/>
                <a:ext cx="263393" cy="283819"/>
              </a:xfrm>
              <a:custGeom>
                <a:avLst/>
                <a:gdLst/>
                <a:ahLst/>
                <a:cxnLst/>
                <a:rect l="l" t="t" r="r" b="b"/>
                <a:pathLst>
                  <a:path w="15590" h="16799" extrusionOk="0">
                    <a:moveTo>
                      <a:pt x="469" y="1"/>
                    </a:moveTo>
                    <a:lnTo>
                      <a:pt x="1" y="967"/>
                    </a:lnTo>
                    <a:lnTo>
                      <a:pt x="5892" y="16799"/>
                    </a:lnTo>
                    <a:lnTo>
                      <a:pt x="6647" y="16527"/>
                    </a:lnTo>
                    <a:lnTo>
                      <a:pt x="15590" y="3838"/>
                    </a:lnTo>
                    <a:lnTo>
                      <a:pt x="46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00;p23">
                <a:extLst>
                  <a:ext uri="{FF2B5EF4-FFF2-40B4-BE49-F238E27FC236}">
                    <a16:creationId xmlns:a16="http://schemas.microsoft.com/office/drawing/2014/main" id="{C2E1B699-4659-2C39-344C-89D523070EC8}"/>
                  </a:ext>
                </a:extLst>
              </p:cNvPr>
              <p:cNvSpPr/>
              <p:nvPr/>
            </p:nvSpPr>
            <p:spPr>
              <a:xfrm>
                <a:off x="6994196" y="1352707"/>
                <a:ext cx="507391" cy="429792"/>
              </a:xfrm>
              <a:custGeom>
                <a:avLst/>
                <a:gdLst/>
                <a:ahLst/>
                <a:cxnLst/>
                <a:rect l="l" t="t" r="r" b="b"/>
                <a:pathLst>
                  <a:path w="30032" h="25439" extrusionOk="0">
                    <a:moveTo>
                      <a:pt x="23868" y="0"/>
                    </a:moveTo>
                    <a:lnTo>
                      <a:pt x="1" y="8913"/>
                    </a:lnTo>
                    <a:lnTo>
                      <a:pt x="6179" y="25439"/>
                    </a:lnTo>
                    <a:lnTo>
                      <a:pt x="30032" y="16526"/>
                    </a:lnTo>
                    <a:lnTo>
                      <a:pt x="2386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01;p23">
                <a:extLst>
                  <a:ext uri="{FF2B5EF4-FFF2-40B4-BE49-F238E27FC236}">
                    <a16:creationId xmlns:a16="http://schemas.microsoft.com/office/drawing/2014/main" id="{1CD96788-A467-E52E-E281-20876D59671D}"/>
                  </a:ext>
                </a:extLst>
              </p:cNvPr>
              <p:cNvSpPr/>
              <p:nvPr/>
            </p:nvSpPr>
            <p:spPr>
              <a:xfrm>
                <a:off x="7122847" y="1388951"/>
                <a:ext cx="155687" cy="144976"/>
              </a:xfrm>
              <a:custGeom>
                <a:avLst/>
                <a:gdLst/>
                <a:ahLst/>
                <a:cxnLst/>
                <a:rect l="l" t="t" r="r" b="b"/>
                <a:pathLst>
                  <a:path w="9215" h="8581" extrusionOk="0">
                    <a:moveTo>
                      <a:pt x="5741" y="0"/>
                    </a:moveTo>
                    <a:lnTo>
                      <a:pt x="5544" y="15"/>
                    </a:lnTo>
                    <a:lnTo>
                      <a:pt x="5348" y="61"/>
                    </a:lnTo>
                    <a:lnTo>
                      <a:pt x="5136" y="136"/>
                    </a:lnTo>
                    <a:lnTo>
                      <a:pt x="4955" y="227"/>
                    </a:lnTo>
                    <a:lnTo>
                      <a:pt x="4789" y="348"/>
                    </a:lnTo>
                    <a:lnTo>
                      <a:pt x="4729" y="423"/>
                    </a:lnTo>
                    <a:lnTo>
                      <a:pt x="4668" y="484"/>
                    </a:lnTo>
                    <a:lnTo>
                      <a:pt x="4623" y="514"/>
                    </a:lnTo>
                    <a:lnTo>
                      <a:pt x="4547" y="604"/>
                    </a:lnTo>
                    <a:lnTo>
                      <a:pt x="4441" y="725"/>
                    </a:lnTo>
                    <a:lnTo>
                      <a:pt x="4396" y="816"/>
                    </a:lnTo>
                    <a:lnTo>
                      <a:pt x="4366" y="922"/>
                    </a:lnTo>
                    <a:lnTo>
                      <a:pt x="4185" y="831"/>
                    </a:lnTo>
                    <a:lnTo>
                      <a:pt x="4124" y="816"/>
                    </a:lnTo>
                    <a:lnTo>
                      <a:pt x="4079" y="801"/>
                    </a:lnTo>
                    <a:lnTo>
                      <a:pt x="3943" y="786"/>
                    </a:lnTo>
                    <a:lnTo>
                      <a:pt x="3807" y="816"/>
                    </a:lnTo>
                    <a:lnTo>
                      <a:pt x="3671" y="861"/>
                    </a:lnTo>
                    <a:lnTo>
                      <a:pt x="3535" y="937"/>
                    </a:lnTo>
                    <a:lnTo>
                      <a:pt x="3414" y="1043"/>
                    </a:lnTo>
                    <a:lnTo>
                      <a:pt x="3309" y="1163"/>
                    </a:lnTo>
                    <a:lnTo>
                      <a:pt x="3218" y="1284"/>
                    </a:lnTo>
                    <a:lnTo>
                      <a:pt x="3052" y="1224"/>
                    </a:lnTo>
                    <a:lnTo>
                      <a:pt x="2855" y="1178"/>
                    </a:lnTo>
                    <a:lnTo>
                      <a:pt x="2674" y="1163"/>
                    </a:lnTo>
                    <a:lnTo>
                      <a:pt x="2478" y="1178"/>
                    </a:lnTo>
                    <a:lnTo>
                      <a:pt x="2327" y="1224"/>
                    </a:lnTo>
                    <a:lnTo>
                      <a:pt x="2176" y="1269"/>
                    </a:lnTo>
                    <a:lnTo>
                      <a:pt x="2040" y="1345"/>
                    </a:lnTo>
                    <a:lnTo>
                      <a:pt x="1904" y="1420"/>
                    </a:lnTo>
                    <a:lnTo>
                      <a:pt x="1798" y="1511"/>
                    </a:lnTo>
                    <a:lnTo>
                      <a:pt x="1707" y="1601"/>
                    </a:lnTo>
                    <a:lnTo>
                      <a:pt x="1632" y="1722"/>
                    </a:lnTo>
                    <a:lnTo>
                      <a:pt x="1602" y="1843"/>
                    </a:lnTo>
                    <a:lnTo>
                      <a:pt x="1466" y="1843"/>
                    </a:lnTo>
                    <a:lnTo>
                      <a:pt x="1330" y="1873"/>
                    </a:lnTo>
                    <a:lnTo>
                      <a:pt x="1179" y="1919"/>
                    </a:lnTo>
                    <a:lnTo>
                      <a:pt x="1012" y="1979"/>
                    </a:lnTo>
                    <a:lnTo>
                      <a:pt x="861" y="2055"/>
                    </a:lnTo>
                    <a:lnTo>
                      <a:pt x="710" y="2160"/>
                    </a:lnTo>
                    <a:lnTo>
                      <a:pt x="574" y="2266"/>
                    </a:lnTo>
                    <a:lnTo>
                      <a:pt x="469" y="2387"/>
                    </a:lnTo>
                    <a:lnTo>
                      <a:pt x="454" y="2387"/>
                    </a:lnTo>
                    <a:lnTo>
                      <a:pt x="348" y="2523"/>
                    </a:lnTo>
                    <a:lnTo>
                      <a:pt x="257" y="2659"/>
                    </a:lnTo>
                    <a:lnTo>
                      <a:pt x="167" y="2840"/>
                    </a:lnTo>
                    <a:lnTo>
                      <a:pt x="76" y="3052"/>
                    </a:lnTo>
                    <a:lnTo>
                      <a:pt x="46" y="3172"/>
                    </a:lnTo>
                    <a:lnTo>
                      <a:pt x="15" y="3308"/>
                    </a:lnTo>
                    <a:lnTo>
                      <a:pt x="0" y="3444"/>
                    </a:lnTo>
                    <a:lnTo>
                      <a:pt x="0" y="3595"/>
                    </a:lnTo>
                    <a:lnTo>
                      <a:pt x="0" y="3762"/>
                    </a:lnTo>
                    <a:lnTo>
                      <a:pt x="31" y="3928"/>
                    </a:lnTo>
                    <a:lnTo>
                      <a:pt x="816" y="3626"/>
                    </a:lnTo>
                    <a:lnTo>
                      <a:pt x="967" y="3716"/>
                    </a:lnTo>
                    <a:lnTo>
                      <a:pt x="1118" y="3777"/>
                    </a:lnTo>
                    <a:lnTo>
                      <a:pt x="1239" y="3822"/>
                    </a:lnTo>
                    <a:lnTo>
                      <a:pt x="1360" y="3852"/>
                    </a:lnTo>
                    <a:lnTo>
                      <a:pt x="1556" y="3882"/>
                    </a:lnTo>
                    <a:lnTo>
                      <a:pt x="1722" y="3913"/>
                    </a:lnTo>
                    <a:lnTo>
                      <a:pt x="1813" y="3943"/>
                    </a:lnTo>
                    <a:lnTo>
                      <a:pt x="1889" y="3988"/>
                    </a:lnTo>
                    <a:lnTo>
                      <a:pt x="1964" y="4064"/>
                    </a:lnTo>
                    <a:lnTo>
                      <a:pt x="2055" y="4154"/>
                    </a:lnTo>
                    <a:lnTo>
                      <a:pt x="2130" y="4290"/>
                    </a:lnTo>
                    <a:lnTo>
                      <a:pt x="2221" y="4456"/>
                    </a:lnTo>
                    <a:lnTo>
                      <a:pt x="2327" y="4668"/>
                    </a:lnTo>
                    <a:lnTo>
                      <a:pt x="2432" y="4940"/>
                    </a:lnTo>
                    <a:lnTo>
                      <a:pt x="2614" y="5438"/>
                    </a:lnTo>
                    <a:lnTo>
                      <a:pt x="2765" y="5967"/>
                    </a:lnTo>
                    <a:lnTo>
                      <a:pt x="2916" y="6466"/>
                    </a:lnTo>
                    <a:lnTo>
                      <a:pt x="3067" y="6949"/>
                    </a:lnTo>
                    <a:lnTo>
                      <a:pt x="3157" y="7176"/>
                    </a:lnTo>
                    <a:lnTo>
                      <a:pt x="3233" y="7372"/>
                    </a:lnTo>
                    <a:lnTo>
                      <a:pt x="3324" y="7568"/>
                    </a:lnTo>
                    <a:lnTo>
                      <a:pt x="3414" y="7734"/>
                    </a:lnTo>
                    <a:lnTo>
                      <a:pt x="3520" y="7886"/>
                    </a:lnTo>
                    <a:lnTo>
                      <a:pt x="3626" y="8006"/>
                    </a:lnTo>
                    <a:lnTo>
                      <a:pt x="3747" y="8097"/>
                    </a:lnTo>
                    <a:lnTo>
                      <a:pt x="3883" y="8157"/>
                    </a:lnTo>
                    <a:lnTo>
                      <a:pt x="3988" y="8188"/>
                    </a:lnTo>
                    <a:lnTo>
                      <a:pt x="4079" y="8188"/>
                    </a:lnTo>
                    <a:lnTo>
                      <a:pt x="4170" y="8173"/>
                    </a:lnTo>
                    <a:lnTo>
                      <a:pt x="4230" y="8127"/>
                    </a:lnTo>
                    <a:lnTo>
                      <a:pt x="4290" y="8067"/>
                    </a:lnTo>
                    <a:lnTo>
                      <a:pt x="4351" y="7991"/>
                    </a:lnTo>
                    <a:lnTo>
                      <a:pt x="4396" y="7886"/>
                    </a:lnTo>
                    <a:lnTo>
                      <a:pt x="4426" y="7765"/>
                    </a:lnTo>
                    <a:lnTo>
                      <a:pt x="4457" y="7629"/>
                    </a:lnTo>
                    <a:lnTo>
                      <a:pt x="4472" y="7478"/>
                    </a:lnTo>
                    <a:lnTo>
                      <a:pt x="4487" y="7145"/>
                    </a:lnTo>
                    <a:lnTo>
                      <a:pt x="4487" y="6753"/>
                    </a:lnTo>
                    <a:lnTo>
                      <a:pt x="4457" y="6330"/>
                    </a:lnTo>
                    <a:lnTo>
                      <a:pt x="4577" y="6722"/>
                    </a:lnTo>
                    <a:lnTo>
                      <a:pt x="4713" y="7100"/>
                    </a:lnTo>
                    <a:lnTo>
                      <a:pt x="4864" y="7447"/>
                    </a:lnTo>
                    <a:lnTo>
                      <a:pt x="5031" y="7765"/>
                    </a:lnTo>
                    <a:lnTo>
                      <a:pt x="5197" y="8052"/>
                    </a:lnTo>
                    <a:lnTo>
                      <a:pt x="5287" y="8173"/>
                    </a:lnTo>
                    <a:lnTo>
                      <a:pt x="5363" y="8278"/>
                    </a:lnTo>
                    <a:lnTo>
                      <a:pt x="5454" y="8369"/>
                    </a:lnTo>
                    <a:lnTo>
                      <a:pt x="5544" y="8444"/>
                    </a:lnTo>
                    <a:lnTo>
                      <a:pt x="5650" y="8505"/>
                    </a:lnTo>
                    <a:lnTo>
                      <a:pt x="5741" y="8550"/>
                    </a:lnTo>
                    <a:lnTo>
                      <a:pt x="5831" y="8580"/>
                    </a:lnTo>
                    <a:lnTo>
                      <a:pt x="5922" y="8580"/>
                    </a:lnTo>
                    <a:lnTo>
                      <a:pt x="5997" y="8565"/>
                    </a:lnTo>
                    <a:lnTo>
                      <a:pt x="6073" y="8535"/>
                    </a:lnTo>
                    <a:lnTo>
                      <a:pt x="6133" y="8490"/>
                    </a:lnTo>
                    <a:lnTo>
                      <a:pt x="6179" y="8414"/>
                    </a:lnTo>
                    <a:lnTo>
                      <a:pt x="6224" y="8339"/>
                    </a:lnTo>
                    <a:lnTo>
                      <a:pt x="6254" y="8233"/>
                    </a:lnTo>
                    <a:lnTo>
                      <a:pt x="6284" y="8112"/>
                    </a:lnTo>
                    <a:lnTo>
                      <a:pt x="6315" y="7991"/>
                    </a:lnTo>
                    <a:lnTo>
                      <a:pt x="6345" y="7704"/>
                    </a:lnTo>
                    <a:lnTo>
                      <a:pt x="6345" y="7357"/>
                    </a:lnTo>
                    <a:lnTo>
                      <a:pt x="6330" y="6994"/>
                    </a:lnTo>
                    <a:lnTo>
                      <a:pt x="6435" y="7221"/>
                    </a:lnTo>
                    <a:lnTo>
                      <a:pt x="6541" y="7447"/>
                    </a:lnTo>
                    <a:lnTo>
                      <a:pt x="6662" y="7644"/>
                    </a:lnTo>
                    <a:lnTo>
                      <a:pt x="6783" y="7825"/>
                    </a:lnTo>
                    <a:lnTo>
                      <a:pt x="6904" y="7976"/>
                    </a:lnTo>
                    <a:lnTo>
                      <a:pt x="7025" y="8097"/>
                    </a:lnTo>
                    <a:lnTo>
                      <a:pt x="7145" y="8188"/>
                    </a:lnTo>
                    <a:lnTo>
                      <a:pt x="7281" y="8248"/>
                    </a:lnTo>
                    <a:lnTo>
                      <a:pt x="7387" y="8278"/>
                    </a:lnTo>
                    <a:lnTo>
                      <a:pt x="7478" y="8278"/>
                    </a:lnTo>
                    <a:lnTo>
                      <a:pt x="7568" y="8263"/>
                    </a:lnTo>
                    <a:lnTo>
                      <a:pt x="7629" y="8218"/>
                    </a:lnTo>
                    <a:lnTo>
                      <a:pt x="7704" y="8157"/>
                    </a:lnTo>
                    <a:lnTo>
                      <a:pt x="7750" y="8067"/>
                    </a:lnTo>
                    <a:lnTo>
                      <a:pt x="7795" y="7961"/>
                    </a:lnTo>
                    <a:lnTo>
                      <a:pt x="7825" y="7840"/>
                    </a:lnTo>
                    <a:lnTo>
                      <a:pt x="7855" y="7689"/>
                    </a:lnTo>
                    <a:lnTo>
                      <a:pt x="7871" y="7538"/>
                    </a:lnTo>
                    <a:lnTo>
                      <a:pt x="7886" y="7191"/>
                    </a:lnTo>
                    <a:lnTo>
                      <a:pt x="7871" y="6783"/>
                    </a:lnTo>
                    <a:lnTo>
                      <a:pt x="7840" y="6345"/>
                    </a:lnTo>
                    <a:lnTo>
                      <a:pt x="8022" y="6662"/>
                    </a:lnTo>
                    <a:lnTo>
                      <a:pt x="8112" y="6798"/>
                    </a:lnTo>
                    <a:lnTo>
                      <a:pt x="8218" y="6919"/>
                    </a:lnTo>
                    <a:lnTo>
                      <a:pt x="8309" y="7024"/>
                    </a:lnTo>
                    <a:lnTo>
                      <a:pt x="8414" y="7115"/>
                    </a:lnTo>
                    <a:lnTo>
                      <a:pt x="8520" y="7176"/>
                    </a:lnTo>
                    <a:lnTo>
                      <a:pt x="8611" y="7236"/>
                    </a:lnTo>
                    <a:lnTo>
                      <a:pt x="8701" y="7251"/>
                    </a:lnTo>
                    <a:lnTo>
                      <a:pt x="8777" y="7266"/>
                    </a:lnTo>
                    <a:lnTo>
                      <a:pt x="8852" y="7251"/>
                    </a:lnTo>
                    <a:lnTo>
                      <a:pt x="8913" y="7236"/>
                    </a:lnTo>
                    <a:lnTo>
                      <a:pt x="8958" y="7206"/>
                    </a:lnTo>
                    <a:lnTo>
                      <a:pt x="9019" y="7160"/>
                    </a:lnTo>
                    <a:lnTo>
                      <a:pt x="9064" y="7100"/>
                    </a:lnTo>
                    <a:lnTo>
                      <a:pt x="9094" y="7024"/>
                    </a:lnTo>
                    <a:lnTo>
                      <a:pt x="9155" y="6843"/>
                    </a:lnTo>
                    <a:lnTo>
                      <a:pt x="9200" y="6632"/>
                    </a:lnTo>
                    <a:lnTo>
                      <a:pt x="9215" y="6375"/>
                    </a:lnTo>
                    <a:lnTo>
                      <a:pt x="9215" y="6088"/>
                    </a:lnTo>
                    <a:lnTo>
                      <a:pt x="9215" y="5771"/>
                    </a:lnTo>
                    <a:lnTo>
                      <a:pt x="9185" y="5438"/>
                    </a:lnTo>
                    <a:lnTo>
                      <a:pt x="9124" y="4698"/>
                    </a:lnTo>
                    <a:lnTo>
                      <a:pt x="8928" y="3157"/>
                    </a:lnTo>
                    <a:lnTo>
                      <a:pt x="8898" y="2976"/>
                    </a:lnTo>
                    <a:lnTo>
                      <a:pt x="8852" y="2795"/>
                    </a:lnTo>
                    <a:lnTo>
                      <a:pt x="8807" y="2614"/>
                    </a:lnTo>
                    <a:lnTo>
                      <a:pt x="8732" y="2447"/>
                    </a:lnTo>
                    <a:lnTo>
                      <a:pt x="8656" y="2281"/>
                    </a:lnTo>
                    <a:lnTo>
                      <a:pt x="8565" y="2115"/>
                    </a:lnTo>
                    <a:lnTo>
                      <a:pt x="8475" y="1964"/>
                    </a:lnTo>
                    <a:lnTo>
                      <a:pt x="8369" y="1813"/>
                    </a:lnTo>
                    <a:lnTo>
                      <a:pt x="8158" y="1541"/>
                    </a:lnTo>
                    <a:lnTo>
                      <a:pt x="7901" y="1284"/>
                    </a:lnTo>
                    <a:lnTo>
                      <a:pt x="7659" y="1058"/>
                    </a:lnTo>
                    <a:lnTo>
                      <a:pt x="7387" y="846"/>
                    </a:lnTo>
                    <a:lnTo>
                      <a:pt x="7130" y="665"/>
                    </a:lnTo>
                    <a:lnTo>
                      <a:pt x="6889" y="499"/>
                    </a:lnTo>
                    <a:lnTo>
                      <a:pt x="6662" y="363"/>
                    </a:lnTo>
                    <a:lnTo>
                      <a:pt x="6451" y="257"/>
                    </a:lnTo>
                    <a:lnTo>
                      <a:pt x="6148" y="106"/>
                    </a:lnTo>
                    <a:lnTo>
                      <a:pt x="6043" y="61"/>
                    </a:lnTo>
                    <a:lnTo>
                      <a:pt x="5982" y="30"/>
                    </a:lnTo>
                    <a:lnTo>
                      <a:pt x="5907" y="15"/>
                    </a:lnTo>
                    <a:lnTo>
                      <a:pt x="5741"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02;p23">
                <a:extLst>
                  <a:ext uri="{FF2B5EF4-FFF2-40B4-BE49-F238E27FC236}">
                    <a16:creationId xmlns:a16="http://schemas.microsoft.com/office/drawing/2014/main" id="{0A0514EE-CE64-8923-F6BD-0ADA2B4E8B2A}"/>
                  </a:ext>
                </a:extLst>
              </p:cNvPr>
              <p:cNvSpPr/>
              <p:nvPr/>
            </p:nvSpPr>
            <p:spPr>
              <a:xfrm>
                <a:off x="8463870" y="2405334"/>
                <a:ext cx="263140" cy="323877"/>
              </a:xfrm>
              <a:custGeom>
                <a:avLst/>
                <a:gdLst/>
                <a:ahLst/>
                <a:cxnLst/>
                <a:rect l="l" t="t" r="r" b="b"/>
                <a:pathLst>
                  <a:path w="15575" h="19170" extrusionOk="0">
                    <a:moveTo>
                      <a:pt x="12342" y="0"/>
                    </a:moveTo>
                    <a:lnTo>
                      <a:pt x="12206" y="15"/>
                    </a:lnTo>
                    <a:lnTo>
                      <a:pt x="12101" y="45"/>
                    </a:lnTo>
                    <a:lnTo>
                      <a:pt x="11980" y="76"/>
                    </a:lnTo>
                    <a:lnTo>
                      <a:pt x="11799" y="181"/>
                    </a:lnTo>
                    <a:lnTo>
                      <a:pt x="11753" y="212"/>
                    </a:lnTo>
                    <a:lnTo>
                      <a:pt x="11693" y="287"/>
                    </a:lnTo>
                    <a:lnTo>
                      <a:pt x="11542" y="544"/>
                    </a:lnTo>
                    <a:lnTo>
                      <a:pt x="11360" y="907"/>
                    </a:lnTo>
                    <a:lnTo>
                      <a:pt x="11149" y="1375"/>
                    </a:lnTo>
                    <a:lnTo>
                      <a:pt x="10666" y="2508"/>
                    </a:lnTo>
                    <a:lnTo>
                      <a:pt x="10122" y="3807"/>
                    </a:lnTo>
                    <a:lnTo>
                      <a:pt x="9608" y="5121"/>
                    </a:lnTo>
                    <a:lnTo>
                      <a:pt x="9155" y="6284"/>
                    </a:lnTo>
                    <a:lnTo>
                      <a:pt x="8657" y="7614"/>
                    </a:lnTo>
                    <a:lnTo>
                      <a:pt x="8581" y="7795"/>
                    </a:lnTo>
                    <a:lnTo>
                      <a:pt x="8490" y="7976"/>
                    </a:lnTo>
                    <a:lnTo>
                      <a:pt x="8385" y="8142"/>
                    </a:lnTo>
                    <a:lnTo>
                      <a:pt x="8324" y="8218"/>
                    </a:lnTo>
                    <a:lnTo>
                      <a:pt x="8249" y="8278"/>
                    </a:lnTo>
                    <a:lnTo>
                      <a:pt x="8188" y="8308"/>
                    </a:lnTo>
                    <a:lnTo>
                      <a:pt x="8128" y="8339"/>
                    </a:lnTo>
                    <a:lnTo>
                      <a:pt x="8067" y="8339"/>
                    </a:lnTo>
                    <a:lnTo>
                      <a:pt x="8007" y="8308"/>
                    </a:lnTo>
                    <a:lnTo>
                      <a:pt x="7931" y="8263"/>
                    </a:lnTo>
                    <a:lnTo>
                      <a:pt x="7886" y="8188"/>
                    </a:lnTo>
                    <a:lnTo>
                      <a:pt x="7826" y="8067"/>
                    </a:lnTo>
                    <a:lnTo>
                      <a:pt x="7765" y="7916"/>
                    </a:lnTo>
                    <a:lnTo>
                      <a:pt x="7750" y="7840"/>
                    </a:lnTo>
                    <a:lnTo>
                      <a:pt x="7750" y="7734"/>
                    </a:lnTo>
                    <a:lnTo>
                      <a:pt x="7750" y="7614"/>
                    </a:lnTo>
                    <a:lnTo>
                      <a:pt x="7765" y="7493"/>
                    </a:lnTo>
                    <a:lnTo>
                      <a:pt x="7841" y="7206"/>
                    </a:lnTo>
                    <a:lnTo>
                      <a:pt x="7931" y="6888"/>
                    </a:lnTo>
                    <a:lnTo>
                      <a:pt x="8067" y="6526"/>
                    </a:lnTo>
                    <a:lnTo>
                      <a:pt x="8218" y="6148"/>
                    </a:lnTo>
                    <a:lnTo>
                      <a:pt x="8596" y="5317"/>
                    </a:lnTo>
                    <a:lnTo>
                      <a:pt x="8989" y="4456"/>
                    </a:lnTo>
                    <a:lnTo>
                      <a:pt x="9366" y="3595"/>
                    </a:lnTo>
                    <a:lnTo>
                      <a:pt x="9533" y="3172"/>
                    </a:lnTo>
                    <a:lnTo>
                      <a:pt x="9684" y="2765"/>
                    </a:lnTo>
                    <a:lnTo>
                      <a:pt x="9820" y="2387"/>
                    </a:lnTo>
                    <a:lnTo>
                      <a:pt x="9910" y="2024"/>
                    </a:lnTo>
                    <a:lnTo>
                      <a:pt x="9986" y="1692"/>
                    </a:lnTo>
                    <a:lnTo>
                      <a:pt x="10031" y="1405"/>
                    </a:lnTo>
                    <a:lnTo>
                      <a:pt x="10061" y="1163"/>
                    </a:lnTo>
                    <a:lnTo>
                      <a:pt x="10061" y="937"/>
                    </a:lnTo>
                    <a:lnTo>
                      <a:pt x="10061" y="755"/>
                    </a:lnTo>
                    <a:lnTo>
                      <a:pt x="10031" y="604"/>
                    </a:lnTo>
                    <a:lnTo>
                      <a:pt x="9986" y="468"/>
                    </a:lnTo>
                    <a:lnTo>
                      <a:pt x="9941" y="378"/>
                    </a:lnTo>
                    <a:lnTo>
                      <a:pt x="9880" y="287"/>
                    </a:lnTo>
                    <a:lnTo>
                      <a:pt x="9805" y="242"/>
                    </a:lnTo>
                    <a:lnTo>
                      <a:pt x="9714" y="197"/>
                    </a:lnTo>
                    <a:lnTo>
                      <a:pt x="9623" y="181"/>
                    </a:lnTo>
                    <a:lnTo>
                      <a:pt x="9412" y="181"/>
                    </a:lnTo>
                    <a:lnTo>
                      <a:pt x="9306" y="212"/>
                    </a:lnTo>
                    <a:lnTo>
                      <a:pt x="9185" y="242"/>
                    </a:lnTo>
                    <a:lnTo>
                      <a:pt x="9110" y="287"/>
                    </a:lnTo>
                    <a:lnTo>
                      <a:pt x="9034" y="363"/>
                    </a:lnTo>
                    <a:lnTo>
                      <a:pt x="8944" y="484"/>
                    </a:lnTo>
                    <a:lnTo>
                      <a:pt x="8838" y="620"/>
                    </a:lnTo>
                    <a:lnTo>
                      <a:pt x="8596" y="1012"/>
                    </a:lnTo>
                    <a:lnTo>
                      <a:pt x="8324" y="1496"/>
                    </a:lnTo>
                    <a:lnTo>
                      <a:pt x="8007" y="2070"/>
                    </a:lnTo>
                    <a:lnTo>
                      <a:pt x="7675" y="2704"/>
                    </a:lnTo>
                    <a:lnTo>
                      <a:pt x="6995" y="4094"/>
                    </a:lnTo>
                    <a:lnTo>
                      <a:pt x="6315" y="5529"/>
                    </a:lnTo>
                    <a:lnTo>
                      <a:pt x="5726" y="6843"/>
                    </a:lnTo>
                    <a:lnTo>
                      <a:pt x="5258" y="7885"/>
                    </a:lnTo>
                    <a:lnTo>
                      <a:pt x="5001" y="8490"/>
                    </a:lnTo>
                    <a:lnTo>
                      <a:pt x="4925" y="8671"/>
                    </a:lnTo>
                    <a:lnTo>
                      <a:pt x="4820" y="8852"/>
                    </a:lnTo>
                    <a:lnTo>
                      <a:pt x="4699" y="9018"/>
                    </a:lnTo>
                    <a:lnTo>
                      <a:pt x="4563" y="9185"/>
                    </a:lnTo>
                    <a:lnTo>
                      <a:pt x="4412" y="9336"/>
                    </a:lnTo>
                    <a:lnTo>
                      <a:pt x="4246" y="9472"/>
                    </a:lnTo>
                    <a:lnTo>
                      <a:pt x="4079" y="9608"/>
                    </a:lnTo>
                    <a:lnTo>
                      <a:pt x="3913" y="9728"/>
                    </a:lnTo>
                    <a:lnTo>
                      <a:pt x="3747" y="9819"/>
                    </a:lnTo>
                    <a:lnTo>
                      <a:pt x="3581" y="9910"/>
                    </a:lnTo>
                    <a:lnTo>
                      <a:pt x="3430" y="9970"/>
                    </a:lnTo>
                    <a:lnTo>
                      <a:pt x="3279" y="10000"/>
                    </a:lnTo>
                    <a:lnTo>
                      <a:pt x="3143" y="10015"/>
                    </a:lnTo>
                    <a:lnTo>
                      <a:pt x="3022" y="9985"/>
                    </a:lnTo>
                    <a:lnTo>
                      <a:pt x="2977" y="9970"/>
                    </a:lnTo>
                    <a:lnTo>
                      <a:pt x="2931" y="9940"/>
                    </a:lnTo>
                    <a:lnTo>
                      <a:pt x="2886" y="9910"/>
                    </a:lnTo>
                    <a:lnTo>
                      <a:pt x="2856" y="9864"/>
                    </a:lnTo>
                    <a:lnTo>
                      <a:pt x="2795" y="9744"/>
                    </a:lnTo>
                    <a:lnTo>
                      <a:pt x="2735" y="9608"/>
                    </a:lnTo>
                    <a:lnTo>
                      <a:pt x="2659" y="9441"/>
                    </a:lnTo>
                    <a:lnTo>
                      <a:pt x="2614" y="9260"/>
                    </a:lnTo>
                    <a:lnTo>
                      <a:pt x="2554" y="9049"/>
                    </a:lnTo>
                    <a:lnTo>
                      <a:pt x="2493" y="8822"/>
                    </a:lnTo>
                    <a:lnTo>
                      <a:pt x="2463" y="8580"/>
                    </a:lnTo>
                    <a:lnTo>
                      <a:pt x="2418" y="8308"/>
                    </a:lnTo>
                    <a:lnTo>
                      <a:pt x="2403" y="8037"/>
                    </a:lnTo>
                    <a:lnTo>
                      <a:pt x="2388" y="7765"/>
                    </a:lnTo>
                    <a:lnTo>
                      <a:pt x="2403" y="7463"/>
                    </a:lnTo>
                    <a:lnTo>
                      <a:pt x="2418" y="7160"/>
                    </a:lnTo>
                    <a:lnTo>
                      <a:pt x="2463" y="6858"/>
                    </a:lnTo>
                    <a:lnTo>
                      <a:pt x="2524" y="6556"/>
                    </a:lnTo>
                    <a:lnTo>
                      <a:pt x="2599" y="6254"/>
                    </a:lnTo>
                    <a:lnTo>
                      <a:pt x="2705" y="5952"/>
                    </a:lnTo>
                    <a:lnTo>
                      <a:pt x="2765" y="5801"/>
                    </a:lnTo>
                    <a:lnTo>
                      <a:pt x="2795" y="5650"/>
                    </a:lnTo>
                    <a:lnTo>
                      <a:pt x="2826" y="5514"/>
                    </a:lnTo>
                    <a:lnTo>
                      <a:pt x="2841" y="5363"/>
                    </a:lnTo>
                    <a:lnTo>
                      <a:pt x="2856" y="5227"/>
                    </a:lnTo>
                    <a:lnTo>
                      <a:pt x="2856" y="5106"/>
                    </a:lnTo>
                    <a:lnTo>
                      <a:pt x="2826" y="4849"/>
                    </a:lnTo>
                    <a:lnTo>
                      <a:pt x="2765" y="4607"/>
                    </a:lnTo>
                    <a:lnTo>
                      <a:pt x="2675" y="4396"/>
                    </a:lnTo>
                    <a:lnTo>
                      <a:pt x="2569" y="4185"/>
                    </a:lnTo>
                    <a:lnTo>
                      <a:pt x="2433" y="4018"/>
                    </a:lnTo>
                    <a:lnTo>
                      <a:pt x="2312" y="3852"/>
                    </a:lnTo>
                    <a:lnTo>
                      <a:pt x="2161" y="3731"/>
                    </a:lnTo>
                    <a:lnTo>
                      <a:pt x="2025" y="3610"/>
                    </a:lnTo>
                    <a:lnTo>
                      <a:pt x="1889" y="3535"/>
                    </a:lnTo>
                    <a:lnTo>
                      <a:pt x="1768" y="3475"/>
                    </a:lnTo>
                    <a:lnTo>
                      <a:pt x="1662" y="3444"/>
                    </a:lnTo>
                    <a:lnTo>
                      <a:pt x="1572" y="3444"/>
                    </a:lnTo>
                    <a:lnTo>
                      <a:pt x="1542" y="3459"/>
                    </a:lnTo>
                    <a:lnTo>
                      <a:pt x="1511" y="3490"/>
                    </a:lnTo>
                    <a:lnTo>
                      <a:pt x="1451" y="3550"/>
                    </a:lnTo>
                    <a:lnTo>
                      <a:pt x="1375" y="3671"/>
                    </a:lnTo>
                    <a:lnTo>
                      <a:pt x="1209" y="4033"/>
                    </a:lnTo>
                    <a:lnTo>
                      <a:pt x="1028" y="4502"/>
                    </a:lnTo>
                    <a:lnTo>
                      <a:pt x="817" y="5076"/>
                    </a:lnTo>
                    <a:lnTo>
                      <a:pt x="620" y="5680"/>
                    </a:lnTo>
                    <a:lnTo>
                      <a:pt x="454" y="6299"/>
                    </a:lnTo>
                    <a:lnTo>
                      <a:pt x="378" y="6601"/>
                    </a:lnTo>
                    <a:lnTo>
                      <a:pt x="333" y="6888"/>
                    </a:lnTo>
                    <a:lnTo>
                      <a:pt x="288" y="7160"/>
                    </a:lnTo>
                    <a:lnTo>
                      <a:pt x="258" y="7402"/>
                    </a:lnTo>
                    <a:lnTo>
                      <a:pt x="137" y="8641"/>
                    </a:lnTo>
                    <a:lnTo>
                      <a:pt x="76" y="9411"/>
                    </a:lnTo>
                    <a:lnTo>
                      <a:pt x="16" y="10242"/>
                    </a:lnTo>
                    <a:lnTo>
                      <a:pt x="1" y="10665"/>
                    </a:lnTo>
                    <a:lnTo>
                      <a:pt x="1" y="11088"/>
                    </a:lnTo>
                    <a:lnTo>
                      <a:pt x="1" y="11496"/>
                    </a:lnTo>
                    <a:lnTo>
                      <a:pt x="16" y="11889"/>
                    </a:lnTo>
                    <a:lnTo>
                      <a:pt x="46" y="12281"/>
                    </a:lnTo>
                    <a:lnTo>
                      <a:pt x="91" y="12629"/>
                    </a:lnTo>
                    <a:lnTo>
                      <a:pt x="167" y="12961"/>
                    </a:lnTo>
                    <a:lnTo>
                      <a:pt x="258" y="13248"/>
                    </a:lnTo>
                    <a:lnTo>
                      <a:pt x="439" y="13822"/>
                    </a:lnTo>
                    <a:lnTo>
                      <a:pt x="605" y="14366"/>
                    </a:lnTo>
                    <a:lnTo>
                      <a:pt x="681" y="14608"/>
                    </a:lnTo>
                    <a:lnTo>
                      <a:pt x="756" y="14834"/>
                    </a:lnTo>
                    <a:lnTo>
                      <a:pt x="847" y="15061"/>
                    </a:lnTo>
                    <a:lnTo>
                      <a:pt x="952" y="15287"/>
                    </a:lnTo>
                    <a:lnTo>
                      <a:pt x="1058" y="15499"/>
                    </a:lnTo>
                    <a:lnTo>
                      <a:pt x="1179" y="15710"/>
                    </a:lnTo>
                    <a:lnTo>
                      <a:pt x="1315" y="15907"/>
                    </a:lnTo>
                    <a:lnTo>
                      <a:pt x="1451" y="16103"/>
                    </a:lnTo>
                    <a:lnTo>
                      <a:pt x="1602" y="16300"/>
                    </a:lnTo>
                    <a:lnTo>
                      <a:pt x="1753" y="16481"/>
                    </a:lnTo>
                    <a:lnTo>
                      <a:pt x="1919" y="16647"/>
                    </a:lnTo>
                    <a:lnTo>
                      <a:pt x="2101" y="16813"/>
                    </a:lnTo>
                    <a:lnTo>
                      <a:pt x="2282" y="16979"/>
                    </a:lnTo>
                    <a:lnTo>
                      <a:pt x="2463" y="17130"/>
                    </a:lnTo>
                    <a:lnTo>
                      <a:pt x="2659" y="17266"/>
                    </a:lnTo>
                    <a:lnTo>
                      <a:pt x="2871" y="17402"/>
                    </a:lnTo>
                    <a:lnTo>
                      <a:pt x="3324" y="17689"/>
                    </a:lnTo>
                    <a:lnTo>
                      <a:pt x="3808" y="17976"/>
                    </a:lnTo>
                    <a:lnTo>
                      <a:pt x="4291" y="18248"/>
                    </a:lnTo>
                    <a:lnTo>
                      <a:pt x="4774" y="18505"/>
                    </a:lnTo>
                    <a:lnTo>
                      <a:pt x="5243" y="18732"/>
                    </a:lnTo>
                    <a:lnTo>
                      <a:pt x="5696" y="18913"/>
                    </a:lnTo>
                    <a:lnTo>
                      <a:pt x="5907" y="18988"/>
                    </a:lnTo>
                    <a:lnTo>
                      <a:pt x="6104" y="19049"/>
                    </a:lnTo>
                    <a:lnTo>
                      <a:pt x="6300" y="19109"/>
                    </a:lnTo>
                    <a:lnTo>
                      <a:pt x="6496" y="19139"/>
                    </a:lnTo>
                    <a:lnTo>
                      <a:pt x="6783" y="19170"/>
                    </a:lnTo>
                    <a:lnTo>
                      <a:pt x="7055" y="19170"/>
                    </a:lnTo>
                    <a:lnTo>
                      <a:pt x="7327" y="19155"/>
                    </a:lnTo>
                    <a:lnTo>
                      <a:pt x="7584" y="19094"/>
                    </a:lnTo>
                    <a:lnTo>
                      <a:pt x="7826" y="19019"/>
                    </a:lnTo>
                    <a:lnTo>
                      <a:pt x="8067" y="18928"/>
                    </a:lnTo>
                    <a:lnTo>
                      <a:pt x="8294" y="18807"/>
                    </a:lnTo>
                    <a:lnTo>
                      <a:pt x="8536" y="18671"/>
                    </a:lnTo>
                    <a:lnTo>
                      <a:pt x="8762" y="18505"/>
                    </a:lnTo>
                    <a:lnTo>
                      <a:pt x="9004" y="18324"/>
                    </a:lnTo>
                    <a:lnTo>
                      <a:pt x="9246" y="18112"/>
                    </a:lnTo>
                    <a:lnTo>
                      <a:pt x="9502" y="17901"/>
                    </a:lnTo>
                    <a:lnTo>
                      <a:pt x="10046" y="17402"/>
                    </a:lnTo>
                    <a:lnTo>
                      <a:pt x="10650" y="16843"/>
                    </a:lnTo>
                    <a:lnTo>
                      <a:pt x="11134" y="16360"/>
                    </a:lnTo>
                    <a:lnTo>
                      <a:pt x="11587" y="15877"/>
                    </a:lnTo>
                    <a:lnTo>
                      <a:pt x="11995" y="15408"/>
                    </a:lnTo>
                    <a:lnTo>
                      <a:pt x="12373" y="14925"/>
                    </a:lnTo>
                    <a:lnTo>
                      <a:pt x="12705" y="14457"/>
                    </a:lnTo>
                    <a:lnTo>
                      <a:pt x="13007" y="13973"/>
                    </a:lnTo>
                    <a:lnTo>
                      <a:pt x="13279" y="13505"/>
                    </a:lnTo>
                    <a:lnTo>
                      <a:pt x="13536" y="13022"/>
                    </a:lnTo>
                    <a:lnTo>
                      <a:pt x="13762" y="12538"/>
                    </a:lnTo>
                    <a:lnTo>
                      <a:pt x="13974" y="12055"/>
                    </a:lnTo>
                    <a:lnTo>
                      <a:pt x="14185" y="11556"/>
                    </a:lnTo>
                    <a:lnTo>
                      <a:pt x="14367" y="11058"/>
                    </a:lnTo>
                    <a:lnTo>
                      <a:pt x="14744" y="10061"/>
                    </a:lnTo>
                    <a:lnTo>
                      <a:pt x="15107" y="9034"/>
                    </a:lnTo>
                    <a:lnTo>
                      <a:pt x="15273" y="8535"/>
                    </a:lnTo>
                    <a:lnTo>
                      <a:pt x="15409" y="8097"/>
                    </a:lnTo>
                    <a:lnTo>
                      <a:pt x="15499" y="7704"/>
                    </a:lnTo>
                    <a:lnTo>
                      <a:pt x="15545" y="7357"/>
                    </a:lnTo>
                    <a:lnTo>
                      <a:pt x="15575" y="7070"/>
                    </a:lnTo>
                    <a:lnTo>
                      <a:pt x="15560" y="6813"/>
                    </a:lnTo>
                    <a:lnTo>
                      <a:pt x="15530" y="6586"/>
                    </a:lnTo>
                    <a:lnTo>
                      <a:pt x="15484" y="6420"/>
                    </a:lnTo>
                    <a:lnTo>
                      <a:pt x="15424" y="6269"/>
                    </a:lnTo>
                    <a:lnTo>
                      <a:pt x="15333" y="6163"/>
                    </a:lnTo>
                    <a:lnTo>
                      <a:pt x="15258" y="6088"/>
                    </a:lnTo>
                    <a:lnTo>
                      <a:pt x="15152" y="6027"/>
                    </a:lnTo>
                    <a:lnTo>
                      <a:pt x="15061" y="6012"/>
                    </a:lnTo>
                    <a:lnTo>
                      <a:pt x="14971" y="5997"/>
                    </a:lnTo>
                    <a:lnTo>
                      <a:pt x="14880" y="6027"/>
                    </a:lnTo>
                    <a:lnTo>
                      <a:pt x="14805" y="6058"/>
                    </a:lnTo>
                    <a:lnTo>
                      <a:pt x="14774" y="6088"/>
                    </a:lnTo>
                    <a:lnTo>
                      <a:pt x="14729" y="6148"/>
                    </a:lnTo>
                    <a:lnTo>
                      <a:pt x="14608" y="6314"/>
                    </a:lnTo>
                    <a:lnTo>
                      <a:pt x="14472" y="6541"/>
                    </a:lnTo>
                    <a:lnTo>
                      <a:pt x="14321" y="6828"/>
                    </a:lnTo>
                    <a:lnTo>
                      <a:pt x="13989" y="7523"/>
                    </a:lnTo>
                    <a:lnTo>
                      <a:pt x="13611" y="8308"/>
                    </a:lnTo>
                    <a:lnTo>
                      <a:pt x="13249" y="9094"/>
                    </a:lnTo>
                    <a:lnTo>
                      <a:pt x="12916" y="9789"/>
                    </a:lnTo>
                    <a:lnTo>
                      <a:pt x="12660" y="10287"/>
                    </a:lnTo>
                    <a:lnTo>
                      <a:pt x="12569" y="10438"/>
                    </a:lnTo>
                    <a:lnTo>
                      <a:pt x="12524" y="10499"/>
                    </a:lnTo>
                    <a:lnTo>
                      <a:pt x="12493" y="10514"/>
                    </a:lnTo>
                    <a:lnTo>
                      <a:pt x="12403" y="10559"/>
                    </a:lnTo>
                    <a:lnTo>
                      <a:pt x="12327" y="10559"/>
                    </a:lnTo>
                    <a:lnTo>
                      <a:pt x="12282" y="10529"/>
                    </a:lnTo>
                    <a:lnTo>
                      <a:pt x="12237" y="10484"/>
                    </a:lnTo>
                    <a:lnTo>
                      <a:pt x="12222" y="10408"/>
                    </a:lnTo>
                    <a:lnTo>
                      <a:pt x="12222" y="10318"/>
                    </a:lnTo>
                    <a:lnTo>
                      <a:pt x="12237" y="10197"/>
                    </a:lnTo>
                    <a:lnTo>
                      <a:pt x="12267" y="10091"/>
                    </a:lnTo>
                    <a:lnTo>
                      <a:pt x="12388" y="9819"/>
                    </a:lnTo>
                    <a:lnTo>
                      <a:pt x="12599" y="9321"/>
                    </a:lnTo>
                    <a:lnTo>
                      <a:pt x="13249" y="7870"/>
                    </a:lnTo>
                    <a:lnTo>
                      <a:pt x="13611" y="7024"/>
                    </a:lnTo>
                    <a:lnTo>
                      <a:pt x="13974" y="6163"/>
                    </a:lnTo>
                    <a:lnTo>
                      <a:pt x="14306" y="5363"/>
                    </a:lnTo>
                    <a:lnTo>
                      <a:pt x="14563" y="4653"/>
                    </a:lnTo>
                    <a:lnTo>
                      <a:pt x="14654" y="4336"/>
                    </a:lnTo>
                    <a:lnTo>
                      <a:pt x="14729" y="4049"/>
                    </a:lnTo>
                    <a:lnTo>
                      <a:pt x="14774" y="3792"/>
                    </a:lnTo>
                    <a:lnTo>
                      <a:pt x="14805" y="3550"/>
                    </a:lnTo>
                    <a:lnTo>
                      <a:pt x="14805" y="3339"/>
                    </a:lnTo>
                    <a:lnTo>
                      <a:pt x="14790" y="3142"/>
                    </a:lnTo>
                    <a:lnTo>
                      <a:pt x="14759" y="2976"/>
                    </a:lnTo>
                    <a:lnTo>
                      <a:pt x="14714" y="2840"/>
                    </a:lnTo>
                    <a:lnTo>
                      <a:pt x="14638" y="2719"/>
                    </a:lnTo>
                    <a:lnTo>
                      <a:pt x="14563" y="2629"/>
                    </a:lnTo>
                    <a:lnTo>
                      <a:pt x="14472" y="2568"/>
                    </a:lnTo>
                    <a:lnTo>
                      <a:pt x="14367" y="2523"/>
                    </a:lnTo>
                    <a:lnTo>
                      <a:pt x="14246" y="2508"/>
                    </a:lnTo>
                    <a:lnTo>
                      <a:pt x="14125" y="2508"/>
                    </a:lnTo>
                    <a:lnTo>
                      <a:pt x="13989" y="2553"/>
                    </a:lnTo>
                    <a:lnTo>
                      <a:pt x="13853" y="2614"/>
                    </a:lnTo>
                    <a:lnTo>
                      <a:pt x="13777" y="2659"/>
                    </a:lnTo>
                    <a:lnTo>
                      <a:pt x="13702" y="2749"/>
                    </a:lnTo>
                    <a:lnTo>
                      <a:pt x="13596" y="2885"/>
                    </a:lnTo>
                    <a:lnTo>
                      <a:pt x="13490" y="3036"/>
                    </a:lnTo>
                    <a:lnTo>
                      <a:pt x="13264" y="3429"/>
                    </a:lnTo>
                    <a:lnTo>
                      <a:pt x="13007" y="3913"/>
                    </a:lnTo>
                    <a:lnTo>
                      <a:pt x="12735" y="4456"/>
                    </a:lnTo>
                    <a:lnTo>
                      <a:pt x="12448" y="5061"/>
                    </a:lnTo>
                    <a:lnTo>
                      <a:pt x="11859" y="6345"/>
                    </a:lnTo>
                    <a:lnTo>
                      <a:pt x="11300" y="7568"/>
                    </a:lnTo>
                    <a:lnTo>
                      <a:pt x="10832" y="8580"/>
                    </a:lnTo>
                    <a:lnTo>
                      <a:pt x="10635" y="8958"/>
                    </a:lnTo>
                    <a:lnTo>
                      <a:pt x="10484" y="9215"/>
                    </a:lnTo>
                    <a:lnTo>
                      <a:pt x="10424" y="9290"/>
                    </a:lnTo>
                    <a:lnTo>
                      <a:pt x="10379" y="9336"/>
                    </a:lnTo>
                    <a:lnTo>
                      <a:pt x="10363" y="9351"/>
                    </a:lnTo>
                    <a:lnTo>
                      <a:pt x="10348" y="9351"/>
                    </a:lnTo>
                    <a:lnTo>
                      <a:pt x="10333" y="9305"/>
                    </a:lnTo>
                    <a:lnTo>
                      <a:pt x="10333" y="9245"/>
                    </a:lnTo>
                    <a:lnTo>
                      <a:pt x="10333" y="9154"/>
                    </a:lnTo>
                    <a:lnTo>
                      <a:pt x="10379" y="8943"/>
                    </a:lnTo>
                    <a:lnTo>
                      <a:pt x="10454" y="8671"/>
                    </a:lnTo>
                    <a:lnTo>
                      <a:pt x="10575" y="8354"/>
                    </a:lnTo>
                    <a:lnTo>
                      <a:pt x="10892" y="7583"/>
                    </a:lnTo>
                    <a:lnTo>
                      <a:pt x="11285" y="6662"/>
                    </a:lnTo>
                    <a:lnTo>
                      <a:pt x="11708" y="5650"/>
                    </a:lnTo>
                    <a:lnTo>
                      <a:pt x="11919" y="5106"/>
                    </a:lnTo>
                    <a:lnTo>
                      <a:pt x="12116" y="4562"/>
                    </a:lnTo>
                    <a:lnTo>
                      <a:pt x="12312" y="4003"/>
                    </a:lnTo>
                    <a:lnTo>
                      <a:pt x="12493" y="3444"/>
                    </a:lnTo>
                    <a:lnTo>
                      <a:pt x="12660" y="2901"/>
                    </a:lnTo>
                    <a:lnTo>
                      <a:pt x="12780" y="2357"/>
                    </a:lnTo>
                    <a:lnTo>
                      <a:pt x="12886" y="1858"/>
                    </a:lnTo>
                    <a:lnTo>
                      <a:pt x="12947" y="1435"/>
                    </a:lnTo>
                    <a:lnTo>
                      <a:pt x="12962" y="1088"/>
                    </a:lnTo>
                    <a:lnTo>
                      <a:pt x="12947" y="786"/>
                    </a:lnTo>
                    <a:lnTo>
                      <a:pt x="12916" y="544"/>
                    </a:lnTo>
                    <a:lnTo>
                      <a:pt x="12886" y="438"/>
                    </a:lnTo>
                    <a:lnTo>
                      <a:pt x="12856" y="348"/>
                    </a:lnTo>
                    <a:lnTo>
                      <a:pt x="12826" y="272"/>
                    </a:lnTo>
                    <a:lnTo>
                      <a:pt x="12780" y="212"/>
                    </a:lnTo>
                    <a:lnTo>
                      <a:pt x="12735" y="151"/>
                    </a:lnTo>
                    <a:lnTo>
                      <a:pt x="12675" y="106"/>
                    </a:lnTo>
                    <a:lnTo>
                      <a:pt x="12569" y="45"/>
                    </a:lnTo>
                    <a:lnTo>
                      <a:pt x="12463" y="15"/>
                    </a:lnTo>
                    <a:lnTo>
                      <a:pt x="12342"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03;p23">
                <a:extLst>
                  <a:ext uri="{FF2B5EF4-FFF2-40B4-BE49-F238E27FC236}">
                    <a16:creationId xmlns:a16="http://schemas.microsoft.com/office/drawing/2014/main" id="{5D6B67FC-E9C3-A459-1B3F-A135DF05268D}"/>
                  </a:ext>
                </a:extLst>
              </p:cNvPr>
              <p:cNvSpPr/>
              <p:nvPr/>
            </p:nvSpPr>
            <p:spPr>
              <a:xfrm>
                <a:off x="7602696" y="2411705"/>
                <a:ext cx="325668" cy="783539"/>
              </a:xfrm>
              <a:custGeom>
                <a:avLst/>
                <a:gdLst/>
                <a:ahLst/>
                <a:cxnLst/>
                <a:rect l="l" t="t" r="r" b="b"/>
                <a:pathLst>
                  <a:path w="19276" h="46377" extrusionOk="0">
                    <a:moveTo>
                      <a:pt x="13203" y="1"/>
                    </a:moveTo>
                    <a:lnTo>
                      <a:pt x="12992" y="16"/>
                    </a:lnTo>
                    <a:lnTo>
                      <a:pt x="12765" y="31"/>
                    </a:lnTo>
                    <a:lnTo>
                      <a:pt x="12538" y="61"/>
                    </a:lnTo>
                    <a:lnTo>
                      <a:pt x="12312" y="91"/>
                    </a:lnTo>
                    <a:lnTo>
                      <a:pt x="12085" y="152"/>
                    </a:lnTo>
                    <a:lnTo>
                      <a:pt x="11859" y="212"/>
                    </a:lnTo>
                    <a:lnTo>
                      <a:pt x="11617" y="288"/>
                    </a:lnTo>
                    <a:lnTo>
                      <a:pt x="11390" y="378"/>
                    </a:lnTo>
                    <a:lnTo>
                      <a:pt x="11149" y="469"/>
                    </a:lnTo>
                    <a:lnTo>
                      <a:pt x="10907" y="575"/>
                    </a:lnTo>
                    <a:lnTo>
                      <a:pt x="10424" y="817"/>
                    </a:lnTo>
                    <a:lnTo>
                      <a:pt x="9940" y="1104"/>
                    </a:lnTo>
                    <a:lnTo>
                      <a:pt x="9442" y="1436"/>
                    </a:lnTo>
                    <a:lnTo>
                      <a:pt x="8943" y="1798"/>
                    </a:lnTo>
                    <a:lnTo>
                      <a:pt x="8460" y="2191"/>
                    </a:lnTo>
                    <a:lnTo>
                      <a:pt x="7961" y="2629"/>
                    </a:lnTo>
                    <a:lnTo>
                      <a:pt x="7463" y="3098"/>
                    </a:lnTo>
                    <a:lnTo>
                      <a:pt x="6979" y="3596"/>
                    </a:lnTo>
                    <a:lnTo>
                      <a:pt x="6496" y="4140"/>
                    </a:lnTo>
                    <a:lnTo>
                      <a:pt x="6028" y="4699"/>
                    </a:lnTo>
                    <a:lnTo>
                      <a:pt x="5559" y="5273"/>
                    </a:lnTo>
                    <a:lnTo>
                      <a:pt x="5106" y="5892"/>
                    </a:lnTo>
                    <a:lnTo>
                      <a:pt x="4653" y="6527"/>
                    </a:lnTo>
                    <a:lnTo>
                      <a:pt x="4230" y="7191"/>
                    </a:lnTo>
                    <a:lnTo>
                      <a:pt x="3807" y="7871"/>
                    </a:lnTo>
                    <a:lnTo>
                      <a:pt x="3414" y="8581"/>
                    </a:lnTo>
                    <a:lnTo>
                      <a:pt x="3022" y="9291"/>
                    </a:lnTo>
                    <a:lnTo>
                      <a:pt x="2659" y="10031"/>
                    </a:lnTo>
                    <a:lnTo>
                      <a:pt x="2327" y="10786"/>
                    </a:lnTo>
                    <a:lnTo>
                      <a:pt x="1994" y="11557"/>
                    </a:lnTo>
                    <a:lnTo>
                      <a:pt x="1707" y="12342"/>
                    </a:lnTo>
                    <a:lnTo>
                      <a:pt x="1436" y="13143"/>
                    </a:lnTo>
                    <a:lnTo>
                      <a:pt x="1194" y="13944"/>
                    </a:lnTo>
                    <a:lnTo>
                      <a:pt x="967" y="14759"/>
                    </a:lnTo>
                    <a:lnTo>
                      <a:pt x="786" y="15575"/>
                    </a:lnTo>
                    <a:lnTo>
                      <a:pt x="650" y="16300"/>
                    </a:lnTo>
                    <a:lnTo>
                      <a:pt x="514" y="17025"/>
                    </a:lnTo>
                    <a:lnTo>
                      <a:pt x="408" y="17735"/>
                    </a:lnTo>
                    <a:lnTo>
                      <a:pt x="303" y="18460"/>
                    </a:lnTo>
                    <a:lnTo>
                      <a:pt x="227" y="19170"/>
                    </a:lnTo>
                    <a:lnTo>
                      <a:pt x="152" y="19880"/>
                    </a:lnTo>
                    <a:lnTo>
                      <a:pt x="91" y="20575"/>
                    </a:lnTo>
                    <a:lnTo>
                      <a:pt x="61" y="21270"/>
                    </a:lnTo>
                    <a:lnTo>
                      <a:pt x="31" y="21965"/>
                    </a:lnTo>
                    <a:lnTo>
                      <a:pt x="16" y="22660"/>
                    </a:lnTo>
                    <a:lnTo>
                      <a:pt x="0" y="23340"/>
                    </a:lnTo>
                    <a:lnTo>
                      <a:pt x="16" y="24019"/>
                    </a:lnTo>
                    <a:lnTo>
                      <a:pt x="31" y="24699"/>
                    </a:lnTo>
                    <a:lnTo>
                      <a:pt x="76" y="25364"/>
                    </a:lnTo>
                    <a:lnTo>
                      <a:pt x="106" y="26028"/>
                    </a:lnTo>
                    <a:lnTo>
                      <a:pt x="167" y="26678"/>
                    </a:lnTo>
                    <a:lnTo>
                      <a:pt x="227" y="27328"/>
                    </a:lnTo>
                    <a:lnTo>
                      <a:pt x="318" y="27962"/>
                    </a:lnTo>
                    <a:lnTo>
                      <a:pt x="393" y="28612"/>
                    </a:lnTo>
                    <a:lnTo>
                      <a:pt x="499" y="29231"/>
                    </a:lnTo>
                    <a:lnTo>
                      <a:pt x="605" y="29850"/>
                    </a:lnTo>
                    <a:lnTo>
                      <a:pt x="710" y="30470"/>
                    </a:lnTo>
                    <a:lnTo>
                      <a:pt x="831" y="31074"/>
                    </a:lnTo>
                    <a:lnTo>
                      <a:pt x="967" y="31663"/>
                    </a:lnTo>
                    <a:lnTo>
                      <a:pt x="1118" y="32252"/>
                    </a:lnTo>
                    <a:lnTo>
                      <a:pt x="1269" y="32841"/>
                    </a:lnTo>
                    <a:lnTo>
                      <a:pt x="1420" y="33400"/>
                    </a:lnTo>
                    <a:lnTo>
                      <a:pt x="1587" y="33974"/>
                    </a:lnTo>
                    <a:lnTo>
                      <a:pt x="1753" y="34518"/>
                    </a:lnTo>
                    <a:lnTo>
                      <a:pt x="1934" y="35062"/>
                    </a:lnTo>
                    <a:lnTo>
                      <a:pt x="2115" y="35606"/>
                    </a:lnTo>
                    <a:lnTo>
                      <a:pt x="2312" y="36119"/>
                    </a:lnTo>
                    <a:lnTo>
                      <a:pt x="2704" y="37146"/>
                    </a:lnTo>
                    <a:lnTo>
                      <a:pt x="3127" y="38128"/>
                    </a:lnTo>
                    <a:lnTo>
                      <a:pt x="3565" y="39050"/>
                    </a:lnTo>
                    <a:lnTo>
                      <a:pt x="4019" y="39941"/>
                    </a:lnTo>
                    <a:lnTo>
                      <a:pt x="4502" y="40787"/>
                    </a:lnTo>
                    <a:lnTo>
                      <a:pt x="4970" y="41572"/>
                    </a:lnTo>
                    <a:lnTo>
                      <a:pt x="5469" y="42313"/>
                    </a:lnTo>
                    <a:lnTo>
                      <a:pt x="5967" y="42992"/>
                    </a:lnTo>
                    <a:lnTo>
                      <a:pt x="6209" y="43325"/>
                    </a:lnTo>
                    <a:lnTo>
                      <a:pt x="6466" y="43627"/>
                    </a:lnTo>
                    <a:lnTo>
                      <a:pt x="6723" y="43929"/>
                    </a:lnTo>
                    <a:lnTo>
                      <a:pt x="6964" y="44201"/>
                    </a:lnTo>
                    <a:lnTo>
                      <a:pt x="7221" y="44473"/>
                    </a:lnTo>
                    <a:lnTo>
                      <a:pt x="7478" y="44730"/>
                    </a:lnTo>
                    <a:lnTo>
                      <a:pt x="7720" y="44956"/>
                    </a:lnTo>
                    <a:lnTo>
                      <a:pt x="7976" y="45183"/>
                    </a:lnTo>
                    <a:lnTo>
                      <a:pt x="8218" y="45394"/>
                    </a:lnTo>
                    <a:lnTo>
                      <a:pt x="8475" y="45576"/>
                    </a:lnTo>
                    <a:lnTo>
                      <a:pt x="8717" y="45757"/>
                    </a:lnTo>
                    <a:lnTo>
                      <a:pt x="8958" y="45908"/>
                    </a:lnTo>
                    <a:lnTo>
                      <a:pt x="9200" y="46059"/>
                    </a:lnTo>
                    <a:lnTo>
                      <a:pt x="9427" y="46180"/>
                    </a:lnTo>
                    <a:lnTo>
                      <a:pt x="9668" y="46286"/>
                    </a:lnTo>
                    <a:lnTo>
                      <a:pt x="9895" y="46376"/>
                    </a:lnTo>
                    <a:lnTo>
                      <a:pt x="10076" y="46225"/>
                    </a:lnTo>
                    <a:lnTo>
                      <a:pt x="10288" y="46029"/>
                    </a:lnTo>
                    <a:lnTo>
                      <a:pt x="10544" y="45772"/>
                    </a:lnTo>
                    <a:lnTo>
                      <a:pt x="10831" y="45440"/>
                    </a:lnTo>
                    <a:lnTo>
                      <a:pt x="11134" y="45047"/>
                    </a:lnTo>
                    <a:lnTo>
                      <a:pt x="11269" y="44820"/>
                    </a:lnTo>
                    <a:lnTo>
                      <a:pt x="11421" y="44594"/>
                    </a:lnTo>
                    <a:lnTo>
                      <a:pt x="11556" y="44337"/>
                    </a:lnTo>
                    <a:lnTo>
                      <a:pt x="11692" y="44080"/>
                    </a:lnTo>
                    <a:lnTo>
                      <a:pt x="11828" y="43793"/>
                    </a:lnTo>
                    <a:lnTo>
                      <a:pt x="11934" y="43506"/>
                    </a:lnTo>
                    <a:lnTo>
                      <a:pt x="12025" y="43204"/>
                    </a:lnTo>
                    <a:lnTo>
                      <a:pt x="12115" y="42887"/>
                    </a:lnTo>
                    <a:lnTo>
                      <a:pt x="12176" y="42569"/>
                    </a:lnTo>
                    <a:lnTo>
                      <a:pt x="12206" y="42222"/>
                    </a:lnTo>
                    <a:lnTo>
                      <a:pt x="12236" y="41875"/>
                    </a:lnTo>
                    <a:lnTo>
                      <a:pt x="12221" y="41512"/>
                    </a:lnTo>
                    <a:lnTo>
                      <a:pt x="12176" y="41134"/>
                    </a:lnTo>
                    <a:lnTo>
                      <a:pt x="12115" y="40757"/>
                    </a:lnTo>
                    <a:lnTo>
                      <a:pt x="12010" y="40364"/>
                    </a:lnTo>
                    <a:lnTo>
                      <a:pt x="11889" y="39971"/>
                    </a:lnTo>
                    <a:lnTo>
                      <a:pt x="11708" y="39563"/>
                    </a:lnTo>
                    <a:lnTo>
                      <a:pt x="11496" y="39140"/>
                    </a:lnTo>
                    <a:lnTo>
                      <a:pt x="11254" y="38717"/>
                    </a:lnTo>
                    <a:lnTo>
                      <a:pt x="10952" y="38294"/>
                    </a:lnTo>
                    <a:lnTo>
                      <a:pt x="10847" y="38174"/>
                    </a:lnTo>
                    <a:lnTo>
                      <a:pt x="10575" y="37856"/>
                    </a:lnTo>
                    <a:lnTo>
                      <a:pt x="10137" y="37343"/>
                    </a:lnTo>
                    <a:lnTo>
                      <a:pt x="9880" y="37010"/>
                    </a:lnTo>
                    <a:lnTo>
                      <a:pt x="9593" y="36633"/>
                    </a:lnTo>
                    <a:lnTo>
                      <a:pt x="9275" y="36210"/>
                    </a:lnTo>
                    <a:lnTo>
                      <a:pt x="8958" y="35742"/>
                    </a:lnTo>
                    <a:lnTo>
                      <a:pt x="8611" y="35213"/>
                    </a:lnTo>
                    <a:lnTo>
                      <a:pt x="8263" y="34654"/>
                    </a:lnTo>
                    <a:lnTo>
                      <a:pt x="7916" y="34050"/>
                    </a:lnTo>
                    <a:lnTo>
                      <a:pt x="7569" y="33415"/>
                    </a:lnTo>
                    <a:lnTo>
                      <a:pt x="7221" y="32720"/>
                    </a:lnTo>
                    <a:lnTo>
                      <a:pt x="6874" y="31995"/>
                    </a:lnTo>
                    <a:lnTo>
                      <a:pt x="6556" y="31240"/>
                    </a:lnTo>
                    <a:lnTo>
                      <a:pt x="6239" y="30424"/>
                    </a:lnTo>
                    <a:lnTo>
                      <a:pt x="5952" y="29593"/>
                    </a:lnTo>
                    <a:lnTo>
                      <a:pt x="5680" y="28717"/>
                    </a:lnTo>
                    <a:lnTo>
                      <a:pt x="5559" y="28264"/>
                    </a:lnTo>
                    <a:lnTo>
                      <a:pt x="5439" y="27811"/>
                    </a:lnTo>
                    <a:lnTo>
                      <a:pt x="5333" y="27343"/>
                    </a:lnTo>
                    <a:lnTo>
                      <a:pt x="5242" y="26859"/>
                    </a:lnTo>
                    <a:lnTo>
                      <a:pt x="5152" y="26376"/>
                    </a:lnTo>
                    <a:lnTo>
                      <a:pt x="5076" y="25877"/>
                    </a:lnTo>
                    <a:lnTo>
                      <a:pt x="5001" y="25379"/>
                    </a:lnTo>
                    <a:lnTo>
                      <a:pt x="4940" y="24865"/>
                    </a:lnTo>
                    <a:lnTo>
                      <a:pt x="4895" y="24352"/>
                    </a:lnTo>
                    <a:lnTo>
                      <a:pt x="4849" y="23823"/>
                    </a:lnTo>
                    <a:lnTo>
                      <a:pt x="4834" y="23294"/>
                    </a:lnTo>
                    <a:lnTo>
                      <a:pt x="4819" y="22750"/>
                    </a:lnTo>
                    <a:lnTo>
                      <a:pt x="4819" y="22207"/>
                    </a:lnTo>
                    <a:lnTo>
                      <a:pt x="4834" y="21648"/>
                    </a:lnTo>
                    <a:lnTo>
                      <a:pt x="4865" y="21089"/>
                    </a:lnTo>
                    <a:lnTo>
                      <a:pt x="4910" y="20515"/>
                    </a:lnTo>
                    <a:lnTo>
                      <a:pt x="4970" y="19941"/>
                    </a:lnTo>
                    <a:lnTo>
                      <a:pt x="5046" y="19367"/>
                    </a:lnTo>
                    <a:lnTo>
                      <a:pt x="5152" y="18778"/>
                    </a:lnTo>
                    <a:lnTo>
                      <a:pt x="5257" y="18173"/>
                    </a:lnTo>
                    <a:lnTo>
                      <a:pt x="5378" y="17569"/>
                    </a:lnTo>
                    <a:lnTo>
                      <a:pt x="5529" y="16965"/>
                    </a:lnTo>
                    <a:lnTo>
                      <a:pt x="5695" y="16345"/>
                    </a:lnTo>
                    <a:lnTo>
                      <a:pt x="5877" y="15726"/>
                    </a:lnTo>
                    <a:lnTo>
                      <a:pt x="6194" y="14714"/>
                    </a:lnTo>
                    <a:lnTo>
                      <a:pt x="6526" y="13747"/>
                    </a:lnTo>
                    <a:lnTo>
                      <a:pt x="6874" y="12826"/>
                    </a:lnTo>
                    <a:lnTo>
                      <a:pt x="7236" y="11950"/>
                    </a:lnTo>
                    <a:lnTo>
                      <a:pt x="7599" y="11134"/>
                    </a:lnTo>
                    <a:lnTo>
                      <a:pt x="7961" y="10364"/>
                    </a:lnTo>
                    <a:lnTo>
                      <a:pt x="8339" y="9638"/>
                    </a:lnTo>
                    <a:lnTo>
                      <a:pt x="8717" y="8959"/>
                    </a:lnTo>
                    <a:lnTo>
                      <a:pt x="9109" y="8324"/>
                    </a:lnTo>
                    <a:lnTo>
                      <a:pt x="9502" y="7750"/>
                    </a:lnTo>
                    <a:lnTo>
                      <a:pt x="9880" y="7221"/>
                    </a:lnTo>
                    <a:lnTo>
                      <a:pt x="10272" y="6738"/>
                    </a:lnTo>
                    <a:lnTo>
                      <a:pt x="10665" y="6300"/>
                    </a:lnTo>
                    <a:lnTo>
                      <a:pt x="11058" y="5907"/>
                    </a:lnTo>
                    <a:lnTo>
                      <a:pt x="11451" y="5575"/>
                    </a:lnTo>
                    <a:lnTo>
                      <a:pt x="11632" y="5424"/>
                    </a:lnTo>
                    <a:lnTo>
                      <a:pt x="11828" y="5273"/>
                    </a:lnTo>
                    <a:lnTo>
                      <a:pt x="12025" y="5152"/>
                    </a:lnTo>
                    <a:lnTo>
                      <a:pt x="12206" y="5031"/>
                    </a:lnTo>
                    <a:lnTo>
                      <a:pt x="12402" y="4940"/>
                    </a:lnTo>
                    <a:lnTo>
                      <a:pt x="12584" y="4850"/>
                    </a:lnTo>
                    <a:lnTo>
                      <a:pt x="12765" y="4759"/>
                    </a:lnTo>
                    <a:lnTo>
                      <a:pt x="12961" y="4699"/>
                    </a:lnTo>
                    <a:lnTo>
                      <a:pt x="13143" y="4638"/>
                    </a:lnTo>
                    <a:lnTo>
                      <a:pt x="13324" y="4608"/>
                    </a:lnTo>
                    <a:lnTo>
                      <a:pt x="13490" y="4578"/>
                    </a:lnTo>
                    <a:lnTo>
                      <a:pt x="13671" y="4548"/>
                    </a:lnTo>
                    <a:lnTo>
                      <a:pt x="14019" y="4548"/>
                    </a:lnTo>
                    <a:lnTo>
                      <a:pt x="14185" y="4578"/>
                    </a:lnTo>
                    <a:lnTo>
                      <a:pt x="14351" y="4608"/>
                    </a:lnTo>
                    <a:lnTo>
                      <a:pt x="14517" y="4638"/>
                    </a:lnTo>
                    <a:lnTo>
                      <a:pt x="14683" y="4699"/>
                    </a:lnTo>
                    <a:lnTo>
                      <a:pt x="14834" y="4774"/>
                    </a:lnTo>
                    <a:lnTo>
                      <a:pt x="14986" y="4850"/>
                    </a:lnTo>
                    <a:lnTo>
                      <a:pt x="15137" y="4940"/>
                    </a:lnTo>
                    <a:lnTo>
                      <a:pt x="15288" y="5046"/>
                    </a:lnTo>
                    <a:lnTo>
                      <a:pt x="15439" y="5152"/>
                    </a:lnTo>
                    <a:lnTo>
                      <a:pt x="15575" y="5288"/>
                    </a:lnTo>
                    <a:lnTo>
                      <a:pt x="15711" y="5424"/>
                    </a:lnTo>
                    <a:lnTo>
                      <a:pt x="15847" y="5575"/>
                    </a:lnTo>
                    <a:lnTo>
                      <a:pt x="15983" y="5741"/>
                    </a:lnTo>
                    <a:lnTo>
                      <a:pt x="16103" y="5922"/>
                    </a:lnTo>
                    <a:lnTo>
                      <a:pt x="16224" y="6104"/>
                    </a:lnTo>
                    <a:lnTo>
                      <a:pt x="16345" y="6300"/>
                    </a:lnTo>
                    <a:lnTo>
                      <a:pt x="16451" y="6511"/>
                    </a:lnTo>
                    <a:lnTo>
                      <a:pt x="16557" y="6738"/>
                    </a:lnTo>
                    <a:lnTo>
                      <a:pt x="16662" y="6980"/>
                    </a:lnTo>
                    <a:lnTo>
                      <a:pt x="16768" y="7221"/>
                    </a:lnTo>
                    <a:lnTo>
                      <a:pt x="19261" y="9215"/>
                    </a:lnTo>
                    <a:lnTo>
                      <a:pt x="19276" y="8883"/>
                    </a:lnTo>
                    <a:lnTo>
                      <a:pt x="19276" y="8505"/>
                    </a:lnTo>
                    <a:lnTo>
                      <a:pt x="19276" y="8007"/>
                    </a:lnTo>
                    <a:lnTo>
                      <a:pt x="19230" y="7418"/>
                    </a:lnTo>
                    <a:lnTo>
                      <a:pt x="19200" y="7086"/>
                    </a:lnTo>
                    <a:lnTo>
                      <a:pt x="19155" y="6738"/>
                    </a:lnTo>
                    <a:lnTo>
                      <a:pt x="19109" y="6391"/>
                    </a:lnTo>
                    <a:lnTo>
                      <a:pt x="19034" y="6013"/>
                    </a:lnTo>
                    <a:lnTo>
                      <a:pt x="18958" y="5635"/>
                    </a:lnTo>
                    <a:lnTo>
                      <a:pt x="18853" y="5243"/>
                    </a:lnTo>
                    <a:lnTo>
                      <a:pt x="18747" y="4865"/>
                    </a:lnTo>
                    <a:lnTo>
                      <a:pt x="18611" y="4457"/>
                    </a:lnTo>
                    <a:lnTo>
                      <a:pt x="18460" y="4064"/>
                    </a:lnTo>
                    <a:lnTo>
                      <a:pt x="18279" y="3687"/>
                    </a:lnTo>
                    <a:lnTo>
                      <a:pt x="18082" y="3294"/>
                    </a:lnTo>
                    <a:lnTo>
                      <a:pt x="17856" y="2916"/>
                    </a:lnTo>
                    <a:lnTo>
                      <a:pt x="17614" y="2554"/>
                    </a:lnTo>
                    <a:lnTo>
                      <a:pt x="17342" y="2191"/>
                    </a:lnTo>
                    <a:lnTo>
                      <a:pt x="17040" y="1859"/>
                    </a:lnTo>
                    <a:lnTo>
                      <a:pt x="16708" y="1542"/>
                    </a:lnTo>
                    <a:lnTo>
                      <a:pt x="16526" y="1375"/>
                    </a:lnTo>
                    <a:lnTo>
                      <a:pt x="16345" y="1240"/>
                    </a:lnTo>
                    <a:lnTo>
                      <a:pt x="16149" y="1088"/>
                    </a:lnTo>
                    <a:lnTo>
                      <a:pt x="15952" y="952"/>
                    </a:lnTo>
                    <a:lnTo>
                      <a:pt x="15741" y="832"/>
                    </a:lnTo>
                    <a:lnTo>
                      <a:pt x="15529" y="696"/>
                    </a:lnTo>
                    <a:lnTo>
                      <a:pt x="15303" y="590"/>
                    </a:lnTo>
                    <a:lnTo>
                      <a:pt x="15061" y="469"/>
                    </a:lnTo>
                    <a:lnTo>
                      <a:pt x="14819" y="378"/>
                    </a:lnTo>
                    <a:lnTo>
                      <a:pt x="14563" y="273"/>
                    </a:lnTo>
                    <a:lnTo>
                      <a:pt x="14306" y="197"/>
                    </a:lnTo>
                    <a:lnTo>
                      <a:pt x="14034" y="107"/>
                    </a:lnTo>
                    <a:lnTo>
                      <a:pt x="13822" y="61"/>
                    </a:lnTo>
                    <a:lnTo>
                      <a:pt x="13626" y="31"/>
                    </a:lnTo>
                    <a:lnTo>
                      <a:pt x="13415" y="16"/>
                    </a:lnTo>
                    <a:lnTo>
                      <a:pt x="1320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04;p23">
                <a:extLst>
                  <a:ext uri="{FF2B5EF4-FFF2-40B4-BE49-F238E27FC236}">
                    <a16:creationId xmlns:a16="http://schemas.microsoft.com/office/drawing/2014/main" id="{77BF18E6-772D-2FF1-DB9D-4C98CFBD412B}"/>
                  </a:ext>
                </a:extLst>
              </p:cNvPr>
              <p:cNvSpPr/>
              <p:nvPr/>
            </p:nvSpPr>
            <p:spPr>
              <a:xfrm>
                <a:off x="7281355" y="2237126"/>
                <a:ext cx="287637" cy="479058"/>
              </a:xfrm>
              <a:custGeom>
                <a:avLst/>
                <a:gdLst/>
                <a:ahLst/>
                <a:cxnLst/>
                <a:rect l="l" t="t" r="r" b="b"/>
                <a:pathLst>
                  <a:path w="17025" h="28355" extrusionOk="0">
                    <a:moveTo>
                      <a:pt x="16934" y="0"/>
                    </a:moveTo>
                    <a:lnTo>
                      <a:pt x="16707" y="31"/>
                    </a:lnTo>
                    <a:lnTo>
                      <a:pt x="16405" y="91"/>
                    </a:lnTo>
                    <a:lnTo>
                      <a:pt x="16012" y="182"/>
                    </a:lnTo>
                    <a:lnTo>
                      <a:pt x="15559" y="318"/>
                    </a:lnTo>
                    <a:lnTo>
                      <a:pt x="15031" y="484"/>
                    </a:lnTo>
                    <a:lnTo>
                      <a:pt x="14426" y="695"/>
                    </a:lnTo>
                    <a:lnTo>
                      <a:pt x="13777" y="952"/>
                    </a:lnTo>
                    <a:lnTo>
                      <a:pt x="13082" y="1254"/>
                    </a:lnTo>
                    <a:lnTo>
                      <a:pt x="12357" y="1602"/>
                    </a:lnTo>
                    <a:lnTo>
                      <a:pt x="11586" y="2009"/>
                    </a:lnTo>
                    <a:lnTo>
                      <a:pt x="11179" y="2236"/>
                    </a:lnTo>
                    <a:lnTo>
                      <a:pt x="10786" y="2463"/>
                    </a:lnTo>
                    <a:lnTo>
                      <a:pt x="10378" y="2719"/>
                    </a:lnTo>
                    <a:lnTo>
                      <a:pt x="9970" y="2976"/>
                    </a:lnTo>
                    <a:lnTo>
                      <a:pt x="9562" y="3248"/>
                    </a:lnTo>
                    <a:lnTo>
                      <a:pt x="9139" y="3550"/>
                    </a:lnTo>
                    <a:lnTo>
                      <a:pt x="8731" y="3852"/>
                    </a:lnTo>
                    <a:lnTo>
                      <a:pt x="8308" y="4170"/>
                    </a:lnTo>
                    <a:lnTo>
                      <a:pt x="7901" y="4517"/>
                    </a:lnTo>
                    <a:lnTo>
                      <a:pt x="7478" y="4864"/>
                    </a:lnTo>
                    <a:lnTo>
                      <a:pt x="7070" y="5227"/>
                    </a:lnTo>
                    <a:lnTo>
                      <a:pt x="6662" y="5620"/>
                    </a:lnTo>
                    <a:lnTo>
                      <a:pt x="6254" y="6028"/>
                    </a:lnTo>
                    <a:lnTo>
                      <a:pt x="5846" y="6435"/>
                    </a:lnTo>
                    <a:lnTo>
                      <a:pt x="5453" y="6874"/>
                    </a:lnTo>
                    <a:lnTo>
                      <a:pt x="5076" y="7327"/>
                    </a:lnTo>
                    <a:lnTo>
                      <a:pt x="4683" y="7810"/>
                    </a:lnTo>
                    <a:lnTo>
                      <a:pt x="4320" y="8294"/>
                    </a:lnTo>
                    <a:lnTo>
                      <a:pt x="3958" y="8807"/>
                    </a:lnTo>
                    <a:lnTo>
                      <a:pt x="3610" y="9336"/>
                    </a:lnTo>
                    <a:lnTo>
                      <a:pt x="3263" y="9880"/>
                    </a:lnTo>
                    <a:lnTo>
                      <a:pt x="2931" y="10439"/>
                    </a:lnTo>
                    <a:lnTo>
                      <a:pt x="2613" y="11028"/>
                    </a:lnTo>
                    <a:lnTo>
                      <a:pt x="2311" y="11632"/>
                    </a:lnTo>
                    <a:lnTo>
                      <a:pt x="2024" y="12266"/>
                    </a:lnTo>
                    <a:lnTo>
                      <a:pt x="1752" y="12916"/>
                    </a:lnTo>
                    <a:lnTo>
                      <a:pt x="1496" y="13581"/>
                    </a:lnTo>
                    <a:lnTo>
                      <a:pt x="1254" y="14260"/>
                    </a:lnTo>
                    <a:lnTo>
                      <a:pt x="1027" y="14970"/>
                    </a:lnTo>
                    <a:lnTo>
                      <a:pt x="831" y="15711"/>
                    </a:lnTo>
                    <a:lnTo>
                      <a:pt x="650" y="16451"/>
                    </a:lnTo>
                    <a:lnTo>
                      <a:pt x="484" y="17236"/>
                    </a:lnTo>
                    <a:lnTo>
                      <a:pt x="348" y="18022"/>
                    </a:lnTo>
                    <a:lnTo>
                      <a:pt x="227" y="18853"/>
                    </a:lnTo>
                    <a:lnTo>
                      <a:pt x="136" y="19683"/>
                    </a:lnTo>
                    <a:lnTo>
                      <a:pt x="61" y="20560"/>
                    </a:lnTo>
                    <a:lnTo>
                      <a:pt x="15" y="21451"/>
                    </a:lnTo>
                    <a:lnTo>
                      <a:pt x="0" y="22357"/>
                    </a:lnTo>
                    <a:lnTo>
                      <a:pt x="15" y="23294"/>
                    </a:lnTo>
                    <a:lnTo>
                      <a:pt x="45" y="24261"/>
                    </a:lnTo>
                    <a:lnTo>
                      <a:pt x="106" y="25242"/>
                    </a:lnTo>
                    <a:lnTo>
                      <a:pt x="197" y="26255"/>
                    </a:lnTo>
                    <a:lnTo>
                      <a:pt x="332" y="27297"/>
                    </a:lnTo>
                    <a:lnTo>
                      <a:pt x="484" y="28354"/>
                    </a:lnTo>
                    <a:lnTo>
                      <a:pt x="3021" y="20560"/>
                    </a:lnTo>
                    <a:lnTo>
                      <a:pt x="3021" y="20409"/>
                    </a:lnTo>
                    <a:lnTo>
                      <a:pt x="3036" y="19970"/>
                    </a:lnTo>
                    <a:lnTo>
                      <a:pt x="3082" y="19291"/>
                    </a:lnTo>
                    <a:lnTo>
                      <a:pt x="3127" y="18853"/>
                    </a:lnTo>
                    <a:lnTo>
                      <a:pt x="3187" y="18384"/>
                    </a:lnTo>
                    <a:lnTo>
                      <a:pt x="3263" y="17856"/>
                    </a:lnTo>
                    <a:lnTo>
                      <a:pt x="3369" y="17297"/>
                    </a:lnTo>
                    <a:lnTo>
                      <a:pt x="3505" y="16708"/>
                    </a:lnTo>
                    <a:lnTo>
                      <a:pt x="3671" y="16073"/>
                    </a:lnTo>
                    <a:lnTo>
                      <a:pt x="3852" y="15424"/>
                    </a:lnTo>
                    <a:lnTo>
                      <a:pt x="4079" y="14744"/>
                    </a:lnTo>
                    <a:lnTo>
                      <a:pt x="4336" y="14034"/>
                    </a:lnTo>
                    <a:lnTo>
                      <a:pt x="4638" y="13324"/>
                    </a:lnTo>
                    <a:lnTo>
                      <a:pt x="4804" y="12961"/>
                    </a:lnTo>
                    <a:lnTo>
                      <a:pt x="4985" y="12599"/>
                    </a:lnTo>
                    <a:lnTo>
                      <a:pt x="5166" y="12236"/>
                    </a:lnTo>
                    <a:lnTo>
                      <a:pt x="5363" y="11874"/>
                    </a:lnTo>
                    <a:lnTo>
                      <a:pt x="5574" y="11511"/>
                    </a:lnTo>
                    <a:lnTo>
                      <a:pt x="5801" y="11149"/>
                    </a:lnTo>
                    <a:lnTo>
                      <a:pt x="6042" y="10786"/>
                    </a:lnTo>
                    <a:lnTo>
                      <a:pt x="6284" y="10423"/>
                    </a:lnTo>
                    <a:lnTo>
                      <a:pt x="6541" y="10061"/>
                    </a:lnTo>
                    <a:lnTo>
                      <a:pt x="6828" y="9698"/>
                    </a:lnTo>
                    <a:lnTo>
                      <a:pt x="7115" y="9336"/>
                    </a:lnTo>
                    <a:lnTo>
                      <a:pt x="7417" y="8988"/>
                    </a:lnTo>
                    <a:lnTo>
                      <a:pt x="7734" y="8641"/>
                    </a:lnTo>
                    <a:lnTo>
                      <a:pt x="8067" y="8294"/>
                    </a:lnTo>
                    <a:lnTo>
                      <a:pt x="8414" y="7961"/>
                    </a:lnTo>
                    <a:lnTo>
                      <a:pt x="8777" y="7629"/>
                    </a:lnTo>
                    <a:lnTo>
                      <a:pt x="9154" y="7297"/>
                    </a:lnTo>
                    <a:lnTo>
                      <a:pt x="9562" y="6979"/>
                    </a:lnTo>
                    <a:lnTo>
                      <a:pt x="9970" y="6662"/>
                    </a:lnTo>
                    <a:lnTo>
                      <a:pt x="10408" y="6360"/>
                    </a:lnTo>
                    <a:lnTo>
                      <a:pt x="10846" y="6073"/>
                    </a:lnTo>
                    <a:lnTo>
                      <a:pt x="11314" y="5786"/>
                    </a:lnTo>
                    <a:lnTo>
                      <a:pt x="11798" y="5499"/>
                    </a:lnTo>
                    <a:lnTo>
                      <a:pt x="12311" y="5227"/>
                    </a:lnTo>
                    <a:lnTo>
                      <a:pt x="12825" y="4970"/>
                    </a:lnTo>
                    <a:lnTo>
                      <a:pt x="13369" y="4729"/>
                    </a:lnTo>
                    <a:lnTo>
                      <a:pt x="13928" y="4487"/>
                    </a:lnTo>
                    <a:lnTo>
                      <a:pt x="14502" y="4275"/>
                    </a:lnTo>
                    <a:lnTo>
                      <a:pt x="15106" y="4064"/>
                    </a:lnTo>
                    <a:lnTo>
                      <a:pt x="15725" y="3867"/>
                    </a:lnTo>
                    <a:lnTo>
                      <a:pt x="16375" y="3686"/>
                    </a:lnTo>
                    <a:lnTo>
                      <a:pt x="17024" y="3520"/>
                    </a:lnTo>
                    <a:lnTo>
                      <a:pt x="16934" y="3173"/>
                    </a:lnTo>
                    <a:lnTo>
                      <a:pt x="16873" y="2810"/>
                    </a:lnTo>
                    <a:lnTo>
                      <a:pt x="16843" y="2448"/>
                    </a:lnTo>
                    <a:lnTo>
                      <a:pt x="16843" y="2070"/>
                    </a:lnTo>
                    <a:lnTo>
                      <a:pt x="16934"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05;p23">
                <a:extLst>
                  <a:ext uri="{FF2B5EF4-FFF2-40B4-BE49-F238E27FC236}">
                    <a16:creationId xmlns:a16="http://schemas.microsoft.com/office/drawing/2014/main" id="{CF0EDBF9-A5FC-B2E1-4ECC-92FD78C8CBC4}"/>
                  </a:ext>
                </a:extLst>
              </p:cNvPr>
              <p:cNvSpPr/>
              <p:nvPr/>
            </p:nvSpPr>
            <p:spPr>
              <a:xfrm>
                <a:off x="8234667" y="2887995"/>
                <a:ext cx="23501" cy="96487"/>
              </a:xfrm>
              <a:custGeom>
                <a:avLst/>
                <a:gdLst/>
                <a:ahLst/>
                <a:cxnLst/>
                <a:rect l="l" t="t" r="r" b="b"/>
                <a:pathLst>
                  <a:path w="1391" h="5711" extrusionOk="0">
                    <a:moveTo>
                      <a:pt x="137" y="1"/>
                    </a:moveTo>
                    <a:lnTo>
                      <a:pt x="76" y="439"/>
                    </a:lnTo>
                    <a:lnTo>
                      <a:pt x="46" y="846"/>
                    </a:lnTo>
                    <a:lnTo>
                      <a:pt x="16" y="1239"/>
                    </a:lnTo>
                    <a:lnTo>
                      <a:pt x="1" y="1617"/>
                    </a:lnTo>
                    <a:lnTo>
                      <a:pt x="1" y="1979"/>
                    </a:lnTo>
                    <a:lnTo>
                      <a:pt x="16" y="2312"/>
                    </a:lnTo>
                    <a:lnTo>
                      <a:pt x="31" y="2614"/>
                    </a:lnTo>
                    <a:lnTo>
                      <a:pt x="61" y="2916"/>
                    </a:lnTo>
                    <a:lnTo>
                      <a:pt x="106" y="3188"/>
                    </a:lnTo>
                    <a:lnTo>
                      <a:pt x="152" y="3445"/>
                    </a:lnTo>
                    <a:lnTo>
                      <a:pt x="197" y="3686"/>
                    </a:lnTo>
                    <a:lnTo>
                      <a:pt x="258" y="3913"/>
                    </a:lnTo>
                    <a:lnTo>
                      <a:pt x="318" y="4124"/>
                    </a:lnTo>
                    <a:lnTo>
                      <a:pt x="378" y="4321"/>
                    </a:lnTo>
                    <a:lnTo>
                      <a:pt x="529" y="4653"/>
                    </a:lnTo>
                    <a:lnTo>
                      <a:pt x="680" y="4940"/>
                    </a:lnTo>
                    <a:lnTo>
                      <a:pt x="832" y="5167"/>
                    </a:lnTo>
                    <a:lnTo>
                      <a:pt x="967" y="5348"/>
                    </a:lnTo>
                    <a:lnTo>
                      <a:pt x="1103" y="5499"/>
                    </a:lnTo>
                    <a:lnTo>
                      <a:pt x="1224" y="5590"/>
                    </a:lnTo>
                    <a:lnTo>
                      <a:pt x="1315" y="5665"/>
                    </a:lnTo>
                    <a:lnTo>
                      <a:pt x="1390" y="5711"/>
                    </a:lnTo>
                    <a:lnTo>
                      <a:pt x="1390" y="5711"/>
                    </a:lnTo>
                    <a:lnTo>
                      <a:pt x="1345" y="5257"/>
                    </a:lnTo>
                    <a:lnTo>
                      <a:pt x="1315" y="4819"/>
                    </a:lnTo>
                    <a:lnTo>
                      <a:pt x="1270" y="3973"/>
                    </a:lnTo>
                    <a:lnTo>
                      <a:pt x="1270" y="3203"/>
                    </a:lnTo>
                    <a:lnTo>
                      <a:pt x="1285" y="2523"/>
                    </a:lnTo>
                    <a:lnTo>
                      <a:pt x="1315" y="1964"/>
                    </a:lnTo>
                    <a:lnTo>
                      <a:pt x="1345" y="1541"/>
                    </a:lnTo>
                    <a:lnTo>
                      <a:pt x="1390" y="1164"/>
                    </a:lnTo>
                    <a:lnTo>
                      <a:pt x="1103" y="877"/>
                    </a:lnTo>
                    <a:lnTo>
                      <a:pt x="801" y="575"/>
                    </a:lnTo>
                    <a:lnTo>
                      <a:pt x="469" y="288"/>
                    </a:lnTo>
                    <a:lnTo>
                      <a:pt x="137"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506;p23">
                <a:extLst>
                  <a:ext uri="{FF2B5EF4-FFF2-40B4-BE49-F238E27FC236}">
                    <a16:creationId xmlns:a16="http://schemas.microsoft.com/office/drawing/2014/main" id="{2AAB5881-52D6-9551-3A35-DBBFB7BF19F1}"/>
                  </a:ext>
                </a:extLst>
              </p:cNvPr>
              <p:cNvSpPr/>
              <p:nvPr/>
            </p:nvSpPr>
            <p:spPr>
              <a:xfrm>
                <a:off x="7280324" y="1926493"/>
                <a:ext cx="66887" cy="30124"/>
              </a:xfrm>
              <a:custGeom>
                <a:avLst/>
                <a:gdLst/>
                <a:ahLst/>
                <a:cxnLst/>
                <a:rect l="l" t="t" r="r" b="b"/>
                <a:pathLst>
                  <a:path w="3959" h="1783" extrusionOk="0">
                    <a:moveTo>
                      <a:pt x="3958" y="0"/>
                    </a:moveTo>
                    <a:lnTo>
                      <a:pt x="3581" y="15"/>
                    </a:lnTo>
                    <a:lnTo>
                      <a:pt x="3158" y="46"/>
                    </a:lnTo>
                    <a:lnTo>
                      <a:pt x="2629" y="106"/>
                    </a:lnTo>
                    <a:lnTo>
                      <a:pt x="2010" y="197"/>
                    </a:lnTo>
                    <a:lnTo>
                      <a:pt x="1693" y="257"/>
                    </a:lnTo>
                    <a:lnTo>
                      <a:pt x="1345" y="318"/>
                    </a:lnTo>
                    <a:lnTo>
                      <a:pt x="1013" y="393"/>
                    </a:lnTo>
                    <a:lnTo>
                      <a:pt x="665" y="499"/>
                    </a:lnTo>
                    <a:lnTo>
                      <a:pt x="333" y="605"/>
                    </a:lnTo>
                    <a:lnTo>
                      <a:pt x="1" y="710"/>
                    </a:lnTo>
                    <a:lnTo>
                      <a:pt x="197" y="997"/>
                    </a:lnTo>
                    <a:lnTo>
                      <a:pt x="409" y="1269"/>
                    </a:lnTo>
                    <a:lnTo>
                      <a:pt x="620" y="1526"/>
                    </a:lnTo>
                    <a:lnTo>
                      <a:pt x="847" y="1783"/>
                    </a:lnTo>
                    <a:lnTo>
                      <a:pt x="2146" y="1028"/>
                    </a:lnTo>
                    <a:lnTo>
                      <a:pt x="3173" y="438"/>
                    </a:lnTo>
                    <a:lnTo>
                      <a:pt x="3958"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507;p23">
                <a:extLst>
                  <a:ext uri="{FF2B5EF4-FFF2-40B4-BE49-F238E27FC236}">
                    <a16:creationId xmlns:a16="http://schemas.microsoft.com/office/drawing/2014/main" id="{125E201A-5310-CB25-0EAE-F30B2378C5C3}"/>
                  </a:ext>
                </a:extLst>
              </p:cNvPr>
              <p:cNvSpPr/>
              <p:nvPr/>
            </p:nvSpPr>
            <p:spPr>
              <a:xfrm>
                <a:off x="7934260" y="3752002"/>
                <a:ext cx="443832" cy="353224"/>
              </a:xfrm>
              <a:custGeom>
                <a:avLst/>
                <a:gdLst/>
                <a:ahLst/>
                <a:cxnLst/>
                <a:rect l="l" t="t" r="r" b="b"/>
                <a:pathLst>
                  <a:path w="26270" h="20907" extrusionOk="0">
                    <a:moveTo>
                      <a:pt x="3912" y="0"/>
                    </a:moveTo>
                    <a:lnTo>
                      <a:pt x="3610" y="46"/>
                    </a:lnTo>
                    <a:lnTo>
                      <a:pt x="3474" y="76"/>
                    </a:lnTo>
                    <a:lnTo>
                      <a:pt x="3354" y="106"/>
                    </a:lnTo>
                    <a:lnTo>
                      <a:pt x="3233" y="151"/>
                    </a:lnTo>
                    <a:lnTo>
                      <a:pt x="3127" y="197"/>
                    </a:lnTo>
                    <a:lnTo>
                      <a:pt x="3036" y="257"/>
                    </a:lnTo>
                    <a:lnTo>
                      <a:pt x="2946" y="317"/>
                    </a:lnTo>
                    <a:lnTo>
                      <a:pt x="2885" y="393"/>
                    </a:lnTo>
                    <a:lnTo>
                      <a:pt x="2825" y="469"/>
                    </a:lnTo>
                    <a:lnTo>
                      <a:pt x="2417" y="1103"/>
                    </a:lnTo>
                    <a:lnTo>
                      <a:pt x="891" y="3550"/>
                    </a:lnTo>
                    <a:lnTo>
                      <a:pt x="0" y="5000"/>
                    </a:lnTo>
                    <a:lnTo>
                      <a:pt x="242" y="5242"/>
                    </a:lnTo>
                    <a:lnTo>
                      <a:pt x="483" y="5529"/>
                    </a:lnTo>
                    <a:lnTo>
                      <a:pt x="710" y="5846"/>
                    </a:lnTo>
                    <a:lnTo>
                      <a:pt x="922" y="6194"/>
                    </a:lnTo>
                    <a:lnTo>
                      <a:pt x="1148" y="6556"/>
                    </a:lnTo>
                    <a:lnTo>
                      <a:pt x="1360" y="6949"/>
                    </a:lnTo>
                    <a:lnTo>
                      <a:pt x="1556" y="7357"/>
                    </a:lnTo>
                    <a:lnTo>
                      <a:pt x="1752" y="7795"/>
                    </a:lnTo>
                    <a:lnTo>
                      <a:pt x="1934" y="8233"/>
                    </a:lnTo>
                    <a:lnTo>
                      <a:pt x="2115" y="8686"/>
                    </a:lnTo>
                    <a:lnTo>
                      <a:pt x="2447" y="9593"/>
                    </a:lnTo>
                    <a:lnTo>
                      <a:pt x="2764" y="10514"/>
                    </a:lnTo>
                    <a:lnTo>
                      <a:pt x="3036" y="11405"/>
                    </a:lnTo>
                    <a:lnTo>
                      <a:pt x="3036" y="11420"/>
                    </a:lnTo>
                    <a:lnTo>
                      <a:pt x="3233" y="12100"/>
                    </a:lnTo>
                    <a:lnTo>
                      <a:pt x="3399" y="12750"/>
                    </a:lnTo>
                    <a:lnTo>
                      <a:pt x="3671" y="13822"/>
                    </a:lnTo>
                    <a:lnTo>
                      <a:pt x="3837" y="14562"/>
                    </a:lnTo>
                    <a:lnTo>
                      <a:pt x="3897" y="14819"/>
                    </a:lnTo>
                    <a:lnTo>
                      <a:pt x="4003" y="14940"/>
                    </a:lnTo>
                    <a:lnTo>
                      <a:pt x="4124" y="15046"/>
                    </a:lnTo>
                    <a:lnTo>
                      <a:pt x="4260" y="15136"/>
                    </a:lnTo>
                    <a:lnTo>
                      <a:pt x="4396" y="15227"/>
                    </a:lnTo>
                    <a:lnTo>
                      <a:pt x="4547" y="15303"/>
                    </a:lnTo>
                    <a:lnTo>
                      <a:pt x="4698" y="15378"/>
                    </a:lnTo>
                    <a:lnTo>
                      <a:pt x="4864" y="15439"/>
                    </a:lnTo>
                    <a:lnTo>
                      <a:pt x="5045" y="15499"/>
                    </a:lnTo>
                    <a:lnTo>
                      <a:pt x="5408" y="15605"/>
                    </a:lnTo>
                    <a:lnTo>
                      <a:pt x="5831" y="15680"/>
                    </a:lnTo>
                    <a:lnTo>
                      <a:pt x="6269" y="15741"/>
                    </a:lnTo>
                    <a:lnTo>
                      <a:pt x="6752" y="15801"/>
                    </a:lnTo>
                    <a:lnTo>
                      <a:pt x="7266" y="15846"/>
                    </a:lnTo>
                    <a:lnTo>
                      <a:pt x="7825" y="15877"/>
                    </a:lnTo>
                    <a:lnTo>
                      <a:pt x="9033" y="15952"/>
                    </a:lnTo>
                    <a:lnTo>
                      <a:pt x="10393" y="16043"/>
                    </a:lnTo>
                    <a:lnTo>
                      <a:pt x="11133" y="16103"/>
                    </a:lnTo>
                    <a:lnTo>
                      <a:pt x="11904" y="16179"/>
                    </a:lnTo>
                    <a:lnTo>
                      <a:pt x="12266" y="16224"/>
                    </a:lnTo>
                    <a:lnTo>
                      <a:pt x="12613" y="16285"/>
                    </a:lnTo>
                    <a:lnTo>
                      <a:pt x="12946" y="16345"/>
                    </a:lnTo>
                    <a:lnTo>
                      <a:pt x="13278" y="16436"/>
                    </a:lnTo>
                    <a:lnTo>
                      <a:pt x="13610" y="16526"/>
                    </a:lnTo>
                    <a:lnTo>
                      <a:pt x="13943" y="16617"/>
                    </a:lnTo>
                    <a:lnTo>
                      <a:pt x="14260" y="16723"/>
                    </a:lnTo>
                    <a:lnTo>
                      <a:pt x="14562" y="16843"/>
                    </a:lnTo>
                    <a:lnTo>
                      <a:pt x="15181" y="17100"/>
                    </a:lnTo>
                    <a:lnTo>
                      <a:pt x="15771" y="17387"/>
                    </a:lnTo>
                    <a:lnTo>
                      <a:pt x="16360" y="17689"/>
                    </a:lnTo>
                    <a:lnTo>
                      <a:pt x="16919" y="18007"/>
                    </a:lnTo>
                    <a:lnTo>
                      <a:pt x="17478" y="18324"/>
                    </a:lnTo>
                    <a:lnTo>
                      <a:pt x="18021" y="18656"/>
                    </a:lnTo>
                    <a:lnTo>
                      <a:pt x="19094" y="19291"/>
                    </a:lnTo>
                    <a:lnTo>
                      <a:pt x="19638" y="19593"/>
                    </a:lnTo>
                    <a:lnTo>
                      <a:pt x="20151" y="19880"/>
                    </a:lnTo>
                    <a:lnTo>
                      <a:pt x="20680" y="20152"/>
                    </a:lnTo>
                    <a:lnTo>
                      <a:pt x="21224" y="20378"/>
                    </a:lnTo>
                    <a:lnTo>
                      <a:pt x="21692" y="20544"/>
                    </a:lnTo>
                    <a:lnTo>
                      <a:pt x="22176" y="20695"/>
                    </a:lnTo>
                    <a:lnTo>
                      <a:pt x="22478" y="20771"/>
                    </a:lnTo>
                    <a:lnTo>
                      <a:pt x="22780" y="20831"/>
                    </a:lnTo>
                    <a:lnTo>
                      <a:pt x="23067" y="20862"/>
                    </a:lnTo>
                    <a:lnTo>
                      <a:pt x="23339" y="20892"/>
                    </a:lnTo>
                    <a:lnTo>
                      <a:pt x="23611" y="20907"/>
                    </a:lnTo>
                    <a:lnTo>
                      <a:pt x="23852" y="20892"/>
                    </a:lnTo>
                    <a:lnTo>
                      <a:pt x="24094" y="20877"/>
                    </a:lnTo>
                    <a:lnTo>
                      <a:pt x="24321" y="20847"/>
                    </a:lnTo>
                    <a:lnTo>
                      <a:pt x="24532" y="20786"/>
                    </a:lnTo>
                    <a:lnTo>
                      <a:pt x="24744" y="20726"/>
                    </a:lnTo>
                    <a:lnTo>
                      <a:pt x="24925" y="20650"/>
                    </a:lnTo>
                    <a:lnTo>
                      <a:pt x="25106" y="20559"/>
                    </a:lnTo>
                    <a:lnTo>
                      <a:pt x="25272" y="20439"/>
                    </a:lnTo>
                    <a:lnTo>
                      <a:pt x="25423" y="20318"/>
                    </a:lnTo>
                    <a:lnTo>
                      <a:pt x="25574" y="20197"/>
                    </a:lnTo>
                    <a:lnTo>
                      <a:pt x="25695" y="20046"/>
                    </a:lnTo>
                    <a:lnTo>
                      <a:pt x="25801" y="19895"/>
                    </a:lnTo>
                    <a:lnTo>
                      <a:pt x="25892" y="19744"/>
                    </a:lnTo>
                    <a:lnTo>
                      <a:pt x="25982" y="19578"/>
                    </a:lnTo>
                    <a:lnTo>
                      <a:pt x="26058" y="19411"/>
                    </a:lnTo>
                    <a:lnTo>
                      <a:pt x="26118" y="19230"/>
                    </a:lnTo>
                    <a:lnTo>
                      <a:pt x="26163" y="19034"/>
                    </a:lnTo>
                    <a:lnTo>
                      <a:pt x="26209" y="18837"/>
                    </a:lnTo>
                    <a:lnTo>
                      <a:pt x="26239" y="18626"/>
                    </a:lnTo>
                    <a:lnTo>
                      <a:pt x="26254" y="18399"/>
                    </a:lnTo>
                    <a:lnTo>
                      <a:pt x="26269" y="18173"/>
                    </a:lnTo>
                    <a:lnTo>
                      <a:pt x="26269" y="17931"/>
                    </a:lnTo>
                    <a:lnTo>
                      <a:pt x="26254" y="17689"/>
                    </a:lnTo>
                    <a:lnTo>
                      <a:pt x="26224" y="17433"/>
                    </a:lnTo>
                    <a:lnTo>
                      <a:pt x="26194" y="17176"/>
                    </a:lnTo>
                    <a:lnTo>
                      <a:pt x="26148" y="16904"/>
                    </a:lnTo>
                    <a:lnTo>
                      <a:pt x="26088" y="16632"/>
                    </a:lnTo>
                    <a:lnTo>
                      <a:pt x="25997" y="16330"/>
                    </a:lnTo>
                    <a:lnTo>
                      <a:pt x="25876" y="15997"/>
                    </a:lnTo>
                    <a:lnTo>
                      <a:pt x="25710" y="15665"/>
                    </a:lnTo>
                    <a:lnTo>
                      <a:pt x="25514" y="15303"/>
                    </a:lnTo>
                    <a:lnTo>
                      <a:pt x="25272" y="14925"/>
                    </a:lnTo>
                    <a:lnTo>
                      <a:pt x="25015" y="14532"/>
                    </a:lnTo>
                    <a:lnTo>
                      <a:pt x="24728" y="14139"/>
                    </a:lnTo>
                    <a:lnTo>
                      <a:pt x="24411" y="13732"/>
                    </a:lnTo>
                    <a:lnTo>
                      <a:pt x="24064" y="13309"/>
                    </a:lnTo>
                    <a:lnTo>
                      <a:pt x="23701" y="12886"/>
                    </a:lnTo>
                    <a:lnTo>
                      <a:pt x="23324" y="12463"/>
                    </a:lnTo>
                    <a:lnTo>
                      <a:pt x="22931" y="12040"/>
                    </a:lnTo>
                    <a:lnTo>
                      <a:pt x="22523" y="11602"/>
                    </a:lnTo>
                    <a:lnTo>
                      <a:pt x="22100" y="11179"/>
                    </a:lnTo>
                    <a:lnTo>
                      <a:pt x="21224" y="10333"/>
                    </a:lnTo>
                    <a:lnTo>
                      <a:pt x="20348" y="9502"/>
                    </a:lnTo>
                    <a:lnTo>
                      <a:pt x="19456" y="8732"/>
                    </a:lnTo>
                    <a:lnTo>
                      <a:pt x="18595" y="7991"/>
                    </a:lnTo>
                    <a:lnTo>
                      <a:pt x="17765" y="7342"/>
                    </a:lnTo>
                    <a:lnTo>
                      <a:pt x="16994" y="6768"/>
                    </a:lnTo>
                    <a:lnTo>
                      <a:pt x="16632" y="6511"/>
                    </a:lnTo>
                    <a:lnTo>
                      <a:pt x="16284" y="6284"/>
                    </a:lnTo>
                    <a:lnTo>
                      <a:pt x="15982" y="6088"/>
                    </a:lnTo>
                    <a:lnTo>
                      <a:pt x="15695" y="5922"/>
                    </a:lnTo>
                    <a:lnTo>
                      <a:pt x="15423" y="5786"/>
                    </a:lnTo>
                    <a:lnTo>
                      <a:pt x="15197" y="5680"/>
                    </a:lnTo>
                    <a:lnTo>
                      <a:pt x="14381" y="5348"/>
                    </a:lnTo>
                    <a:lnTo>
                      <a:pt x="13626" y="5031"/>
                    </a:lnTo>
                    <a:lnTo>
                      <a:pt x="12900" y="4698"/>
                    </a:lnTo>
                    <a:lnTo>
                      <a:pt x="12538" y="4532"/>
                    </a:lnTo>
                    <a:lnTo>
                      <a:pt x="12175" y="4336"/>
                    </a:lnTo>
                    <a:lnTo>
                      <a:pt x="11798" y="4124"/>
                    </a:lnTo>
                    <a:lnTo>
                      <a:pt x="11420" y="3898"/>
                    </a:lnTo>
                    <a:lnTo>
                      <a:pt x="11042" y="3656"/>
                    </a:lnTo>
                    <a:lnTo>
                      <a:pt x="10635" y="3384"/>
                    </a:lnTo>
                    <a:lnTo>
                      <a:pt x="10212" y="3097"/>
                    </a:lnTo>
                    <a:lnTo>
                      <a:pt x="9774" y="2765"/>
                    </a:lnTo>
                    <a:lnTo>
                      <a:pt x="9305" y="2402"/>
                    </a:lnTo>
                    <a:lnTo>
                      <a:pt x="8822" y="2009"/>
                    </a:lnTo>
                    <a:lnTo>
                      <a:pt x="8565" y="1798"/>
                    </a:lnTo>
                    <a:lnTo>
                      <a:pt x="8308" y="1617"/>
                    </a:lnTo>
                    <a:lnTo>
                      <a:pt x="8067" y="1435"/>
                    </a:lnTo>
                    <a:lnTo>
                      <a:pt x="7810" y="1269"/>
                    </a:lnTo>
                    <a:lnTo>
                      <a:pt x="7311" y="967"/>
                    </a:lnTo>
                    <a:lnTo>
                      <a:pt x="6828" y="710"/>
                    </a:lnTo>
                    <a:lnTo>
                      <a:pt x="6345" y="499"/>
                    </a:lnTo>
                    <a:lnTo>
                      <a:pt x="5876" y="317"/>
                    </a:lnTo>
                    <a:lnTo>
                      <a:pt x="5438" y="197"/>
                    </a:lnTo>
                    <a:lnTo>
                      <a:pt x="5015" y="91"/>
                    </a:lnTo>
                    <a:lnTo>
                      <a:pt x="4622" y="30"/>
                    </a:lnTo>
                    <a:lnTo>
                      <a:pt x="424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08;p23">
                <a:extLst>
                  <a:ext uri="{FF2B5EF4-FFF2-40B4-BE49-F238E27FC236}">
                    <a16:creationId xmlns:a16="http://schemas.microsoft.com/office/drawing/2014/main" id="{FEDF18BA-C603-8BC4-BFA7-25852D38301D}"/>
                  </a:ext>
                </a:extLst>
              </p:cNvPr>
              <p:cNvSpPr/>
              <p:nvPr/>
            </p:nvSpPr>
            <p:spPr>
              <a:xfrm>
                <a:off x="7975083" y="3752002"/>
                <a:ext cx="403013" cy="353224"/>
              </a:xfrm>
              <a:custGeom>
                <a:avLst/>
                <a:gdLst/>
                <a:ahLst/>
                <a:cxnLst/>
                <a:rect l="l" t="t" r="r" b="b"/>
                <a:pathLst>
                  <a:path w="23854" h="20907" extrusionOk="0">
                    <a:moveTo>
                      <a:pt x="1496" y="0"/>
                    </a:moveTo>
                    <a:lnTo>
                      <a:pt x="1194" y="46"/>
                    </a:lnTo>
                    <a:lnTo>
                      <a:pt x="1058" y="76"/>
                    </a:lnTo>
                    <a:lnTo>
                      <a:pt x="938" y="106"/>
                    </a:lnTo>
                    <a:lnTo>
                      <a:pt x="817" y="151"/>
                    </a:lnTo>
                    <a:lnTo>
                      <a:pt x="711" y="197"/>
                    </a:lnTo>
                    <a:lnTo>
                      <a:pt x="620" y="257"/>
                    </a:lnTo>
                    <a:lnTo>
                      <a:pt x="530" y="317"/>
                    </a:lnTo>
                    <a:lnTo>
                      <a:pt x="469" y="393"/>
                    </a:lnTo>
                    <a:lnTo>
                      <a:pt x="409" y="469"/>
                    </a:lnTo>
                    <a:lnTo>
                      <a:pt x="1" y="1103"/>
                    </a:lnTo>
                    <a:lnTo>
                      <a:pt x="364" y="1058"/>
                    </a:lnTo>
                    <a:lnTo>
                      <a:pt x="771" y="1043"/>
                    </a:lnTo>
                    <a:lnTo>
                      <a:pt x="1209" y="1043"/>
                    </a:lnTo>
                    <a:lnTo>
                      <a:pt x="1678" y="1058"/>
                    </a:lnTo>
                    <a:lnTo>
                      <a:pt x="1919" y="1088"/>
                    </a:lnTo>
                    <a:lnTo>
                      <a:pt x="2146" y="1118"/>
                    </a:lnTo>
                    <a:lnTo>
                      <a:pt x="2388" y="1163"/>
                    </a:lnTo>
                    <a:lnTo>
                      <a:pt x="2614" y="1224"/>
                    </a:lnTo>
                    <a:lnTo>
                      <a:pt x="2841" y="1284"/>
                    </a:lnTo>
                    <a:lnTo>
                      <a:pt x="3067" y="1375"/>
                    </a:lnTo>
                    <a:lnTo>
                      <a:pt x="3279" y="1466"/>
                    </a:lnTo>
                    <a:lnTo>
                      <a:pt x="3490" y="1571"/>
                    </a:lnTo>
                    <a:lnTo>
                      <a:pt x="3808" y="1768"/>
                    </a:lnTo>
                    <a:lnTo>
                      <a:pt x="4125" y="1979"/>
                    </a:lnTo>
                    <a:lnTo>
                      <a:pt x="4820" y="2478"/>
                    </a:lnTo>
                    <a:lnTo>
                      <a:pt x="6361" y="3641"/>
                    </a:lnTo>
                    <a:lnTo>
                      <a:pt x="7191" y="4245"/>
                    </a:lnTo>
                    <a:lnTo>
                      <a:pt x="7614" y="4547"/>
                    </a:lnTo>
                    <a:lnTo>
                      <a:pt x="8052" y="4834"/>
                    </a:lnTo>
                    <a:lnTo>
                      <a:pt x="8506" y="5121"/>
                    </a:lnTo>
                    <a:lnTo>
                      <a:pt x="8944" y="5378"/>
                    </a:lnTo>
                    <a:lnTo>
                      <a:pt x="9397" y="5635"/>
                    </a:lnTo>
                    <a:lnTo>
                      <a:pt x="9865" y="5861"/>
                    </a:lnTo>
                    <a:lnTo>
                      <a:pt x="10349" y="6103"/>
                    </a:lnTo>
                    <a:lnTo>
                      <a:pt x="10877" y="6375"/>
                    </a:lnTo>
                    <a:lnTo>
                      <a:pt x="11451" y="6707"/>
                    </a:lnTo>
                    <a:lnTo>
                      <a:pt x="12056" y="7070"/>
                    </a:lnTo>
                    <a:lnTo>
                      <a:pt x="12675" y="7463"/>
                    </a:lnTo>
                    <a:lnTo>
                      <a:pt x="13324" y="7870"/>
                    </a:lnTo>
                    <a:lnTo>
                      <a:pt x="13989" y="8309"/>
                    </a:lnTo>
                    <a:lnTo>
                      <a:pt x="14669" y="8777"/>
                    </a:lnTo>
                    <a:lnTo>
                      <a:pt x="15333" y="9245"/>
                    </a:lnTo>
                    <a:lnTo>
                      <a:pt x="15998" y="9729"/>
                    </a:lnTo>
                    <a:lnTo>
                      <a:pt x="16648" y="10212"/>
                    </a:lnTo>
                    <a:lnTo>
                      <a:pt x="17282" y="10695"/>
                    </a:lnTo>
                    <a:lnTo>
                      <a:pt x="17886" y="11179"/>
                    </a:lnTo>
                    <a:lnTo>
                      <a:pt x="18445" y="11647"/>
                    </a:lnTo>
                    <a:lnTo>
                      <a:pt x="18989" y="12100"/>
                    </a:lnTo>
                    <a:lnTo>
                      <a:pt x="19473" y="12538"/>
                    </a:lnTo>
                    <a:lnTo>
                      <a:pt x="19699" y="12765"/>
                    </a:lnTo>
                    <a:lnTo>
                      <a:pt x="19911" y="12991"/>
                    </a:lnTo>
                    <a:lnTo>
                      <a:pt x="20334" y="13460"/>
                    </a:lnTo>
                    <a:lnTo>
                      <a:pt x="20741" y="13943"/>
                    </a:lnTo>
                    <a:lnTo>
                      <a:pt x="21104" y="14457"/>
                    </a:lnTo>
                    <a:lnTo>
                      <a:pt x="21436" y="14970"/>
                    </a:lnTo>
                    <a:lnTo>
                      <a:pt x="21738" y="15484"/>
                    </a:lnTo>
                    <a:lnTo>
                      <a:pt x="22010" y="15997"/>
                    </a:lnTo>
                    <a:lnTo>
                      <a:pt x="22252" y="16511"/>
                    </a:lnTo>
                    <a:lnTo>
                      <a:pt x="22448" y="17010"/>
                    </a:lnTo>
                    <a:lnTo>
                      <a:pt x="22599" y="17478"/>
                    </a:lnTo>
                    <a:lnTo>
                      <a:pt x="22720" y="17931"/>
                    </a:lnTo>
                    <a:lnTo>
                      <a:pt x="22766" y="18143"/>
                    </a:lnTo>
                    <a:lnTo>
                      <a:pt x="22796" y="18354"/>
                    </a:lnTo>
                    <a:lnTo>
                      <a:pt x="22826" y="18550"/>
                    </a:lnTo>
                    <a:lnTo>
                      <a:pt x="22841" y="18747"/>
                    </a:lnTo>
                    <a:lnTo>
                      <a:pt x="22841" y="18928"/>
                    </a:lnTo>
                    <a:lnTo>
                      <a:pt x="22826" y="19094"/>
                    </a:lnTo>
                    <a:lnTo>
                      <a:pt x="22796" y="19245"/>
                    </a:lnTo>
                    <a:lnTo>
                      <a:pt x="22766" y="19396"/>
                    </a:lnTo>
                    <a:lnTo>
                      <a:pt x="22720" y="19532"/>
                    </a:lnTo>
                    <a:lnTo>
                      <a:pt x="22660" y="19638"/>
                    </a:lnTo>
                    <a:lnTo>
                      <a:pt x="22509" y="19850"/>
                    </a:lnTo>
                    <a:lnTo>
                      <a:pt x="22358" y="20031"/>
                    </a:lnTo>
                    <a:lnTo>
                      <a:pt x="22192" y="20182"/>
                    </a:lnTo>
                    <a:lnTo>
                      <a:pt x="22010" y="20318"/>
                    </a:lnTo>
                    <a:lnTo>
                      <a:pt x="21814" y="20424"/>
                    </a:lnTo>
                    <a:lnTo>
                      <a:pt x="21602" y="20514"/>
                    </a:lnTo>
                    <a:lnTo>
                      <a:pt x="21391" y="20575"/>
                    </a:lnTo>
                    <a:lnTo>
                      <a:pt x="21149" y="20605"/>
                    </a:lnTo>
                    <a:lnTo>
                      <a:pt x="20908" y="20635"/>
                    </a:lnTo>
                    <a:lnTo>
                      <a:pt x="20364" y="20635"/>
                    </a:lnTo>
                    <a:lnTo>
                      <a:pt x="20077" y="20605"/>
                    </a:lnTo>
                    <a:lnTo>
                      <a:pt x="19775" y="20559"/>
                    </a:lnTo>
                    <a:lnTo>
                      <a:pt x="19473" y="20514"/>
                    </a:lnTo>
                    <a:lnTo>
                      <a:pt x="18808" y="20378"/>
                    </a:lnTo>
                    <a:lnTo>
                      <a:pt x="18808" y="20378"/>
                    </a:lnTo>
                    <a:lnTo>
                      <a:pt x="19276" y="20544"/>
                    </a:lnTo>
                    <a:lnTo>
                      <a:pt x="19760" y="20695"/>
                    </a:lnTo>
                    <a:lnTo>
                      <a:pt x="20047" y="20771"/>
                    </a:lnTo>
                    <a:lnTo>
                      <a:pt x="20334" y="20816"/>
                    </a:lnTo>
                    <a:lnTo>
                      <a:pt x="20605" y="20862"/>
                    </a:lnTo>
                    <a:lnTo>
                      <a:pt x="20877" y="20892"/>
                    </a:lnTo>
                    <a:lnTo>
                      <a:pt x="21134" y="20907"/>
                    </a:lnTo>
                    <a:lnTo>
                      <a:pt x="21376" y="20907"/>
                    </a:lnTo>
                    <a:lnTo>
                      <a:pt x="21602" y="20892"/>
                    </a:lnTo>
                    <a:lnTo>
                      <a:pt x="21814" y="20862"/>
                    </a:lnTo>
                    <a:lnTo>
                      <a:pt x="22025" y="20816"/>
                    </a:lnTo>
                    <a:lnTo>
                      <a:pt x="22222" y="20756"/>
                    </a:lnTo>
                    <a:lnTo>
                      <a:pt x="22418" y="20695"/>
                    </a:lnTo>
                    <a:lnTo>
                      <a:pt x="22584" y="20605"/>
                    </a:lnTo>
                    <a:lnTo>
                      <a:pt x="22750" y="20514"/>
                    </a:lnTo>
                    <a:lnTo>
                      <a:pt x="22917" y="20408"/>
                    </a:lnTo>
                    <a:lnTo>
                      <a:pt x="23053" y="20288"/>
                    </a:lnTo>
                    <a:lnTo>
                      <a:pt x="23189" y="20152"/>
                    </a:lnTo>
                    <a:lnTo>
                      <a:pt x="23294" y="20016"/>
                    </a:lnTo>
                    <a:lnTo>
                      <a:pt x="23415" y="19865"/>
                    </a:lnTo>
                    <a:lnTo>
                      <a:pt x="23506" y="19698"/>
                    </a:lnTo>
                    <a:lnTo>
                      <a:pt x="23596" y="19517"/>
                    </a:lnTo>
                    <a:lnTo>
                      <a:pt x="23657" y="19336"/>
                    </a:lnTo>
                    <a:lnTo>
                      <a:pt x="23717" y="19140"/>
                    </a:lnTo>
                    <a:lnTo>
                      <a:pt x="23778" y="18928"/>
                    </a:lnTo>
                    <a:lnTo>
                      <a:pt x="23808" y="18717"/>
                    </a:lnTo>
                    <a:lnTo>
                      <a:pt x="23838" y="18490"/>
                    </a:lnTo>
                    <a:lnTo>
                      <a:pt x="23853" y="18248"/>
                    </a:lnTo>
                    <a:lnTo>
                      <a:pt x="23853" y="18007"/>
                    </a:lnTo>
                    <a:lnTo>
                      <a:pt x="23838" y="17750"/>
                    </a:lnTo>
                    <a:lnTo>
                      <a:pt x="23808" y="17478"/>
                    </a:lnTo>
                    <a:lnTo>
                      <a:pt x="23778" y="17206"/>
                    </a:lnTo>
                    <a:lnTo>
                      <a:pt x="23732" y="16919"/>
                    </a:lnTo>
                    <a:lnTo>
                      <a:pt x="23672" y="16632"/>
                    </a:lnTo>
                    <a:lnTo>
                      <a:pt x="23581" y="16330"/>
                    </a:lnTo>
                    <a:lnTo>
                      <a:pt x="23460" y="15997"/>
                    </a:lnTo>
                    <a:lnTo>
                      <a:pt x="23294" y="15665"/>
                    </a:lnTo>
                    <a:lnTo>
                      <a:pt x="23098" y="15303"/>
                    </a:lnTo>
                    <a:lnTo>
                      <a:pt x="22856" y="14925"/>
                    </a:lnTo>
                    <a:lnTo>
                      <a:pt x="22599" y="14532"/>
                    </a:lnTo>
                    <a:lnTo>
                      <a:pt x="22312" y="14139"/>
                    </a:lnTo>
                    <a:lnTo>
                      <a:pt x="21995" y="13732"/>
                    </a:lnTo>
                    <a:lnTo>
                      <a:pt x="21648" y="13309"/>
                    </a:lnTo>
                    <a:lnTo>
                      <a:pt x="21285" y="12886"/>
                    </a:lnTo>
                    <a:lnTo>
                      <a:pt x="20908" y="12463"/>
                    </a:lnTo>
                    <a:lnTo>
                      <a:pt x="20515" y="12040"/>
                    </a:lnTo>
                    <a:lnTo>
                      <a:pt x="20107" y="11602"/>
                    </a:lnTo>
                    <a:lnTo>
                      <a:pt x="19684" y="11179"/>
                    </a:lnTo>
                    <a:lnTo>
                      <a:pt x="18808" y="10333"/>
                    </a:lnTo>
                    <a:lnTo>
                      <a:pt x="17932" y="9502"/>
                    </a:lnTo>
                    <a:lnTo>
                      <a:pt x="17040" y="8732"/>
                    </a:lnTo>
                    <a:lnTo>
                      <a:pt x="16179" y="7991"/>
                    </a:lnTo>
                    <a:lnTo>
                      <a:pt x="15349" y="7342"/>
                    </a:lnTo>
                    <a:lnTo>
                      <a:pt x="14578" y="6768"/>
                    </a:lnTo>
                    <a:lnTo>
                      <a:pt x="14216" y="6511"/>
                    </a:lnTo>
                    <a:lnTo>
                      <a:pt x="13868" y="6284"/>
                    </a:lnTo>
                    <a:lnTo>
                      <a:pt x="13566" y="6088"/>
                    </a:lnTo>
                    <a:lnTo>
                      <a:pt x="13279" y="5922"/>
                    </a:lnTo>
                    <a:lnTo>
                      <a:pt x="13007" y="5786"/>
                    </a:lnTo>
                    <a:lnTo>
                      <a:pt x="12781" y="5680"/>
                    </a:lnTo>
                    <a:lnTo>
                      <a:pt x="11965" y="5348"/>
                    </a:lnTo>
                    <a:lnTo>
                      <a:pt x="11210" y="5031"/>
                    </a:lnTo>
                    <a:lnTo>
                      <a:pt x="10484" y="4698"/>
                    </a:lnTo>
                    <a:lnTo>
                      <a:pt x="10122" y="4532"/>
                    </a:lnTo>
                    <a:lnTo>
                      <a:pt x="9759" y="4336"/>
                    </a:lnTo>
                    <a:lnTo>
                      <a:pt x="9382" y="4124"/>
                    </a:lnTo>
                    <a:lnTo>
                      <a:pt x="9004" y="3898"/>
                    </a:lnTo>
                    <a:lnTo>
                      <a:pt x="8626" y="3656"/>
                    </a:lnTo>
                    <a:lnTo>
                      <a:pt x="8219" y="3384"/>
                    </a:lnTo>
                    <a:lnTo>
                      <a:pt x="7796" y="3097"/>
                    </a:lnTo>
                    <a:lnTo>
                      <a:pt x="7358" y="2765"/>
                    </a:lnTo>
                    <a:lnTo>
                      <a:pt x="6889" y="2402"/>
                    </a:lnTo>
                    <a:lnTo>
                      <a:pt x="6406" y="2009"/>
                    </a:lnTo>
                    <a:lnTo>
                      <a:pt x="6149" y="1798"/>
                    </a:lnTo>
                    <a:lnTo>
                      <a:pt x="5892" y="1617"/>
                    </a:lnTo>
                    <a:lnTo>
                      <a:pt x="5651" y="1435"/>
                    </a:lnTo>
                    <a:lnTo>
                      <a:pt x="5394" y="1269"/>
                    </a:lnTo>
                    <a:lnTo>
                      <a:pt x="4895" y="967"/>
                    </a:lnTo>
                    <a:lnTo>
                      <a:pt x="4412" y="710"/>
                    </a:lnTo>
                    <a:lnTo>
                      <a:pt x="3929" y="499"/>
                    </a:lnTo>
                    <a:lnTo>
                      <a:pt x="3460" y="317"/>
                    </a:lnTo>
                    <a:lnTo>
                      <a:pt x="3022" y="197"/>
                    </a:lnTo>
                    <a:lnTo>
                      <a:pt x="2599" y="91"/>
                    </a:lnTo>
                    <a:lnTo>
                      <a:pt x="2206" y="30"/>
                    </a:lnTo>
                    <a:lnTo>
                      <a:pt x="182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4" name="Google Shape;509;p23">
              <a:extLst>
                <a:ext uri="{FF2B5EF4-FFF2-40B4-BE49-F238E27FC236}">
                  <a16:creationId xmlns:a16="http://schemas.microsoft.com/office/drawing/2014/main" id="{72ECAF59-4C64-9A83-BDEA-BFD0DA0BDAC6}"/>
                </a:ext>
              </a:extLst>
            </p:cNvPr>
            <p:cNvSpPr/>
            <p:nvPr/>
          </p:nvSpPr>
          <p:spPr>
            <a:xfrm>
              <a:off x="7199175" y="4588925"/>
              <a:ext cx="963300" cy="1281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162217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randombar(horizontal)">
                                      <p:cBhvr>
                                        <p:cTn id="33" dur="500"/>
                                        <p:tgtEl>
                                          <p:spTgt spid="62"/>
                                        </p:tgtEl>
                                      </p:cBhvr>
                                    </p:animEffect>
                                  </p:childTnLst>
                                </p:cTn>
                              </p:par>
                              <p:par>
                                <p:cTn id="34" presetID="14" presetClass="entr" presetSubtype="1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89836"/>
              <a:ext cx="10765630" cy="586629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501535" y="502987"/>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2.</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375256" y="505277"/>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2</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id="{50007A38-A1C0-F4CE-81FE-3F030A2BE22D}"/>
              </a:ext>
            </a:extLst>
          </p:cNvPr>
          <p:cNvGraphicFramePr>
            <a:graphicFrameLocks noGrp="1"/>
          </p:cNvGraphicFramePr>
          <p:nvPr/>
        </p:nvGraphicFramePr>
        <p:xfrm>
          <a:off x="2339520" y="1174585"/>
          <a:ext cx="7560958" cy="4389846"/>
        </p:xfrm>
        <a:graphic>
          <a:graphicData uri="http://schemas.openxmlformats.org/drawingml/2006/table">
            <a:tbl>
              <a:tblPr firstRow="1" firstCol="1" bandRow="1"/>
              <a:tblGrid>
                <a:gridCol w="3780479">
                  <a:extLst>
                    <a:ext uri="{9D8B030D-6E8A-4147-A177-3AD203B41FA5}">
                      <a16:colId xmlns:a16="http://schemas.microsoft.com/office/drawing/2014/main" val="4003903256"/>
                    </a:ext>
                  </a:extLst>
                </a:gridCol>
                <a:gridCol w="3780479">
                  <a:extLst>
                    <a:ext uri="{9D8B030D-6E8A-4147-A177-3AD203B41FA5}">
                      <a16:colId xmlns:a16="http://schemas.microsoft.com/office/drawing/2014/main" val="3763305328"/>
                    </a:ext>
                  </a:extLst>
                </a:gridCol>
              </a:tblGrid>
              <a:tr h="336006">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Từ ngữ địa phương trong Chuyện cơm hến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a:noFill/>
                    </a:lnT>
                    <a:lnB w="19050" cap="flat" cmpd="sng" algn="ctr">
                      <a:noFill/>
                      <a:prstDash val="solid"/>
                      <a:round/>
                      <a:headEnd type="none" w="med" len="med"/>
                      <a:tailEnd type="none" w="med" len="med"/>
                    </a:lnB>
                    <a:solidFill>
                      <a:schemeClr val="accent6">
                        <a:lumMod val="40000"/>
                        <a:lumOff val="60000"/>
                      </a:schemeClr>
                    </a:solidFill>
                  </a:tcPr>
                </a:tc>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Từ ngữ toàn dân/địa phương nơi khác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a:noFill/>
                    </a:lnT>
                    <a:lnB w="19050" cap="flat" cmpd="sng" algn="ctr">
                      <a:no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73101604"/>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lạt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Nhạt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75209522"/>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Duống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Đưa xuống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647577758"/>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Tránh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271872091"/>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Phỏng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340722782"/>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Túi mắt túi mũi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Tối mắt tối mũi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93811083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93147648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xắt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Thái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42424450"/>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Nhiêu khê</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Lôi thôi, phức tạp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555621332"/>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Vừng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714495786"/>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heo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Lợn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445546196"/>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Vị tinh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Bột ngọt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55872162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thẫu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thẩu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818404688"/>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trẹc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431826430"/>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95298726"/>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099656598"/>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Gì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705038379"/>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môn bạc hà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cây dọc mùng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727473021"/>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trụng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nhúng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62784445"/>
                  </a:ext>
                </a:extLst>
              </a:tr>
              <a:tr h="206032">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trẹc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a:noFill/>
                    </a:lnB>
                    <a:solidFill>
                      <a:schemeClr val="accent4">
                        <a:lumMod val="40000"/>
                        <a:lumOff val="6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437" marR="49437"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a:noFill/>
                    </a:lnB>
                    <a:solidFill>
                      <a:schemeClr val="accent4">
                        <a:lumMod val="40000"/>
                        <a:lumOff val="60000"/>
                      </a:schemeClr>
                    </a:solidFill>
                  </a:tcPr>
                </a:tc>
                <a:extLst>
                  <a:ext uri="{0D108BD9-81ED-4DB2-BD59-A6C34878D82A}">
                    <a16:rowId xmlns:a16="http://schemas.microsoft.com/office/drawing/2014/main" val="1168099622"/>
                  </a:ext>
                </a:extLst>
              </a:tr>
            </a:tbl>
          </a:graphicData>
        </a:graphic>
      </p:graphicFrame>
      <p:grpSp>
        <p:nvGrpSpPr>
          <p:cNvPr id="62" name="Google Shape;461;p23">
            <a:extLst>
              <a:ext uri="{FF2B5EF4-FFF2-40B4-BE49-F238E27FC236}">
                <a16:creationId xmlns:a16="http://schemas.microsoft.com/office/drawing/2014/main" id="{E35C379D-D906-2DDE-DB6A-71582AC52019}"/>
              </a:ext>
            </a:extLst>
          </p:cNvPr>
          <p:cNvGrpSpPr/>
          <p:nvPr/>
        </p:nvGrpSpPr>
        <p:grpSpPr>
          <a:xfrm>
            <a:off x="9266907" y="2103246"/>
            <a:ext cx="1897111" cy="3712528"/>
            <a:chOff x="6829121" y="1004497"/>
            <a:chExt cx="1897111" cy="3712528"/>
          </a:xfrm>
        </p:grpSpPr>
        <p:grpSp>
          <p:nvGrpSpPr>
            <p:cNvPr id="63" name="Google Shape;462;p23">
              <a:extLst>
                <a:ext uri="{FF2B5EF4-FFF2-40B4-BE49-F238E27FC236}">
                  <a16:creationId xmlns:a16="http://schemas.microsoft.com/office/drawing/2014/main" id="{D4B8B150-E0DB-DDDD-F029-CAA7D906405B}"/>
                </a:ext>
              </a:extLst>
            </p:cNvPr>
            <p:cNvGrpSpPr/>
            <p:nvPr/>
          </p:nvGrpSpPr>
          <p:grpSpPr>
            <a:xfrm>
              <a:off x="6829121" y="1004497"/>
              <a:ext cx="1897111" cy="3210687"/>
              <a:chOff x="6982216" y="1352707"/>
              <a:chExt cx="1744794" cy="2952633"/>
            </a:xfrm>
          </p:grpSpPr>
          <p:sp>
            <p:nvSpPr>
              <p:cNvPr id="65" name="Google Shape;463;p23">
                <a:extLst>
                  <a:ext uri="{FF2B5EF4-FFF2-40B4-BE49-F238E27FC236}">
                    <a16:creationId xmlns:a16="http://schemas.microsoft.com/office/drawing/2014/main" id="{45B07D3D-6B3F-A12A-AD22-7C1F3ACD4055}"/>
                  </a:ext>
                </a:extLst>
              </p:cNvPr>
              <p:cNvSpPr/>
              <p:nvPr/>
            </p:nvSpPr>
            <p:spPr>
              <a:xfrm>
                <a:off x="8069535" y="3983506"/>
                <a:ext cx="174576" cy="321833"/>
              </a:xfrm>
              <a:custGeom>
                <a:avLst/>
                <a:gdLst/>
                <a:ahLst/>
                <a:cxnLst/>
                <a:rect l="l" t="t" r="r" b="b"/>
                <a:pathLst>
                  <a:path w="10333" h="19049" extrusionOk="0">
                    <a:moveTo>
                      <a:pt x="3248" y="0"/>
                    </a:moveTo>
                    <a:lnTo>
                      <a:pt x="3006" y="15"/>
                    </a:lnTo>
                    <a:lnTo>
                      <a:pt x="2780" y="31"/>
                    </a:lnTo>
                    <a:lnTo>
                      <a:pt x="2553" y="61"/>
                    </a:lnTo>
                    <a:lnTo>
                      <a:pt x="2326" y="106"/>
                    </a:lnTo>
                    <a:lnTo>
                      <a:pt x="2115" y="167"/>
                    </a:lnTo>
                    <a:lnTo>
                      <a:pt x="1919" y="227"/>
                    </a:lnTo>
                    <a:lnTo>
                      <a:pt x="1722" y="303"/>
                    </a:lnTo>
                    <a:lnTo>
                      <a:pt x="1526" y="378"/>
                    </a:lnTo>
                    <a:lnTo>
                      <a:pt x="1194" y="559"/>
                    </a:lnTo>
                    <a:lnTo>
                      <a:pt x="891" y="741"/>
                    </a:lnTo>
                    <a:lnTo>
                      <a:pt x="620" y="937"/>
                    </a:lnTo>
                    <a:lnTo>
                      <a:pt x="408" y="1103"/>
                    </a:lnTo>
                    <a:lnTo>
                      <a:pt x="227" y="1269"/>
                    </a:lnTo>
                    <a:lnTo>
                      <a:pt x="106" y="1390"/>
                    </a:lnTo>
                    <a:lnTo>
                      <a:pt x="0" y="1511"/>
                    </a:lnTo>
                    <a:lnTo>
                      <a:pt x="6979" y="19049"/>
                    </a:lnTo>
                    <a:lnTo>
                      <a:pt x="7130" y="19019"/>
                    </a:lnTo>
                    <a:lnTo>
                      <a:pt x="7311" y="18958"/>
                    </a:lnTo>
                    <a:lnTo>
                      <a:pt x="7538" y="18883"/>
                    </a:lnTo>
                    <a:lnTo>
                      <a:pt x="7795" y="18762"/>
                    </a:lnTo>
                    <a:lnTo>
                      <a:pt x="8097" y="18611"/>
                    </a:lnTo>
                    <a:lnTo>
                      <a:pt x="8414" y="18399"/>
                    </a:lnTo>
                    <a:lnTo>
                      <a:pt x="8580" y="18279"/>
                    </a:lnTo>
                    <a:lnTo>
                      <a:pt x="8731" y="18158"/>
                    </a:lnTo>
                    <a:lnTo>
                      <a:pt x="8898" y="18007"/>
                    </a:lnTo>
                    <a:lnTo>
                      <a:pt x="9049" y="17841"/>
                    </a:lnTo>
                    <a:lnTo>
                      <a:pt x="9215" y="17674"/>
                    </a:lnTo>
                    <a:lnTo>
                      <a:pt x="9366" y="17478"/>
                    </a:lnTo>
                    <a:lnTo>
                      <a:pt x="9502" y="17267"/>
                    </a:lnTo>
                    <a:lnTo>
                      <a:pt x="9638" y="17040"/>
                    </a:lnTo>
                    <a:lnTo>
                      <a:pt x="9774" y="16798"/>
                    </a:lnTo>
                    <a:lnTo>
                      <a:pt x="9895" y="16541"/>
                    </a:lnTo>
                    <a:lnTo>
                      <a:pt x="10000" y="16254"/>
                    </a:lnTo>
                    <a:lnTo>
                      <a:pt x="10091" y="15967"/>
                    </a:lnTo>
                    <a:lnTo>
                      <a:pt x="10182" y="15650"/>
                    </a:lnTo>
                    <a:lnTo>
                      <a:pt x="10242" y="15303"/>
                    </a:lnTo>
                    <a:lnTo>
                      <a:pt x="10287" y="14940"/>
                    </a:lnTo>
                    <a:lnTo>
                      <a:pt x="10318" y="14563"/>
                    </a:lnTo>
                    <a:lnTo>
                      <a:pt x="10333" y="14155"/>
                    </a:lnTo>
                    <a:lnTo>
                      <a:pt x="10333" y="13732"/>
                    </a:lnTo>
                    <a:lnTo>
                      <a:pt x="10272" y="12825"/>
                    </a:lnTo>
                    <a:lnTo>
                      <a:pt x="10182" y="11889"/>
                    </a:lnTo>
                    <a:lnTo>
                      <a:pt x="10061" y="10937"/>
                    </a:lnTo>
                    <a:lnTo>
                      <a:pt x="9910" y="9970"/>
                    </a:lnTo>
                    <a:lnTo>
                      <a:pt x="9728" y="8988"/>
                    </a:lnTo>
                    <a:lnTo>
                      <a:pt x="9502" y="8022"/>
                    </a:lnTo>
                    <a:lnTo>
                      <a:pt x="9381" y="7538"/>
                    </a:lnTo>
                    <a:lnTo>
                      <a:pt x="9260" y="7070"/>
                    </a:lnTo>
                    <a:lnTo>
                      <a:pt x="9124" y="6602"/>
                    </a:lnTo>
                    <a:lnTo>
                      <a:pt x="8973" y="6133"/>
                    </a:lnTo>
                    <a:lnTo>
                      <a:pt x="8807" y="5680"/>
                    </a:lnTo>
                    <a:lnTo>
                      <a:pt x="8656" y="5242"/>
                    </a:lnTo>
                    <a:lnTo>
                      <a:pt x="8475" y="4804"/>
                    </a:lnTo>
                    <a:lnTo>
                      <a:pt x="8293" y="4381"/>
                    </a:lnTo>
                    <a:lnTo>
                      <a:pt x="8097" y="3973"/>
                    </a:lnTo>
                    <a:lnTo>
                      <a:pt x="7901" y="3580"/>
                    </a:lnTo>
                    <a:lnTo>
                      <a:pt x="7689" y="3203"/>
                    </a:lnTo>
                    <a:lnTo>
                      <a:pt x="7478" y="2840"/>
                    </a:lnTo>
                    <a:lnTo>
                      <a:pt x="7251" y="2493"/>
                    </a:lnTo>
                    <a:lnTo>
                      <a:pt x="7024" y="2176"/>
                    </a:lnTo>
                    <a:lnTo>
                      <a:pt x="6768" y="1858"/>
                    </a:lnTo>
                    <a:lnTo>
                      <a:pt x="6526" y="1571"/>
                    </a:lnTo>
                    <a:lnTo>
                      <a:pt x="6254" y="1315"/>
                    </a:lnTo>
                    <a:lnTo>
                      <a:pt x="5982" y="1073"/>
                    </a:lnTo>
                    <a:lnTo>
                      <a:pt x="5710" y="861"/>
                    </a:lnTo>
                    <a:lnTo>
                      <a:pt x="5423" y="665"/>
                    </a:lnTo>
                    <a:lnTo>
                      <a:pt x="5121" y="514"/>
                    </a:lnTo>
                    <a:lnTo>
                      <a:pt x="4834" y="363"/>
                    </a:lnTo>
                    <a:lnTo>
                      <a:pt x="4562" y="257"/>
                    </a:lnTo>
                    <a:lnTo>
                      <a:pt x="4290" y="167"/>
                    </a:lnTo>
                    <a:lnTo>
                      <a:pt x="4018" y="91"/>
                    </a:lnTo>
                    <a:lnTo>
                      <a:pt x="3762" y="46"/>
                    </a:lnTo>
                    <a:lnTo>
                      <a:pt x="3505" y="15"/>
                    </a:lnTo>
                    <a:lnTo>
                      <a:pt x="32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4;p23">
                <a:extLst>
                  <a:ext uri="{FF2B5EF4-FFF2-40B4-BE49-F238E27FC236}">
                    <a16:creationId xmlns:a16="http://schemas.microsoft.com/office/drawing/2014/main" id="{0702B093-4334-53D3-9F25-0160480FF590}"/>
                  </a:ext>
                </a:extLst>
              </p:cNvPr>
              <p:cNvSpPr/>
              <p:nvPr/>
            </p:nvSpPr>
            <p:spPr>
              <a:xfrm>
                <a:off x="7951106" y="3979164"/>
                <a:ext cx="236851" cy="326175"/>
              </a:xfrm>
              <a:custGeom>
                <a:avLst/>
                <a:gdLst/>
                <a:ahLst/>
                <a:cxnLst/>
                <a:rect l="l" t="t" r="r" b="b"/>
                <a:pathLst>
                  <a:path w="14019" h="19306" extrusionOk="0">
                    <a:moveTo>
                      <a:pt x="2175" y="1"/>
                    </a:moveTo>
                    <a:lnTo>
                      <a:pt x="1813" y="31"/>
                    </a:lnTo>
                    <a:lnTo>
                      <a:pt x="1480" y="76"/>
                    </a:lnTo>
                    <a:lnTo>
                      <a:pt x="1178" y="121"/>
                    </a:lnTo>
                    <a:lnTo>
                      <a:pt x="891" y="182"/>
                    </a:lnTo>
                    <a:lnTo>
                      <a:pt x="650" y="257"/>
                    </a:lnTo>
                    <a:lnTo>
                      <a:pt x="438" y="348"/>
                    </a:lnTo>
                    <a:lnTo>
                      <a:pt x="332" y="408"/>
                    </a:lnTo>
                    <a:lnTo>
                      <a:pt x="242" y="469"/>
                    </a:lnTo>
                    <a:lnTo>
                      <a:pt x="166" y="544"/>
                    </a:lnTo>
                    <a:lnTo>
                      <a:pt x="106" y="605"/>
                    </a:lnTo>
                    <a:lnTo>
                      <a:pt x="60" y="680"/>
                    </a:lnTo>
                    <a:lnTo>
                      <a:pt x="15" y="756"/>
                    </a:lnTo>
                    <a:lnTo>
                      <a:pt x="0" y="847"/>
                    </a:lnTo>
                    <a:lnTo>
                      <a:pt x="0" y="922"/>
                    </a:lnTo>
                    <a:lnTo>
                      <a:pt x="30" y="1224"/>
                    </a:lnTo>
                    <a:lnTo>
                      <a:pt x="106" y="1541"/>
                    </a:lnTo>
                    <a:lnTo>
                      <a:pt x="196" y="1874"/>
                    </a:lnTo>
                    <a:lnTo>
                      <a:pt x="332" y="2221"/>
                    </a:lnTo>
                    <a:lnTo>
                      <a:pt x="499" y="2569"/>
                    </a:lnTo>
                    <a:lnTo>
                      <a:pt x="710" y="2931"/>
                    </a:lnTo>
                    <a:lnTo>
                      <a:pt x="937" y="3294"/>
                    </a:lnTo>
                    <a:lnTo>
                      <a:pt x="1209" y="3656"/>
                    </a:lnTo>
                    <a:lnTo>
                      <a:pt x="1526" y="4019"/>
                    </a:lnTo>
                    <a:lnTo>
                      <a:pt x="1858" y="4396"/>
                    </a:lnTo>
                    <a:lnTo>
                      <a:pt x="2236" y="4759"/>
                    </a:lnTo>
                    <a:lnTo>
                      <a:pt x="2659" y="5106"/>
                    </a:lnTo>
                    <a:lnTo>
                      <a:pt x="3112" y="5469"/>
                    </a:lnTo>
                    <a:lnTo>
                      <a:pt x="3595" y="5801"/>
                    </a:lnTo>
                    <a:lnTo>
                      <a:pt x="4124" y="6149"/>
                    </a:lnTo>
                    <a:lnTo>
                      <a:pt x="4698" y="6466"/>
                    </a:lnTo>
                    <a:lnTo>
                      <a:pt x="4985" y="6632"/>
                    </a:lnTo>
                    <a:lnTo>
                      <a:pt x="5272" y="6828"/>
                    </a:lnTo>
                    <a:lnTo>
                      <a:pt x="5544" y="7040"/>
                    </a:lnTo>
                    <a:lnTo>
                      <a:pt x="5801" y="7282"/>
                    </a:lnTo>
                    <a:lnTo>
                      <a:pt x="6058" y="7523"/>
                    </a:lnTo>
                    <a:lnTo>
                      <a:pt x="6314" y="7810"/>
                    </a:lnTo>
                    <a:lnTo>
                      <a:pt x="6556" y="8097"/>
                    </a:lnTo>
                    <a:lnTo>
                      <a:pt x="6798" y="8399"/>
                    </a:lnTo>
                    <a:lnTo>
                      <a:pt x="7024" y="8717"/>
                    </a:lnTo>
                    <a:lnTo>
                      <a:pt x="7251" y="9049"/>
                    </a:lnTo>
                    <a:lnTo>
                      <a:pt x="7462" y="9396"/>
                    </a:lnTo>
                    <a:lnTo>
                      <a:pt x="7674" y="9744"/>
                    </a:lnTo>
                    <a:lnTo>
                      <a:pt x="8067" y="10469"/>
                    </a:lnTo>
                    <a:lnTo>
                      <a:pt x="8444" y="11224"/>
                    </a:lnTo>
                    <a:lnTo>
                      <a:pt x="8807" y="11995"/>
                    </a:lnTo>
                    <a:lnTo>
                      <a:pt x="9154" y="12750"/>
                    </a:lnTo>
                    <a:lnTo>
                      <a:pt x="9789" y="14230"/>
                    </a:lnTo>
                    <a:lnTo>
                      <a:pt x="10091" y="14925"/>
                    </a:lnTo>
                    <a:lnTo>
                      <a:pt x="10363" y="15575"/>
                    </a:lnTo>
                    <a:lnTo>
                      <a:pt x="10650" y="16164"/>
                    </a:lnTo>
                    <a:lnTo>
                      <a:pt x="10907" y="16693"/>
                    </a:lnTo>
                    <a:lnTo>
                      <a:pt x="11163" y="17116"/>
                    </a:lnTo>
                    <a:lnTo>
                      <a:pt x="11405" y="17493"/>
                    </a:lnTo>
                    <a:lnTo>
                      <a:pt x="11647" y="17826"/>
                    </a:lnTo>
                    <a:lnTo>
                      <a:pt x="11903" y="18113"/>
                    </a:lnTo>
                    <a:lnTo>
                      <a:pt x="12145" y="18369"/>
                    </a:lnTo>
                    <a:lnTo>
                      <a:pt x="12387" y="18581"/>
                    </a:lnTo>
                    <a:lnTo>
                      <a:pt x="12613" y="18747"/>
                    </a:lnTo>
                    <a:lnTo>
                      <a:pt x="12840" y="18898"/>
                    </a:lnTo>
                    <a:lnTo>
                      <a:pt x="13082" y="19034"/>
                    </a:lnTo>
                    <a:lnTo>
                      <a:pt x="13293" y="19140"/>
                    </a:lnTo>
                    <a:lnTo>
                      <a:pt x="13490" y="19215"/>
                    </a:lnTo>
                    <a:lnTo>
                      <a:pt x="13671" y="19261"/>
                    </a:lnTo>
                    <a:lnTo>
                      <a:pt x="13807" y="19291"/>
                    </a:lnTo>
                    <a:lnTo>
                      <a:pt x="13913" y="19306"/>
                    </a:lnTo>
                    <a:lnTo>
                      <a:pt x="13988" y="19306"/>
                    </a:lnTo>
                    <a:lnTo>
                      <a:pt x="14003" y="19019"/>
                    </a:lnTo>
                    <a:lnTo>
                      <a:pt x="14018" y="18188"/>
                    </a:lnTo>
                    <a:lnTo>
                      <a:pt x="14018" y="17478"/>
                    </a:lnTo>
                    <a:lnTo>
                      <a:pt x="14003" y="16617"/>
                    </a:lnTo>
                    <a:lnTo>
                      <a:pt x="13973" y="15635"/>
                    </a:lnTo>
                    <a:lnTo>
                      <a:pt x="13913" y="14548"/>
                    </a:lnTo>
                    <a:lnTo>
                      <a:pt x="13822" y="13384"/>
                    </a:lnTo>
                    <a:lnTo>
                      <a:pt x="13701" y="12131"/>
                    </a:lnTo>
                    <a:lnTo>
                      <a:pt x="13626" y="11481"/>
                    </a:lnTo>
                    <a:lnTo>
                      <a:pt x="13550" y="10832"/>
                    </a:lnTo>
                    <a:lnTo>
                      <a:pt x="13459" y="10167"/>
                    </a:lnTo>
                    <a:lnTo>
                      <a:pt x="13339" y="9487"/>
                    </a:lnTo>
                    <a:lnTo>
                      <a:pt x="13263" y="9019"/>
                    </a:lnTo>
                    <a:lnTo>
                      <a:pt x="13157" y="8566"/>
                    </a:lnTo>
                    <a:lnTo>
                      <a:pt x="13052" y="8143"/>
                    </a:lnTo>
                    <a:lnTo>
                      <a:pt x="12931" y="7720"/>
                    </a:lnTo>
                    <a:lnTo>
                      <a:pt x="12810" y="7327"/>
                    </a:lnTo>
                    <a:lnTo>
                      <a:pt x="12674" y="6949"/>
                    </a:lnTo>
                    <a:lnTo>
                      <a:pt x="12523" y="6602"/>
                    </a:lnTo>
                    <a:lnTo>
                      <a:pt x="12372" y="6254"/>
                    </a:lnTo>
                    <a:lnTo>
                      <a:pt x="12221" y="5937"/>
                    </a:lnTo>
                    <a:lnTo>
                      <a:pt x="12070" y="5620"/>
                    </a:lnTo>
                    <a:lnTo>
                      <a:pt x="11903" y="5333"/>
                    </a:lnTo>
                    <a:lnTo>
                      <a:pt x="11737" y="5061"/>
                    </a:lnTo>
                    <a:lnTo>
                      <a:pt x="11571" y="4804"/>
                    </a:lnTo>
                    <a:lnTo>
                      <a:pt x="11405" y="4563"/>
                    </a:lnTo>
                    <a:lnTo>
                      <a:pt x="11073" y="4125"/>
                    </a:lnTo>
                    <a:lnTo>
                      <a:pt x="10755" y="3747"/>
                    </a:lnTo>
                    <a:lnTo>
                      <a:pt x="10468" y="3430"/>
                    </a:lnTo>
                    <a:lnTo>
                      <a:pt x="10181" y="3173"/>
                    </a:lnTo>
                    <a:lnTo>
                      <a:pt x="9940" y="2961"/>
                    </a:lnTo>
                    <a:lnTo>
                      <a:pt x="9743" y="2795"/>
                    </a:lnTo>
                    <a:lnTo>
                      <a:pt x="9592" y="2689"/>
                    </a:lnTo>
                    <a:lnTo>
                      <a:pt x="9456" y="2599"/>
                    </a:lnTo>
                    <a:lnTo>
                      <a:pt x="9351" y="2418"/>
                    </a:lnTo>
                    <a:lnTo>
                      <a:pt x="9215" y="2251"/>
                    </a:lnTo>
                    <a:lnTo>
                      <a:pt x="9079" y="2100"/>
                    </a:lnTo>
                    <a:lnTo>
                      <a:pt x="8928" y="1934"/>
                    </a:lnTo>
                    <a:lnTo>
                      <a:pt x="8761" y="1798"/>
                    </a:lnTo>
                    <a:lnTo>
                      <a:pt x="8595" y="1647"/>
                    </a:lnTo>
                    <a:lnTo>
                      <a:pt x="8399" y="1511"/>
                    </a:lnTo>
                    <a:lnTo>
                      <a:pt x="8203" y="1390"/>
                    </a:lnTo>
                    <a:lnTo>
                      <a:pt x="8006" y="1254"/>
                    </a:lnTo>
                    <a:lnTo>
                      <a:pt x="7780" y="1134"/>
                    </a:lnTo>
                    <a:lnTo>
                      <a:pt x="7326" y="922"/>
                    </a:lnTo>
                    <a:lnTo>
                      <a:pt x="6858" y="726"/>
                    </a:lnTo>
                    <a:lnTo>
                      <a:pt x="6360" y="560"/>
                    </a:lnTo>
                    <a:lnTo>
                      <a:pt x="5937" y="439"/>
                    </a:lnTo>
                    <a:lnTo>
                      <a:pt x="5499" y="333"/>
                    </a:lnTo>
                    <a:lnTo>
                      <a:pt x="5076" y="242"/>
                    </a:lnTo>
                    <a:lnTo>
                      <a:pt x="4638" y="167"/>
                    </a:lnTo>
                    <a:lnTo>
                      <a:pt x="4199" y="91"/>
                    </a:lnTo>
                    <a:lnTo>
                      <a:pt x="3777" y="46"/>
                    </a:lnTo>
                    <a:lnTo>
                      <a:pt x="3354" y="16"/>
                    </a:lnTo>
                    <a:lnTo>
                      <a:pt x="2946"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5;p23">
                <a:extLst>
                  <a:ext uri="{FF2B5EF4-FFF2-40B4-BE49-F238E27FC236}">
                    <a16:creationId xmlns:a16="http://schemas.microsoft.com/office/drawing/2014/main" id="{8F5C591E-2A6E-3AE8-C966-F8369B66143E}"/>
                  </a:ext>
                </a:extLst>
              </p:cNvPr>
              <p:cNvSpPr/>
              <p:nvPr/>
            </p:nvSpPr>
            <p:spPr>
              <a:xfrm>
                <a:off x="8058552" y="3988609"/>
                <a:ext cx="129416" cy="316731"/>
              </a:xfrm>
              <a:custGeom>
                <a:avLst/>
                <a:gdLst/>
                <a:ahLst/>
                <a:cxnLst/>
                <a:rect l="l" t="t" r="r" b="b"/>
                <a:pathLst>
                  <a:path w="7660" h="18747" extrusionOk="0">
                    <a:moveTo>
                      <a:pt x="1" y="1"/>
                    </a:moveTo>
                    <a:lnTo>
                      <a:pt x="726" y="756"/>
                    </a:lnTo>
                    <a:lnTo>
                      <a:pt x="1572" y="1647"/>
                    </a:lnTo>
                    <a:lnTo>
                      <a:pt x="2010" y="2146"/>
                    </a:lnTo>
                    <a:lnTo>
                      <a:pt x="2448" y="2644"/>
                    </a:lnTo>
                    <a:lnTo>
                      <a:pt x="2886" y="3188"/>
                    </a:lnTo>
                    <a:lnTo>
                      <a:pt x="3324" y="3732"/>
                    </a:lnTo>
                    <a:lnTo>
                      <a:pt x="3747" y="4275"/>
                    </a:lnTo>
                    <a:lnTo>
                      <a:pt x="4140" y="4850"/>
                    </a:lnTo>
                    <a:lnTo>
                      <a:pt x="4517" y="5408"/>
                    </a:lnTo>
                    <a:lnTo>
                      <a:pt x="4865" y="5967"/>
                    </a:lnTo>
                    <a:lnTo>
                      <a:pt x="5167" y="6511"/>
                    </a:lnTo>
                    <a:lnTo>
                      <a:pt x="5303" y="6783"/>
                    </a:lnTo>
                    <a:lnTo>
                      <a:pt x="5424" y="7055"/>
                    </a:lnTo>
                    <a:lnTo>
                      <a:pt x="5529" y="7327"/>
                    </a:lnTo>
                    <a:lnTo>
                      <a:pt x="5635" y="7584"/>
                    </a:lnTo>
                    <a:lnTo>
                      <a:pt x="5711" y="7840"/>
                    </a:lnTo>
                    <a:lnTo>
                      <a:pt x="5786" y="8097"/>
                    </a:lnTo>
                    <a:lnTo>
                      <a:pt x="5907" y="8702"/>
                    </a:lnTo>
                    <a:lnTo>
                      <a:pt x="6043" y="9351"/>
                    </a:lnTo>
                    <a:lnTo>
                      <a:pt x="6149" y="10046"/>
                    </a:lnTo>
                    <a:lnTo>
                      <a:pt x="6254" y="10741"/>
                    </a:lnTo>
                    <a:lnTo>
                      <a:pt x="6345" y="11466"/>
                    </a:lnTo>
                    <a:lnTo>
                      <a:pt x="6421" y="12206"/>
                    </a:lnTo>
                    <a:lnTo>
                      <a:pt x="6496" y="12946"/>
                    </a:lnTo>
                    <a:lnTo>
                      <a:pt x="6541" y="13671"/>
                    </a:lnTo>
                    <a:lnTo>
                      <a:pt x="6587" y="14381"/>
                    </a:lnTo>
                    <a:lnTo>
                      <a:pt x="6617" y="15076"/>
                    </a:lnTo>
                    <a:lnTo>
                      <a:pt x="6632" y="15741"/>
                    </a:lnTo>
                    <a:lnTo>
                      <a:pt x="6632" y="16360"/>
                    </a:lnTo>
                    <a:lnTo>
                      <a:pt x="6617" y="16949"/>
                    </a:lnTo>
                    <a:lnTo>
                      <a:pt x="6587" y="17478"/>
                    </a:lnTo>
                    <a:lnTo>
                      <a:pt x="6541" y="17946"/>
                    </a:lnTo>
                    <a:lnTo>
                      <a:pt x="6481" y="18339"/>
                    </a:lnTo>
                    <a:lnTo>
                      <a:pt x="6723" y="18475"/>
                    </a:lnTo>
                    <a:lnTo>
                      <a:pt x="6934" y="18581"/>
                    </a:lnTo>
                    <a:lnTo>
                      <a:pt x="7131" y="18656"/>
                    </a:lnTo>
                    <a:lnTo>
                      <a:pt x="7312" y="18702"/>
                    </a:lnTo>
                    <a:lnTo>
                      <a:pt x="7448" y="18732"/>
                    </a:lnTo>
                    <a:lnTo>
                      <a:pt x="7554" y="18747"/>
                    </a:lnTo>
                    <a:lnTo>
                      <a:pt x="7629" y="18747"/>
                    </a:lnTo>
                    <a:lnTo>
                      <a:pt x="7644" y="18536"/>
                    </a:lnTo>
                    <a:lnTo>
                      <a:pt x="7659" y="17931"/>
                    </a:lnTo>
                    <a:lnTo>
                      <a:pt x="7659" y="16995"/>
                    </a:lnTo>
                    <a:lnTo>
                      <a:pt x="7629" y="15756"/>
                    </a:lnTo>
                    <a:lnTo>
                      <a:pt x="7614" y="15046"/>
                    </a:lnTo>
                    <a:lnTo>
                      <a:pt x="7569" y="14291"/>
                    </a:lnTo>
                    <a:lnTo>
                      <a:pt x="7523" y="13475"/>
                    </a:lnTo>
                    <a:lnTo>
                      <a:pt x="7448" y="12629"/>
                    </a:lnTo>
                    <a:lnTo>
                      <a:pt x="7372" y="11738"/>
                    </a:lnTo>
                    <a:lnTo>
                      <a:pt x="7267" y="10816"/>
                    </a:lnTo>
                    <a:lnTo>
                      <a:pt x="7131" y="9880"/>
                    </a:lnTo>
                    <a:lnTo>
                      <a:pt x="6980" y="8928"/>
                    </a:lnTo>
                    <a:lnTo>
                      <a:pt x="6904" y="8460"/>
                    </a:lnTo>
                    <a:lnTo>
                      <a:pt x="6798" y="8007"/>
                    </a:lnTo>
                    <a:lnTo>
                      <a:pt x="6693" y="7584"/>
                    </a:lnTo>
                    <a:lnTo>
                      <a:pt x="6572" y="7161"/>
                    </a:lnTo>
                    <a:lnTo>
                      <a:pt x="6451" y="6768"/>
                    </a:lnTo>
                    <a:lnTo>
                      <a:pt x="6315" y="6390"/>
                    </a:lnTo>
                    <a:lnTo>
                      <a:pt x="6164" y="6043"/>
                    </a:lnTo>
                    <a:lnTo>
                      <a:pt x="6013" y="5695"/>
                    </a:lnTo>
                    <a:lnTo>
                      <a:pt x="5862" y="5378"/>
                    </a:lnTo>
                    <a:lnTo>
                      <a:pt x="5711" y="5061"/>
                    </a:lnTo>
                    <a:lnTo>
                      <a:pt x="5544" y="4774"/>
                    </a:lnTo>
                    <a:lnTo>
                      <a:pt x="5378" y="4502"/>
                    </a:lnTo>
                    <a:lnTo>
                      <a:pt x="5212" y="4245"/>
                    </a:lnTo>
                    <a:lnTo>
                      <a:pt x="5046" y="4004"/>
                    </a:lnTo>
                    <a:lnTo>
                      <a:pt x="4714" y="3566"/>
                    </a:lnTo>
                    <a:lnTo>
                      <a:pt x="4396" y="3188"/>
                    </a:lnTo>
                    <a:lnTo>
                      <a:pt x="4109" y="2871"/>
                    </a:lnTo>
                    <a:lnTo>
                      <a:pt x="3822" y="2614"/>
                    </a:lnTo>
                    <a:lnTo>
                      <a:pt x="3581" y="2402"/>
                    </a:lnTo>
                    <a:lnTo>
                      <a:pt x="3384" y="2236"/>
                    </a:lnTo>
                    <a:lnTo>
                      <a:pt x="3233" y="2130"/>
                    </a:lnTo>
                    <a:lnTo>
                      <a:pt x="3097" y="2040"/>
                    </a:lnTo>
                    <a:lnTo>
                      <a:pt x="2992" y="1859"/>
                    </a:lnTo>
                    <a:lnTo>
                      <a:pt x="2856" y="1692"/>
                    </a:lnTo>
                    <a:lnTo>
                      <a:pt x="2720" y="1541"/>
                    </a:lnTo>
                    <a:lnTo>
                      <a:pt x="2569" y="1375"/>
                    </a:lnTo>
                    <a:lnTo>
                      <a:pt x="2402" y="1239"/>
                    </a:lnTo>
                    <a:lnTo>
                      <a:pt x="2236" y="1088"/>
                    </a:lnTo>
                    <a:lnTo>
                      <a:pt x="2040" y="952"/>
                    </a:lnTo>
                    <a:lnTo>
                      <a:pt x="1844" y="831"/>
                    </a:lnTo>
                    <a:lnTo>
                      <a:pt x="1647" y="695"/>
                    </a:lnTo>
                    <a:lnTo>
                      <a:pt x="1421" y="575"/>
                    </a:lnTo>
                    <a:lnTo>
                      <a:pt x="967" y="363"/>
                    </a:lnTo>
                    <a:lnTo>
                      <a:pt x="499" y="167"/>
                    </a:lnTo>
                    <a:lnTo>
                      <a:pt x="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6;p23">
                <a:extLst>
                  <a:ext uri="{FF2B5EF4-FFF2-40B4-BE49-F238E27FC236}">
                    <a16:creationId xmlns:a16="http://schemas.microsoft.com/office/drawing/2014/main" id="{7B1E6F6E-69F4-635C-9E49-83C0F93F4650}"/>
                  </a:ext>
                </a:extLst>
              </p:cNvPr>
              <p:cNvSpPr/>
              <p:nvPr/>
            </p:nvSpPr>
            <p:spPr>
              <a:xfrm>
                <a:off x="7426329" y="2325699"/>
                <a:ext cx="656928" cy="1013463"/>
              </a:xfrm>
              <a:custGeom>
                <a:avLst/>
                <a:gdLst/>
                <a:ahLst/>
                <a:cxnLst/>
                <a:rect l="l" t="t" r="r" b="b"/>
                <a:pathLst>
                  <a:path w="38883" h="59986" extrusionOk="0">
                    <a:moveTo>
                      <a:pt x="15000" y="0"/>
                    </a:moveTo>
                    <a:lnTo>
                      <a:pt x="13822" y="15"/>
                    </a:lnTo>
                    <a:lnTo>
                      <a:pt x="12704" y="61"/>
                    </a:lnTo>
                    <a:lnTo>
                      <a:pt x="11632" y="106"/>
                    </a:lnTo>
                    <a:lnTo>
                      <a:pt x="10635" y="151"/>
                    </a:lnTo>
                    <a:lnTo>
                      <a:pt x="9698" y="227"/>
                    </a:lnTo>
                    <a:lnTo>
                      <a:pt x="8852" y="287"/>
                    </a:lnTo>
                    <a:lnTo>
                      <a:pt x="8097" y="363"/>
                    </a:lnTo>
                    <a:lnTo>
                      <a:pt x="6873" y="499"/>
                    </a:lnTo>
                    <a:lnTo>
                      <a:pt x="6088" y="589"/>
                    </a:lnTo>
                    <a:lnTo>
                      <a:pt x="5816" y="635"/>
                    </a:lnTo>
                    <a:lnTo>
                      <a:pt x="5620" y="755"/>
                    </a:lnTo>
                    <a:lnTo>
                      <a:pt x="5438" y="891"/>
                    </a:lnTo>
                    <a:lnTo>
                      <a:pt x="5242" y="1042"/>
                    </a:lnTo>
                    <a:lnTo>
                      <a:pt x="5061" y="1224"/>
                    </a:lnTo>
                    <a:lnTo>
                      <a:pt x="4879" y="1405"/>
                    </a:lnTo>
                    <a:lnTo>
                      <a:pt x="4698" y="1601"/>
                    </a:lnTo>
                    <a:lnTo>
                      <a:pt x="4532" y="1813"/>
                    </a:lnTo>
                    <a:lnTo>
                      <a:pt x="4351" y="2039"/>
                    </a:lnTo>
                    <a:lnTo>
                      <a:pt x="4185" y="2281"/>
                    </a:lnTo>
                    <a:lnTo>
                      <a:pt x="4034" y="2523"/>
                    </a:lnTo>
                    <a:lnTo>
                      <a:pt x="3867" y="2795"/>
                    </a:lnTo>
                    <a:lnTo>
                      <a:pt x="3716" y="3067"/>
                    </a:lnTo>
                    <a:lnTo>
                      <a:pt x="3414" y="3671"/>
                    </a:lnTo>
                    <a:lnTo>
                      <a:pt x="3127" y="4305"/>
                    </a:lnTo>
                    <a:lnTo>
                      <a:pt x="2855" y="5000"/>
                    </a:lnTo>
                    <a:lnTo>
                      <a:pt x="2599" y="5740"/>
                    </a:lnTo>
                    <a:lnTo>
                      <a:pt x="2342" y="6511"/>
                    </a:lnTo>
                    <a:lnTo>
                      <a:pt x="2115" y="7327"/>
                    </a:lnTo>
                    <a:lnTo>
                      <a:pt x="1904" y="8188"/>
                    </a:lnTo>
                    <a:lnTo>
                      <a:pt x="1692" y="9079"/>
                    </a:lnTo>
                    <a:lnTo>
                      <a:pt x="1496" y="10000"/>
                    </a:lnTo>
                    <a:lnTo>
                      <a:pt x="1315" y="10967"/>
                    </a:lnTo>
                    <a:lnTo>
                      <a:pt x="1148" y="11949"/>
                    </a:lnTo>
                    <a:lnTo>
                      <a:pt x="997" y="12976"/>
                    </a:lnTo>
                    <a:lnTo>
                      <a:pt x="846" y="14018"/>
                    </a:lnTo>
                    <a:lnTo>
                      <a:pt x="725" y="15076"/>
                    </a:lnTo>
                    <a:lnTo>
                      <a:pt x="605" y="16179"/>
                    </a:lnTo>
                    <a:lnTo>
                      <a:pt x="484" y="17281"/>
                    </a:lnTo>
                    <a:lnTo>
                      <a:pt x="393" y="18414"/>
                    </a:lnTo>
                    <a:lnTo>
                      <a:pt x="302" y="19562"/>
                    </a:lnTo>
                    <a:lnTo>
                      <a:pt x="227" y="20725"/>
                    </a:lnTo>
                    <a:lnTo>
                      <a:pt x="166" y="21904"/>
                    </a:lnTo>
                    <a:lnTo>
                      <a:pt x="106" y="23082"/>
                    </a:lnTo>
                    <a:lnTo>
                      <a:pt x="61" y="24275"/>
                    </a:lnTo>
                    <a:lnTo>
                      <a:pt x="30" y="25484"/>
                    </a:lnTo>
                    <a:lnTo>
                      <a:pt x="15" y="26677"/>
                    </a:lnTo>
                    <a:lnTo>
                      <a:pt x="0" y="27886"/>
                    </a:lnTo>
                    <a:lnTo>
                      <a:pt x="0" y="29094"/>
                    </a:lnTo>
                    <a:lnTo>
                      <a:pt x="0" y="30303"/>
                    </a:lnTo>
                    <a:lnTo>
                      <a:pt x="15" y="31511"/>
                    </a:lnTo>
                    <a:lnTo>
                      <a:pt x="30" y="32705"/>
                    </a:lnTo>
                    <a:lnTo>
                      <a:pt x="76" y="33898"/>
                    </a:lnTo>
                    <a:lnTo>
                      <a:pt x="166" y="36254"/>
                    </a:lnTo>
                    <a:lnTo>
                      <a:pt x="287" y="38566"/>
                    </a:lnTo>
                    <a:lnTo>
                      <a:pt x="363" y="39683"/>
                    </a:lnTo>
                    <a:lnTo>
                      <a:pt x="438" y="40786"/>
                    </a:lnTo>
                    <a:lnTo>
                      <a:pt x="529" y="41874"/>
                    </a:lnTo>
                    <a:lnTo>
                      <a:pt x="635" y="42946"/>
                    </a:lnTo>
                    <a:lnTo>
                      <a:pt x="740" y="43974"/>
                    </a:lnTo>
                    <a:lnTo>
                      <a:pt x="846" y="44986"/>
                    </a:lnTo>
                    <a:lnTo>
                      <a:pt x="967" y="45968"/>
                    </a:lnTo>
                    <a:lnTo>
                      <a:pt x="1088" y="46919"/>
                    </a:lnTo>
                    <a:lnTo>
                      <a:pt x="1224" y="47841"/>
                    </a:lnTo>
                    <a:lnTo>
                      <a:pt x="1360" y="48717"/>
                    </a:lnTo>
                    <a:lnTo>
                      <a:pt x="1496" y="49563"/>
                    </a:lnTo>
                    <a:lnTo>
                      <a:pt x="1647" y="50379"/>
                    </a:lnTo>
                    <a:lnTo>
                      <a:pt x="1798" y="51134"/>
                    </a:lnTo>
                    <a:lnTo>
                      <a:pt x="1964" y="51859"/>
                    </a:lnTo>
                    <a:lnTo>
                      <a:pt x="2130" y="52539"/>
                    </a:lnTo>
                    <a:lnTo>
                      <a:pt x="2296" y="53173"/>
                    </a:lnTo>
                    <a:lnTo>
                      <a:pt x="2478" y="53762"/>
                    </a:lnTo>
                    <a:lnTo>
                      <a:pt x="2659" y="54291"/>
                    </a:lnTo>
                    <a:lnTo>
                      <a:pt x="2840" y="54774"/>
                    </a:lnTo>
                    <a:lnTo>
                      <a:pt x="3037" y="55197"/>
                    </a:lnTo>
                    <a:lnTo>
                      <a:pt x="3233" y="55560"/>
                    </a:lnTo>
                    <a:lnTo>
                      <a:pt x="3429" y="55862"/>
                    </a:lnTo>
                    <a:lnTo>
                      <a:pt x="3520" y="55998"/>
                    </a:lnTo>
                    <a:lnTo>
                      <a:pt x="3626" y="56119"/>
                    </a:lnTo>
                    <a:lnTo>
                      <a:pt x="3731" y="56209"/>
                    </a:lnTo>
                    <a:lnTo>
                      <a:pt x="3837" y="56300"/>
                    </a:lnTo>
                    <a:lnTo>
                      <a:pt x="4275" y="56602"/>
                    </a:lnTo>
                    <a:lnTo>
                      <a:pt x="4744" y="56904"/>
                    </a:lnTo>
                    <a:lnTo>
                      <a:pt x="5257" y="57191"/>
                    </a:lnTo>
                    <a:lnTo>
                      <a:pt x="5816" y="57478"/>
                    </a:lnTo>
                    <a:lnTo>
                      <a:pt x="6405" y="57765"/>
                    </a:lnTo>
                    <a:lnTo>
                      <a:pt x="7025" y="58037"/>
                    </a:lnTo>
                    <a:lnTo>
                      <a:pt x="7674" y="58279"/>
                    </a:lnTo>
                    <a:lnTo>
                      <a:pt x="8354" y="58536"/>
                    </a:lnTo>
                    <a:lnTo>
                      <a:pt x="9049" y="58762"/>
                    </a:lnTo>
                    <a:lnTo>
                      <a:pt x="9789" y="58974"/>
                    </a:lnTo>
                    <a:lnTo>
                      <a:pt x="10529" y="59170"/>
                    </a:lnTo>
                    <a:lnTo>
                      <a:pt x="11300" y="59351"/>
                    </a:lnTo>
                    <a:lnTo>
                      <a:pt x="12085" y="59503"/>
                    </a:lnTo>
                    <a:lnTo>
                      <a:pt x="12871" y="59654"/>
                    </a:lnTo>
                    <a:lnTo>
                      <a:pt x="13686" y="59759"/>
                    </a:lnTo>
                    <a:lnTo>
                      <a:pt x="14502" y="59850"/>
                    </a:lnTo>
                    <a:lnTo>
                      <a:pt x="15333" y="59925"/>
                    </a:lnTo>
                    <a:lnTo>
                      <a:pt x="16179" y="59971"/>
                    </a:lnTo>
                    <a:lnTo>
                      <a:pt x="17010" y="59986"/>
                    </a:lnTo>
                    <a:lnTo>
                      <a:pt x="17840" y="59971"/>
                    </a:lnTo>
                    <a:lnTo>
                      <a:pt x="18686" y="59925"/>
                    </a:lnTo>
                    <a:lnTo>
                      <a:pt x="19517" y="59850"/>
                    </a:lnTo>
                    <a:lnTo>
                      <a:pt x="20348" y="59744"/>
                    </a:lnTo>
                    <a:lnTo>
                      <a:pt x="21164" y="59593"/>
                    </a:lnTo>
                    <a:lnTo>
                      <a:pt x="21572" y="59518"/>
                    </a:lnTo>
                    <a:lnTo>
                      <a:pt x="21979" y="59412"/>
                    </a:lnTo>
                    <a:lnTo>
                      <a:pt x="22387" y="59321"/>
                    </a:lnTo>
                    <a:lnTo>
                      <a:pt x="22780" y="59200"/>
                    </a:lnTo>
                    <a:lnTo>
                      <a:pt x="23173" y="59080"/>
                    </a:lnTo>
                    <a:lnTo>
                      <a:pt x="23566" y="58944"/>
                    </a:lnTo>
                    <a:lnTo>
                      <a:pt x="23958" y="58808"/>
                    </a:lnTo>
                    <a:lnTo>
                      <a:pt x="24336" y="58657"/>
                    </a:lnTo>
                    <a:lnTo>
                      <a:pt x="24714" y="58490"/>
                    </a:lnTo>
                    <a:lnTo>
                      <a:pt x="25091" y="58324"/>
                    </a:lnTo>
                    <a:lnTo>
                      <a:pt x="25454" y="58143"/>
                    </a:lnTo>
                    <a:lnTo>
                      <a:pt x="25816" y="57947"/>
                    </a:lnTo>
                    <a:lnTo>
                      <a:pt x="26179" y="57750"/>
                    </a:lnTo>
                    <a:lnTo>
                      <a:pt x="26526" y="57524"/>
                    </a:lnTo>
                    <a:lnTo>
                      <a:pt x="26859" y="57297"/>
                    </a:lnTo>
                    <a:lnTo>
                      <a:pt x="27206" y="57070"/>
                    </a:lnTo>
                    <a:lnTo>
                      <a:pt x="27538" y="56799"/>
                    </a:lnTo>
                    <a:lnTo>
                      <a:pt x="27871" y="56496"/>
                    </a:lnTo>
                    <a:lnTo>
                      <a:pt x="28218" y="56149"/>
                    </a:lnTo>
                    <a:lnTo>
                      <a:pt x="28550" y="55756"/>
                    </a:lnTo>
                    <a:lnTo>
                      <a:pt x="28898" y="55333"/>
                    </a:lnTo>
                    <a:lnTo>
                      <a:pt x="29230" y="54880"/>
                    </a:lnTo>
                    <a:lnTo>
                      <a:pt x="29578" y="54382"/>
                    </a:lnTo>
                    <a:lnTo>
                      <a:pt x="29925" y="53853"/>
                    </a:lnTo>
                    <a:lnTo>
                      <a:pt x="30257" y="53294"/>
                    </a:lnTo>
                    <a:lnTo>
                      <a:pt x="30605" y="52705"/>
                    </a:lnTo>
                    <a:lnTo>
                      <a:pt x="30937" y="52070"/>
                    </a:lnTo>
                    <a:lnTo>
                      <a:pt x="31270" y="51421"/>
                    </a:lnTo>
                    <a:lnTo>
                      <a:pt x="31602" y="50741"/>
                    </a:lnTo>
                    <a:lnTo>
                      <a:pt x="31934" y="50031"/>
                    </a:lnTo>
                    <a:lnTo>
                      <a:pt x="32267" y="49291"/>
                    </a:lnTo>
                    <a:lnTo>
                      <a:pt x="32599" y="48536"/>
                    </a:lnTo>
                    <a:lnTo>
                      <a:pt x="32916" y="47750"/>
                    </a:lnTo>
                    <a:lnTo>
                      <a:pt x="33233" y="46949"/>
                    </a:lnTo>
                    <a:lnTo>
                      <a:pt x="33551" y="46119"/>
                    </a:lnTo>
                    <a:lnTo>
                      <a:pt x="33853" y="45288"/>
                    </a:lnTo>
                    <a:lnTo>
                      <a:pt x="34155" y="44412"/>
                    </a:lnTo>
                    <a:lnTo>
                      <a:pt x="34457" y="43536"/>
                    </a:lnTo>
                    <a:lnTo>
                      <a:pt x="34744" y="42644"/>
                    </a:lnTo>
                    <a:lnTo>
                      <a:pt x="35031" y="41738"/>
                    </a:lnTo>
                    <a:lnTo>
                      <a:pt x="35303" y="40801"/>
                    </a:lnTo>
                    <a:lnTo>
                      <a:pt x="35575" y="39880"/>
                    </a:lnTo>
                    <a:lnTo>
                      <a:pt x="35832" y="38928"/>
                    </a:lnTo>
                    <a:lnTo>
                      <a:pt x="36088" y="37961"/>
                    </a:lnTo>
                    <a:lnTo>
                      <a:pt x="36330" y="37010"/>
                    </a:lnTo>
                    <a:lnTo>
                      <a:pt x="36572" y="36028"/>
                    </a:lnTo>
                    <a:lnTo>
                      <a:pt x="36798" y="35046"/>
                    </a:lnTo>
                    <a:lnTo>
                      <a:pt x="37025" y="34064"/>
                    </a:lnTo>
                    <a:lnTo>
                      <a:pt x="37221" y="33082"/>
                    </a:lnTo>
                    <a:lnTo>
                      <a:pt x="37418" y="32085"/>
                    </a:lnTo>
                    <a:lnTo>
                      <a:pt x="37614" y="31103"/>
                    </a:lnTo>
                    <a:lnTo>
                      <a:pt x="37780" y="30106"/>
                    </a:lnTo>
                    <a:lnTo>
                      <a:pt x="37946" y="29124"/>
                    </a:lnTo>
                    <a:lnTo>
                      <a:pt x="38097" y="28127"/>
                    </a:lnTo>
                    <a:lnTo>
                      <a:pt x="38248" y="27146"/>
                    </a:lnTo>
                    <a:lnTo>
                      <a:pt x="38369" y="26164"/>
                    </a:lnTo>
                    <a:lnTo>
                      <a:pt x="38490" y="25197"/>
                    </a:lnTo>
                    <a:lnTo>
                      <a:pt x="38581" y="24230"/>
                    </a:lnTo>
                    <a:lnTo>
                      <a:pt x="38671" y="23263"/>
                    </a:lnTo>
                    <a:lnTo>
                      <a:pt x="38747" y="22327"/>
                    </a:lnTo>
                    <a:lnTo>
                      <a:pt x="38807" y="21390"/>
                    </a:lnTo>
                    <a:lnTo>
                      <a:pt x="38838" y="20454"/>
                    </a:lnTo>
                    <a:lnTo>
                      <a:pt x="38868" y="19547"/>
                    </a:lnTo>
                    <a:lnTo>
                      <a:pt x="38883" y="18656"/>
                    </a:lnTo>
                    <a:lnTo>
                      <a:pt x="38868" y="17765"/>
                    </a:lnTo>
                    <a:lnTo>
                      <a:pt x="38853" y="16904"/>
                    </a:lnTo>
                    <a:lnTo>
                      <a:pt x="38807" y="16058"/>
                    </a:lnTo>
                    <a:lnTo>
                      <a:pt x="38762" y="15227"/>
                    </a:lnTo>
                    <a:lnTo>
                      <a:pt x="38687" y="14426"/>
                    </a:lnTo>
                    <a:lnTo>
                      <a:pt x="38596" y="13641"/>
                    </a:lnTo>
                    <a:lnTo>
                      <a:pt x="38475" y="12886"/>
                    </a:lnTo>
                    <a:lnTo>
                      <a:pt x="38354" y="12145"/>
                    </a:lnTo>
                    <a:lnTo>
                      <a:pt x="38203" y="11435"/>
                    </a:lnTo>
                    <a:lnTo>
                      <a:pt x="38022" y="10740"/>
                    </a:lnTo>
                    <a:lnTo>
                      <a:pt x="37841" y="10091"/>
                    </a:lnTo>
                    <a:lnTo>
                      <a:pt x="37629" y="9456"/>
                    </a:lnTo>
                    <a:lnTo>
                      <a:pt x="37403" y="8867"/>
                    </a:lnTo>
                    <a:lnTo>
                      <a:pt x="37146" y="8293"/>
                    </a:lnTo>
                    <a:lnTo>
                      <a:pt x="36874" y="7765"/>
                    </a:lnTo>
                    <a:lnTo>
                      <a:pt x="36723" y="7508"/>
                    </a:lnTo>
                    <a:lnTo>
                      <a:pt x="36572" y="7266"/>
                    </a:lnTo>
                    <a:lnTo>
                      <a:pt x="36254" y="6798"/>
                    </a:lnTo>
                    <a:lnTo>
                      <a:pt x="35907" y="6345"/>
                    </a:lnTo>
                    <a:lnTo>
                      <a:pt x="35544" y="5907"/>
                    </a:lnTo>
                    <a:lnTo>
                      <a:pt x="35152" y="5499"/>
                    </a:lnTo>
                    <a:lnTo>
                      <a:pt x="34729" y="5106"/>
                    </a:lnTo>
                    <a:lnTo>
                      <a:pt x="34291" y="4728"/>
                    </a:lnTo>
                    <a:lnTo>
                      <a:pt x="33838" y="4381"/>
                    </a:lnTo>
                    <a:lnTo>
                      <a:pt x="33369" y="4033"/>
                    </a:lnTo>
                    <a:lnTo>
                      <a:pt x="32871" y="3716"/>
                    </a:lnTo>
                    <a:lnTo>
                      <a:pt x="32372" y="3399"/>
                    </a:lnTo>
                    <a:lnTo>
                      <a:pt x="31844" y="3112"/>
                    </a:lnTo>
                    <a:lnTo>
                      <a:pt x="31300" y="2840"/>
                    </a:lnTo>
                    <a:lnTo>
                      <a:pt x="30741" y="2583"/>
                    </a:lnTo>
                    <a:lnTo>
                      <a:pt x="30167" y="2342"/>
                    </a:lnTo>
                    <a:lnTo>
                      <a:pt x="29593" y="2115"/>
                    </a:lnTo>
                    <a:lnTo>
                      <a:pt x="29004" y="1903"/>
                    </a:lnTo>
                    <a:lnTo>
                      <a:pt x="28399" y="1692"/>
                    </a:lnTo>
                    <a:lnTo>
                      <a:pt x="27780" y="1511"/>
                    </a:lnTo>
                    <a:lnTo>
                      <a:pt x="27161" y="1345"/>
                    </a:lnTo>
                    <a:lnTo>
                      <a:pt x="26526" y="1178"/>
                    </a:lnTo>
                    <a:lnTo>
                      <a:pt x="25892" y="1027"/>
                    </a:lnTo>
                    <a:lnTo>
                      <a:pt x="25257" y="891"/>
                    </a:lnTo>
                    <a:lnTo>
                      <a:pt x="24608" y="771"/>
                    </a:lnTo>
                    <a:lnTo>
                      <a:pt x="23958" y="650"/>
                    </a:lnTo>
                    <a:lnTo>
                      <a:pt x="23309" y="559"/>
                    </a:lnTo>
                    <a:lnTo>
                      <a:pt x="22644" y="453"/>
                    </a:lnTo>
                    <a:lnTo>
                      <a:pt x="21994" y="378"/>
                    </a:lnTo>
                    <a:lnTo>
                      <a:pt x="21345" y="302"/>
                    </a:lnTo>
                    <a:lnTo>
                      <a:pt x="20031" y="181"/>
                    </a:lnTo>
                    <a:lnTo>
                      <a:pt x="18732" y="91"/>
                    </a:lnTo>
                    <a:lnTo>
                      <a:pt x="17463" y="45"/>
                    </a:lnTo>
                    <a:lnTo>
                      <a:pt x="16209" y="15"/>
                    </a:lnTo>
                    <a:lnTo>
                      <a:pt x="15000"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7;p23">
                <a:extLst>
                  <a:ext uri="{FF2B5EF4-FFF2-40B4-BE49-F238E27FC236}">
                    <a16:creationId xmlns:a16="http://schemas.microsoft.com/office/drawing/2014/main" id="{13310384-A8E9-11F2-B3A7-61164FE99E1A}"/>
                  </a:ext>
                </a:extLst>
              </p:cNvPr>
              <p:cNvSpPr/>
              <p:nvPr/>
            </p:nvSpPr>
            <p:spPr>
              <a:xfrm>
                <a:off x="7992959" y="2957931"/>
                <a:ext cx="75554" cy="100829"/>
              </a:xfrm>
              <a:custGeom>
                <a:avLst/>
                <a:gdLst/>
                <a:ahLst/>
                <a:cxnLst/>
                <a:rect l="l" t="t" r="r" b="b"/>
                <a:pathLst>
                  <a:path w="4472" h="5968" extrusionOk="0">
                    <a:moveTo>
                      <a:pt x="816" y="1"/>
                    </a:moveTo>
                    <a:lnTo>
                      <a:pt x="756" y="167"/>
                    </a:lnTo>
                    <a:lnTo>
                      <a:pt x="605" y="620"/>
                    </a:lnTo>
                    <a:lnTo>
                      <a:pt x="408" y="1300"/>
                    </a:lnTo>
                    <a:lnTo>
                      <a:pt x="303" y="1708"/>
                    </a:lnTo>
                    <a:lnTo>
                      <a:pt x="212" y="2146"/>
                    </a:lnTo>
                    <a:lnTo>
                      <a:pt x="121" y="2599"/>
                    </a:lnTo>
                    <a:lnTo>
                      <a:pt x="61" y="3082"/>
                    </a:lnTo>
                    <a:lnTo>
                      <a:pt x="16" y="3581"/>
                    </a:lnTo>
                    <a:lnTo>
                      <a:pt x="0" y="4079"/>
                    </a:lnTo>
                    <a:lnTo>
                      <a:pt x="0" y="4336"/>
                    </a:lnTo>
                    <a:lnTo>
                      <a:pt x="16" y="4578"/>
                    </a:lnTo>
                    <a:lnTo>
                      <a:pt x="31" y="4819"/>
                    </a:lnTo>
                    <a:lnTo>
                      <a:pt x="61" y="5061"/>
                    </a:lnTo>
                    <a:lnTo>
                      <a:pt x="106" y="5288"/>
                    </a:lnTo>
                    <a:lnTo>
                      <a:pt x="151" y="5529"/>
                    </a:lnTo>
                    <a:lnTo>
                      <a:pt x="227" y="5741"/>
                    </a:lnTo>
                    <a:lnTo>
                      <a:pt x="303" y="5967"/>
                    </a:lnTo>
                    <a:lnTo>
                      <a:pt x="438" y="5922"/>
                    </a:lnTo>
                    <a:lnTo>
                      <a:pt x="590" y="5862"/>
                    </a:lnTo>
                    <a:lnTo>
                      <a:pt x="801" y="5786"/>
                    </a:lnTo>
                    <a:lnTo>
                      <a:pt x="1043" y="5680"/>
                    </a:lnTo>
                    <a:lnTo>
                      <a:pt x="1330" y="5544"/>
                    </a:lnTo>
                    <a:lnTo>
                      <a:pt x="1647" y="5363"/>
                    </a:lnTo>
                    <a:lnTo>
                      <a:pt x="1979" y="5137"/>
                    </a:lnTo>
                    <a:lnTo>
                      <a:pt x="2312" y="4880"/>
                    </a:lnTo>
                    <a:lnTo>
                      <a:pt x="2674" y="4578"/>
                    </a:lnTo>
                    <a:lnTo>
                      <a:pt x="2840" y="4412"/>
                    </a:lnTo>
                    <a:lnTo>
                      <a:pt x="3022" y="4230"/>
                    </a:lnTo>
                    <a:lnTo>
                      <a:pt x="3188" y="4034"/>
                    </a:lnTo>
                    <a:lnTo>
                      <a:pt x="3354" y="3822"/>
                    </a:lnTo>
                    <a:lnTo>
                      <a:pt x="3520" y="3596"/>
                    </a:lnTo>
                    <a:lnTo>
                      <a:pt x="3671" y="3369"/>
                    </a:lnTo>
                    <a:lnTo>
                      <a:pt x="3822" y="3112"/>
                    </a:lnTo>
                    <a:lnTo>
                      <a:pt x="3973" y="2841"/>
                    </a:lnTo>
                    <a:lnTo>
                      <a:pt x="4109" y="2569"/>
                    </a:lnTo>
                    <a:lnTo>
                      <a:pt x="4245" y="2266"/>
                    </a:lnTo>
                    <a:lnTo>
                      <a:pt x="4366" y="1949"/>
                    </a:lnTo>
                    <a:lnTo>
                      <a:pt x="4472" y="1632"/>
                    </a:lnTo>
                    <a:lnTo>
                      <a:pt x="816" y="1"/>
                    </a:lnTo>
                    <a:close/>
                  </a:path>
                </a:pathLst>
              </a:custGeom>
              <a:solidFill>
                <a:srgbClr val="0049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8;p23">
                <a:extLst>
                  <a:ext uri="{FF2B5EF4-FFF2-40B4-BE49-F238E27FC236}">
                    <a16:creationId xmlns:a16="http://schemas.microsoft.com/office/drawing/2014/main" id="{C2680C76-6738-A917-4F0D-5BC9B3058A27}"/>
                  </a:ext>
                </a:extLst>
              </p:cNvPr>
              <p:cNvSpPr/>
              <p:nvPr/>
            </p:nvSpPr>
            <p:spPr>
              <a:xfrm>
                <a:off x="7998062" y="2654953"/>
                <a:ext cx="616617" cy="459155"/>
              </a:xfrm>
              <a:custGeom>
                <a:avLst/>
                <a:gdLst/>
                <a:ahLst/>
                <a:cxnLst/>
                <a:rect l="l" t="t" r="r" b="b"/>
                <a:pathLst>
                  <a:path w="36497" h="27177" extrusionOk="0">
                    <a:moveTo>
                      <a:pt x="31783" y="1"/>
                    </a:moveTo>
                    <a:lnTo>
                      <a:pt x="31421" y="394"/>
                    </a:lnTo>
                    <a:lnTo>
                      <a:pt x="30439" y="1451"/>
                    </a:lnTo>
                    <a:lnTo>
                      <a:pt x="28989" y="2992"/>
                    </a:lnTo>
                    <a:lnTo>
                      <a:pt x="28143" y="3868"/>
                    </a:lnTo>
                    <a:lnTo>
                      <a:pt x="27221" y="4805"/>
                    </a:lnTo>
                    <a:lnTo>
                      <a:pt x="26270" y="5756"/>
                    </a:lnTo>
                    <a:lnTo>
                      <a:pt x="25288" y="6708"/>
                    </a:lnTo>
                    <a:lnTo>
                      <a:pt x="24306" y="7644"/>
                    </a:lnTo>
                    <a:lnTo>
                      <a:pt x="23324" y="8521"/>
                    </a:lnTo>
                    <a:lnTo>
                      <a:pt x="22403" y="9336"/>
                    </a:lnTo>
                    <a:lnTo>
                      <a:pt x="21949" y="9714"/>
                    </a:lnTo>
                    <a:lnTo>
                      <a:pt x="21511" y="10046"/>
                    </a:lnTo>
                    <a:lnTo>
                      <a:pt x="21103" y="10364"/>
                    </a:lnTo>
                    <a:lnTo>
                      <a:pt x="20711" y="10651"/>
                    </a:lnTo>
                    <a:lnTo>
                      <a:pt x="20333" y="10892"/>
                    </a:lnTo>
                    <a:lnTo>
                      <a:pt x="19986" y="11104"/>
                    </a:lnTo>
                    <a:lnTo>
                      <a:pt x="19351" y="11466"/>
                    </a:lnTo>
                    <a:lnTo>
                      <a:pt x="18777" y="11829"/>
                    </a:lnTo>
                    <a:lnTo>
                      <a:pt x="18248" y="12191"/>
                    </a:lnTo>
                    <a:lnTo>
                      <a:pt x="17765" y="12539"/>
                    </a:lnTo>
                    <a:lnTo>
                      <a:pt x="17342" y="12871"/>
                    </a:lnTo>
                    <a:lnTo>
                      <a:pt x="16980" y="13188"/>
                    </a:lnTo>
                    <a:lnTo>
                      <a:pt x="16647" y="13490"/>
                    </a:lnTo>
                    <a:lnTo>
                      <a:pt x="16360" y="13777"/>
                    </a:lnTo>
                    <a:lnTo>
                      <a:pt x="16119" y="14034"/>
                    </a:lnTo>
                    <a:lnTo>
                      <a:pt x="15907" y="14261"/>
                    </a:lnTo>
                    <a:lnTo>
                      <a:pt x="15741" y="14457"/>
                    </a:lnTo>
                    <a:lnTo>
                      <a:pt x="15605" y="14638"/>
                    </a:lnTo>
                    <a:lnTo>
                      <a:pt x="15439" y="14880"/>
                    </a:lnTo>
                    <a:lnTo>
                      <a:pt x="15393" y="14956"/>
                    </a:lnTo>
                    <a:lnTo>
                      <a:pt x="15106" y="14669"/>
                    </a:lnTo>
                    <a:lnTo>
                      <a:pt x="14804" y="14367"/>
                    </a:lnTo>
                    <a:lnTo>
                      <a:pt x="14472" y="14080"/>
                    </a:lnTo>
                    <a:lnTo>
                      <a:pt x="14140" y="13793"/>
                    </a:lnTo>
                    <a:lnTo>
                      <a:pt x="13656" y="13400"/>
                    </a:lnTo>
                    <a:lnTo>
                      <a:pt x="13158" y="13022"/>
                    </a:lnTo>
                    <a:lnTo>
                      <a:pt x="12644" y="12675"/>
                    </a:lnTo>
                    <a:lnTo>
                      <a:pt x="12131" y="12327"/>
                    </a:lnTo>
                    <a:lnTo>
                      <a:pt x="11617" y="12010"/>
                    </a:lnTo>
                    <a:lnTo>
                      <a:pt x="11134" y="11693"/>
                    </a:lnTo>
                    <a:lnTo>
                      <a:pt x="10182" y="11149"/>
                    </a:lnTo>
                    <a:lnTo>
                      <a:pt x="9366" y="10696"/>
                    </a:lnTo>
                    <a:lnTo>
                      <a:pt x="8717" y="10364"/>
                    </a:lnTo>
                    <a:lnTo>
                      <a:pt x="8128" y="10076"/>
                    </a:lnTo>
                    <a:lnTo>
                      <a:pt x="7946" y="10031"/>
                    </a:lnTo>
                    <a:lnTo>
                      <a:pt x="7750" y="10001"/>
                    </a:lnTo>
                    <a:lnTo>
                      <a:pt x="7569" y="9986"/>
                    </a:lnTo>
                    <a:lnTo>
                      <a:pt x="7372" y="9971"/>
                    </a:lnTo>
                    <a:lnTo>
                      <a:pt x="7191" y="9986"/>
                    </a:lnTo>
                    <a:lnTo>
                      <a:pt x="7010" y="10001"/>
                    </a:lnTo>
                    <a:lnTo>
                      <a:pt x="6813" y="10031"/>
                    </a:lnTo>
                    <a:lnTo>
                      <a:pt x="6632" y="10076"/>
                    </a:lnTo>
                    <a:lnTo>
                      <a:pt x="6436" y="10122"/>
                    </a:lnTo>
                    <a:lnTo>
                      <a:pt x="6254" y="10197"/>
                    </a:lnTo>
                    <a:lnTo>
                      <a:pt x="6073" y="10273"/>
                    </a:lnTo>
                    <a:lnTo>
                      <a:pt x="5892" y="10348"/>
                    </a:lnTo>
                    <a:lnTo>
                      <a:pt x="5529" y="10545"/>
                    </a:lnTo>
                    <a:lnTo>
                      <a:pt x="5167" y="10771"/>
                    </a:lnTo>
                    <a:lnTo>
                      <a:pt x="4819" y="11028"/>
                    </a:lnTo>
                    <a:lnTo>
                      <a:pt x="4472" y="11315"/>
                    </a:lnTo>
                    <a:lnTo>
                      <a:pt x="4124" y="11632"/>
                    </a:lnTo>
                    <a:lnTo>
                      <a:pt x="3792" y="11950"/>
                    </a:lnTo>
                    <a:lnTo>
                      <a:pt x="3475" y="12297"/>
                    </a:lnTo>
                    <a:lnTo>
                      <a:pt x="3158" y="12660"/>
                    </a:lnTo>
                    <a:lnTo>
                      <a:pt x="2856" y="13022"/>
                    </a:lnTo>
                    <a:lnTo>
                      <a:pt x="2553" y="13400"/>
                    </a:lnTo>
                    <a:lnTo>
                      <a:pt x="2282" y="13777"/>
                    </a:lnTo>
                    <a:lnTo>
                      <a:pt x="2010" y="14155"/>
                    </a:lnTo>
                    <a:lnTo>
                      <a:pt x="1511" y="14910"/>
                    </a:lnTo>
                    <a:lnTo>
                      <a:pt x="1073" y="15605"/>
                    </a:lnTo>
                    <a:lnTo>
                      <a:pt x="711" y="16240"/>
                    </a:lnTo>
                    <a:lnTo>
                      <a:pt x="408" y="16784"/>
                    </a:lnTo>
                    <a:lnTo>
                      <a:pt x="182" y="17207"/>
                    </a:lnTo>
                    <a:lnTo>
                      <a:pt x="1" y="17569"/>
                    </a:lnTo>
                    <a:lnTo>
                      <a:pt x="242" y="17932"/>
                    </a:lnTo>
                    <a:lnTo>
                      <a:pt x="484" y="18264"/>
                    </a:lnTo>
                    <a:lnTo>
                      <a:pt x="741" y="18611"/>
                    </a:lnTo>
                    <a:lnTo>
                      <a:pt x="1013" y="18944"/>
                    </a:lnTo>
                    <a:lnTo>
                      <a:pt x="1285" y="19261"/>
                    </a:lnTo>
                    <a:lnTo>
                      <a:pt x="1572" y="19578"/>
                    </a:lnTo>
                    <a:lnTo>
                      <a:pt x="1859" y="19880"/>
                    </a:lnTo>
                    <a:lnTo>
                      <a:pt x="2146" y="20167"/>
                    </a:lnTo>
                    <a:lnTo>
                      <a:pt x="2448" y="20469"/>
                    </a:lnTo>
                    <a:lnTo>
                      <a:pt x="2750" y="20741"/>
                    </a:lnTo>
                    <a:lnTo>
                      <a:pt x="3369" y="21285"/>
                    </a:lnTo>
                    <a:lnTo>
                      <a:pt x="4019" y="21799"/>
                    </a:lnTo>
                    <a:lnTo>
                      <a:pt x="4668" y="22297"/>
                    </a:lnTo>
                    <a:lnTo>
                      <a:pt x="5333" y="22750"/>
                    </a:lnTo>
                    <a:lnTo>
                      <a:pt x="6013" y="23173"/>
                    </a:lnTo>
                    <a:lnTo>
                      <a:pt x="6692" y="23581"/>
                    </a:lnTo>
                    <a:lnTo>
                      <a:pt x="7372" y="23959"/>
                    </a:lnTo>
                    <a:lnTo>
                      <a:pt x="8052" y="24321"/>
                    </a:lnTo>
                    <a:lnTo>
                      <a:pt x="8732" y="24654"/>
                    </a:lnTo>
                    <a:lnTo>
                      <a:pt x="9396" y="24956"/>
                    </a:lnTo>
                    <a:lnTo>
                      <a:pt x="10046" y="25243"/>
                    </a:lnTo>
                    <a:lnTo>
                      <a:pt x="10680" y="25500"/>
                    </a:lnTo>
                    <a:lnTo>
                      <a:pt x="11315" y="25741"/>
                    </a:lnTo>
                    <a:lnTo>
                      <a:pt x="11904" y="25953"/>
                    </a:lnTo>
                    <a:lnTo>
                      <a:pt x="12493" y="26149"/>
                    </a:lnTo>
                    <a:lnTo>
                      <a:pt x="13037" y="26331"/>
                    </a:lnTo>
                    <a:lnTo>
                      <a:pt x="13551" y="26482"/>
                    </a:lnTo>
                    <a:lnTo>
                      <a:pt x="14487" y="26753"/>
                    </a:lnTo>
                    <a:lnTo>
                      <a:pt x="15257" y="26950"/>
                    </a:lnTo>
                    <a:lnTo>
                      <a:pt x="15832" y="27086"/>
                    </a:lnTo>
                    <a:lnTo>
                      <a:pt x="16330" y="27176"/>
                    </a:lnTo>
                    <a:lnTo>
                      <a:pt x="16557" y="27116"/>
                    </a:lnTo>
                    <a:lnTo>
                      <a:pt x="16783" y="27025"/>
                    </a:lnTo>
                    <a:lnTo>
                      <a:pt x="17010" y="26920"/>
                    </a:lnTo>
                    <a:lnTo>
                      <a:pt x="17251" y="26814"/>
                    </a:lnTo>
                    <a:lnTo>
                      <a:pt x="17478" y="26678"/>
                    </a:lnTo>
                    <a:lnTo>
                      <a:pt x="17720" y="26542"/>
                    </a:lnTo>
                    <a:lnTo>
                      <a:pt x="18218" y="26210"/>
                    </a:lnTo>
                    <a:lnTo>
                      <a:pt x="18732" y="25847"/>
                    </a:lnTo>
                    <a:lnTo>
                      <a:pt x="19261" y="25424"/>
                    </a:lnTo>
                    <a:lnTo>
                      <a:pt x="19789" y="24956"/>
                    </a:lnTo>
                    <a:lnTo>
                      <a:pt x="20333" y="24457"/>
                    </a:lnTo>
                    <a:lnTo>
                      <a:pt x="20877" y="23914"/>
                    </a:lnTo>
                    <a:lnTo>
                      <a:pt x="21436" y="23340"/>
                    </a:lnTo>
                    <a:lnTo>
                      <a:pt x="22010" y="22720"/>
                    </a:lnTo>
                    <a:lnTo>
                      <a:pt x="22569" y="22086"/>
                    </a:lnTo>
                    <a:lnTo>
                      <a:pt x="23143" y="21406"/>
                    </a:lnTo>
                    <a:lnTo>
                      <a:pt x="23732" y="20711"/>
                    </a:lnTo>
                    <a:lnTo>
                      <a:pt x="24306" y="20001"/>
                    </a:lnTo>
                    <a:lnTo>
                      <a:pt x="24880" y="19261"/>
                    </a:lnTo>
                    <a:lnTo>
                      <a:pt x="25439" y="18551"/>
                    </a:lnTo>
                    <a:lnTo>
                      <a:pt x="25983" y="17826"/>
                    </a:lnTo>
                    <a:lnTo>
                      <a:pt x="27070" y="16330"/>
                    </a:lnTo>
                    <a:lnTo>
                      <a:pt x="28128" y="14820"/>
                    </a:lnTo>
                    <a:lnTo>
                      <a:pt x="29170" y="13309"/>
                    </a:lnTo>
                    <a:lnTo>
                      <a:pt x="30182" y="11814"/>
                    </a:lnTo>
                    <a:lnTo>
                      <a:pt x="31134" y="10348"/>
                    </a:lnTo>
                    <a:lnTo>
                      <a:pt x="32040" y="8928"/>
                    </a:lnTo>
                    <a:lnTo>
                      <a:pt x="32886" y="7584"/>
                    </a:lnTo>
                    <a:lnTo>
                      <a:pt x="33672" y="6330"/>
                    </a:lnTo>
                    <a:lnTo>
                      <a:pt x="34366" y="5167"/>
                    </a:lnTo>
                    <a:lnTo>
                      <a:pt x="35499" y="3264"/>
                    </a:lnTo>
                    <a:lnTo>
                      <a:pt x="36225" y="2010"/>
                    </a:lnTo>
                    <a:lnTo>
                      <a:pt x="36496" y="1572"/>
                    </a:lnTo>
                    <a:lnTo>
                      <a:pt x="31783" y="1"/>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9;p23">
                <a:extLst>
                  <a:ext uri="{FF2B5EF4-FFF2-40B4-BE49-F238E27FC236}">
                    <a16:creationId xmlns:a16="http://schemas.microsoft.com/office/drawing/2014/main" id="{5EA88391-AE5B-AD65-2016-007B5E8F45F1}"/>
                  </a:ext>
                </a:extLst>
              </p:cNvPr>
              <p:cNvSpPr/>
              <p:nvPr/>
            </p:nvSpPr>
            <p:spPr>
              <a:xfrm>
                <a:off x="7998062" y="2823415"/>
                <a:ext cx="420348" cy="290712"/>
              </a:xfrm>
              <a:custGeom>
                <a:avLst/>
                <a:gdLst/>
                <a:ahLst/>
                <a:cxnLst/>
                <a:rect l="l" t="t" r="r" b="b"/>
                <a:pathLst>
                  <a:path w="24880" h="17207" extrusionOk="0">
                    <a:moveTo>
                      <a:pt x="7372" y="1"/>
                    </a:moveTo>
                    <a:lnTo>
                      <a:pt x="7191" y="16"/>
                    </a:lnTo>
                    <a:lnTo>
                      <a:pt x="7010" y="31"/>
                    </a:lnTo>
                    <a:lnTo>
                      <a:pt x="6813" y="61"/>
                    </a:lnTo>
                    <a:lnTo>
                      <a:pt x="6632" y="106"/>
                    </a:lnTo>
                    <a:lnTo>
                      <a:pt x="6436" y="152"/>
                    </a:lnTo>
                    <a:lnTo>
                      <a:pt x="6254" y="227"/>
                    </a:lnTo>
                    <a:lnTo>
                      <a:pt x="6073" y="303"/>
                    </a:lnTo>
                    <a:lnTo>
                      <a:pt x="5892" y="378"/>
                    </a:lnTo>
                    <a:lnTo>
                      <a:pt x="5529" y="575"/>
                    </a:lnTo>
                    <a:lnTo>
                      <a:pt x="5167" y="801"/>
                    </a:lnTo>
                    <a:lnTo>
                      <a:pt x="4819" y="1058"/>
                    </a:lnTo>
                    <a:lnTo>
                      <a:pt x="4472" y="1345"/>
                    </a:lnTo>
                    <a:lnTo>
                      <a:pt x="4124" y="1662"/>
                    </a:lnTo>
                    <a:lnTo>
                      <a:pt x="3792" y="1980"/>
                    </a:lnTo>
                    <a:lnTo>
                      <a:pt x="3475" y="2327"/>
                    </a:lnTo>
                    <a:lnTo>
                      <a:pt x="3158" y="2690"/>
                    </a:lnTo>
                    <a:lnTo>
                      <a:pt x="2856" y="3052"/>
                    </a:lnTo>
                    <a:lnTo>
                      <a:pt x="2553" y="3430"/>
                    </a:lnTo>
                    <a:lnTo>
                      <a:pt x="2282" y="3807"/>
                    </a:lnTo>
                    <a:lnTo>
                      <a:pt x="2010" y="4185"/>
                    </a:lnTo>
                    <a:lnTo>
                      <a:pt x="1511" y="4940"/>
                    </a:lnTo>
                    <a:lnTo>
                      <a:pt x="1073" y="5635"/>
                    </a:lnTo>
                    <a:lnTo>
                      <a:pt x="711" y="6270"/>
                    </a:lnTo>
                    <a:lnTo>
                      <a:pt x="408" y="6814"/>
                    </a:lnTo>
                    <a:lnTo>
                      <a:pt x="182" y="7237"/>
                    </a:lnTo>
                    <a:lnTo>
                      <a:pt x="1" y="7599"/>
                    </a:lnTo>
                    <a:lnTo>
                      <a:pt x="242" y="7962"/>
                    </a:lnTo>
                    <a:lnTo>
                      <a:pt x="484" y="8294"/>
                    </a:lnTo>
                    <a:lnTo>
                      <a:pt x="741" y="8641"/>
                    </a:lnTo>
                    <a:lnTo>
                      <a:pt x="1013" y="8974"/>
                    </a:lnTo>
                    <a:lnTo>
                      <a:pt x="1285" y="9291"/>
                    </a:lnTo>
                    <a:lnTo>
                      <a:pt x="1572" y="9608"/>
                    </a:lnTo>
                    <a:lnTo>
                      <a:pt x="1859" y="9910"/>
                    </a:lnTo>
                    <a:lnTo>
                      <a:pt x="2146" y="10197"/>
                    </a:lnTo>
                    <a:lnTo>
                      <a:pt x="2448" y="10499"/>
                    </a:lnTo>
                    <a:lnTo>
                      <a:pt x="2750" y="10771"/>
                    </a:lnTo>
                    <a:lnTo>
                      <a:pt x="3369" y="11315"/>
                    </a:lnTo>
                    <a:lnTo>
                      <a:pt x="4019" y="11829"/>
                    </a:lnTo>
                    <a:lnTo>
                      <a:pt x="4668" y="12327"/>
                    </a:lnTo>
                    <a:lnTo>
                      <a:pt x="5333" y="12780"/>
                    </a:lnTo>
                    <a:lnTo>
                      <a:pt x="6013" y="13203"/>
                    </a:lnTo>
                    <a:lnTo>
                      <a:pt x="6692" y="13611"/>
                    </a:lnTo>
                    <a:lnTo>
                      <a:pt x="7372" y="13989"/>
                    </a:lnTo>
                    <a:lnTo>
                      <a:pt x="8052" y="14351"/>
                    </a:lnTo>
                    <a:lnTo>
                      <a:pt x="8732" y="14684"/>
                    </a:lnTo>
                    <a:lnTo>
                      <a:pt x="9396" y="14986"/>
                    </a:lnTo>
                    <a:lnTo>
                      <a:pt x="10046" y="15273"/>
                    </a:lnTo>
                    <a:lnTo>
                      <a:pt x="10680" y="15530"/>
                    </a:lnTo>
                    <a:lnTo>
                      <a:pt x="11315" y="15771"/>
                    </a:lnTo>
                    <a:lnTo>
                      <a:pt x="11904" y="15983"/>
                    </a:lnTo>
                    <a:lnTo>
                      <a:pt x="12493" y="16179"/>
                    </a:lnTo>
                    <a:lnTo>
                      <a:pt x="13037" y="16361"/>
                    </a:lnTo>
                    <a:lnTo>
                      <a:pt x="13551" y="16512"/>
                    </a:lnTo>
                    <a:lnTo>
                      <a:pt x="14487" y="16783"/>
                    </a:lnTo>
                    <a:lnTo>
                      <a:pt x="15257" y="16980"/>
                    </a:lnTo>
                    <a:lnTo>
                      <a:pt x="15832" y="17116"/>
                    </a:lnTo>
                    <a:lnTo>
                      <a:pt x="16330" y="17206"/>
                    </a:lnTo>
                    <a:lnTo>
                      <a:pt x="16557" y="17146"/>
                    </a:lnTo>
                    <a:lnTo>
                      <a:pt x="16783" y="17055"/>
                    </a:lnTo>
                    <a:lnTo>
                      <a:pt x="17010" y="16950"/>
                    </a:lnTo>
                    <a:lnTo>
                      <a:pt x="17251" y="16844"/>
                    </a:lnTo>
                    <a:lnTo>
                      <a:pt x="17478" y="16708"/>
                    </a:lnTo>
                    <a:lnTo>
                      <a:pt x="17720" y="16572"/>
                    </a:lnTo>
                    <a:lnTo>
                      <a:pt x="18218" y="16240"/>
                    </a:lnTo>
                    <a:lnTo>
                      <a:pt x="18732" y="15877"/>
                    </a:lnTo>
                    <a:lnTo>
                      <a:pt x="19261" y="15454"/>
                    </a:lnTo>
                    <a:lnTo>
                      <a:pt x="19789" y="14986"/>
                    </a:lnTo>
                    <a:lnTo>
                      <a:pt x="20333" y="14487"/>
                    </a:lnTo>
                    <a:lnTo>
                      <a:pt x="20877" y="13944"/>
                    </a:lnTo>
                    <a:lnTo>
                      <a:pt x="21436" y="13370"/>
                    </a:lnTo>
                    <a:lnTo>
                      <a:pt x="22010" y="12750"/>
                    </a:lnTo>
                    <a:lnTo>
                      <a:pt x="22569" y="12116"/>
                    </a:lnTo>
                    <a:lnTo>
                      <a:pt x="23143" y="11436"/>
                    </a:lnTo>
                    <a:lnTo>
                      <a:pt x="23732" y="10741"/>
                    </a:lnTo>
                    <a:lnTo>
                      <a:pt x="24306" y="10031"/>
                    </a:lnTo>
                    <a:lnTo>
                      <a:pt x="24880" y="9291"/>
                    </a:lnTo>
                    <a:lnTo>
                      <a:pt x="24880" y="9291"/>
                    </a:lnTo>
                    <a:lnTo>
                      <a:pt x="24638" y="9548"/>
                    </a:lnTo>
                    <a:lnTo>
                      <a:pt x="23974" y="10212"/>
                    </a:lnTo>
                    <a:lnTo>
                      <a:pt x="23505" y="10666"/>
                    </a:lnTo>
                    <a:lnTo>
                      <a:pt x="22962" y="11179"/>
                    </a:lnTo>
                    <a:lnTo>
                      <a:pt x="22342" y="11723"/>
                    </a:lnTo>
                    <a:lnTo>
                      <a:pt x="21693" y="12282"/>
                    </a:lnTo>
                    <a:lnTo>
                      <a:pt x="20983" y="12856"/>
                    </a:lnTo>
                    <a:lnTo>
                      <a:pt x="20258" y="13415"/>
                    </a:lnTo>
                    <a:lnTo>
                      <a:pt x="19880" y="13687"/>
                    </a:lnTo>
                    <a:lnTo>
                      <a:pt x="19502" y="13959"/>
                    </a:lnTo>
                    <a:lnTo>
                      <a:pt x="19125" y="14200"/>
                    </a:lnTo>
                    <a:lnTo>
                      <a:pt x="18747" y="14442"/>
                    </a:lnTo>
                    <a:lnTo>
                      <a:pt x="18369" y="14669"/>
                    </a:lnTo>
                    <a:lnTo>
                      <a:pt x="17992" y="14880"/>
                    </a:lnTo>
                    <a:lnTo>
                      <a:pt x="17629" y="15061"/>
                    </a:lnTo>
                    <a:lnTo>
                      <a:pt x="17251" y="15228"/>
                    </a:lnTo>
                    <a:lnTo>
                      <a:pt x="16889" y="15379"/>
                    </a:lnTo>
                    <a:lnTo>
                      <a:pt x="16541" y="15484"/>
                    </a:lnTo>
                    <a:lnTo>
                      <a:pt x="16194" y="15590"/>
                    </a:lnTo>
                    <a:lnTo>
                      <a:pt x="15862" y="15651"/>
                    </a:lnTo>
                    <a:lnTo>
                      <a:pt x="15529" y="15681"/>
                    </a:lnTo>
                    <a:lnTo>
                      <a:pt x="15167" y="15681"/>
                    </a:lnTo>
                    <a:lnTo>
                      <a:pt x="14804" y="15651"/>
                    </a:lnTo>
                    <a:lnTo>
                      <a:pt x="14412" y="15605"/>
                    </a:lnTo>
                    <a:lnTo>
                      <a:pt x="14019" y="15515"/>
                    </a:lnTo>
                    <a:lnTo>
                      <a:pt x="13626" y="15424"/>
                    </a:lnTo>
                    <a:lnTo>
                      <a:pt x="13203" y="15303"/>
                    </a:lnTo>
                    <a:lnTo>
                      <a:pt x="12780" y="15152"/>
                    </a:lnTo>
                    <a:lnTo>
                      <a:pt x="12357" y="14986"/>
                    </a:lnTo>
                    <a:lnTo>
                      <a:pt x="11934" y="14820"/>
                    </a:lnTo>
                    <a:lnTo>
                      <a:pt x="11511" y="14623"/>
                    </a:lnTo>
                    <a:lnTo>
                      <a:pt x="11073" y="14412"/>
                    </a:lnTo>
                    <a:lnTo>
                      <a:pt x="10650" y="14185"/>
                    </a:lnTo>
                    <a:lnTo>
                      <a:pt x="10227" y="13959"/>
                    </a:lnTo>
                    <a:lnTo>
                      <a:pt x="9804" y="13717"/>
                    </a:lnTo>
                    <a:lnTo>
                      <a:pt x="9396" y="13460"/>
                    </a:lnTo>
                    <a:lnTo>
                      <a:pt x="8989" y="13203"/>
                    </a:lnTo>
                    <a:lnTo>
                      <a:pt x="8596" y="12931"/>
                    </a:lnTo>
                    <a:lnTo>
                      <a:pt x="8203" y="12675"/>
                    </a:lnTo>
                    <a:lnTo>
                      <a:pt x="7840" y="12403"/>
                    </a:lnTo>
                    <a:lnTo>
                      <a:pt x="7478" y="12131"/>
                    </a:lnTo>
                    <a:lnTo>
                      <a:pt x="7146" y="11859"/>
                    </a:lnTo>
                    <a:lnTo>
                      <a:pt x="6828" y="11587"/>
                    </a:lnTo>
                    <a:lnTo>
                      <a:pt x="6526" y="11330"/>
                    </a:lnTo>
                    <a:lnTo>
                      <a:pt x="6239" y="11073"/>
                    </a:lnTo>
                    <a:lnTo>
                      <a:pt x="5998" y="10817"/>
                    </a:lnTo>
                    <a:lnTo>
                      <a:pt x="5756" y="10575"/>
                    </a:lnTo>
                    <a:lnTo>
                      <a:pt x="5560" y="10348"/>
                    </a:lnTo>
                    <a:lnTo>
                      <a:pt x="5378" y="10122"/>
                    </a:lnTo>
                    <a:lnTo>
                      <a:pt x="5242" y="9910"/>
                    </a:lnTo>
                    <a:lnTo>
                      <a:pt x="5121" y="9714"/>
                    </a:lnTo>
                    <a:lnTo>
                      <a:pt x="5046" y="9533"/>
                    </a:lnTo>
                    <a:lnTo>
                      <a:pt x="4985" y="9351"/>
                    </a:lnTo>
                    <a:lnTo>
                      <a:pt x="4940" y="9155"/>
                    </a:lnTo>
                    <a:lnTo>
                      <a:pt x="4895" y="8943"/>
                    </a:lnTo>
                    <a:lnTo>
                      <a:pt x="4865" y="8732"/>
                    </a:lnTo>
                    <a:lnTo>
                      <a:pt x="4850" y="8490"/>
                    </a:lnTo>
                    <a:lnTo>
                      <a:pt x="4850" y="8234"/>
                    </a:lnTo>
                    <a:lnTo>
                      <a:pt x="4850" y="7977"/>
                    </a:lnTo>
                    <a:lnTo>
                      <a:pt x="4850" y="7705"/>
                    </a:lnTo>
                    <a:lnTo>
                      <a:pt x="4880" y="7418"/>
                    </a:lnTo>
                    <a:lnTo>
                      <a:pt x="4910" y="7131"/>
                    </a:lnTo>
                    <a:lnTo>
                      <a:pt x="5001" y="6527"/>
                    </a:lnTo>
                    <a:lnTo>
                      <a:pt x="5121" y="5892"/>
                    </a:lnTo>
                    <a:lnTo>
                      <a:pt x="5303" y="5243"/>
                    </a:lnTo>
                    <a:lnTo>
                      <a:pt x="5514" y="4578"/>
                    </a:lnTo>
                    <a:lnTo>
                      <a:pt x="5635" y="4246"/>
                    </a:lnTo>
                    <a:lnTo>
                      <a:pt x="5756" y="3898"/>
                    </a:lnTo>
                    <a:lnTo>
                      <a:pt x="5907" y="3566"/>
                    </a:lnTo>
                    <a:lnTo>
                      <a:pt x="6058" y="3233"/>
                    </a:lnTo>
                    <a:lnTo>
                      <a:pt x="6209" y="2901"/>
                    </a:lnTo>
                    <a:lnTo>
                      <a:pt x="6390" y="2569"/>
                    </a:lnTo>
                    <a:lnTo>
                      <a:pt x="6572" y="2236"/>
                    </a:lnTo>
                    <a:lnTo>
                      <a:pt x="6768" y="1919"/>
                    </a:lnTo>
                    <a:lnTo>
                      <a:pt x="6964" y="1602"/>
                    </a:lnTo>
                    <a:lnTo>
                      <a:pt x="7176" y="1285"/>
                    </a:lnTo>
                    <a:lnTo>
                      <a:pt x="7402" y="983"/>
                    </a:lnTo>
                    <a:lnTo>
                      <a:pt x="7629" y="681"/>
                    </a:lnTo>
                    <a:lnTo>
                      <a:pt x="7871" y="394"/>
                    </a:lnTo>
                    <a:lnTo>
                      <a:pt x="8128" y="106"/>
                    </a:lnTo>
                    <a:lnTo>
                      <a:pt x="7946" y="61"/>
                    </a:lnTo>
                    <a:lnTo>
                      <a:pt x="7750" y="31"/>
                    </a:lnTo>
                    <a:lnTo>
                      <a:pt x="7569" y="16"/>
                    </a:lnTo>
                    <a:lnTo>
                      <a:pt x="7372"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70;p23">
                <a:extLst>
                  <a:ext uri="{FF2B5EF4-FFF2-40B4-BE49-F238E27FC236}">
                    <a16:creationId xmlns:a16="http://schemas.microsoft.com/office/drawing/2014/main" id="{A158EB1C-AD50-03CA-7516-2C5562639004}"/>
                  </a:ext>
                </a:extLst>
              </p:cNvPr>
              <p:cNvSpPr/>
              <p:nvPr/>
            </p:nvSpPr>
            <p:spPr>
              <a:xfrm>
                <a:off x="7185128" y="3290006"/>
                <a:ext cx="225109" cy="461960"/>
              </a:xfrm>
              <a:custGeom>
                <a:avLst/>
                <a:gdLst/>
                <a:ahLst/>
                <a:cxnLst/>
                <a:rect l="l" t="t" r="r" b="b"/>
                <a:pathLst>
                  <a:path w="13324" h="27343" extrusionOk="0">
                    <a:moveTo>
                      <a:pt x="15" y="0"/>
                    </a:moveTo>
                    <a:lnTo>
                      <a:pt x="0" y="680"/>
                    </a:lnTo>
                    <a:lnTo>
                      <a:pt x="0" y="2553"/>
                    </a:lnTo>
                    <a:lnTo>
                      <a:pt x="15" y="3868"/>
                    </a:lnTo>
                    <a:lnTo>
                      <a:pt x="46" y="5378"/>
                    </a:lnTo>
                    <a:lnTo>
                      <a:pt x="91" y="7085"/>
                    </a:lnTo>
                    <a:lnTo>
                      <a:pt x="151" y="8913"/>
                    </a:lnTo>
                    <a:lnTo>
                      <a:pt x="242" y="10877"/>
                    </a:lnTo>
                    <a:lnTo>
                      <a:pt x="363" y="12901"/>
                    </a:lnTo>
                    <a:lnTo>
                      <a:pt x="514" y="15001"/>
                    </a:lnTo>
                    <a:lnTo>
                      <a:pt x="604" y="16043"/>
                    </a:lnTo>
                    <a:lnTo>
                      <a:pt x="710" y="17100"/>
                    </a:lnTo>
                    <a:lnTo>
                      <a:pt x="816" y="18158"/>
                    </a:lnTo>
                    <a:lnTo>
                      <a:pt x="937" y="19200"/>
                    </a:lnTo>
                    <a:lnTo>
                      <a:pt x="1073" y="20242"/>
                    </a:lnTo>
                    <a:lnTo>
                      <a:pt x="1209" y="21270"/>
                    </a:lnTo>
                    <a:lnTo>
                      <a:pt x="1375" y="22267"/>
                    </a:lnTo>
                    <a:lnTo>
                      <a:pt x="1541" y="23249"/>
                    </a:lnTo>
                    <a:lnTo>
                      <a:pt x="1722" y="24215"/>
                    </a:lnTo>
                    <a:lnTo>
                      <a:pt x="1919" y="25137"/>
                    </a:lnTo>
                    <a:lnTo>
                      <a:pt x="2024" y="25575"/>
                    </a:lnTo>
                    <a:lnTo>
                      <a:pt x="2130" y="25953"/>
                    </a:lnTo>
                    <a:lnTo>
                      <a:pt x="2266" y="26285"/>
                    </a:lnTo>
                    <a:lnTo>
                      <a:pt x="2402" y="26572"/>
                    </a:lnTo>
                    <a:lnTo>
                      <a:pt x="2538" y="26798"/>
                    </a:lnTo>
                    <a:lnTo>
                      <a:pt x="2689" y="26995"/>
                    </a:lnTo>
                    <a:lnTo>
                      <a:pt x="2780" y="27070"/>
                    </a:lnTo>
                    <a:lnTo>
                      <a:pt x="2855" y="27146"/>
                    </a:lnTo>
                    <a:lnTo>
                      <a:pt x="2946" y="27206"/>
                    </a:lnTo>
                    <a:lnTo>
                      <a:pt x="3021" y="27252"/>
                    </a:lnTo>
                    <a:lnTo>
                      <a:pt x="3112" y="27282"/>
                    </a:lnTo>
                    <a:lnTo>
                      <a:pt x="3203" y="27312"/>
                    </a:lnTo>
                    <a:lnTo>
                      <a:pt x="3293" y="27327"/>
                    </a:lnTo>
                    <a:lnTo>
                      <a:pt x="3384" y="27342"/>
                    </a:lnTo>
                    <a:lnTo>
                      <a:pt x="3475" y="27342"/>
                    </a:lnTo>
                    <a:lnTo>
                      <a:pt x="3580" y="27327"/>
                    </a:lnTo>
                    <a:lnTo>
                      <a:pt x="3777" y="27282"/>
                    </a:lnTo>
                    <a:lnTo>
                      <a:pt x="3973" y="27206"/>
                    </a:lnTo>
                    <a:lnTo>
                      <a:pt x="4185" y="27085"/>
                    </a:lnTo>
                    <a:lnTo>
                      <a:pt x="4396" y="26934"/>
                    </a:lnTo>
                    <a:lnTo>
                      <a:pt x="4608" y="26753"/>
                    </a:lnTo>
                    <a:lnTo>
                      <a:pt x="4834" y="26542"/>
                    </a:lnTo>
                    <a:lnTo>
                      <a:pt x="5061" y="26315"/>
                    </a:lnTo>
                    <a:lnTo>
                      <a:pt x="5287" y="26043"/>
                    </a:lnTo>
                    <a:lnTo>
                      <a:pt x="5514" y="25756"/>
                    </a:lnTo>
                    <a:lnTo>
                      <a:pt x="5756" y="25439"/>
                    </a:lnTo>
                    <a:lnTo>
                      <a:pt x="5997" y="25107"/>
                    </a:lnTo>
                    <a:lnTo>
                      <a:pt x="6239" y="24744"/>
                    </a:lnTo>
                    <a:lnTo>
                      <a:pt x="6481" y="24381"/>
                    </a:lnTo>
                    <a:lnTo>
                      <a:pt x="6964" y="23566"/>
                    </a:lnTo>
                    <a:lnTo>
                      <a:pt x="7447" y="22705"/>
                    </a:lnTo>
                    <a:lnTo>
                      <a:pt x="7946" y="21783"/>
                    </a:lnTo>
                    <a:lnTo>
                      <a:pt x="8429" y="20816"/>
                    </a:lnTo>
                    <a:lnTo>
                      <a:pt x="8913" y="19835"/>
                    </a:lnTo>
                    <a:lnTo>
                      <a:pt x="9381" y="18838"/>
                    </a:lnTo>
                    <a:lnTo>
                      <a:pt x="9834" y="17826"/>
                    </a:lnTo>
                    <a:lnTo>
                      <a:pt x="10287" y="16813"/>
                    </a:lnTo>
                    <a:lnTo>
                      <a:pt x="10710" y="15832"/>
                    </a:lnTo>
                    <a:lnTo>
                      <a:pt x="11118" y="14865"/>
                    </a:lnTo>
                    <a:lnTo>
                      <a:pt x="11843" y="13067"/>
                    </a:lnTo>
                    <a:lnTo>
                      <a:pt x="12447" y="11511"/>
                    </a:lnTo>
                    <a:lnTo>
                      <a:pt x="12916" y="10288"/>
                    </a:lnTo>
                    <a:lnTo>
                      <a:pt x="13324" y="9200"/>
                    </a:lnTo>
                    <a:lnTo>
                      <a:pt x="12961" y="8883"/>
                    </a:lnTo>
                    <a:lnTo>
                      <a:pt x="11949" y="8037"/>
                    </a:lnTo>
                    <a:lnTo>
                      <a:pt x="11254" y="7463"/>
                    </a:lnTo>
                    <a:lnTo>
                      <a:pt x="10438" y="6798"/>
                    </a:lnTo>
                    <a:lnTo>
                      <a:pt x="9532" y="6088"/>
                    </a:lnTo>
                    <a:lnTo>
                      <a:pt x="8550" y="5333"/>
                    </a:lnTo>
                    <a:lnTo>
                      <a:pt x="7508" y="4547"/>
                    </a:lnTo>
                    <a:lnTo>
                      <a:pt x="6435" y="3762"/>
                    </a:lnTo>
                    <a:lnTo>
                      <a:pt x="5333" y="2991"/>
                    </a:lnTo>
                    <a:lnTo>
                      <a:pt x="4215" y="2251"/>
                    </a:lnTo>
                    <a:lnTo>
                      <a:pt x="3656" y="1904"/>
                    </a:lnTo>
                    <a:lnTo>
                      <a:pt x="3112" y="1571"/>
                    </a:lnTo>
                    <a:lnTo>
                      <a:pt x="2568" y="1239"/>
                    </a:lnTo>
                    <a:lnTo>
                      <a:pt x="2024" y="952"/>
                    </a:lnTo>
                    <a:lnTo>
                      <a:pt x="1511" y="665"/>
                    </a:lnTo>
                    <a:lnTo>
                      <a:pt x="997" y="423"/>
                    </a:lnTo>
                    <a:lnTo>
                      <a:pt x="499" y="197"/>
                    </a:lnTo>
                    <a:lnTo>
                      <a:pt x="15"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71;p23">
                <a:extLst>
                  <a:ext uri="{FF2B5EF4-FFF2-40B4-BE49-F238E27FC236}">
                    <a16:creationId xmlns:a16="http://schemas.microsoft.com/office/drawing/2014/main" id="{3BCD9D2D-7CA1-AFCD-80CD-AF23BFEAD24F}"/>
                  </a:ext>
                </a:extLst>
              </p:cNvPr>
              <p:cNvSpPr/>
              <p:nvPr/>
            </p:nvSpPr>
            <p:spPr>
              <a:xfrm>
                <a:off x="7114940" y="3333144"/>
                <a:ext cx="885856" cy="959619"/>
              </a:xfrm>
              <a:custGeom>
                <a:avLst/>
                <a:gdLst/>
                <a:ahLst/>
                <a:cxnLst/>
                <a:rect l="l" t="t" r="r" b="b"/>
                <a:pathLst>
                  <a:path w="52433" h="56799" extrusionOk="0">
                    <a:moveTo>
                      <a:pt x="17387" y="0"/>
                    </a:moveTo>
                    <a:lnTo>
                      <a:pt x="16979" y="31"/>
                    </a:lnTo>
                    <a:lnTo>
                      <a:pt x="16586" y="61"/>
                    </a:lnTo>
                    <a:lnTo>
                      <a:pt x="16209" y="91"/>
                    </a:lnTo>
                    <a:lnTo>
                      <a:pt x="15846" y="136"/>
                    </a:lnTo>
                    <a:lnTo>
                      <a:pt x="15499" y="197"/>
                    </a:lnTo>
                    <a:lnTo>
                      <a:pt x="15166" y="257"/>
                    </a:lnTo>
                    <a:lnTo>
                      <a:pt x="14849" y="348"/>
                    </a:lnTo>
                    <a:lnTo>
                      <a:pt x="14562" y="423"/>
                    </a:lnTo>
                    <a:lnTo>
                      <a:pt x="14275" y="529"/>
                    </a:lnTo>
                    <a:lnTo>
                      <a:pt x="14018" y="635"/>
                    </a:lnTo>
                    <a:lnTo>
                      <a:pt x="13792" y="756"/>
                    </a:lnTo>
                    <a:lnTo>
                      <a:pt x="13565" y="877"/>
                    </a:lnTo>
                    <a:lnTo>
                      <a:pt x="13384" y="1012"/>
                    </a:lnTo>
                    <a:lnTo>
                      <a:pt x="13218" y="1164"/>
                    </a:lnTo>
                    <a:lnTo>
                      <a:pt x="13067" y="1330"/>
                    </a:lnTo>
                    <a:lnTo>
                      <a:pt x="12946" y="1511"/>
                    </a:lnTo>
                    <a:lnTo>
                      <a:pt x="12855" y="1692"/>
                    </a:lnTo>
                    <a:lnTo>
                      <a:pt x="12659" y="2176"/>
                    </a:lnTo>
                    <a:lnTo>
                      <a:pt x="12417" y="2840"/>
                    </a:lnTo>
                    <a:lnTo>
                      <a:pt x="11752" y="4668"/>
                    </a:lnTo>
                    <a:lnTo>
                      <a:pt x="10922" y="7100"/>
                    </a:lnTo>
                    <a:lnTo>
                      <a:pt x="9955" y="10046"/>
                    </a:lnTo>
                    <a:lnTo>
                      <a:pt x="8882" y="13399"/>
                    </a:lnTo>
                    <a:lnTo>
                      <a:pt x="7719" y="17085"/>
                    </a:lnTo>
                    <a:lnTo>
                      <a:pt x="7130" y="19019"/>
                    </a:lnTo>
                    <a:lnTo>
                      <a:pt x="6541" y="20998"/>
                    </a:lnTo>
                    <a:lnTo>
                      <a:pt x="5952" y="23007"/>
                    </a:lnTo>
                    <a:lnTo>
                      <a:pt x="5348" y="25046"/>
                    </a:lnTo>
                    <a:lnTo>
                      <a:pt x="4774" y="27085"/>
                    </a:lnTo>
                    <a:lnTo>
                      <a:pt x="4200" y="29140"/>
                    </a:lnTo>
                    <a:lnTo>
                      <a:pt x="3656" y="31179"/>
                    </a:lnTo>
                    <a:lnTo>
                      <a:pt x="3127" y="33188"/>
                    </a:lnTo>
                    <a:lnTo>
                      <a:pt x="2613" y="35167"/>
                    </a:lnTo>
                    <a:lnTo>
                      <a:pt x="2145" y="37086"/>
                    </a:lnTo>
                    <a:lnTo>
                      <a:pt x="1707" y="38959"/>
                    </a:lnTo>
                    <a:lnTo>
                      <a:pt x="1314" y="40756"/>
                    </a:lnTo>
                    <a:lnTo>
                      <a:pt x="952" y="42478"/>
                    </a:lnTo>
                    <a:lnTo>
                      <a:pt x="650" y="44110"/>
                    </a:lnTo>
                    <a:lnTo>
                      <a:pt x="514" y="44880"/>
                    </a:lnTo>
                    <a:lnTo>
                      <a:pt x="393" y="45636"/>
                    </a:lnTo>
                    <a:lnTo>
                      <a:pt x="287" y="46345"/>
                    </a:lnTo>
                    <a:lnTo>
                      <a:pt x="196" y="47040"/>
                    </a:lnTo>
                    <a:lnTo>
                      <a:pt x="136" y="47690"/>
                    </a:lnTo>
                    <a:lnTo>
                      <a:pt x="76" y="48324"/>
                    </a:lnTo>
                    <a:lnTo>
                      <a:pt x="30" y="48913"/>
                    </a:lnTo>
                    <a:lnTo>
                      <a:pt x="0" y="49457"/>
                    </a:lnTo>
                    <a:lnTo>
                      <a:pt x="0" y="49971"/>
                    </a:lnTo>
                    <a:lnTo>
                      <a:pt x="0" y="50454"/>
                    </a:lnTo>
                    <a:lnTo>
                      <a:pt x="30" y="50877"/>
                    </a:lnTo>
                    <a:lnTo>
                      <a:pt x="91" y="51270"/>
                    </a:lnTo>
                    <a:lnTo>
                      <a:pt x="151" y="51633"/>
                    </a:lnTo>
                    <a:lnTo>
                      <a:pt x="242" y="51980"/>
                    </a:lnTo>
                    <a:lnTo>
                      <a:pt x="348" y="52327"/>
                    </a:lnTo>
                    <a:lnTo>
                      <a:pt x="468" y="52645"/>
                    </a:lnTo>
                    <a:lnTo>
                      <a:pt x="604" y="52947"/>
                    </a:lnTo>
                    <a:lnTo>
                      <a:pt x="755" y="53234"/>
                    </a:lnTo>
                    <a:lnTo>
                      <a:pt x="922" y="53521"/>
                    </a:lnTo>
                    <a:lnTo>
                      <a:pt x="1118" y="53778"/>
                    </a:lnTo>
                    <a:lnTo>
                      <a:pt x="1314" y="54034"/>
                    </a:lnTo>
                    <a:lnTo>
                      <a:pt x="1526" y="54276"/>
                    </a:lnTo>
                    <a:lnTo>
                      <a:pt x="1752" y="54503"/>
                    </a:lnTo>
                    <a:lnTo>
                      <a:pt x="1994" y="54714"/>
                    </a:lnTo>
                    <a:lnTo>
                      <a:pt x="2236" y="54926"/>
                    </a:lnTo>
                    <a:lnTo>
                      <a:pt x="2508" y="55107"/>
                    </a:lnTo>
                    <a:lnTo>
                      <a:pt x="2780" y="55288"/>
                    </a:lnTo>
                    <a:lnTo>
                      <a:pt x="3051" y="55454"/>
                    </a:lnTo>
                    <a:lnTo>
                      <a:pt x="3354" y="55621"/>
                    </a:lnTo>
                    <a:lnTo>
                      <a:pt x="3656" y="55757"/>
                    </a:lnTo>
                    <a:lnTo>
                      <a:pt x="3973" y="55892"/>
                    </a:lnTo>
                    <a:lnTo>
                      <a:pt x="4290" y="56013"/>
                    </a:lnTo>
                    <a:lnTo>
                      <a:pt x="4622" y="56134"/>
                    </a:lnTo>
                    <a:lnTo>
                      <a:pt x="4955" y="56240"/>
                    </a:lnTo>
                    <a:lnTo>
                      <a:pt x="5302" y="56331"/>
                    </a:lnTo>
                    <a:lnTo>
                      <a:pt x="5650" y="56421"/>
                    </a:lnTo>
                    <a:lnTo>
                      <a:pt x="5997" y="56497"/>
                    </a:lnTo>
                    <a:lnTo>
                      <a:pt x="6360" y="56557"/>
                    </a:lnTo>
                    <a:lnTo>
                      <a:pt x="6722" y="56618"/>
                    </a:lnTo>
                    <a:lnTo>
                      <a:pt x="7100" y="56678"/>
                    </a:lnTo>
                    <a:lnTo>
                      <a:pt x="7840" y="56753"/>
                    </a:lnTo>
                    <a:lnTo>
                      <a:pt x="8595" y="56784"/>
                    </a:lnTo>
                    <a:lnTo>
                      <a:pt x="9366" y="56799"/>
                    </a:lnTo>
                    <a:lnTo>
                      <a:pt x="10121" y="56799"/>
                    </a:lnTo>
                    <a:lnTo>
                      <a:pt x="10876" y="56753"/>
                    </a:lnTo>
                    <a:lnTo>
                      <a:pt x="11632" y="56693"/>
                    </a:lnTo>
                    <a:lnTo>
                      <a:pt x="12372" y="56602"/>
                    </a:lnTo>
                    <a:lnTo>
                      <a:pt x="13097" y="56497"/>
                    </a:lnTo>
                    <a:lnTo>
                      <a:pt x="13792" y="56376"/>
                    </a:lnTo>
                    <a:lnTo>
                      <a:pt x="14472" y="56240"/>
                    </a:lnTo>
                    <a:lnTo>
                      <a:pt x="15106" y="56089"/>
                    </a:lnTo>
                    <a:lnTo>
                      <a:pt x="15725" y="55938"/>
                    </a:lnTo>
                    <a:lnTo>
                      <a:pt x="16299" y="55757"/>
                    </a:lnTo>
                    <a:lnTo>
                      <a:pt x="16828" y="55575"/>
                    </a:lnTo>
                    <a:lnTo>
                      <a:pt x="17296" y="55379"/>
                    </a:lnTo>
                    <a:lnTo>
                      <a:pt x="17734" y="55198"/>
                    </a:lnTo>
                    <a:lnTo>
                      <a:pt x="18097" y="55001"/>
                    </a:lnTo>
                    <a:lnTo>
                      <a:pt x="18414" y="54805"/>
                    </a:lnTo>
                    <a:lnTo>
                      <a:pt x="18626" y="54669"/>
                    </a:lnTo>
                    <a:lnTo>
                      <a:pt x="18943" y="54503"/>
                    </a:lnTo>
                    <a:lnTo>
                      <a:pt x="19351" y="54306"/>
                    </a:lnTo>
                    <a:lnTo>
                      <a:pt x="19834" y="54080"/>
                    </a:lnTo>
                    <a:lnTo>
                      <a:pt x="21028" y="53536"/>
                    </a:lnTo>
                    <a:lnTo>
                      <a:pt x="22463" y="52932"/>
                    </a:lnTo>
                    <a:lnTo>
                      <a:pt x="24109" y="52252"/>
                    </a:lnTo>
                    <a:lnTo>
                      <a:pt x="25892" y="51527"/>
                    </a:lnTo>
                    <a:lnTo>
                      <a:pt x="29653" y="50031"/>
                    </a:lnTo>
                    <a:lnTo>
                      <a:pt x="33339" y="48581"/>
                    </a:lnTo>
                    <a:lnTo>
                      <a:pt x="36511" y="47358"/>
                    </a:lnTo>
                    <a:lnTo>
                      <a:pt x="39562" y="46179"/>
                    </a:lnTo>
                    <a:lnTo>
                      <a:pt x="40167" y="45847"/>
                    </a:lnTo>
                    <a:lnTo>
                      <a:pt x="40831" y="45500"/>
                    </a:lnTo>
                    <a:lnTo>
                      <a:pt x="41617" y="45092"/>
                    </a:lnTo>
                    <a:lnTo>
                      <a:pt x="42040" y="44895"/>
                    </a:lnTo>
                    <a:lnTo>
                      <a:pt x="42478" y="44699"/>
                    </a:lnTo>
                    <a:lnTo>
                      <a:pt x="42916" y="44518"/>
                    </a:lnTo>
                    <a:lnTo>
                      <a:pt x="43339" y="44367"/>
                    </a:lnTo>
                    <a:lnTo>
                      <a:pt x="43732" y="44231"/>
                    </a:lnTo>
                    <a:lnTo>
                      <a:pt x="44109" y="44140"/>
                    </a:lnTo>
                    <a:lnTo>
                      <a:pt x="44275" y="44110"/>
                    </a:lnTo>
                    <a:lnTo>
                      <a:pt x="44442" y="44080"/>
                    </a:lnTo>
                    <a:lnTo>
                      <a:pt x="44593" y="44064"/>
                    </a:lnTo>
                    <a:lnTo>
                      <a:pt x="44865" y="44064"/>
                    </a:lnTo>
                    <a:lnTo>
                      <a:pt x="45001" y="44049"/>
                    </a:lnTo>
                    <a:lnTo>
                      <a:pt x="45152" y="44034"/>
                    </a:lnTo>
                    <a:lnTo>
                      <a:pt x="45303" y="43989"/>
                    </a:lnTo>
                    <a:lnTo>
                      <a:pt x="45454" y="43944"/>
                    </a:lnTo>
                    <a:lnTo>
                      <a:pt x="45605" y="43883"/>
                    </a:lnTo>
                    <a:lnTo>
                      <a:pt x="45907" y="43732"/>
                    </a:lnTo>
                    <a:lnTo>
                      <a:pt x="46224" y="43566"/>
                    </a:lnTo>
                    <a:lnTo>
                      <a:pt x="46541" y="43355"/>
                    </a:lnTo>
                    <a:lnTo>
                      <a:pt x="46844" y="43128"/>
                    </a:lnTo>
                    <a:lnTo>
                      <a:pt x="47146" y="42886"/>
                    </a:lnTo>
                    <a:lnTo>
                      <a:pt x="47448" y="42645"/>
                    </a:lnTo>
                    <a:lnTo>
                      <a:pt x="47720" y="42403"/>
                    </a:lnTo>
                    <a:lnTo>
                      <a:pt x="47976" y="42161"/>
                    </a:lnTo>
                    <a:lnTo>
                      <a:pt x="48203" y="41935"/>
                    </a:lnTo>
                    <a:lnTo>
                      <a:pt x="48581" y="41527"/>
                    </a:lnTo>
                    <a:lnTo>
                      <a:pt x="48807" y="41255"/>
                    </a:lnTo>
                    <a:lnTo>
                      <a:pt x="48853" y="41194"/>
                    </a:lnTo>
                    <a:lnTo>
                      <a:pt x="48913" y="41149"/>
                    </a:lnTo>
                    <a:lnTo>
                      <a:pt x="49064" y="41028"/>
                    </a:lnTo>
                    <a:lnTo>
                      <a:pt x="49276" y="40907"/>
                    </a:lnTo>
                    <a:lnTo>
                      <a:pt x="49517" y="40802"/>
                    </a:lnTo>
                    <a:lnTo>
                      <a:pt x="49804" y="40681"/>
                    </a:lnTo>
                    <a:lnTo>
                      <a:pt x="50091" y="40560"/>
                    </a:lnTo>
                    <a:lnTo>
                      <a:pt x="50711" y="40333"/>
                    </a:lnTo>
                    <a:lnTo>
                      <a:pt x="51315" y="40137"/>
                    </a:lnTo>
                    <a:lnTo>
                      <a:pt x="51844" y="39986"/>
                    </a:lnTo>
                    <a:lnTo>
                      <a:pt x="52327" y="39835"/>
                    </a:lnTo>
                    <a:lnTo>
                      <a:pt x="52387" y="39442"/>
                    </a:lnTo>
                    <a:lnTo>
                      <a:pt x="52418" y="39034"/>
                    </a:lnTo>
                    <a:lnTo>
                      <a:pt x="52433" y="38626"/>
                    </a:lnTo>
                    <a:lnTo>
                      <a:pt x="52418" y="38188"/>
                    </a:lnTo>
                    <a:lnTo>
                      <a:pt x="52387" y="37765"/>
                    </a:lnTo>
                    <a:lnTo>
                      <a:pt x="52327" y="37327"/>
                    </a:lnTo>
                    <a:lnTo>
                      <a:pt x="52251" y="36889"/>
                    </a:lnTo>
                    <a:lnTo>
                      <a:pt x="52146" y="36451"/>
                    </a:lnTo>
                    <a:lnTo>
                      <a:pt x="52040" y="36013"/>
                    </a:lnTo>
                    <a:lnTo>
                      <a:pt x="51919" y="35560"/>
                    </a:lnTo>
                    <a:lnTo>
                      <a:pt x="51783" y="35137"/>
                    </a:lnTo>
                    <a:lnTo>
                      <a:pt x="51632" y="34699"/>
                    </a:lnTo>
                    <a:lnTo>
                      <a:pt x="51466" y="34276"/>
                    </a:lnTo>
                    <a:lnTo>
                      <a:pt x="51300" y="33853"/>
                    </a:lnTo>
                    <a:lnTo>
                      <a:pt x="51118" y="33445"/>
                    </a:lnTo>
                    <a:lnTo>
                      <a:pt x="50937" y="33037"/>
                    </a:lnTo>
                    <a:lnTo>
                      <a:pt x="50575" y="32282"/>
                    </a:lnTo>
                    <a:lnTo>
                      <a:pt x="50197" y="31587"/>
                    </a:lnTo>
                    <a:lnTo>
                      <a:pt x="49819" y="30968"/>
                    </a:lnTo>
                    <a:lnTo>
                      <a:pt x="49472" y="30439"/>
                    </a:lnTo>
                    <a:lnTo>
                      <a:pt x="49155" y="30001"/>
                    </a:lnTo>
                    <a:lnTo>
                      <a:pt x="49004" y="29820"/>
                    </a:lnTo>
                    <a:lnTo>
                      <a:pt x="48868" y="29668"/>
                    </a:lnTo>
                    <a:lnTo>
                      <a:pt x="48747" y="29563"/>
                    </a:lnTo>
                    <a:lnTo>
                      <a:pt x="48656" y="29472"/>
                    </a:lnTo>
                    <a:lnTo>
                      <a:pt x="48566" y="29427"/>
                    </a:lnTo>
                    <a:lnTo>
                      <a:pt x="48490" y="29427"/>
                    </a:lnTo>
                    <a:lnTo>
                      <a:pt x="47720" y="29548"/>
                    </a:lnTo>
                    <a:lnTo>
                      <a:pt x="47161" y="29623"/>
                    </a:lnTo>
                    <a:lnTo>
                      <a:pt x="46511" y="29699"/>
                    </a:lnTo>
                    <a:lnTo>
                      <a:pt x="46179" y="29729"/>
                    </a:lnTo>
                    <a:lnTo>
                      <a:pt x="45816" y="29759"/>
                    </a:lnTo>
                    <a:lnTo>
                      <a:pt x="45106" y="29759"/>
                    </a:lnTo>
                    <a:lnTo>
                      <a:pt x="44744" y="29744"/>
                    </a:lnTo>
                    <a:lnTo>
                      <a:pt x="44396" y="29714"/>
                    </a:lnTo>
                    <a:lnTo>
                      <a:pt x="44049" y="29653"/>
                    </a:lnTo>
                    <a:lnTo>
                      <a:pt x="43717" y="29578"/>
                    </a:lnTo>
                    <a:lnTo>
                      <a:pt x="43566" y="29533"/>
                    </a:lnTo>
                    <a:lnTo>
                      <a:pt x="43414" y="29517"/>
                    </a:lnTo>
                    <a:lnTo>
                      <a:pt x="43263" y="29502"/>
                    </a:lnTo>
                    <a:lnTo>
                      <a:pt x="43127" y="29487"/>
                    </a:lnTo>
                    <a:lnTo>
                      <a:pt x="43007" y="29487"/>
                    </a:lnTo>
                    <a:lnTo>
                      <a:pt x="42886" y="29502"/>
                    </a:lnTo>
                    <a:lnTo>
                      <a:pt x="42765" y="29533"/>
                    </a:lnTo>
                    <a:lnTo>
                      <a:pt x="42659" y="29563"/>
                    </a:lnTo>
                    <a:lnTo>
                      <a:pt x="42553" y="29593"/>
                    </a:lnTo>
                    <a:lnTo>
                      <a:pt x="42448" y="29638"/>
                    </a:lnTo>
                    <a:lnTo>
                      <a:pt x="42251" y="29759"/>
                    </a:lnTo>
                    <a:lnTo>
                      <a:pt x="42085" y="29895"/>
                    </a:lnTo>
                    <a:lnTo>
                      <a:pt x="41919" y="30061"/>
                    </a:lnTo>
                    <a:lnTo>
                      <a:pt x="41753" y="30258"/>
                    </a:lnTo>
                    <a:lnTo>
                      <a:pt x="41602" y="30454"/>
                    </a:lnTo>
                    <a:lnTo>
                      <a:pt x="41300" y="30892"/>
                    </a:lnTo>
                    <a:lnTo>
                      <a:pt x="40967" y="31375"/>
                    </a:lnTo>
                    <a:lnTo>
                      <a:pt x="40786" y="31617"/>
                    </a:lnTo>
                    <a:lnTo>
                      <a:pt x="40590" y="31844"/>
                    </a:lnTo>
                    <a:lnTo>
                      <a:pt x="40469" y="31965"/>
                    </a:lnTo>
                    <a:lnTo>
                      <a:pt x="40363" y="32070"/>
                    </a:lnTo>
                    <a:lnTo>
                      <a:pt x="40227" y="32161"/>
                    </a:lnTo>
                    <a:lnTo>
                      <a:pt x="40091" y="32252"/>
                    </a:lnTo>
                    <a:lnTo>
                      <a:pt x="39940" y="32342"/>
                    </a:lnTo>
                    <a:lnTo>
                      <a:pt x="39789" y="32418"/>
                    </a:lnTo>
                    <a:lnTo>
                      <a:pt x="39472" y="32554"/>
                    </a:lnTo>
                    <a:lnTo>
                      <a:pt x="39139" y="32659"/>
                    </a:lnTo>
                    <a:lnTo>
                      <a:pt x="38807" y="32750"/>
                    </a:lnTo>
                    <a:lnTo>
                      <a:pt x="38460" y="32811"/>
                    </a:lnTo>
                    <a:lnTo>
                      <a:pt x="38112" y="32871"/>
                    </a:lnTo>
                    <a:lnTo>
                      <a:pt x="37795" y="32901"/>
                    </a:lnTo>
                    <a:lnTo>
                      <a:pt x="37493" y="32931"/>
                    </a:lnTo>
                    <a:lnTo>
                      <a:pt x="36964" y="32946"/>
                    </a:lnTo>
                    <a:lnTo>
                      <a:pt x="36481" y="32946"/>
                    </a:lnTo>
                    <a:lnTo>
                      <a:pt x="35922" y="32856"/>
                    </a:lnTo>
                    <a:lnTo>
                      <a:pt x="35363" y="32795"/>
                    </a:lnTo>
                    <a:lnTo>
                      <a:pt x="34789" y="32765"/>
                    </a:lnTo>
                    <a:lnTo>
                      <a:pt x="34200" y="32765"/>
                    </a:lnTo>
                    <a:lnTo>
                      <a:pt x="33596" y="32780"/>
                    </a:lnTo>
                    <a:lnTo>
                      <a:pt x="32991" y="32811"/>
                    </a:lnTo>
                    <a:lnTo>
                      <a:pt x="32372" y="32871"/>
                    </a:lnTo>
                    <a:lnTo>
                      <a:pt x="31753" y="32946"/>
                    </a:lnTo>
                    <a:lnTo>
                      <a:pt x="31133" y="33037"/>
                    </a:lnTo>
                    <a:lnTo>
                      <a:pt x="30529" y="33143"/>
                    </a:lnTo>
                    <a:lnTo>
                      <a:pt x="29910" y="33279"/>
                    </a:lnTo>
                    <a:lnTo>
                      <a:pt x="29306" y="33400"/>
                    </a:lnTo>
                    <a:lnTo>
                      <a:pt x="28716" y="33551"/>
                    </a:lnTo>
                    <a:lnTo>
                      <a:pt x="28127" y="33702"/>
                    </a:lnTo>
                    <a:lnTo>
                      <a:pt x="26979" y="34019"/>
                    </a:lnTo>
                    <a:lnTo>
                      <a:pt x="25922" y="34351"/>
                    </a:lnTo>
                    <a:lnTo>
                      <a:pt x="24940" y="34684"/>
                    </a:lnTo>
                    <a:lnTo>
                      <a:pt x="24049" y="35016"/>
                    </a:lnTo>
                    <a:lnTo>
                      <a:pt x="23293" y="35303"/>
                    </a:lnTo>
                    <a:lnTo>
                      <a:pt x="22674" y="35560"/>
                    </a:lnTo>
                    <a:lnTo>
                      <a:pt x="22206" y="35756"/>
                    </a:lnTo>
                    <a:lnTo>
                      <a:pt x="21813" y="35922"/>
                    </a:lnTo>
                    <a:lnTo>
                      <a:pt x="21934" y="35590"/>
                    </a:lnTo>
                    <a:lnTo>
                      <a:pt x="22085" y="35182"/>
                    </a:lnTo>
                    <a:lnTo>
                      <a:pt x="22296" y="34653"/>
                    </a:lnTo>
                    <a:lnTo>
                      <a:pt x="22583" y="33989"/>
                    </a:lnTo>
                    <a:lnTo>
                      <a:pt x="22931" y="33203"/>
                    </a:lnTo>
                    <a:lnTo>
                      <a:pt x="23354" y="32327"/>
                    </a:lnTo>
                    <a:lnTo>
                      <a:pt x="23837" y="31360"/>
                    </a:lnTo>
                    <a:lnTo>
                      <a:pt x="24381" y="30318"/>
                    </a:lnTo>
                    <a:lnTo>
                      <a:pt x="25015" y="29215"/>
                    </a:lnTo>
                    <a:lnTo>
                      <a:pt x="25348" y="28641"/>
                    </a:lnTo>
                    <a:lnTo>
                      <a:pt x="25710" y="28052"/>
                    </a:lnTo>
                    <a:lnTo>
                      <a:pt x="26088" y="27463"/>
                    </a:lnTo>
                    <a:lnTo>
                      <a:pt x="26481" y="26874"/>
                    </a:lnTo>
                    <a:lnTo>
                      <a:pt x="26889" y="26255"/>
                    </a:lnTo>
                    <a:lnTo>
                      <a:pt x="27327" y="25650"/>
                    </a:lnTo>
                    <a:lnTo>
                      <a:pt x="27780" y="25031"/>
                    </a:lnTo>
                    <a:lnTo>
                      <a:pt x="28248" y="24427"/>
                    </a:lnTo>
                    <a:lnTo>
                      <a:pt x="28732" y="23807"/>
                    </a:lnTo>
                    <a:lnTo>
                      <a:pt x="29245" y="23188"/>
                    </a:lnTo>
                    <a:lnTo>
                      <a:pt x="29774" y="22584"/>
                    </a:lnTo>
                    <a:lnTo>
                      <a:pt x="30318" y="21980"/>
                    </a:lnTo>
                    <a:lnTo>
                      <a:pt x="30861" y="21375"/>
                    </a:lnTo>
                    <a:lnTo>
                      <a:pt x="31375" y="20741"/>
                    </a:lnTo>
                    <a:lnTo>
                      <a:pt x="31843" y="20106"/>
                    </a:lnTo>
                    <a:lnTo>
                      <a:pt x="32297" y="19472"/>
                    </a:lnTo>
                    <a:lnTo>
                      <a:pt x="32704" y="18822"/>
                    </a:lnTo>
                    <a:lnTo>
                      <a:pt x="33097" y="18158"/>
                    </a:lnTo>
                    <a:lnTo>
                      <a:pt x="33460" y="17508"/>
                    </a:lnTo>
                    <a:lnTo>
                      <a:pt x="33792" y="16844"/>
                    </a:lnTo>
                    <a:lnTo>
                      <a:pt x="34109" y="16194"/>
                    </a:lnTo>
                    <a:lnTo>
                      <a:pt x="34381" y="15529"/>
                    </a:lnTo>
                    <a:lnTo>
                      <a:pt x="34653" y="14895"/>
                    </a:lnTo>
                    <a:lnTo>
                      <a:pt x="34880" y="14245"/>
                    </a:lnTo>
                    <a:lnTo>
                      <a:pt x="35106" y="13626"/>
                    </a:lnTo>
                    <a:lnTo>
                      <a:pt x="35303" y="13007"/>
                    </a:lnTo>
                    <a:lnTo>
                      <a:pt x="35469" y="12402"/>
                    </a:lnTo>
                    <a:lnTo>
                      <a:pt x="35635" y="11813"/>
                    </a:lnTo>
                    <a:lnTo>
                      <a:pt x="35771" y="11254"/>
                    </a:lnTo>
                    <a:lnTo>
                      <a:pt x="35892" y="10711"/>
                    </a:lnTo>
                    <a:lnTo>
                      <a:pt x="35997" y="10182"/>
                    </a:lnTo>
                    <a:lnTo>
                      <a:pt x="36103" y="9683"/>
                    </a:lnTo>
                    <a:lnTo>
                      <a:pt x="36254" y="8777"/>
                    </a:lnTo>
                    <a:lnTo>
                      <a:pt x="36345" y="7991"/>
                    </a:lnTo>
                    <a:lnTo>
                      <a:pt x="36420" y="7357"/>
                    </a:lnTo>
                    <a:lnTo>
                      <a:pt x="36451" y="6874"/>
                    </a:lnTo>
                    <a:lnTo>
                      <a:pt x="36481" y="6466"/>
                    </a:lnTo>
                    <a:lnTo>
                      <a:pt x="36360" y="6239"/>
                    </a:lnTo>
                    <a:lnTo>
                      <a:pt x="36224" y="6013"/>
                    </a:lnTo>
                    <a:lnTo>
                      <a:pt x="36073" y="5786"/>
                    </a:lnTo>
                    <a:lnTo>
                      <a:pt x="35892" y="5559"/>
                    </a:lnTo>
                    <a:lnTo>
                      <a:pt x="35680" y="5333"/>
                    </a:lnTo>
                    <a:lnTo>
                      <a:pt x="35454" y="5121"/>
                    </a:lnTo>
                    <a:lnTo>
                      <a:pt x="35212" y="4895"/>
                    </a:lnTo>
                    <a:lnTo>
                      <a:pt x="34940" y="4683"/>
                    </a:lnTo>
                    <a:lnTo>
                      <a:pt x="34653" y="4472"/>
                    </a:lnTo>
                    <a:lnTo>
                      <a:pt x="34336" y="4260"/>
                    </a:lnTo>
                    <a:lnTo>
                      <a:pt x="34019" y="4049"/>
                    </a:lnTo>
                    <a:lnTo>
                      <a:pt x="33671" y="3852"/>
                    </a:lnTo>
                    <a:lnTo>
                      <a:pt x="33309" y="3641"/>
                    </a:lnTo>
                    <a:lnTo>
                      <a:pt x="32946" y="3445"/>
                    </a:lnTo>
                    <a:lnTo>
                      <a:pt x="32553" y="3263"/>
                    </a:lnTo>
                    <a:lnTo>
                      <a:pt x="32145" y="3067"/>
                    </a:lnTo>
                    <a:lnTo>
                      <a:pt x="31315" y="2704"/>
                    </a:lnTo>
                    <a:lnTo>
                      <a:pt x="30423" y="2357"/>
                    </a:lnTo>
                    <a:lnTo>
                      <a:pt x="29502" y="2025"/>
                    </a:lnTo>
                    <a:lnTo>
                      <a:pt x="28550" y="1722"/>
                    </a:lnTo>
                    <a:lnTo>
                      <a:pt x="27568" y="1420"/>
                    </a:lnTo>
                    <a:lnTo>
                      <a:pt x="26571" y="1164"/>
                    </a:lnTo>
                    <a:lnTo>
                      <a:pt x="25559" y="922"/>
                    </a:lnTo>
                    <a:lnTo>
                      <a:pt x="24532" y="695"/>
                    </a:lnTo>
                    <a:lnTo>
                      <a:pt x="23520" y="514"/>
                    </a:lnTo>
                    <a:lnTo>
                      <a:pt x="22508" y="348"/>
                    </a:lnTo>
                    <a:lnTo>
                      <a:pt x="21511" y="212"/>
                    </a:lnTo>
                    <a:lnTo>
                      <a:pt x="20544" y="106"/>
                    </a:lnTo>
                    <a:lnTo>
                      <a:pt x="19592" y="46"/>
                    </a:lnTo>
                    <a:lnTo>
                      <a:pt x="18686"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2;p23">
                <a:extLst>
                  <a:ext uri="{FF2B5EF4-FFF2-40B4-BE49-F238E27FC236}">
                    <a16:creationId xmlns:a16="http://schemas.microsoft.com/office/drawing/2014/main" id="{73E8831D-8D84-8C27-DE99-8FDC7F292F16}"/>
                  </a:ext>
                </a:extLst>
              </p:cNvPr>
              <p:cNvSpPr/>
              <p:nvPr/>
            </p:nvSpPr>
            <p:spPr>
              <a:xfrm>
                <a:off x="7173385" y="1524228"/>
                <a:ext cx="347868" cy="725083"/>
              </a:xfrm>
              <a:custGeom>
                <a:avLst/>
                <a:gdLst/>
                <a:ahLst/>
                <a:cxnLst/>
                <a:rect l="l" t="t" r="r" b="b"/>
                <a:pathLst>
                  <a:path w="20590" h="42917" extrusionOk="0">
                    <a:moveTo>
                      <a:pt x="4457" y="0"/>
                    </a:moveTo>
                    <a:lnTo>
                      <a:pt x="0" y="1360"/>
                    </a:lnTo>
                    <a:lnTo>
                      <a:pt x="2357" y="11420"/>
                    </a:lnTo>
                    <a:lnTo>
                      <a:pt x="2372" y="11481"/>
                    </a:lnTo>
                    <a:lnTo>
                      <a:pt x="2402" y="11813"/>
                    </a:lnTo>
                    <a:lnTo>
                      <a:pt x="2508" y="12735"/>
                    </a:lnTo>
                    <a:lnTo>
                      <a:pt x="2599" y="13369"/>
                    </a:lnTo>
                    <a:lnTo>
                      <a:pt x="2719" y="14094"/>
                    </a:lnTo>
                    <a:lnTo>
                      <a:pt x="2855" y="14925"/>
                    </a:lnTo>
                    <a:lnTo>
                      <a:pt x="3037" y="15816"/>
                    </a:lnTo>
                    <a:lnTo>
                      <a:pt x="3263" y="16874"/>
                    </a:lnTo>
                    <a:lnTo>
                      <a:pt x="3399" y="17418"/>
                    </a:lnTo>
                    <a:lnTo>
                      <a:pt x="3550" y="17992"/>
                    </a:lnTo>
                    <a:lnTo>
                      <a:pt x="3701" y="18550"/>
                    </a:lnTo>
                    <a:lnTo>
                      <a:pt x="3867" y="19125"/>
                    </a:lnTo>
                    <a:lnTo>
                      <a:pt x="4049" y="19699"/>
                    </a:lnTo>
                    <a:lnTo>
                      <a:pt x="4245" y="20273"/>
                    </a:lnTo>
                    <a:lnTo>
                      <a:pt x="4457" y="20831"/>
                    </a:lnTo>
                    <a:lnTo>
                      <a:pt x="4683" y="21406"/>
                    </a:lnTo>
                    <a:lnTo>
                      <a:pt x="4925" y="21964"/>
                    </a:lnTo>
                    <a:lnTo>
                      <a:pt x="5167" y="22508"/>
                    </a:lnTo>
                    <a:lnTo>
                      <a:pt x="5438" y="23037"/>
                    </a:lnTo>
                    <a:lnTo>
                      <a:pt x="5725" y="23551"/>
                    </a:lnTo>
                    <a:lnTo>
                      <a:pt x="6012" y="24049"/>
                    </a:lnTo>
                    <a:lnTo>
                      <a:pt x="6330" y="24517"/>
                    </a:lnTo>
                    <a:lnTo>
                      <a:pt x="6526" y="24804"/>
                    </a:lnTo>
                    <a:lnTo>
                      <a:pt x="6738" y="25076"/>
                    </a:lnTo>
                    <a:lnTo>
                      <a:pt x="6949" y="25333"/>
                    </a:lnTo>
                    <a:lnTo>
                      <a:pt x="7176" y="25590"/>
                    </a:lnTo>
                    <a:lnTo>
                      <a:pt x="7432" y="26557"/>
                    </a:lnTo>
                    <a:lnTo>
                      <a:pt x="8127" y="29079"/>
                    </a:lnTo>
                    <a:lnTo>
                      <a:pt x="8596" y="30726"/>
                    </a:lnTo>
                    <a:lnTo>
                      <a:pt x="9124" y="32539"/>
                    </a:lnTo>
                    <a:lnTo>
                      <a:pt x="9683" y="34412"/>
                    </a:lnTo>
                    <a:lnTo>
                      <a:pt x="10287" y="36300"/>
                    </a:lnTo>
                    <a:lnTo>
                      <a:pt x="10635" y="37388"/>
                    </a:lnTo>
                    <a:lnTo>
                      <a:pt x="10997" y="38415"/>
                    </a:lnTo>
                    <a:lnTo>
                      <a:pt x="11360" y="39412"/>
                    </a:lnTo>
                    <a:lnTo>
                      <a:pt x="11707" y="40318"/>
                    </a:lnTo>
                    <a:lnTo>
                      <a:pt x="12040" y="41134"/>
                    </a:lnTo>
                    <a:lnTo>
                      <a:pt x="12372" y="41859"/>
                    </a:lnTo>
                    <a:lnTo>
                      <a:pt x="12523" y="42176"/>
                    </a:lnTo>
                    <a:lnTo>
                      <a:pt x="12674" y="42463"/>
                    </a:lnTo>
                    <a:lnTo>
                      <a:pt x="12825" y="42705"/>
                    </a:lnTo>
                    <a:lnTo>
                      <a:pt x="12976" y="42916"/>
                    </a:lnTo>
                    <a:lnTo>
                      <a:pt x="13384" y="42841"/>
                    </a:lnTo>
                    <a:lnTo>
                      <a:pt x="13837" y="42720"/>
                    </a:lnTo>
                    <a:lnTo>
                      <a:pt x="14426" y="42554"/>
                    </a:lnTo>
                    <a:lnTo>
                      <a:pt x="15121" y="42327"/>
                    </a:lnTo>
                    <a:lnTo>
                      <a:pt x="15484" y="42206"/>
                    </a:lnTo>
                    <a:lnTo>
                      <a:pt x="15877" y="42055"/>
                    </a:lnTo>
                    <a:lnTo>
                      <a:pt x="16269" y="41889"/>
                    </a:lnTo>
                    <a:lnTo>
                      <a:pt x="16662" y="41723"/>
                    </a:lnTo>
                    <a:lnTo>
                      <a:pt x="17055" y="41527"/>
                    </a:lnTo>
                    <a:lnTo>
                      <a:pt x="17463" y="41315"/>
                    </a:lnTo>
                    <a:lnTo>
                      <a:pt x="17856" y="41089"/>
                    </a:lnTo>
                    <a:lnTo>
                      <a:pt x="18233" y="40847"/>
                    </a:lnTo>
                    <a:lnTo>
                      <a:pt x="18596" y="40575"/>
                    </a:lnTo>
                    <a:lnTo>
                      <a:pt x="18943" y="40303"/>
                    </a:lnTo>
                    <a:lnTo>
                      <a:pt x="19260" y="40001"/>
                    </a:lnTo>
                    <a:lnTo>
                      <a:pt x="19562" y="39684"/>
                    </a:lnTo>
                    <a:lnTo>
                      <a:pt x="19698" y="39533"/>
                    </a:lnTo>
                    <a:lnTo>
                      <a:pt x="19834" y="39351"/>
                    </a:lnTo>
                    <a:lnTo>
                      <a:pt x="19955" y="39185"/>
                    </a:lnTo>
                    <a:lnTo>
                      <a:pt x="20061" y="39004"/>
                    </a:lnTo>
                    <a:lnTo>
                      <a:pt x="20167" y="38823"/>
                    </a:lnTo>
                    <a:lnTo>
                      <a:pt x="20257" y="38626"/>
                    </a:lnTo>
                    <a:lnTo>
                      <a:pt x="20333" y="38430"/>
                    </a:lnTo>
                    <a:lnTo>
                      <a:pt x="20408" y="38234"/>
                    </a:lnTo>
                    <a:lnTo>
                      <a:pt x="20469" y="38022"/>
                    </a:lnTo>
                    <a:lnTo>
                      <a:pt x="20514" y="37826"/>
                    </a:lnTo>
                    <a:lnTo>
                      <a:pt x="20559" y="37599"/>
                    </a:lnTo>
                    <a:lnTo>
                      <a:pt x="20575" y="37388"/>
                    </a:lnTo>
                    <a:lnTo>
                      <a:pt x="20590" y="37161"/>
                    </a:lnTo>
                    <a:lnTo>
                      <a:pt x="20575" y="36919"/>
                    </a:lnTo>
                    <a:lnTo>
                      <a:pt x="20559" y="36693"/>
                    </a:lnTo>
                    <a:lnTo>
                      <a:pt x="20529" y="36451"/>
                    </a:lnTo>
                    <a:lnTo>
                      <a:pt x="20484" y="36194"/>
                    </a:lnTo>
                    <a:lnTo>
                      <a:pt x="20408" y="35937"/>
                    </a:lnTo>
                    <a:lnTo>
                      <a:pt x="20333" y="35681"/>
                    </a:lnTo>
                    <a:lnTo>
                      <a:pt x="20227" y="35424"/>
                    </a:lnTo>
                    <a:lnTo>
                      <a:pt x="19683" y="34170"/>
                    </a:lnTo>
                    <a:lnTo>
                      <a:pt x="18294" y="31013"/>
                    </a:lnTo>
                    <a:lnTo>
                      <a:pt x="16405" y="26829"/>
                    </a:lnTo>
                    <a:lnTo>
                      <a:pt x="15408" y="24623"/>
                    </a:lnTo>
                    <a:lnTo>
                      <a:pt x="14426" y="22493"/>
                    </a:lnTo>
                    <a:lnTo>
                      <a:pt x="13701" y="20952"/>
                    </a:lnTo>
                    <a:lnTo>
                      <a:pt x="13037" y="19593"/>
                    </a:lnTo>
                    <a:lnTo>
                      <a:pt x="10121" y="12916"/>
                    </a:lnTo>
                    <a:lnTo>
                      <a:pt x="8716" y="9714"/>
                    </a:lnTo>
                    <a:lnTo>
                      <a:pt x="4457"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3;p23">
                <a:extLst>
                  <a:ext uri="{FF2B5EF4-FFF2-40B4-BE49-F238E27FC236}">
                    <a16:creationId xmlns:a16="http://schemas.microsoft.com/office/drawing/2014/main" id="{3A48FBA2-6921-4881-4971-395D3F3D909E}"/>
                  </a:ext>
                </a:extLst>
              </p:cNvPr>
              <p:cNvSpPr/>
              <p:nvPr/>
            </p:nvSpPr>
            <p:spPr>
              <a:xfrm>
                <a:off x="7347201" y="1904290"/>
                <a:ext cx="174069" cy="345063"/>
              </a:xfrm>
              <a:custGeom>
                <a:avLst/>
                <a:gdLst/>
                <a:ahLst/>
                <a:cxnLst/>
                <a:rect l="l" t="t" r="r" b="b"/>
                <a:pathLst>
                  <a:path w="10303" h="20424" extrusionOk="0">
                    <a:moveTo>
                      <a:pt x="4139" y="0"/>
                    </a:moveTo>
                    <a:lnTo>
                      <a:pt x="4260" y="408"/>
                    </a:lnTo>
                    <a:lnTo>
                      <a:pt x="4517" y="1375"/>
                    </a:lnTo>
                    <a:lnTo>
                      <a:pt x="4849" y="2765"/>
                    </a:lnTo>
                    <a:lnTo>
                      <a:pt x="5046" y="3550"/>
                    </a:lnTo>
                    <a:lnTo>
                      <a:pt x="5227" y="4381"/>
                    </a:lnTo>
                    <a:lnTo>
                      <a:pt x="5408" y="5242"/>
                    </a:lnTo>
                    <a:lnTo>
                      <a:pt x="5559" y="6103"/>
                    </a:lnTo>
                    <a:lnTo>
                      <a:pt x="5695" y="6949"/>
                    </a:lnTo>
                    <a:lnTo>
                      <a:pt x="5801" y="7750"/>
                    </a:lnTo>
                    <a:lnTo>
                      <a:pt x="5846" y="8142"/>
                    </a:lnTo>
                    <a:lnTo>
                      <a:pt x="5877" y="8505"/>
                    </a:lnTo>
                    <a:lnTo>
                      <a:pt x="5892" y="8867"/>
                    </a:lnTo>
                    <a:lnTo>
                      <a:pt x="5892" y="9200"/>
                    </a:lnTo>
                    <a:lnTo>
                      <a:pt x="5877" y="9502"/>
                    </a:lnTo>
                    <a:lnTo>
                      <a:pt x="5862" y="9789"/>
                    </a:lnTo>
                    <a:lnTo>
                      <a:pt x="5816" y="10031"/>
                    </a:lnTo>
                    <a:lnTo>
                      <a:pt x="5771" y="10257"/>
                    </a:lnTo>
                    <a:lnTo>
                      <a:pt x="5620" y="10680"/>
                    </a:lnTo>
                    <a:lnTo>
                      <a:pt x="5454" y="11088"/>
                    </a:lnTo>
                    <a:lnTo>
                      <a:pt x="5242" y="11481"/>
                    </a:lnTo>
                    <a:lnTo>
                      <a:pt x="5016" y="11873"/>
                    </a:lnTo>
                    <a:lnTo>
                      <a:pt x="4895" y="12055"/>
                    </a:lnTo>
                    <a:lnTo>
                      <a:pt x="4759" y="12236"/>
                    </a:lnTo>
                    <a:lnTo>
                      <a:pt x="4608" y="12402"/>
                    </a:lnTo>
                    <a:lnTo>
                      <a:pt x="4457" y="12568"/>
                    </a:lnTo>
                    <a:lnTo>
                      <a:pt x="4306" y="12734"/>
                    </a:lnTo>
                    <a:lnTo>
                      <a:pt x="4139" y="12886"/>
                    </a:lnTo>
                    <a:lnTo>
                      <a:pt x="3973" y="13037"/>
                    </a:lnTo>
                    <a:lnTo>
                      <a:pt x="3792" y="13173"/>
                    </a:lnTo>
                    <a:lnTo>
                      <a:pt x="3611" y="13293"/>
                    </a:lnTo>
                    <a:lnTo>
                      <a:pt x="3414" y="13414"/>
                    </a:lnTo>
                    <a:lnTo>
                      <a:pt x="3218" y="13520"/>
                    </a:lnTo>
                    <a:lnTo>
                      <a:pt x="3007" y="13626"/>
                    </a:lnTo>
                    <a:lnTo>
                      <a:pt x="2795" y="13716"/>
                    </a:lnTo>
                    <a:lnTo>
                      <a:pt x="2568" y="13792"/>
                    </a:lnTo>
                    <a:lnTo>
                      <a:pt x="2342" y="13852"/>
                    </a:lnTo>
                    <a:lnTo>
                      <a:pt x="2115" y="13898"/>
                    </a:lnTo>
                    <a:lnTo>
                      <a:pt x="1874" y="13943"/>
                    </a:lnTo>
                    <a:lnTo>
                      <a:pt x="1632" y="13958"/>
                    </a:lnTo>
                    <a:lnTo>
                      <a:pt x="1375" y="13973"/>
                    </a:lnTo>
                    <a:lnTo>
                      <a:pt x="1103" y="13973"/>
                    </a:lnTo>
                    <a:lnTo>
                      <a:pt x="846" y="13958"/>
                    </a:lnTo>
                    <a:lnTo>
                      <a:pt x="559" y="13928"/>
                    </a:lnTo>
                    <a:lnTo>
                      <a:pt x="287" y="13867"/>
                    </a:lnTo>
                    <a:lnTo>
                      <a:pt x="0" y="13807"/>
                    </a:lnTo>
                    <a:lnTo>
                      <a:pt x="0" y="13807"/>
                    </a:lnTo>
                    <a:lnTo>
                      <a:pt x="348" y="14895"/>
                    </a:lnTo>
                    <a:lnTo>
                      <a:pt x="710" y="15922"/>
                    </a:lnTo>
                    <a:lnTo>
                      <a:pt x="1073" y="16919"/>
                    </a:lnTo>
                    <a:lnTo>
                      <a:pt x="1420" y="17825"/>
                    </a:lnTo>
                    <a:lnTo>
                      <a:pt x="1753" y="18641"/>
                    </a:lnTo>
                    <a:lnTo>
                      <a:pt x="2085" y="19366"/>
                    </a:lnTo>
                    <a:lnTo>
                      <a:pt x="2236" y="19683"/>
                    </a:lnTo>
                    <a:lnTo>
                      <a:pt x="2387" y="19970"/>
                    </a:lnTo>
                    <a:lnTo>
                      <a:pt x="2538" y="20212"/>
                    </a:lnTo>
                    <a:lnTo>
                      <a:pt x="2689" y="20423"/>
                    </a:lnTo>
                    <a:lnTo>
                      <a:pt x="3097" y="20348"/>
                    </a:lnTo>
                    <a:lnTo>
                      <a:pt x="3550" y="20227"/>
                    </a:lnTo>
                    <a:lnTo>
                      <a:pt x="4139" y="20061"/>
                    </a:lnTo>
                    <a:lnTo>
                      <a:pt x="4834" y="19834"/>
                    </a:lnTo>
                    <a:lnTo>
                      <a:pt x="5197" y="19713"/>
                    </a:lnTo>
                    <a:lnTo>
                      <a:pt x="5590" y="19562"/>
                    </a:lnTo>
                    <a:lnTo>
                      <a:pt x="5982" y="19396"/>
                    </a:lnTo>
                    <a:lnTo>
                      <a:pt x="6375" y="19230"/>
                    </a:lnTo>
                    <a:lnTo>
                      <a:pt x="6768" y="19034"/>
                    </a:lnTo>
                    <a:lnTo>
                      <a:pt x="7176" y="18822"/>
                    </a:lnTo>
                    <a:lnTo>
                      <a:pt x="7569" y="18596"/>
                    </a:lnTo>
                    <a:lnTo>
                      <a:pt x="7946" y="18354"/>
                    </a:lnTo>
                    <a:lnTo>
                      <a:pt x="8309" y="18082"/>
                    </a:lnTo>
                    <a:lnTo>
                      <a:pt x="8656" y="17810"/>
                    </a:lnTo>
                    <a:lnTo>
                      <a:pt x="8973" y="17508"/>
                    </a:lnTo>
                    <a:lnTo>
                      <a:pt x="9275" y="17191"/>
                    </a:lnTo>
                    <a:lnTo>
                      <a:pt x="9411" y="17040"/>
                    </a:lnTo>
                    <a:lnTo>
                      <a:pt x="9547" y="16858"/>
                    </a:lnTo>
                    <a:lnTo>
                      <a:pt x="9668" y="16692"/>
                    </a:lnTo>
                    <a:lnTo>
                      <a:pt x="9774" y="16511"/>
                    </a:lnTo>
                    <a:lnTo>
                      <a:pt x="9880" y="16330"/>
                    </a:lnTo>
                    <a:lnTo>
                      <a:pt x="9970" y="16133"/>
                    </a:lnTo>
                    <a:lnTo>
                      <a:pt x="10046" y="15937"/>
                    </a:lnTo>
                    <a:lnTo>
                      <a:pt x="10121" y="15741"/>
                    </a:lnTo>
                    <a:lnTo>
                      <a:pt x="10182" y="15529"/>
                    </a:lnTo>
                    <a:lnTo>
                      <a:pt x="10227" y="15333"/>
                    </a:lnTo>
                    <a:lnTo>
                      <a:pt x="10272" y="15106"/>
                    </a:lnTo>
                    <a:lnTo>
                      <a:pt x="10288" y="14895"/>
                    </a:lnTo>
                    <a:lnTo>
                      <a:pt x="10303" y="14668"/>
                    </a:lnTo>
                    <a:lnTo>
                      <a:pt x="10288" y="14426"/>
                    </a:lnTo>
                    <a:lnTo>
                      <a:pt x="10272" y="14200"/>
                    </a:lnTo>
                    <a:lnTo>
                      <a:pt x="10242" y="13958"/>
                    </a:lnTo>
                    <a:lnTo>
                      <a:pt x="10197" y="13701"/>
                    </a:lnTo>
                    <a:lnTo>
                      <a:pt x="10121" y="13444"/>
                    </a:lnTo>
                    <a:lnTo>
                      <a:pt x="10046" y="13188"/>
                    </a:lnTo>
                    <a:lnTo>
                      <a:pt x="9940" y="12931"/>
                    </a:lnTo>
                    <a:lnTo>
                      <a:pt x="9396" y="11677"/>
                    </a:lnTo>
                    <a:lnTo>
                      <a:pt x="8007" y="8520"/>
                    </a:lnTo>
                    <a:lnTo>
                      <a:pt x="6118" y="4336"/>
                    </a:lnTo>
                    <a:lnTo>
                      <a:pt x="5121" y="2130"/>
                    </a:lnTo>
                    <a:lnTo>
                      <a:pt x="4139"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4;p23">
                <a:extLst>
                  <a:ext uri="{FF2B5EF4-FFF2-40B4-BE49-F238E27FC236}">
                    <a16:creationId xmlns:a16="http://schemas.microsoft.com/office/drawing/2014/main" id="{7A70C9C1-1E74-8400-060D-168F7B881FED}"/>
                  </a:ext>
                </a:extLst>
              </p:cNvPr>
              <p:cNvSpPr/>
              <p:nvPr/>
            </p:nvSpPr>
            <p:spPr>
              <a:xfrm>
                <a:off x="7347962" y="2122767"/>
                <a:ext cx="271063" cy="354001"/>
              </a:xfrm>
              <a:custGeom>
                <a:avLst/>
                <a:gdLst/>
                <a:ahLst/>
                <a:cxnLst/>
                <a:rect l="l" t="t" r="r" b="b"/>
                <a:pathLst>
                  <a:path w="16044" h="20953" extrusionOk="0">
                    <a:moveTo>
                      <a:pt x="9895" y="1"/>
                    </a:moveTo>
                    <a:lnTo>
                      <a:pt x="9306" y="182"/>
                    </a:lnTo>
                    <a:lnTo>
                      <a:pt x="8717" y="379"/>
                    </a:lnTo>
                    <a:lnTo>
                      <a:pt x="8128" y="620"/>
                    </a:lnTo>
                    <a:lnTo>
                      <a:pt x="7539" y="877"/>
                    </a:lnTo>
                    <a:lnTo>
                      <a:pt x="6965" y="1149"/>
                    </a:lnTo>
                    <a:lnTo>
                      <a:pt x="6406" y="1436"/>
                    </a:lnTo>
                    <a:lnTo>
                      <a:pt x="5847" y="1738"/>
                    </a:lnTo>
                    <a:lnTo>
                      <a:pt x="5303" y="2055"/>
                    </a:lnTo>
                    <a:lnTo>
                      <a:pt x="4774" y="2388"/>
                    </a:lnTo>
                    <a:lnTo>
                      <a:pt x="4261" y="2705"/>
                    </a:lnTo>
                    <a:lnTo>
                      <a:pt x="3777" y="3037"/>
                    </a:lnTo>
                    <a:lnTo>
                      <a:pt x="3309" y="3369"/>
                    </a:lnTo>
                    <a:lnTo>
                      <a:pt x="2448" y="3989"/>
                    </a:lnTo>
                    <a:lnTo>
                      <a:pt x="1693" y="4578"/>
                    </a:lnTo>
                    <a:lnTo>
                      <a:pt x="1013" y="5122"/>
                    </a:lnTo>
                    <a:lnTo>
                      <a:pt x="499" y="5560"/>
                    </a:lnTo>
                    <a:lnTo>
                      <a:pt x="76" y="5938"/>
                    </a:lnTo>
                    <a:lnTo>
                      <a:pt x="31" y="6406"/>
                    </a:lnTo>
                    <a:lnTo>
                      <a:pt x="1" y="6889"/>
                    </a:lnTo>
                    <a:lnTo>
                      <a:pt x="1" y="7373"/>
                    </a:lnTo>
                    <a:lnTo>
                      <a:pt x="16" y="7871"/>
                    </a:lnTo>
                    <a:lnTo>
                      <a:pt x="61" y="8657"/>
                    </a:lnTo>
                    <a:lnTo>
                      <a:pt x="137" y="9457"/>
                    </a:lnTo>
                    <a:lnTo>
                      <a:pt x="242" y="10273"/>
                    </a:lnTo>
                    <a:lnTo>
                      <a:pt x="394" y="11089"/>
                    </a:lnTo>
                    <a:lnTo>
                      <a:pt x="560" y="11904"/>
                    </a:lnTo>
                    <a:lnTo>
                      <a:pt x="756" y="12735"/>
                    </a:lnTo>
                    <a:lnTo>
                      <a:pt x="983" y="13536"/>
                    </a:lnTo>
                    <a:lnTo>
                      <a:pt x="1239" y="14336"/>
                    </a:lnTo>
                    <a:lnTo>
                      <a:pt x="1511" y="15137"/>
                    </a:lnTo>
                    <a:lnTo>
                      <a:pt x="1798" y="15907"/>
                    </a:lnTo>
                    <a:lnTo>
                      <a:pt x="2100" y="16648"/>
                    </a:lnTo>
                    <a:lnTo>
                      <a:pt x="2433" y="17373"/>
                    </a:lnTo>
                    <a:lnTo>
                      <a:pt x="2765" y="18068"/>
                    </a:lnTo>
                    <a:lnTo>
                      <a:pt x="3113" y="18717"/>
                    </a:lnTo>
                    <a:lnTo>
                      <a:pt x="3475" y="19337"/>
                    </a:lnTo>
                    <a:lnTo>
                      <a:pt x="3838" y="19911"/>
                    </a:lnTo>
                    <a:lnTo>
                      <a:pt x="4064" y="20137"/>
                    </a:lnTo>
                    <a:lnTo>
                      <a:pt x="4306" y="20333"/>
                    </a:lnTo>
                    <a:lnTo>
                      <a:pt x="4548" y="20485"/>
                    </a:lnTo>
                    <a:lnTo>
                      <a:pt x="4789" y="20636"/>
                    </a:lnTo>
                    <a:lnTo>
                      <a:pt x="5046" y="20741"/>
                    </a:lnTo>
                    <a:lnTo>
                      <a:pt x="5303" y="20832"/>
                    </a:lnTo>
                    <a:lnTo>
                      <a:pt x="5560" y="20892"/>
                    </a:lnTo>
                    <a:lnTo>
                      <a:pt x="5817" y="20923"/>
                    </a:lnTo>
                    <a:lnTo>
                      <a:pt x="6088" y="20953"/>
                    </a:lnTo>
                    <a:lnTo>
                      <a:pt x="6360" y="20938"/>
                    </a:lnTo>
                    <a:lnTo>
                      <a:pt x="6647" y="20923"/>
                    </a:lnTo>
                    <a:lnTo>
                      <a:pt x="6919" y="20877"/>
                    </a:lnTo>
                    <a:lnTo>
                      <a:pt x="7206" y="20802"/>
                    </a:lnTo>
                    <a:lnTo>
                      <a:pt x="7478" y="20726"/>
                    </a:lnTo>
                    <a:lnTo>
                      <a:pt x="7765" y="20621"/>
                    </a:lnTo>
                    <a:lnTo>
                      <a:pt x="8052" y="20515"/>
                    </a:lnTo>
                    <a:lnTo>
                      <a:pt x="8415" y="20349"/>
                    </a:lnTo>
                    <a:lnTo>
                      <a:pt x="8777" y="20152"/>
                    </a:lnTo>
                    <a:lnTo>
                      <a:pt x="9140" y="19941"/>
                    </a:lnTo>
                    <a:lnTo>
                      <a:pt x="9517" y="19714"/>
                    </a:lnTo>
                    <a:lnTo>
                      <a:pt x="9865" y="19457"/>
                    </a:lnTo>
                    <a:lnTo>
                      <a:pt x="10227" y="19201"/>
                    </a:lnTo>
                    <a:lnTo>
                      <a:pt x="10590" y="18914"/>
                    </a:lnTo>
                    <a:lnTo>
                      <a:pt x="10937" y="18627"/>
                    </a:lnTo>
                    <a:lnTo>
                      <a:pt x="11285" y="18324"/>
                    </a:lnTo>
                    <a:lnTo>
                      <a:pt x="11632" y="18022"/>
                    </a:lnTo>
                    <a:lnTo>
                      <a:pt x="12282" y="17388"/>
                    </a:lnTo>
                    <a:lnTo>
                      <a:pt x="12916" y="16753"/>
                    </a:lnTo>
                    <a:lnTo>
                      <a:pt x="13505" y="16119"/>
                    </a:lnTo>
                    <a:lnTo>
                      <a:pt x="14049" y="15500"/>
                    </a:lnTo>
                    <a:lnTo>
                      <a:pt x="14533" y="14926"/>
                    </a:lnTo>
                    <a:lnTo>
                      <a:pt x="14971" y="14382"/>
                    </a:lnTo>
                    <a:lnTo>
                      <a:pt x="15333" y="13913"/>
                    </a:lnTo>
                    <a:lnTo>
                      <a:pt x="15862" y="13234"/>
                    </a:lnTo>
                    <a:lnTo>
                      <a:pt x="16043" y="12977"/>
                    </a:lnTo>
                    <a:lnTo>
                      <a:pt x="10454" y="1149"/>
                    </a:lnTo>
                    <a:lnTo>
                      <a:pt x="9895"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5;p23">
                <a:extLst>
                  <a:ext uri="{FF2B5EF4-FFF2-40B4-BE49-F238E27FC236}">
                    <a16:creationId xmlns:a16="http://schemas.microsoft.com/office/drawing/2014/main" id="{4CF965DF-2E19-2565-99C1-CD867985299F}"/>
                  </a:ext>
                </a:extLst>
              </p:cNvPr>
              <p:cNvSpPr/>
              <p:nvPr/>
            </p:nvSpPr>
            <p:spPr>
              <a:xfrm>
                <a:off x="7347962" y="2122767"/>
                <a:ext cx="176637" cy="132997"/>
              </a:xfrm>
              <a:custGeom>
                <a:avLst/>
                <a:gdLst/>
                <a:ahLst/>
                <a:cxnLst/>
                <a:rect l="l" t="t" r="r" b="b"/>
                <a:pathLst>
                  <a:path w="10455" h="7872" extrusionOk="0">
                    <a:moveTo>
                      <a:pt x="9895" y="1"/>
                    </a:moveTo>
                    <a:lnTo>
                      <a:pt x="9442" y="137"/>
                    </a:lnTo>
                    <a:lnTo>
                      <a:pt x="8989" y="288"/>
                    </a:lnTo>
                    <a:lnTo>
                      <a:pt x="8536" y="454"/>
                    </a:lnTo>
                    <a:lnTo>
                      <a:pt x="8082" y="635"/>
                    </a:lnTo>
                    <a:lnTo>
                      <a:pt x="7629" y="832"/>
                    </a:lnTo>
                    <a:lnTo>
                      <a:pt x="7191" y="1043"/>
                    </a:lnTo>
                    <a:lnTo>
                      <a:pt x="6738" y="1255"/>
                    </a:lnTo>
                    <a:lnTo>
                      <a:pt x="6315" y="1481"/>
                    </a:lnTo>
                    <a:lnTo>
                      <a:pt x="5877" y="1723"/>
                    </a:lnTo>
                    <a:lnTo>
                      <a:pt x="5469" y="1965"/>
                    </a:lnTo>
                    <a:lnTo>
                      <a:pt x="4653" y="2463"/>
                    </a:lnTo>
                    <a:lnTo>
                      <a:pt x="3883" y="2962"/>
                    </a:lnTo>
                    <a:lnTo>
                      <a:pt x="3158" y="3475"/>
                    </a:lnTo>
                    <a:lnTo>
                      <a:pt x="2493" y="3959"/>
                    </a:lnTo>
                    <a:lnTo>
                      <a:pt x="1904" y="4412"/>
                    </a:lnTo>
                    <a:lnTo>
                      <a:pt x="1375" y="4835"/>
                    </a:lnTo>
                    <a:lnTo>
                      <a:pt x="922" y="5197"/>
                    </a:lnTo>
                    <a:lnTo>
                      <a:pt x="288" y="5741"/>
                    </a:lnTo>
                    <a:lnTo>
                      <a:pt x="76" y="5938"/>
                    </a:lnTo>
                    <a:lnTo>
                      <a:pt x="31" y="6406"/>
                    </a:lnTo>
                    <a:lnTo>
                      <a:pt x="1" y="6889"/>
                    </a:lnTo>
                    <a:lnTo>
                      <a:pt x="1" y="7373"/>
                    </a:lnTo>
                    <a:lnTo>
                      <a:pt x="16" y="7871"/>
                    </a:lnTo>
                    <a:lnTo>
                      <a:pt x="273" y="7629"/>
                    </a:lnTo>
                    <a:lnTo>
                      <a:pt x="545" y="7373"/>
                    </a:lnTo>
                    <a:lnTo>
                      <a:pt x="1134" y="6874"/>
                    </a:lnTo>
                    <a:lnTo>
                      <a:pt x="1783" y="6376"/>
                    </a:lnTo>
                    <a:lnTo>
                      <a:pt x="2478" y="5862"/>
                    </a:lnTo>
                    <a:lnTo>
                      <a:pt x="3218" y="5348"/>
                    </a:lnTo>
                    <a:lnTo>
                      <a:pt x="3974" y="4850"/>
                    </a:lnTo>
                    <a:lnTo>
                      <a:pt x="4744" y="4366"/>
                    </a:lnTo>
                    <a:lnTo>
                      <a:pt x="5514" y="3898"/>
                    </a:lnTo>
                    <a:lnTo>
                      <a:pt x="6285" y="3445"/>
                    </a:lnTo>
                    <a:lnTo>
                      <a:pt x="7025" y="3007"/>
                    </a:lnTo>
                    <a:lnTo>
                      <a:pt x="8415" y="2237"/>
                    </a:lnTo>
                    <a:lnTo>
                      <a:pt x="9578" y="1602"/>
                    </a:lnTo>
                    <a:lnTo>
                      <a:pt x="10454" y="1149"/>
                    </a:lnTo>
                    <a:lnTo>
                      <a:pt x="9895"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6;p23">
                <a:extLst>
                  <a:ext uri="{FF2B5EF4-FFF2-40B4-BE49-F238E27FC236}">
                    <a16:creationId xmlns:a16="http://schemas.microsoft.com/office/drawing/2014/main" id="{7F18CD8D-2D32-130E-46C7-1A3A0238F83A}"/>
                  </a:ext>
                </a:extLst>
              </p:cNvPr>
              <p:cNvSpPr/>
              <p:nvPr/>
            </p:nvSpPr>
            <p:spPr>
              <a:xfrm>
                <a:off x="7133560" y="2311911"/>
                <a:ext cx="1001738" cy="1180639"/>
              </a:xfrm>
              <a:custGeom>
                <a:avLst/>
                <a:gdLst/>
                <a:ahLst/>
                <a:cxnLst/>
                <a:rect l="l" t="t" r="r" b="b"/>
                <a:pathLst>
                  <a:path w="59292" h="69881" extrusionOk="0">
                    <a:moveTo>
                      <a:pt x="26194" y="0"/>
                    </a:moveTo>
                    <a:lnTo>
                      <a:pt x="25832" y="167"/>
                    </a:lnTo>
                    <a:lnTo>
                      <a:pt x="24865" y="605"/>
                    </a:lnTo>
                    <a:lnTo>
                      <a:pt x="24200" y="922"/>
                    </a:lnTo>
                    <a:lnTo>
                      <a:pt x="23460" y="1284"/>
                    </a:lnTo>
                    <a:lnTo>
                      <a:pt x="22645" y="1707"/>
                    </a:lnTo>
                    <a:lnTo>
                      <a:pt x="21768" y="2176"/>
                    </a:lnTo>
                    <a:lnTo>
                      <a:pt x="20877" y="2689"/>
                    </a:lnTo>
                    <a:lnTo>
                      <a:pt x="19971" y="3248"/>
                    </a:lnTo>
                    <a:lnTo>
                      <a:pt x="19533" y="3535"/>
                    </a:lnTo>
                    <a:lnTo>
                      <a:pt x="19095" y="3822"/>
                    </a:lnTo>
                    <a:lnTo>
                      <a:pt x="18657" y="4124"/>
                    </a:lnTo>
                    <a:lnTo>
                      <a:pt x="18234" y="4442"/>
                    </a:lnTo>
                    <a:lnTo>
                      <a:pt x="17826" y="4744"/>
                    </a:lnTo>
                    <a:lnTo>
                      <a:pt x="17448" y="5061"/>
                    </a:lnTo>
                    <a:lnTo>
                      <a:pt x="17070" y="5393"/>
                    </a:lnTo>
                    <a:lnTo>
                      <a:pt x="16723" y="5710"/>
                    </a:lnTo>
                    <a:lnTo>
                      <a:pt x="16391" y="6043"/>
                    </a:lnTo>
                    <a:lnTo>
                      <a:pt x="16104" y="6375"/>
                    </a:lnTo>
                    <a:lnTo>
                      <a:pt x="15832" y="6707"/>
                    </a:lnTo>
                    <a:lnTo>
                      <a:pt x="15590" y="7055"/>
                    </a:lnTo>
                    <a:lnTo>
                      <a:pt x="15364" y="7417"/>
                    </a:lnTo>
                    <a:lnTo>
                      <a:pt x="15122" y="7871"/>
                    </a:lnTo>
                    <a:lnTo>
                      <a:pt x="14850" y="8384"/>
                    </a:lnTo>
                    <a:lnTo>
                      <a:pt x="14578" y="8958"/>
                    </a:lnTo>
                    <a:lnTo>
                      <a:pt x="14291" y="9608"/>
                    </a:lnTo>
                    <a:lnTo>
                      <a:pt x="13989" y="10303"/>
                    </a:lnTo>
                    <a:lnTo>
                      <a:pt x="13687" y="11043"/>
                    </a:lnTo>
                    <a:lnTo>
                      <a:pt x="13354" y="11843"/>
                    </a:lnTo>
                    <a:lnTo>
                      <a:pt x="12705" y="13581"/>
                    </a:lnTo>
                    <a:lnTo>
                      <a:pt x="12025" y="15454"/>
                    </a:lnTo>
                    <a:lnTo>
                      <a:pt x="11330" y="17448"/>
                    </a:lnTo>
                    <a:lnTo>
                      <a:pt x="10635" y="19517"/>
                    </a:lnTo>
                    <a:lnTo>
                      <a:pt x="9940" y="21647"/>
                    </a:lnTo>
                    <a:lnTo>
                      <a:pt x="9276" y="23807"/>
                    </a:lnTo>
                    <a:lnTo>
                      <a:pt x="8626" y="25952"/>
                    </a:lnTo>
                    <a:lnTo>
                      <a:pt x="8022" y="28052"/>
                    </a:lnTo>
                    <a:lnTo>
                      <a:pt x="7463" y="30076"/>
                    </a:lnTo>
                    <a:lnTo>
                      <a:pt x="6965" y="32010"/>
                    </a:lnTo>
                    <a:lnTo>
                      <a:pt x="6542" y="33792"/>
                    </a:lnTo>
                    <a:lnTo>
                      <a:pt x="6360" y="34623"/>
                    </a:lnTo>
                    <a:lnTo>
                      <a:pt x="6194" y="35424"/>
                    </a:lnTo>
                    <a:lnTo>
                      <a:pt x="5786" y="37388"/>
                    </a:lnTo>
                    <a:lnTo>
                      <a:pt x="5363" y="39306"/>
                    </a:lnTo>
                    <a:lnTo>
                      <a:pt x="4956" y="41179"/>
                    </a:lnTo>
                    <a:lnTo>
                      <a:pt x="4533" y="42992"/>
                    </a:lnTo>
                    <a:lnTo>
                      <a:pt x="4110" y="44744"/>
                    </a:lnTo>
                    <a:lnTo>
                      <a:pt x="3702" y="46436"/>
                    </a:lnTo>
                    <a:lnTo>
                      <a:pt x="3294" y="48052"/>
                    </a:lnTo>
                    <a:lnTo>
                      <a:pt x="2901" y="49593"/>
                    </a:lnTo>
                    <a:lnTo>
                      <a:pt x="2161" y="52403"/>
                    </a:lnTo>
                    <a:lnTo>
                      <a:pt x="1481" y="54835"/>
                    </a:lnTo>
                    <a:lnTo>
                      <a:pt x="907" y="56844"/>
                    </a:lnTo>
                    <a:lnTo>
                      <a:pt x="454" y="58385"/>
                    </a:lnTo>
                    <a:lnTo>
                      <a:pt x="1" y="59865"/>
                    </a:lnTo>
                    <a:lnTo>
                      <a:pt x="363" y="60288"/>
                    </a:lnTo>
                    <a:lnTo>
                      <a:pt x="756" y="60711"/>
                    </a:lnTo>
                    <a:lnTo>
                      <a:pt x="1179" y="61119"/>
                    </a:lnTo>
                    <a:lnTo>
                      <a:pt x="1617" y="61527"/>
                    </a:lnTo>
                    <a:lnTo>
                      <a:pt x="2101" y="61905"/>
                    </a:lnTo>
                    <a:lnTo>
                      <a:pt x="2614" y="62282"/>
                    </a:lnTo>
                    <a:lnTo>
                      <a:pt x="3143" y="62645"/>
                    </a:lnTo>
                    <a:lnTo>
                      <a:pt x="3702" y="62992"/>
                    </a:lnTo>
                    <a:lnTo>
                      <a:pt x="4291" y="63340"/>
                    </a:lnTo>
                    <a:lnTo>
                      <a:pt x="4895" y="63657"/>
                    </a:lnTo>
                    <a:lnTo>
                      <a:pt x="5530" y="63974"/>
                    </a:lnTo>
                    <a:lnTo>
                      <a:pt x="6179" y="64276"/>
                    </a:lnTo>
                    <a:lnTo>
                      <a:pt x="6844" y="64578"/>
                    </a:lnTo>
                    <a:lnTo>
                      <a:pt x="7539" y="64865"/>
                    </a:lnTo>
                    <a:lnTo>
                      <a:pt x="8234" y="65137"/>
                    </a:lnTo>
                    <a:lnTo>
                      <a:pt x="8959" y="65394"/>
                    </a:lnTo>
                    <a:lnTo>
                      <a:pt x="9684" y="65651"/>
                    </a:lnTo>
                    <a:lnTo>
                      <a:pt x="10439" y="65893"/>
                    </a:lnTo>
                    <a:lnTo>
                      <a:pt x="11194" y="66134"/>
                    </a:lnTo>
                    <a:lnTo>
                      <a:pt x="11965" y="66361"/>
                    </a:lnTo>
                    <a:lnTo>
                      <a:pt x="12735" y="66572"/>
                    </a:lnTo>
                    <a:lnTo>
                      <a:pt x="13521" y="66784"/>
                    </a:lnTo>
                    <a:lnTo>
                      <a:pt x="14321" y="66980"/>
                    </a:lnTo>
                    <a:lnTo>
                      <a:pt x="15122" y="67177"/>
                    </a:lnTo>
                    <a:lnTo>
                      <a:pt x="16723" y="67524"/>
                    </a:lnTo>
                    <a:lnTo>
                      <a:pt x="18339" y="67856"/>
                    </a:lnTo>
                    <a:lnTo>
                      <a:pt x="19956" y="68143"/>
                    </a:lnTo>
                    <a:lnTo>
                      <a:pt x="21557" y="68400"/>
                    </a:lnTo>
                    <a:lnTo>
                      <a:pt x="23143" y="68642"/>
                    </a:lnTo>
                    <a:lnTo>
                      <a:pt x="24699" y="68853"/>
                    </a:lnTo>
                    <a:lnTo>
                      <a:pt x="26210" y="69035"/>
                    </a:lnTo>
                    <a:lnTo>
                      <a:pt x="27660" y="69201"/>
                    </a:lnTo>
                    <a:lnTo>
                      <a:pt x="29065" y="69337"/>
                    </a:lnTo>
                    <a:lnTo>
                      <a:pt x="30394" y="69458"/>
                    </a:lnTo>
                    <a:lnTo>
                      <a:pt x="31648" y="69563"/>
                    </a:lnTo>
                    <a:lnTo>
                      <a:pt x="32796" y="69639"/>
                    </a:lnTo>
                    <a:lnTo>
                      <a:pt x="34805" y="69775"/>
                    </a:lnTo>
                    <a:lnTo>
                      <a:pt x="36346" y="69835"/>
                    </a:lnTo>
                    <a:lnTo>
                      <a:pt x="37312" y="69881"/>
                    </a:lnTo>
                    <a:lnTo>
                      <a:pt x="37660" y="69881"/>
                    </a:lnTo>
                    <a:lnTo>
                      <a:pt x="37615" y="69337"/>
                    </a:lnTo>
                    <a:lnTo>
                      <a:pt x="37509" y="67841"/>
                    </a:lnTo>
                    <a:lnTo>
                      <a:pt x="37373" y="65621"/>
                    </a:lnTo>
                    <a:lnTo>
                      <a:pt x="37312" y="64291"/>
                    </a:lnTo>
                    <a:lnTo>
                      <a:pt x="37252" y="62887"/>
                    </a:lnTo>
                    <a:lnTo>
                      <a:pt x="37222" y="61391"/>
                    </a:lnTo>
                    <a:lnTo>
                      <a:pt x="37192" y="59850"/>
                    </a:lnTo>
                    <a:lnTo>
                      <a:pt x="37192" y="58309"/>
                    </a:lnTo>
                    <a:lnTo>
                      <a:pt x="37207" y="56754"/>
                    </a:lnTo>
                    <a:lnTo>
                      <a:pt x="37237" y="55998"/>
                    </a:lnTo>
                    <a:lnTo>
                      <a:pt x="37267" y="55258"/>
                    </a:lnTo>
                    <a:lnTo>
                      <a:pt x="37297" y="54533"/>
                    </a:lnTo>
                    <a:lnTo>
                      <a:pt x="37358" y="53823"/>
                    </a:lnTo>
                    <a:lnTo>
                      <a:pt x="37418" y="53128"/>
                    </a:lnTo>
                    <a:lnTo>
                      <a:pt x="37479" y="52463"/>
                    </a:lnTo>
                    <a:lnTo>
                      <a:pt x="37569" y="51844"/>
                    </a:lnTo>
                    <a:lnTo>
                      <a:pt x="37660" y="51240"/>
                    </a:lnTo>
                    <a:lnTo>
                      <a:pt x="37886" y="49941"/>
                    </a:lnTo>
                    <a:lnTo>
                      <a:pt x="38098" y="48566"/>
                    </a:lnTo>
                    <a:lnTo>
                      <a:pt x="38309" y="47176"/>
                    </a:lnTo>
                    <a:lnTo>
                      <a:pt x="38506" y="45756"/>
                    </a:lnTo>
                    <a:lnTo>
                      <a:pt x="38883" y="42962"/>
                    </a:lnTo>
                    <a:lnTo>
                      <a:pt x="39216" y="40318"/>
                    </a:lnTo>
                    <a:lnTo>
                      <a:pt x="39488" y="37992"/>
                    </a:lnTo>
                    <a:lnTo>
                      <a:pt x="39699" y="36149"/>
                    </a:lnTo>
                    <a:lnTo>
                      <a:pt x="39865" y="34487"/>
                    </a:lnTo>
                    <a:lnTo>
                      <a:pt x="40409" y="34880"/>
                    </a:lnTo>
                    <a:lnTo>
                      <a:pt x="40983" y="35318"/>
                    </a:lnTo>
                    <a:lnTo>
                      <a:pt x="42177" y="36285"/>
                    </a:lnTo>
                    <a:lnTo>
                      <a:pt x="43445" y="37327"/>
                    </a:lnTo>
                    <a:lnTo>
                      <a:pt x="44729" y="38430"/>
                    </a:lnTo>
                    <a:lnTo>
                      <a:pt x="45998" y="39533"/>
                    </a:lnTo>
                    <a:lnTo>
                      <a:pt x="47207" y="40590"/>
                    </a:lnTo>
                    <a:lnTo>
                      <a:pt x="49322" y="42493"/>
                    </a:lnTo>
                    <a:lnTo>
                      <a:pt x="50666" y="43732"/>
                    </a:lnTo>
                    <a:lnTo>
                      <a:pt x="51165" y="44200"/>
                    </a:lnTo>
                    <a:lnTo>
                      <a:pt x="51316" y="43551"/>
                    </a:lnTo>
                    <a:lnTo>
                      <a:pt x="51467" y="42916"/>
                    </a:lnTo>
                    <a:lnTo>
                      <a:pt x="51633" y="42312"/>
                    </a:lnTo>
                    <a:lnTo>
                      <a:pt x="51784" y="41723"/>
                    </a:lnTo>
                    <a:lnTo>
                      <a:pt x="51965" y="41149"/>
                    </a:lnTo>
                    <a:lnTo>
                      <a:pt x="52131" y="40605"/>
                    </a:lnTo>
                    <a:lnTo>
                      <a:pt x="52313" y="40077"/>
                    </a:lnTo>
                    <a:lnTo>
                      <a:pt x="52494" y="39563"/>
                    </a:lnTo>
                    <a:lnTo>
                      <a:pt x="52690" y="39064"/>
                    </a:lnTo>
                    <a:lnTo>
                      <a:pt x="52887" y="38581"/>
                    </a:lnTo>
                    <a:lnTo>
                      <a:pt x="53068" y="38113"/>
                    </a:lnTo>
                    <a:lnTo>
                      <a:pt x="53279" y="37675"/>
                    </a:lnTo>
                    <a:lnTo>
                      <a:pt x="53476" y="37237"/>
                    </a:lnTo>
                    <a:lnTo>
                      <a:pt x="53672" y="36829"/>
                    </a:lnTo>
                    <a:lnTo>
                      <a:pt x="54080" y="36043"/>
                    </a:lnTo>
                    <a:lnTo>
                      <a:pt x="54322" y="35635"/>
                    </a:lnTo>
                    <a:lnTo>
                      <a:pt x="54548" y="35243"/>
                    </a:lnTo>
                    <a:lnTo>
                      <a:pt x="54790" y="34865"/>
                    </a:lnTo>
                    <a:lnTo>
                      <a:pt x="55032" y="34502"/>
                    </a:lnTo>
                    <a:lnTo>
                      <a:pt x="55258" y="34170"/>
                    </a:lnTo>
                    <a:lnTo>
                      <a:pt x="55500" y="33838"/>
                    </a:lnTo>
                    <a:lnTo>
                      <a:pt x="55953" y="33249"/>
                    </a:lnTo>
                    <a:lnTo>
                      <a:pt x="56406" y="32735"/>
                    </a:lnTo>
                    <a:lnTo>
                      <a:pt x="56829" y="32267"/>
                    </a:lnTo>
                    <a:lnTo>
                      <a:pt x="57237" y="31859"/>
                    </a:lnTo>
                    <a:lnTo>
                      <a:pt x="57630" y="31511"/>
                    </a:lnTo>
                    <a:lnTo>
                      <a:pt x="57977" y="31224"/>
                    </a:lnTo>
                    <a:lnTo>
                      <a:pt x="58310" y="30983"/>
                    </a:lnTo>
                    <a:lnTo>
                      <a:pt x="58597" y="30786"/>
                    </a:lnTo>
                    <a:lnTo>
                      <a:pt x="58838" y="30635"/>
                    </a:lnTo>
                    <a:lnTo>
                      <a:pt x="59171" y="30439"/>
                    </a:lnTo>
                    <a:lnTo>
                      <a:pt x="59292" y="30378"/>
                    </a:lnTo>
                    <a:lnTo>
                      <a:pt x="58023" y="28717"/>
                    </a:lnTo>
                    <a:lnTo>
                      <a:pt x="48808" y="16677"/>
                    </a:lnTo>
                    <a:lnTo>
                      <a:pt x="38899" y="8460"/>
                    </a:lnTo>
                    <a:lnTo>
                      <a:pt x="37192" y="7055"/>
                    </a:lnTo>
                    <a:lnTo>
                      <a:pt x="29382" y="2055"/>
                    </a:lnTo>
                    <a:lnTo>
                      <a:pt x="26194"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7;p23">
                <a:extLst>
                  <a:ext uri="{FF2B5EF4-FFF2-40B4-BE49-F238E27FC236}">
                    <a16:creationId xmlns:a16="http://schemas.microsoft.com/office/drawing/2014/main" id="{DCC296EC-13A7-0BC0-722D-858EF3C3A6F9}"/>
                  </a:ext>
                </a:extLst>
              </p:cNvPr>
              <p:cNvSpPr/>
              <p:nvPr/>
            </p:nvSpPr>
            <p:spPr>
              <a:xfrm>
                <a:off x="7575898" y="2319312"/>
                <a:ext cx="201895" cy="168967"/>
              </a:xfrm>
              <a:custGeom>
                <a:avLst/>
                <a:gdLst/>
                <a:ahLst/>
                <a:cxnLst/>
                <a:rect l="l" t="t" r="r" b="b"/>
                <a:pathLst>
                  <a:path w="11950" h="10001" extrusionOk="0">
                    <a:moveTo>
                      <a:pt x="2689" y="0"/>
                    </a:moveTo>
                    <a:lnTo>
                      <a:pt x="2266" y="272"/>
                    </a:lnTo>
                    <a:lnTo>
                      <a:pt x="1828" y="559"/>
                    </a:lnTo>
                    <a:lnTo>
                      <a:pt x="1617" y="726"/>
                    </a:lnTo>
                    <a:lnTo>
                      <a:pt x="1405" y="907"/>
                    </a:lnTo>
                    <a:lnTo>
                      <a:pt x="1209" y="1103"/>
                    </a:lnTo>
                    <a:lnTo>
                      <a:pt x="1012" y="1315"/>
                    </a:lnTo>
                    <a:lnTo>
                      <a:pt x="831" y="1556"/>
                    </a:lnTo>
                    <a:lnTo>
                      <a:pt x="650" y="1828"/>
                    </a:lnTo>
                    <a:lnTo>
                      <a:pt x="499" y="2130"/>
                    </a:lnTo>
                    <a:lnTo>
                      <a:pt x="363" y="2463"/>
                    </a:lnTo>
                    <a:lnTo>
                      <a:pt x="242" y="2825"/>
                    </a:lnTo>
                    <a:lnTo>
                      <a:pt x="136" y="3248"/>
                    </a:lnTo>
                    <a:lnTo>
                      <a:pt x="61" y="3701"/>
                    </a:lnTo>
                    <a:lnTo>
                      <a:pt x="15" y="4200"/>
                    </a:lnTo>
                    <a:lnTo>
                      <a:pt x="0" y="4593"/>
                    </a:lnTo>
                    <a:lnTo>
                      <a:pt x="15" y="4970"/>
                    </a:lnTo>
                    <a:lnTo>
                      <a:pt x="61" y="5333"/>
                    </a:lnTo>
                    <a:lnTo>
                      <a:pt x="121" y="5680"/>
                    </a:lnTo>
                    <a:lnTo>
                      <a:pt x="212" y="6028"/>
                    </a:lnTo>
                    <a:lnTo>
                      <a:pt x="318" y="6360"/>
                    </a:lnTo>
                    <a:lnTo>
                      <a:pt x="454" y="6662"/>
                    </a:lnTo>
                    <a:lnTo>
                      <a:pt x="605" y="6964"/>
                    </a:lnTo>
                    <a:lnTo>
                      <a:pt x="771" y="7251"/>
                    </a:lnTo>
                    <a:lnTo>
                      <a:pt x="967" y="7538"/>
                    </a:lnTo>
                    <a:lnTo>
                      <a:pt x="1179" y="7795"/>
                    </a:lnTo>
                    <a:lnTo>
                      <a:pt x="1405" y="8037"/>
                    </a:lnTo>
                    <a:lnTo>
                      <a:pt x="1647" y="8279"/>
                    </a:lnTo>
                    <a:lnTo>
                      <a:pt x="1904" y="8490"/>
                    </a:lnTo>
                    <a:lnTo>
                      <a:pt x="2176" y="8701"/>
                    </a:lnTo>
                    <a:lnTo>
                      <a:pt x="2448" y="8883"/>
                    </a:lnTo>
                    <a:lnTo>
                      <a:pt x="2750" y="9064"/>
                    </a:lnTo>
                    <a:lnTo>
                      <a:pt x="3052" y="9230"/>
                    </a:lnTo>
                    <a:lnTo>
                      <a:pt x="3369" y="9366"/>
                    </a:lnTo>
                    <a:lnTo>
                      <a:pt x="3686" y="9502"/>
                    </a:lnTo>
                    <a:lnTo>
                      <a:pt x="4019" y="9623"/>
                    </a:lnTo>
                    <a:lnTo>
                      <a:pt x="4351" y="9714"/>
                    </a:lnTo>
                    <a:lnTo>
                      <a:pt x="4698" y="9804"/>
                    </a:lnTo>
                    <a:lnTo>
                      <a:pt x="5046" y="9880"/>
                    </a:lnTo>
                    <a:lnTo>
                      <a:pt x="5393" y="9925"/>
                    </a:lnTo>
                    <a:lnTo>
                      <a:pt x="5756" y="9970"/>
                    </a:lnTo>
                    <a:lnTo>
                      <a:pt x="6103" y="9986"/>
                    </a:lnTo>
                    <a:lnTo>
                      <a:pt x="6451" y="10001"/>
                    </a:lnTo>
                    <a:lnTo>
                      <a:pt x="6813" y="9986"/>
                    </a:lnTo>
                    <a:lnTo>
                      <a:pt x="7161" y="9955"/>
                    </a:lnTo>
                    <a:lnTo>
                      <a:pt x="7523" y="9925"/>
                    </a:lnTo>
                    <a:lnTo>
                      <a:pt x="7855" y="9865"/>
                    </a:lnTo>
                    <a:lnTo>
                      <a:pt x="8188" y="9789"/>
                    </a:lnTo>
                    <a:lnTo>
                      <a:pt x="8505" y="9698"/>
                    </a:lnTo>
                    <a:lnTo>
                      <a:pt x="8792" y="9593"/>
                    </a:lnTo>
                    <a:lnTo>
                      <a:pt x="9064" y="9487"/>
                    </a:lnTo>
                    <a:lnTo>
                      <a:pt x="9336" y="9351"/>
                    </a:lnTo>
                    <a:lnTo>
                      <a:pt x="9593" y="9215"/>
                    </a:lnTo>
                    <a:lnTo>
                      <a:pt x="9834" y="9064"/>
                    </a:lnTo>
                    <a:lnTo>
                      <a:pt x="10061" y="8913"/>
                    </a:lnTo>
                    <a:lnTo>
                      <a:pt x="10529" y="8566"/>
                    </a:lnTo>
                    <a:lnTo>
                      <a:pt x="10982" y="8188"/>
                    </a:lnTo>
                    <a:lnTo>
                      <a:pt x="11451" y="7795"/>
                    </a:lnTo>
                    <a:lnTo>
                      <a:pt x="11949" y="7387"/>
                    </a:lnTo>
                    <a:lnTo>
                      <a:pt x="11013" y="6617"/>
                    </a:lnTo>
                    <a:lnTo>
                      <a:pt x="2689"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8;p23">
                <a:extLst>
                  <a:ext uri="{FF2B5EF4-FFF2-40B4-BE49-F238E27FC236}">
                    <a16:creationId xmlns:a16="http://schemas.microsoft.com/office/drawing/2014/main" id="{BD728B5A-F08E-DB80-221E-DA721E6C80CD}"/>
                  </a:ext>
                </a:extLst>
              </p:cNvPr>
              <p:cNvSpPr/>
              <p:nvPr/>
            </p:nvSpPr>
            <p:spPr>
              <a:xfrm>
                <a:off x="7966922" y="2797123"/>
                <a:ext cx="168460" cy="261619"/>
              </a:xfrm>
              <a:custGeom>
                <a:avLst/>
                <a:gdLst/>
                <a:ahLst/>
                <a:cxnLst/>
                <a:rect l="l" t="t" r="r" b="b"/>
                <a:pathLst>
                  <a:path w="9971" h="15485" extrusionOk="0">
                    <a:moveTo>
                      <a:pt x="8702" y="1"/>
                    </a:moveTo>
                    <a:lnTo>
                      <a:pt x="8233" y="348"/>
                    </a:lnTo>
                    <a:lnTo>
                      <a:pt x="7720" y="756"/>
                    </a:lnTo>
                    <a:lnTo>
                      <a:pt x="7176" y="1224"/>
                    </a:lnTo>
                    <a:lnTo>
                      <a:pt x="6587" y="1753"/>
                    </a:lnTo>
                    <a:lnTo>
                      <a:pt x="5967" y="2357"/>
                    </a:lnTo>
                    <a:lnTo>
                      <a:pt x="5650" y="2690"/>
                    </a:lnTo>
                    <a:lnTo>
                      <a:pt x="5333" y="3022"/>
                    </a:lnTo>
                    <a:lnTo>
                      <a:pt x="5016" y="3385"/>
                    </a:lnTo>
                    <a:lnTo>
                      <a:pt x="4699" y="3762"/>
                    </a:lnTo>
                    <a:lnTo>
                      <a:pt x="4381" y="4170"/>
                    </a:lnTo>
                    <a:lnTo>
                      <a:pt x="4064" y="4578"/>
                    </a:lnTo>
                    <a:lnTo>
                      <a:pt x="3747" y="5016"/>
                    </a:lnTo>
                    <a:lnTo>
                      <a:pt x="3430" y="5469"/>
                    </a:lnTo>
                    <a:lnTo>
                      <a:pt x="3128" y="5937"/>
                    </a:lnTo>
                    <a:lnTo>
                      <a:pt x="2825" y="6421"/>
                    </a:lnTo>
                    <a:lnTo>
                      <a:pt x="2523" y="6934"/>
                    </a:lnTo>
                    <a:lnTo>
                      <a:pt x="2236" y="7448"/>
                    </a:lnTo>
                    <a:lnTo>
                      <a:pt x="1949" y="7992"/>
                    </a:lnTo>
                    <a:lnTo>
                      <a:pt x="1677" y="8566"/>
                    </a:lnTo>
                    <a:lnTo>
                      <a:pt x="1421" y="9140"/>
                    </a:lnTo>
                    <a:lnTo>
                      <a:pt x="1179" y="9744"/>
                    </a:lnTo>
                    <a:lnTo>
                      <a:pt x="937" y="10364"/>
                    </a:lnTo>
                    <a:lnTo>
                      <a:pt x="711" y="11013"/>
                    </a:lnTo>
                    <a:lnTo>
                      <a:pt x="514" y="11663"/>
                    </a:lnTo>
                    <a:lnTo>
                      <a:pt x="318" y="12358"/>
                    </a:lnTo>
                    <a:lnTo>
                      <a:pt x="152" y="13052"/>
                    </a:lnTo>
                    <a:lnTo>
                      <a:pt x="1" y="13777"/>
                    </a:lnTo>
                    <a:lnTo>
                      <a:pt x="1345" y="15016"/>
                    </a:lnTo>
                    <a:lnTo>
                      <a:pt x="1844" y="15484"/>
                    </a:lnTo>
                    <a:lnTo>
                      <a:pt x="2085" y="14427"/>
                    </a:lnTo>
                    <a:lnTo>
                      <a:pt x="2342" y="13430"/>
                    </a:lnTo>
                    <a:lnTo>
                      <a:pt x="2629" y="12493"/>
                    </a:lnTo>
                    <a:lnTo>
                      <a:pt x="2916" y="11602"/>
                    </a:lnTo>
                    <a:lnTo>
                      <a:pt x="3218" y="10756"/>
                    </a:lnTo>
                    <a:lnTo>
                      <a:pt x="3520" y="9956"/>
                    </a:lnTo>
                    <a:lnTo>
                      <a:pt x="3838" y="9200"/>
                    </a:lnTo>
                    <a:lnTo>
                      <a:pt x="4170" y="8490"/>
                    </a:lnTo>
                    <a:lnTo>
                      <a:pt x="4502" y="7826"/>
                    </a:lnTo>
                    <a:lnTo>
                      <a:pt x="4834" y="7206"/>
                    </a:lnTo>
                    <a:lnTo>
                      <a:pt x="5167" y="6617"/>
                    </a:lnTo>
                    <a:lnTo>
                      <a:pt x="5514" y="6073"/>
                    </a:lnTo>
                    <a:lnTo>
                      <a:pt x="5847" y="5575"/>
                    </a:lnTo>
                    <a:lnTo>
                      <a:pt x="6194" y="5107"/>
                    </a:lnTo>
                    <a:lnTo>
                      <a:pt x="6526" y="4684"/>
                    </a:lnTo>
                    <a:lnTo>
                      <a:pt x="6844" y="4276"/>
                    </a:lnTo>
                    <a:lnTo>
                      <a:pt x="7161" y="3913"/>
                    </a:lnTo>
                    <a:lnTo>
                      <a:pt x="7478" y="3581"/>
                    </a:lnTo>
                    <a:lnTo>
                      <a:pt x="7780" y="3294"/>
                    </a:lnTo>
                    <a:lnTo>
                      <a:pt x="8067" y="3022"/>
                    </a:lnTo>
                    <a:lnTo>
                      <a:pt x="8339" y="2780"/>
                    </a:lnTo>
                    <a:lnTo>
                      <a:pt x="8596" y="2569"/>
                    </a:lnTo>
                    <a:lnTo>
                      <a:pt x="8838" y="2372"/>
                    </a:lnTo>
                    <a:lnTo>
                      <a:pt x="9049" y="2206"/>
                    </a:lnTo>
                    <a:lnTo>
                      <a:pt x="9442" y="1965"/>
                    </a:lnTo>
                    <a:lnTo>
                      <a:pt x="9729" y="1783"/>
                    </a:lnTo>
                    <a:lnTo>
                      <a:pt x="9910" y="1693"/>
                    </a:lnTo>
                    <a:lnTo>
                      <a:pt x="9971" y="1662"/>
                    </a:lnTo>
                    <a:lnTo>
                      <a:pt x="8702"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9;p23">
                <a:extLst>
                  <a:ext uri="{FF2B5EF4-FFF2-40B4-BE49-F238E27FC236}">
                    <a16:creationId xmlns:a16="http://schemas.microsoft.com/office/drawing/2014/main" id="{058F7C31-0FF4-300E-A10D-8FB286017C1E}"/>
                  </a:ext>
                </a:extLst>
              </p:cNvPr>
              <p:cNvSpPr/>
              <p:nvPr/>
            </p:nvSpPr>
            <p:spPr>
              <a:xfrm>
                <a:off x="7781869" y="2266982"/>
                <a:ext cx="85522" cy="92922"/>
              </a:xfrm>
              <a:custGeom>
                <a:avLst/>
                <a:gdLst/>
                <a:ahLst/>
                <a:cxnLst/>
                <a:rect l="l" t="t" r="r" b="b"/>
                <a:pathLst>
                  <a:path w="5062" h="5500" extrusionOk="0">
                    <a:moveTo>
                      <a:pt x="4714" y="1"/>
                    </a:moveTo>
                    <a:lnTo>
                      <a:pt x="4397" y="16"/>
                    </a:lnTo>
                    <a:lnTo>
                      <a:pt x="4079" y="61"/>
                    </a:lnTo>
                    <a:lnTo>
                      <a:pt x="3762" y="137"/>
                    </a:lnTo>
                    <a:lnTo>
                      <a:pt x="3475" y="227"/>
                    </a:lnTo>
                    <a:lnTo>
                      <a:pt x="3203" y="363"/>
                    </a:lnTo>
                    <a:lnTo>
                      <a:pt x="2946" y="514"/>
                    </a:lnTo>
                    <a:lnTo>
                      <a:pt x="2690" y="696"/>
                    </a:lnTo>
                    <a:lnTo>
                      <a:pt x="2448" y="877"/>
                    </a:lnTo>
                    <a:lnTo>
                      <a:pt x="2221" y="1088"/>
                    </a:lnTo>
                    <a:lnTo>
                      <a:pt x="2010" y="1315"/>
                    </a:lnTo>
                    <a:lnTo>
                      <a:pt x="1814" y="1557"/>
                    </a:lnTo>
                    <a:lnTo>
                      <a:pt x="1617" y="1798"/>
                    </a:lnTo>
                    <a:lnTo>
                      <a:pt x="1451" y="2055"/>
                    </a:lnTo>
                    <a:lnTo>
                      <a:pt x="1270" y="2327"/>
                    </a:lnTo>
                    <a:lnTo>
                      <a:pt x="1119" y="2584"/>
                    </a:lnTo>
                    <a:lnTo>
                      <a:pt x="983" y="2856"/>
                    </a:lnTo>
                    <a:lnTo>
                      <a:pt x="847" y="3128"/>
                    </a:lnTo>
                    <a:lnTo>
                      <a:pt x="605" y="3641"/>
                    </a:lnTo>
                    <a:lnTo>
                      <a:pt x="409" y="4140"/>
                    </a:lnTo>
                    <a:lnTo>
                      <a:pt x="258" y="4578"/>
                    </a:lnTo>
                    <a:lnTo>
                      <a:pt x="137" y="4955"/>
                    </a:lnTo>
                    <a:lnTo>
                      <a:pt x="61" y="5243"/>
                    </a:lnTo>
                    <a:lnTo>
                      <a:pt x="1" y="5499"/>
                    </a:lnTo>
                    <a:lnTo>
                      <a:pt x="469" y="5409"/>
                    </a:lnTo>
                    <a:lnTo>
                      <a:pt x="922" y="5288"/>
                    </a:lnTo>
                    <a:lnTo>
                      <a:pt x="1330" y="5152"/>
                    </a:lnTo>
                    <a:lnTo>
                      <a:pt x="1723" y="5001"/>
                    </a:lnTo>
                    <a:lnTo>
                      <a:pt x="2070" y="4835"/>
                    </a:lnTo>
                    <a:lnTo>
                      <a:pt x="2403" y="4653"/>
                    </a:lnTo>
                    <a:lnTo>
                      <a:pt x="2720" y="4457"/>
                    </a:lnTo>
                    <a:lnTo>
                      <a:pt x="2992" y="4261"/>
                    </a:lnTo>
                    <a:lnTo>
                      <a:pt x="3249" y="4049"/>
                    </a:lnTo>
                    <a:lnTo>
                      <a:pt x="3490" y="3823"/>
                    </a:lnTo>
                    <a:lnTo>
                      <a:pt x="3702" y="3596"/>
                    </a:lnTo>
                    <a:lnTo>
                      <a:pt x="3898" y="3369"/>
                    </a:lnTo>
                    <a:lnTo>
                      <a:pt x="4079" y="3128"/>
                    </a:lnTo>
                    <a:lnTo>
                      <a:pt x="4230" y="2886"/>
                    </a:lnTo>
                    <a:lnTo>
                      <a:pt x="4366" y="2659"/>
                    </a:lnTo>
                    <a:lnTo>
                      <a:pt x="4487" y="2418"/>
                    </a:lnTo>
                    <a:lnTo>
                      <a:pt x="4608" y="2191"/>
                    </a:lnTo>
                    <a:lnTo>
                      <a:pt x="4699" y="1949"/>
                    </a:lnTo>
                    <a:lnTo>
                      <a:pt x="4774" y="1738"/>
                    </a:lnTo>
                    <a:lnTo>
                      <a:pt x="4835" y="1511"/>
                    </a:lnTo>
                    <a:lnTo>
                      <a:pt x="4940" y="1119"/>
                    </a:lnTo>
                    <a:lnTo>
                      <a:pt x="5016" y="756"/>
                    </a:lnTo>
                    <a:lnTo>
                      <a:pt x="5046" y="454"/>
                    </a:lnTo>
                    <a:lnTo>
                      <a:pt x="5061" y="227"/>
                    </a:lnTo>
                    <a:lnTo>
                      <a:pt x="5061" y="31"/>
                    </a:lnTo>
                    <a:lnTo>
                      <a:pt x="4714"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80;p23">
                <a:extLst>
                  <a:ext uri="{FF2B5EF4-FFF2-40B4-BE49-F238E27FC236}">
                    <a16:creationId xmlns:a16="http://schemas.microsoft.com/office/drawing/2014/main" id="{30E49482-1266-88A2-A5B1-261223EAF0E5}"/>
                  </a:ext>
                </a:extLst>
              </p:cNvPr>
              <p:cNvSpPr/>
              <p:nvPr/>
            </p:nvSpPr>
            <p:spPr>
              <a:xfrm>
                <a:off x="7681317" y="1888458"/>
                <a:ext cx="316731" cy="372636"/>
              </a:xfrm>
              <a:custGeom>
                <a:avLst/>
                <a:gdLst/>
                <a:ahLst/>
                <a:cxnLst/>
                <a:rect l="l" t="t" r="r" b="b"/>
                <a:pathLst>
                  <a:path w="18747" h="22056" extrusionOk="0">
                    <a:moveTo>
                      <a:pt x="6677" y="1"/>
                    </a:moveTo>
                    <a:lnTo>
                      <a:pt x="6194" y="31"/>
                    </a:lnTo>
                    <a:lnTo>
                      <a:pt x="5740" y="76"/>
                    </a:lnTo>
                    <a:lnTo>
                      <a:pt x="5302" y="137"/>
                    </a:lnTo>
                    <a:lnTo>
                      <a:pt x="4879" y="197"/>
                    </a:lnTo>
                    <a:lnTo>
                      <a:pt x="4471" y="272"/>
                    </a:lnTo>
                    <a:lnTo>
                      <a:pt x="4094" y="363"/>
                    </a:lnTo>
                    <a:lnTo>
                      <a:pt x="3731" y="439"/>
                    </a:lnTo>
                    <a:lnTo>
                      <a:pt x="3112" y="620"/>
                    </a:lnTo>
                    <a:lnTo>
                      <a:pt x="2598" y="786"/>
                    </a:lnTo>
                    <a:lnTo>
                      <a:pt x="2206" y="937"/>
                    </a:lnTo>
                    <a:lnTo>
                      <a:pt x="1888" y="1073"/>
                    </a:lnTo>
                    <a:lnTo>
                      <a:pt x="1601" y="1375"/>
                    </a:lnTo>
                    <a:lnTo>
                      <a:pt x="1345" y="1692"/>
                    </a:lnTo>
                    <a:lnTo>
                      <a:pt x="1103" y="2025"/>
                    </a:lnTo>
                    <a:lnTo>
                      <a:pt x="891" y="2342"/>
                    </a:lnTo>
                    <a:lnTo>
                      <a:pt x="710" y="2689"/>
                    </a:lnTo>
                    <a:lnTo>
                      <a:pt x="544" y="3022"/>
                    </a:lnTo>
                    <a:lnTo>
                      <a:pt x="408" y="3369"/>
                    </a:lnTo>
                    <a:lnTo>
                      <a:pt x="287" y="3717"/>
                    </a:lnTo>
                    <a:lnTo>
                      <a:pt x="196" y="4064"/>
                    </a:lnTo>
                    <a:lnTo>
                      <a:pt x="121" y="4427"/>
                    </a:lnTo>
                    <a:lnTo>
                      <a:pt x="61" y="4789"/>
                    </a:lnTo>
                    <a:lnTo>
                      <a:pt x="15" y="5152"/>
                    </a:lnTo>
                    <a:lnTo>
                      <a:pt x="0" y="5529"/>
                    </a:lnTo>
                    <a:lnTo>
                      <a:pt x="0" y="5892"/>
                    </a:lnTo>
                    <a:lnTo>
                      <a:pt x="15" y="6270"/>
                    </a:lnTo>
                    <a:lnTo>
                      <a:pt x="61" y="6647"/>
                    </a:lnTo>
                    <a:lnTo>
                      <a:pt x="106" y="7025"/>
                    </a:lnTo>
                    <a:lnTo>
                      <a:pt x="166" y="7403"/>
                    </a:lnTo>
                    <a:lnTo>
                      <a:pt x="257" y="7780"/>
                    </a:lnTo>
                    <a:lnTo>
                      <a:pt x="348" y="8158"/>
                    </a:lnTo>
                    <a:lnTo>
                      <a:pt x="468" y="8535"/>
                    </a:lnTo>
                    <a:lnTo>
                      <a:pt x="589" y="8928"/>
                    </a:lnTo>
                    <a:lnTo>
                      <a:pt x="725" y="9306"/>
                    </a:lnTo>
                    <a:lnTo>
                      <a:pt x="876" y="9684"/>
                    </a:lnTo>
                    <a:lnTo>
                      <a:pt x="1042" y="10076"/>
                    </a:lnTo>
                    <a:lnTo>
                      <a:pt x="1209" y="10454"/>
                    </a:lnTo>
                    <a:lnTo>
                      <a:pt x="1390" y="10832"/>
                    </a:lnTo>
                    <a:lnTo>
                      <a:pt x="1586" y="11209"/>
                    </a:lnTo>
                    <a:lnTo>
                      <a:pt x="1994" y="11965"/>
                    </a:lnTo>
                    <a:lnTo>
                      <a:pt x="2447" y="12705"/>
                    </a:lnTo>
                    <a:lnTo>
                      <a:pt x="2749" y="13173"/>
                    </a:lnTo>
                    <a:lnTo>
                      <a:pt x="3051" y="13641"/>
                    </a:lnTo>
                    <a:lnTo>
                      <a:pt x="3369" y="14110"/>
                    </a:lnTo>
                    <a:lnTo>
                      <a:pt x="3701" y="14563"/>
                    </a:lnTo>
                    <a:lnTo>
                      <a:pt x="4381" y="15454"/>
                    </a:lnTo>
                    <a:lnTo>
                      <a:pt x="5061" y="16315"/>
                    </a:lnTo>
                    <a:lnTo>
                      <a:pt x="5755" y="17131"/>
                    </a:lnTo>
                    <a:lnTo>
                      <a:pt x="6450" y="17901"/>
                    </a:lnTo>
                    <a:lnTo>
                      <a:pt x="7115" y="18626"/>
                    </a:lnTo>
                    <a:lnTo>
                      <a:pt x="7765" y="19291"/>
                    </a:lnTo>
                    <a:lnTo>
                      <a:pt x="8369" y="19895"/>
                    </a:lnTo>
                    <a:lnTo>
                      <a:pt x="8928" y="20439"/>
                    </a:lnTo>
                    <a:lnTo>
                      <a:pt x="9426" y="20907"/>
                    </a:lnTo>
                    <a:lnTo>
                      <a:pt x="9864" y="21315"/>
                    </a:lnTo>
                    <a:lnTo>
                      <a:pt x="10484" y="21859"/>
                    </a:lnTo>
                    <a:lnTo>
                      <a:pt x="10710" y="22055"/>
                    </a:lnTo>
                    <a:lnTo>
                      <a:pt x="10831" y="21995"/>
                    </a:lnTo>
                    <a:lnTo>
                      <a:pt x="11163" y="21814"/>
                    </a:lnTo>
                    <a:lnTo>
                      <a:pt x="11692" y="21511"/>
                    </a:lnTo>
                    <a:lnTo>
                      <a:pt x="12357" y="21104"/>
                    </a:lnTo>
                    <a:lnTo>
                      <a:pt x="12734" y="20847"/>
                    </a:lnTo>
                    <a:lnTo>
                      <a:pt x="13127" y="20575"/>
                    </a:lnTo>
                    <a:lnTo>
                      <a:pt x="13535" y="20273"/>
                    </a:lnTo>
                    <a:lnTo>
                      <a:pt x="13973" y="19940"/>
                    </a:lnTo>
                    <a:lnTo>
                      <a:pt x="14411" y="19578"/>
                    </a:lnTo>
                    <a:lnTo>
                      <a:pt x="14849" y="19200"/>
                    </a:lnTo>
                    <a:lnTo>
                      <a:pt x="15272" y="18777"/>
                    </a:lnTo>
                    <a:lnTo>
                      <a:pt x="15710" y="18339"/>
                    </a:lnTo>
                    <a:lnTo>
                      <a:pt x="16133" y="17886"/>
                    </a:lnTo>
                    <a:lnTo>
                      <a:pt x="16541" y="17403"/>
                    </a:lnTo>
                    <a:lnTo>
                      <a:pt x="16919" y="16889"/>
                    </a:lnTo>
                    <a:lnTo>
                      <a:pt x="17115" y="16617"/>
                    </a:lnTo>
                    <a:lnTo>
                      <a:pt x="17281" y="16345"/>
                    </a:lnTo>
                    <a:lnTo>
                      <a:pt x="17463" y="16073"/>
                    </a:lnTo>
                    <a:lnTo>
                      <a:pt x="17614" y="15786"/>
                    </a:lnTo>
                    <a:lnTo>
                      <a:pt x="17765" y="15499"/>
                    </a:lnTo>
                    <a:lnTo>
                      <a:pt x="17916" y="15212"/>
                    </a:lnTo>
                    <a:lnTo>
                      <a:pt x="18052" y="14910"/>
                    </a:lnTo>
                    <a:lnTo>
                      <a:pt x="18173" y="14593"/>
                    </a:lnTo>
                    <a:lnTo>
                      <a:pt x="18293" y="14291"/>
                    </a:lnTo>
                    <a:lnTo>
                      <a:pt x="18399" y="13974"/>
                    </a:lnTo>
                    <a:lnTo>
                      <a:pt x="18490" y="13641"/>
                    </a:lnTo>
                    <a:lnTo>
                      <a:pt x="18565" y="13309"/>
                    </a:lnTo>
                    <a:lnTo>
                      <a:pt x="18626" y="12977"/>
                    </a:lnTo>
                    <a:lnTo>
                      <a:pt x="18686" y="12644"/>
                    </a:lnTo>
                    <a:lnTo>
                      <a:pt x="18716" y="12297"/>
                    </a:lnTo>
                    <a:lnTo>
                      <a:pt x="18747" y="11949"/>
                    </a:lnTo>
                    <a:lnTo>
                      <a:pt x="18747" y="11587"/>
                    </a:lnTo>
                    <a:lnTo>
                      <a:pt x="18747" y="11224"/>
                    </a:lnTo>
                    <a:lnTo>
                      <a:pt x="18716" y="10862"/>
                    </a:lnTo>
                    <a:lnTo>
                      <a:pt x="18671" y="10484"/>
                    </a:lnTo>
                    <a:lnTo>
                      <a:pt x="18611" y="10106"/>
                    </a:lnTo>
                    <a:lnTo>
                      <a:pt x="18535" y="9729"/>
                    </a:lnTo>
                    <a:lnTo>
                      <a:pt x="18444" y="9336"/>
                    </a:lnTo>
                    <a:lnTo>
                      <a:pt x="18324" y="8943"/>
                    </a:lnTo>
                    <a:lnTo>
                      <a:pt x="18188" y="8551"/>
                    </a:lnTo>
                    <a:lnTo>
                      <a:pt x="18021" y="8143"/>
                    </a:lnTo>
                    <a:lnTo>
                      <a:pt x="17840" y="7720"/>
                    </a:lnTo>
                    <a:lnTo>
                      <a:pt x="17659" y="7312"/>
                    </a:lnTo>
                    <a:lnTo>
                      <a:pt x="17463" y="6904"/>
                    </a:lnTo>
                    <a:lnTo>
                      <a:pt x="17266" y="6526"/>
                    </a:lnTo>
                    <a:lnTo>
                      <a:pt x="17070" y="6149"/>
                    </a:lnTo>
                    <a:lnTo>
                      <a:pt x="16858" y="5786"/>
                    </a:lnTo>
                    <a:lnTo>
                      <a:pt x="16647" y="5454"/>
                    </a:lnTo>
                    <a:lnTo>
                      <a:pt x="16435" y="5122"/>
                    </a:lnTo>
                    <a:lnTo>
                      <a:pt x="16224" y="4789"/>
                    </a:lnTo>
                    <a:lnTo>
                      <a:pt x="15997" y="4487"/>
                    </a:lnTo>
                    <a:lnTo>
                      <a:pt x="15771" y="4200"/>
                    </a:lnTo>
                    <a:lnTo>
                      <a:pt x="15544" y="3913"/>
                    </a:lnTo>
                    <a:lnTo>
                      <a:pt x="15317" y="3641"/>
                    </a:lnTo>
                    <a:lnTo>
                      <a:pt x="15076" y="3384"/>
                    </a:lnTo>
                    <a:lnTo>
                      <a:pt x="14849" y="3143"/>
                    </a:lnTo>
                    <a:lnTo>
                      <a:pt x="14608" y="2916"/>
                    </a:lnTo>
                    <a:lnTo>
                      <a:pt x="14608" y="2901"/>
                    </a:lnTo>
                    <a:lnTo>
                      <a:pt x="14351" y="2674"/>
                    </a:lnTo>
                    <a:lnTo>
                      <a:pt x="14094" y="2448"/>
                    </a:lnTo>
                    <a:lnTo>
                      <a:pt x="13822" y="2236"/>
                    </a:lnTo>
                    <a:lnTo>
                      <a:pt x="13565" y="2025"/>
                    </a:lnTo>
                    <a:lnTo>
                      <a:pt x="13293" y="1844"/>
                    </a:lnTo>
                    <a:lnTo>
                      <a:pt x="13036" y="1662"/>
                    </a:lnTo>
                    <a:lnTo>
                      <a:pt x="12765" y="1496"/>
                    </a:lnTo>
                    <a:lnTo>
                      <a:pt x="12493" y="1330"/>
                    </a:lnTo>
                    <a:lnTo>
                      <a:pt x="12221" y="1194"/>
                    </a:lnTo>
                    <a:lnTo>
                      <a:pt x="11949" y="1043"/>
                    </a:lnTo>
                    <a:lnTo>
                      <a:pt x="11405" y="801"/>
                    </a:lnTo>
                    <a:lnTo>
                      <a:pt x="10861" y="590"/>
                    </a:lnTo>
                    <a:lnTo>
                      <a:pt x="10317" y="424"/>
                    </a:lnTo>
                    <a:lnTo>
                      <a:pt x="9774" y="288"/>
                    </a:lnTo>
                    <a:lnTo>
                      <a:pt x="9245" y="167"/>
                    </a:lnTo>
                    <a:lnTo>
                      <a:pt x="8701" y="91"/>
                    </a:lnTo>
                    <a:lnTo>
                      <a:pt x="8187" y="31"/>
                    </a:lnTo>
                    <a:lnTo>
                      <a:pt x="7674"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81;p23">
                <a:extLst>
                  <a:ext uri="{FF2B5EF4-FFF2-40B4-BE49-F238E27FC236}">
                    <a16:creationId xmlns:a16="http://schemas.microsoft.com/office/drawing/2014/main" id="{AC934CA7-D6FD-6121-61F1-28C6B051C617}"/>
                  </a:ext>
                </a:extLst>
              </p:cNvPr>
              <p:cNvSpPr/>
              <p:nvPr/>
            </p:nvSpPr>
            <p:spPr>
              <a:xfrm>
                <a:off x="7928127" y="1937459"/>
                <a:ext cx="17" cy="287"/>
              </a:xfrm>
              <a:custGeom>
                <a:avLst/>
                <a:gdLst/>
                <a:ahLst/>
                <a:cxnLst/>
                <a:rect l="l" t="t" r="r" b="b"/>
                <a:pathLst>
                  <a:path w="1" h="17" extrusionOk="0">
                    <a:moveTo>
                      <a:pt x="1" y="1"/>
                    </a:moveTo>
                    <a:lnTo>
                      <a:pt x="1" y="1"/>
                    </a:lnTo>
                    <a:lnTo>
                      <a:pt x="1" y="16"/>
                    </a:lnTo>
                    <a:lnTo>
                      <a:pt x="1" y="1"/>
                    </a:lnTo>
                    <a:lnTo>
                      <a:pt x="1" y="1"/>
                    </a:lnTo>
                    <a:close/>
                  </a:path>
                </a:pathLst>
              </a:custGeom>
              <a:solidFill>
                <a:srgbClr val="3E86A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2;p23">
                <a:extLst>
                  <a:ext uri="{FF2B5EF4-FFF2-40B4-BE49-F238E27FC236}">
                    <a16:creationId xmlns:a16="http://schemas.microsoft.com/office/drawing/2014/main" id="{8FC78471-505F-1528-BF28-EDF4933F23DF}"/>
                  </a:ext>
                </a:extLst>
              </p:cNvPr>
              <p:cNvSpPr/>
              <p:nvPr/>
            </p:nvSpPr>
            <p:spPr>
              <a:xfrm>
                <a:off x="7585597" y="1826176"/>
                <a:ext cx="275642" cy="243237"/>
              </a:xfrm>
              <a:custGeom>
                <a:avLst/>
                <a:gdLst/>
                <a:ahLst/>
                <a:cxnLst/>
                <a:rect l="l" t="t" r="r" b="b"/>
                <a:pathLst>
                  <a:path w="16315" h="14397" extrusionOk="0">
                    <a:moveTo>
                      <a:pt x="4774" y="1"/>
                    </a:moveTo>
                    <a:lnTo>
                      <a:pt x="4351" y="16"/>
                    </a:lnTo>
                    <a:lnTo>
                      <a:pt x="3958" y="46"/>
                    </a:lnTo>
                    <a:lnTo>
                      <a:pt x="3596" y="106"/>
                    </a:lnTo>
                    <a:lnTo>
                      <a:pt x="3248" y="167"/>
                    </a:lnTo>
                    <a:lnTo>
                      <a:pt x="2916" y="258"/>
                    </a:lnTo>
                    <a:lnTo>
                      <a:pt x="2614" y="348"/>
                    </a:lnTo>
                    <a:lnTo>
                      <a:pt x="2327" y="454"/>
                    </a:lnTo>
                    <a:lnTo>
                      <a:pt x="2055" y="575"/>
                    </a:lnTo>
                    <a:lnTo>
                      <a:pt x="1813" y="711"/>
                    </a:lnTo>
                    <a:lnTo>
                      <a:pt x="1586" y="847"/>
                    </a:lnTo>
                    <a:lnTo>
                      <a:pt x="1375" y="1013"/>
                    </a:lnTo>
                    <a:lnTo>
                      <a:pt x="1179" y="1179"/>
                    </a:lnTo>
                    <a:lnTo>
                      <a:pt x="997" y="1345"/>
                    </a:lnTo>
                    <a:lnTo>
                      <a:pt x="846" y="1526"/>
                    </a:lnTo>
                    <a:lnTo>
                      <a:pt x="695" y="1723"/>
                    </a:lnTo>
                    <a:lnTo>
                      <a:pt x="559" y="1934"/>
                    </a:lnTo>
                    <a:lnTo>
                      <a:pt x="454" y="2146"/>
                    </a:lnTo>
                    <a:lnTo>
                      <a:pt x="348" y="2357"/>
                    </a:lnTo>
                    <a:lnTo>
                      <a:pt x="257" y="2584"/>
                    </a:lnTo>
                    <a:lnTo>
                      <a:pt x="182" y="2826"/>
                    </a:lnTo>
                    <a:lnTo>
                      <a:pt x="121" y="3052"/>
                    </a:lnTo>
                    <a:lnTo>
                      <a:pt x="76" y="3309"/>
                    </a:lnTo>
                    <a:lnTo>
                      <a:pt x="46" y="3551"/>
                    </a:lnTo>
                    <a:lnTo>
                      <a:pt x="15" y="3807"/>
                    </a:lnTo>
                    <a:lnTo>
                      <a:pt x="0" y="4064"/>
                    </a:lnTo>
                    <a:lnTo>
                      <a:pt x="0" y="4321"/>
                    </a:lnTo>
                    <a:lnTo>
                      <a:pt x="0" y="4593"/>
                    </a:lnTo>
                    <a:lnTo>
                      <a:pt x="31" y="5122"/>
                    </a:lnTo>
                    <a:lnTo>
                      <a:pt x="106" y="5665"/>
                    </a:lnTo>
                    <a:lnTo>
                      <a:pt x="197" y="6209"/>
                    </a:lnTo>
                    <a:lnTo>
                      <a:pt x="333" y="6753"/>
                    </a:lnTo>
                    <a:lnTo>
                      <a:pt x="469" y="7297"/>
                    </a:lnTo>
                    <a:lnTo>
                      <a:pt x="635" y="7826"/>
                    </a:lnTo>
                    <a:lnTo>
                      <a:pt x="801" y="8339"/>
                    </a:lnTo>
                    <a:lnTo>
                      <a:pt x="997" y="8823"/>
                    </a:lnTo>
                    <a:lnTo>
                      <a:pt x="1179" y="9306"/>
                    </a:lnTo>
                    <a:lnTo>
                      <a:pt x="1375" y="9744"/>
                    </a:lnTo>
                    <a:lnTo>
                      <a:pt x="1556" y="10167"/>
                    </a:lnTo>
                    <a:lnTo>
                      <a:pt x="1904" y="10892"/>
                    </a:lnTo>
                    <a:lnTo>
                      <a:pt x="2191" y="11451"/>
                    </a:lnTo>
                    <a:lnTo>
                      <a:pt x="2463" y="11934"/>
                    </a:lnTo>
                    <a:lnTo>
                      <a:pt x="2991" y="12086"/>
                    </a:lnTo>
                    <a:lnTo>
                      <a:pt x="4411" y="12463"/>
                    </a:lnTo>
                    <a:lnTo>
                      <a:pt x="5363" y="12720"/>
                    </a:lnTo>
                    <a:lnTo>
                      <a:pt x="6435" y="12977"/>
                    </a:lnTo>
                    <a:lnTo>
                      <a:pt x="7599" y="13264"/>
                    </a:lnTo>
                    <a:lnTo>
                      <a:pt x="8822" y="13521"/>
                    </a:lnTo>
                    <a:lnTo>
                      <a:pt x="10046" y="13777"/>
                    </a:lnTo>
                    <a:lnTo>
                      <a:pt x="11254" y="14004"/>
                    </a:lnTo>
                    <a:lnTo>
                      <a:pt x="11843" y="14110"/>
                    </a:lnTo>
                    <a:lnTo>
                      <a:pt x="12417" y="14200"/>
                    </a:lnTo>
                    <a:lnTo>
                      <a:pt x="12976" y="14276"/>
                    </a:lnTo>
                    <a:lnTo>
                      <a:pt x="13505" y="14336"/>
                    </a:lnTo>
                    <a:lnTo>
                      <a:pt x="14004" y="14367"/>
                    </a:lnTo>
                    <a:lnTo>
                      <a:pt x="14472" y="14397"/>
                    </a:lnTo>
                    <a:lnTo>
                      <a:pt x="14895" y="14397"/>
                    </a:lnTo>
                    <a:lnTo>
                      <a:pt x="15288" y="14382"/>
                    </a:lnTo>
                    <a:lnTo>
                      <a:pt x="15620" y="14351"/>
                    </a:lnTo>
                    <a:lnTo>
                      <a:pt x="15907" y="14291"/>
                    </a:lnTo>
                    <a:lnTo>
                      <a:pt x="16028" y="14246"/>
                    </a:lnTo>
                    <a:lnTo>
                      <a:pt x="16133" y="14200"/>
                    </a:lnTo>
                    <a:lnTo>
                      <a:pt x="16239" y="14140"/>
                    </a:lnTo>
                    <a:lnTo>
                      <a:pt x="16315" y="14079"/>
                    </a:lnTo>
                    <a:lnTo>
                      <a:pt x="16285" y="13913"/>
                    </a:lnTo>
                    <a:lnTo>
                      <a:pt x="16179" y="13445"/>
                    </a:lnTo>
                    <a:lnTo>
                      <a:pt x="15998" y="12735"/>
                    </a:lnTo>
                    <a:lnTo>
                      <a:pt x="15726" y="11798"/>
                    </a:lnTo>
                    <a:lnTo>
                      <a:pt x="15559" y="11255"/>
                    </a:lnTo>
                    <a:lnTo>
                      <a:pt x="15378" y="10681"/>
                    </a:lnTo>
                    <a:lnTo>
                      <a:pt x="15167" y="10076"/>
                    </a:lnTo>
                    <a:lnTo>
                      <a:pt x="14925" y="9457"/>
                    </a:lnTo>
                    <a:lnTo>
                      <a:pt x="14668" y="8808"/>
                    </a:lnTo>
                    <a:lnTo>
                      <a:pt x="14396" y="8143"/>
                    </a:lnTo>
                    <a:lnTo>
                      <a:pt x="14079" y="7478"/>
                    </a:lnTo>
                    <a:lnTo>
                      <a:pt x="13747" y="6798"/>
                    </a:lnTo>
                    <a:lnTo>
                      <a:pt x="13384" y="6119"/>
                    </a:lnTo>
                    <a:lnTo>
                      <a:pt x="13007" y="5454"/>
                    </a:lnTo>
                    <a:lnTo>
                      <a:pt x="12584" y="4804"/>
                    </a:lnTo>
                    <a:lnTo>
                      <a:pt x="12372" y="4487"/>
                    </a:lnTo>
                    <a:lnTo>
                      <a:pt x="12146" y="4170"/>
                    </a:lnTo>
                    <a:lnTo>
                      <a:pt x="11904" y="3868"/>
                    </a:lnTo>
                    <a:lnTo>
                      <a:pt x="11662" y="3566"/>
                    </a:lnTo>
                    <a:lnTo>
                      <a:pt x="11420" y="3264"/>
                    </a:lnTo>
                    <a:lnTo>
                      <a:pt x="11164" y="2977"/>
                    </a:lnTo>
                    <a:lnTo>
                      <a:pt x="10907" y="2705"/>
                    </a:lnTo>
                    <a:lnTo>
                      <a:pt x="10635" y="2433"/>
                    </a:lnTo>
                    <a:lnTo>
                      <a:pt x="10348" y="2176"/>
                    </a:lnTo>
                    <a:lnTo>
                      <a:pt x="10061" y="1934"/>
                    </a:lnTo>
                    <a:lnTo>
                      <a:pt x="9774" y="1693"/>
                    </a:lnTo>
                    <a:lnTo>
                      <a:pt x="9472" y="1466"/>
                    </a:lnTo>
                    <a:lnTo>
                      <a:pt x="9155" y="1255"/>
                    </a:lnTo>
                    <a:lnTo>
                      <a:pt x="8837" y="1058"/>
                    </a:lnTo>
                    <a:lnTo>
                      <a:pt x="8505" y="877"/>
                    </a:lnTo>
                    <a:lnTo>
                      <a:pt x="8173" y="711"/>
                    </a:lnTo>
                    <a:lnTo>
                      <a:pt x="7825" y="560"/>
                    </a:lnTo>
                    <a:lnTo>
                      <a:pt x="7478" y="424"/>
                    </a:lnTo>
                    <a:lnTo>
                      <a:pt x="7115" y="303"/>
                    </a:lnTo>
                    <a:lnTo>
                      <a:pt x="6753" y="212"/>
                    </a:lnTo>
                    <a:lnTo>
                      <a:pt x="6375" y="122"/>
                    </a:lnTo>
                    <a:lnTo>
                      <a:pt x="5982" y="61"/>
                    </a:lnTo>
                    <a:lnTo>
                      <a:pt x="5590" y="16"/>
                    </a:lnTo>
                    <a:lnTo>
                      <a:pt x="5182"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3;p23">
                <a:extLst>
                  <a:ext uri="{FF2B5EF4-FFF2-40B4-BE49-F238E27FC236}">
                    <a16:creationId xmlns:a16="http://schemas.microsoft.com/office/drawing/2014/main" id="{74084FC4-A263-3E2F-2C9D-E0D62A01757C}"/>
                  </a:ext>
                </a:extLst>
              </p:cNvPr>
              <p:cNvSpPr/>
              <p:nvPr/>
            </p:nvSpPr>
            <p:spPr>
              <a:xfrm>
                <a:off x="7610604" y="1976001"/>
                <a:ext cx="60248" cy="74034"/>
              </a:xfrm>
              <a:custGeom>
                <a:avLst/>
                <a:gdLst/>
                <a:ahLst/>
                <a:cxnLst/>
                <a:rect l="l" t="t" r="r" b="b"/>
                <a:pathLst>
                  <a:path w="3566" h="4382" extrusionOk="0">
                    <a:moveTo>
                      <a:pt x="3566" y="1"/>
                    </a:moveTo>
                    <a:lnTo>
                      <a:pt x="3400" y="46"/>
                    </a:lnTo>
                    <a:lnTo>
                      <a:pt x="3203" y="92"/>
                    </a:lnTo>
                    <a:lnTo>
                      <a:pt x="2962" y="182"/>
                    </a:lnTo>
                    <a:lnTo>
                      <a:pt x="2674" y="288"/>
                    </a:lnTo>
                    <a:lnTo>
                      <a:pt x="2342" y="439"/>
                    </a:lnTo>
                    <a:lnTo>
                      <a:pt x="2010" y="620"/>
                    </a:lnTo>
                    <a:lnTo>
                      <a:pt x="1647" y="847"/>
                    </a:lnTo>
                    <a:lnTo>
                      <a:pt x="1481" y="968"/>
                    </a:lnTo>
                    <a:lnTo>
                      <a:pt x="1315" y="1104"/>
                    </a:lnTo>
                    <a:lnTo>
                      <a:pt x="1149" y="1255"/>
                    </a:lnTo>
                    <a:lnTo>
                      <a:pt x="983" y="1421"/>
                    </a:lnTo>
                    <a:lnTo>
                      <a:pt x="832" y="1587"/>
                    </a:lnTo>
                    <a:lnTo>
                      <a:pt x="681" y="1768"/>
                    </a:lnTo>
                    <a:lnTo>
                      <a:pt x="545" y="1965"/>
                    </a:lnTo>
                    <a:lnTo>
                      <a:pt x="424" y="2176"/>
                    </a:lnTo>
                    <a:lnTo>
                      <a:pt x="303" y="2403"/>
                    </a:lnTo>
                    <a:lnTo>
                      <a:pt x="212" y="2644"/>
                    </a:lnTo>
                    <a:lnTo>
                      <a:pt x="122" y="2901"/>
                    </a:lnTo>
                    <a:lnTo>
                      <a:pt x="61" y="3158"/>
                    </a:lnTo>
                    <a:lnTo>
                      <a:pt x="16" y="3445"/>
                    </a:lnTo>
                    <a:lnTo>
                      <a:pt x="1" y="3747"/>
                    </a:lnTo>
                    <a:lnTo>
                      <a:pt x="1" y="4049"/>
                    </a:lnTo>
                    <a:lnTo>
                      <a:pt x="16" y="4382"/>
                    </a:lnTo>
                    <a:lnTo>
                      <a:pt x="167" y="4291"/>
                    </a:lnTo>
                    <a:lnTo>
                      <a:pt x="545" y="4034"/>
                    </a:lnTo>
                    <a:lnTo>
                      <a:pt x="801" y="3853"/>
                    </a:lnTo>
                    <a:lnTo>
                      <a:pt x="1073" y="3641"/>
                    </a:lnTo>
                    <a:lnTo>
                      <a:pt x="1390" y="3385"/>
                    </a:lnTo>
                    <a:lnTo>
                      <a:pt x="1708" y="3098"/>
                    </a:lnTo>
                    <a:lnTo>
                      <a:pt x="2025" y="2796"/>
                    </a:lnTo>
                    <a:lnTo>
                      <a:pt x="2342" y="2448"/>
                    </a:lnTo>
                    <a:lnTo>
                      <a:pt x="2644" y="2086"/>
                    </a:lnTo>
                    <a:lnTo>
                      <a:pt x="2780" y="1904"/>
                    </a:lnTo>
                    <a:lnTo>
                      <a:pt x="2916" y="1708"/>
                    </a:lnTo>
                    <a:lnTo>
                      <a:pt x="3037" y="1512"/>
                    </a:lnTo>
                    <a:lnTo>
                      <a:pt x="3158" y="1300"/>
                    </a:lnTo>
                    <a:lnTo>
                      <a:pt x="3249" y="1104"/>
                    </a:lnTo>
                    <a:lnTo>
                      <a:pt x="3339" y="892"/>
                    </a:lnTo>
                    <a:lnTo>
                      <a:pt x="3430" y="666"/>
                    </a:lnTo>
                    <a:lnTo>
                      <a:pt x="3490" y="454"/>
                    </a:lnTo>
                    <a:lnTo>
                      <a:pt x="3536" y="228"/>
                    </a:lnTo>
                    <a:lnTo>
                      <a:pt x="3566"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4;p23">
                <a:extLst>
                  <a:ext uri="{FF2B5EF4-FFF2-40B4-BE49-F238E27FC236}">
                    <a16:creationId xmlns:a16="http://schemas.microsoft.com/office/drawing/2014/main" id="{5EE58CF4-221C-D636-45E5-57D592B69B63}"/>
                  </a:ext>
                </a:extLst>
              </p:cNvPr>
              <p:cNvSpPr/>
              <p:nvPr/>
            </p:nvSpPr>
            <p:spPr>
              <a:xfrm>
                <a:off x="7598101" y="2213385"/>
                <a:ext cx="280491" cy="245282"/>
              </a:xfrm>
              <a:custGeom>
                <a:avLst/>
                <a:gdLst/>
                <a:ahLst/>
                <a:cxnLst/>
                <a:rect l="l" t="t" r="r" b="b"/>
                <a:pathLst>
                  <a:path w="16602" h="14518" extrusionOk="0">
                    <a:moveTo>
                      <a:pt x="16602" y="0"/>
                    </a:moveTo>
                    <a:lnTo>
                      <a:pt x="16481" y="242"/>
                    </a:lnTo>
                    <a:lnTo>
                      <a:pt x="16345" y="484"/>
                    </a:lnTo>
                    <a:lnTo>
                      <a:pt x="16194" y="726"/>
                    </a:lnTo>
                    <a:lnTo>
                      <a:pt x="16028" y="952"/>
                    </a:lnTo>
                    <a:lnTo>
                      <a:pt x="15847" y="1194"/>
                    </a:lnTo>
                    <a:lnTo>
                      <a:pt x="15650" y="1420"/>
                    </a:lnTo>
                    <a:lnTo>
                      <a:pt x="15439" y="1647"/>
                    </a:lnTo>
                    <a:lnTo>
                      <a:pt x="15227" y="1874"/>
                    </a:lnTo>
                    <a:lnTo>
                      <a:pt x="15001" y="2100"/>
                    </a:lnTo>
                    <a:lnTo>
                      <a:pt x="14759" y="2327"/>
                    </a:lnTo>
                    <a:lnTo>
                      <a:pt x="14245" y="2780"/>
                    </a:lnTo>
                    <a:lnTo>
                      <a:pt x="13687" y="3203"/>
                    </a:lnTo>
                    <a:lnTo>
                      <a:pt x="13097" y="3641"/>
                    </a:lnTo>
                    <a:lnTo>
                      <a:pt x="12493" y="4049"/>
                    </a:lnTo>
                    <a:lnTo>
                      <a:pt x="11844" y="4457"/>
                    </a:lnTo>
                    <a:lnTo>
                      <a:pt x="11194" y="4849"/>
                    </a:lnTo>
                    <a:lnTo>
                      <a:pt x="10514" y="5242"/>
                    </a:lnTo>
                    <a:lnTo>
                      <a:pt x="9819" y="5605"/>
                    </a:lnTo>
                    <a:lnTo>
                      <a:pt x="9125" y="5967"/>
                    </a:lnTo>
                    <a:lnTo>
                      <a:pt x="8415" y="6315"/>
                    </a:lnTo>
                    <a:lnTo>
                      <a:pt x="7720" y="6647"/>
                    </a:lnTo>
                    <a:lnTo>
                      <a:pt x="7025" y="6964"/>
                    </a:lnTo>
                    <a:lnTo>
                      <a:pt x="6330" y="7282"/>
                    </a:lnTo>
                    <a:lnTo>
                      <a:pt x="5001" y="7840"/>
                    </a:lnTo>
                    <a:lnTo>
                      <a:pt x="3762" y="8339"/>
                    </a:lnTo>
                    <a:lnTo>
                      <a:pt x="2644" y="8762"/>
                    </a:lnTo>
                    <a:lnTo>
                      <a:pt x="1677" y="9109"/>
                    </a:lnTo>
                    <a:lnTo>
                      <a:pt x="907" y="9381"/>
                    </a:lnTo>
                    <a:lnTo>
                      <a:pt x="76" y="9668"/>
                    </a:lnTo>
                    <a:lnTo>
                      <a:pt x="31" y="9819"/>
                    </a:lnTo>
                    <a:lnTo>
                      <a:pt x="1" y="9986"/>
                    </a:lnTo>
                    <a:lnTo>
                      <a:pt x="1" y="10167"/>
                    </a:lnTo>
                    <a:lnTo>
                      <a:pt x="16" y="10363"/>
                    </a:lnTo>
                    <a:lnTo>
                      <a:pt x="46" y="10560"/>
                    </a:lnTo>
                    <a:lnTo>
                      <a:pt x="106" y="10771"/>
                    </a:lnTo>
                    <a:lnTo>
                      <a:pt x="167" y="10998"/>
                    </a:lnTo>
                    <a:lnTo>
                      <a:pt x="272" y="11224"/>
                    </a:lnTo>
                    <a:lnTo>
                      <a:pt x="378" y="11451"/>
                    </a:lnTo>
                    <a:lnTo>
                      <a:pt x="514" y="11677"/>
                    </a:lnTo>
                    <a:lnTo>
                      <a:pt x="665" y="11919"/>
                    </a:lnTo>
                    <a:lnTo>
                      <a:pt x="846" y="12146"/>
                    </a:lnTo>
                    <a:lnTo>
                      <a:pt x="1028" y="12372"/>
                    </a:lnTo>
                    <a:lnTo>
                      <a:pt x="1239" y="12599"/>
                    </a:lnTo>
                    <a:lnTo>
                      <a:pt x="1466" y="12825"/>
                    </a:lnTo>
                    <a:lnTo>
                      <a:pt x="1723" y="13037"/>
                    </a:lnTo>
                    <a:lnTo>
                      <a:pt x="1995" y="13248"/>
                    </a:lnTo>
                    <a:lnTo>
                      <a:pt x="2282" y="13445"/>
                    </a:lnTo>
                    <a:lnTo>
                      <a:pt x="2584" y="13626"/>
                    </a:lnTo>
                    <a:lnTo>
                      <a:pt x="2916" y="13807"/>
                    </a:lnTo>
                    <a:lnTo>
                      <a:pt x="3263" y="13958"/>
                    </a:lnTo>
                    <a:lnTo>
                      <a:pt x="3626" y="14094"/>
                    </a:lnTo>
                    <a:lnTo>
                      <a:pt x="4019" y="14230"/>
                    </a:lnTo>
                    <a:lnTo>
                      <a:pt x="4411" y="14321"/>
                    </a:lnTo>
                    <a:lnTo>
                      <a:pt x="4834" y="14412"/>
                    </a:lnTo>
                    <a:lnTo>
                      <a:pt x="5273" y="14472"/>
                    </a:lnTo>
                    <a:lnTo>
                      <a:pt x="5741" y="14502"/>
                    </a:lnTo>
                    <a:lnTo>
                      <a:pt x="6209" y="14517"/>
                    </a:lnTo>
                    <a:lnTo>
                      <a:pt x="6708" y="14502"/>
                    </a:lnTo>
                    <a:lnTo>
                      <a:pt x="7221" y="14457"/>
                    </a:lnTo>
                    <a:lnTo>
                      <a:pt x="7765" y="14381"/>
                    </a:lnTo>
                    <a:lnTo>
                      <a:pt x="8309" y="14276"/>
                    </a:lnTo>
                    <a:lnTo>
                      <a:pt x="8445" y="14245"/>
                    </a:lnTo>
                    <a:lnTo>
                      <a:pt x="8566" y="14200"/>
                    </a:lnTo>
                    <a:lnTo>
                      <a:pt x="8686" y="14155"/>
                    </a:lnTo>
                    <a:lnTo>
                      <a:pt x="8792" y="14094"/>
                    </a:lnTo>
                    <a:lnTo>
                      <a:pt x="8913" y="14019"/>
                    </a:lnTo>
                    <a:lnTo>
                      <a:pt x="9019" y="13943"/>
                    </a:lnTo>
                    <a:lnTo>
                      <a:pt x="9200" y="13777"/>
                    </a:lnTo>
                    <a:lnTo>
                      <a:pt x="9366" y="13581"/>
                    </a:lnTo>
                    <a:lnTo>
                      <a:pt x="9442" y="13475"/>
                    </a:lnTo>
                    <a:lnTo>
                      <a:pt x="9517" y="13369"/>
                    </a:lnTo>
                    <a:lnTo>
                      <a:pt x="9563" y="13248"/>
                    </a:lnTo>
                    <a:lnTo>
                      <a:pt x="9623" y="13128"/>
                    </a:lnTo>
                    <a:lnTo>
                      <a:pt x="9653" y="13007"/>
                    </a:lnTo>
                    <a:lnTo>
                      <a:pt x="9699" y="12886"/>
                    </a:lnTo>
                    <a:lnTo>
                      <a:pt x="11119" y="7780"/>
                    </a:lnTo>
                    <a:lnTo>
                      <a:pt x="11541" y="7478"/>
                    </a:lnTo>
                    <a:lnTo>
                      <a:pt x="11949" y="7161"/>
                    </a:lnTo>
                    <a:lnTo>
                      <a:pt x="12327" y="6843"/>
                    </a:lnTo>
                    <a:lnTo>
                      <a:pt x="12690" y="6526"/>
                    </a:lnTo>
                    <a:lnTo>
                      <a:pt x="13022" y="6194"/>
                    </a:lnTo>
                    <a:lnTo>
                      <a:pt x="13354" y="5877"/>
                    </a:lnTo>
                    <a:lnTo>
                      <a:pt x="13656" y="5544"/>
                    </a:lnTo>
                    <a:lnTo>
                      <a:pt x="13928" y="5212"/>
                    </a:lnTo>
                    <a:lnTo>
                      <a:pt x="14200" y="4880"/>
                    </a:lnTo>
                    <a:lnTo>
                      <a:pt x="14442" y="4562"/>
                    </a:lnTo>
                    <a:lnTo>
                      <a:pt x="14668" y="4230"/>
                    </a:lnTo>
                    <a:lnTo>
                      <a:pt x="14895" y="3913"/>
                    </a:lnTo>
                    <a:lnTo>
                      <a:pt x="15091" y="3596"/>
                    </a:lnTo>
                    <a:lnTo>
                      <a:pt x="15273" y="3294"/>
                    </a:lnTo>
                    <a:lnTo>
                      <a:pt x="15590" y="2689"/>
                    </a:lnTo>
                    <a:lnTo>
                      <a:pt x="15862" y="2130"/>
                    </a:lnTo>
                    <a:lnTo>
                      <a:pt x="16088" y="1617"/>
                    </a:lnTo>
                    <a:lnTo>
                      <a:pt x="16255" y="1164"/>
                    </a:lnTo>
                    <a:lnTo>
                      <a:pt x="16390" y="771"/>
                    </a:lnTo>
                    <a:lnTo>
                      <a:pt x="16496" y="454"/>
                    </a:lnTo>
                    <a:lnTo>
                      <a:pt x="16557" y="212"/>
                    </a:lnTo>
                    <a:lnTo>
                      <a:pt x="16602"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5;p23">
                <a:extLst>
                  <a:ext uri="{FF2B5EF4-FFF2-40B4-BE49-F238E27FC236}">
                    <a16:creationId xmlns:a16="http://schemas.microsoft.com/office/drawing/2014/main" id="{1299330A-FC30-F676-69FC-D107D1738845}"/>
                  </a:ext>
                </a:extLst>
              </p:cNvPr>
              <p:cNvSpPr/>
              <p:nvPr/>
            </p:nvSpPr>
            <p:spPr>
              <a:xfrm>
                <a:off x="7565946" y="1973449"/>
                <a:ext cx="311882" cy="385916"/>
              </a:xfrm>
              <a:custGeom>
                <a:avLst/>
                <a:gdLst/>
                <a:ahLst/>
                <a:cxnLst/>
                <a:rect l="l" t="t" r="r" b="b"/>
                <a:pathLst>
                  <a:path w="18460" h="22842" extrusionOk="0">
                    <a:moveTo>
                      <a:pt x="7024" y="1"/>
                    </a:moveTo>
                    <a:lnTo>
                      <a:pt x="6813" y="16"/>
                    </a:lnTo>
                    <a:lnTo>
                      <a:pt x="6602" y="46"/>
                    </a:lnTo>
                    <a:lnTo>
                      <a:pt x="6405" y="92"/>
                    </a:lnTo>
                    <a:lnTo>
                      <a:pt x="6209" y="152"/>
                    </a:lnTo>
                    <a:lnTo>
                      <a:pt x="6012" y="227"/>
                    </a:lnTo>
                    <a:lnTo>
                      <a:pt x="5831" y="318"/>
                    </a:lnTo>
                    <a:lnTo>
                      <a:pt x="5650" y="409"/>
                    </a:lnTo>
                    <a:lnTo>
                      <a:pt x="5469" y="514"/>
                    </a:lnTo>
                    <a:lnTo>
                      <a:pt x="5302" y="635"/>
                    </a:lnTo>
                    <a:lnTo>
                      <a:pt x="5151" y="771"/>
                    </a:lnTo>
                    <a:lnTo>
                      <a:pt x="5000" y="922"/>
                    </a:lnTo>
                    <a:lnTo>
                      <a:pt x="4864" y="1073"/>
                    </a:lnTo>
                    <a:lnTo>
                      <a:pt x="4728" y="1240"/>
                    </a:lnTo>
                    <a:lnTo>
                      <a:pt x="4608" y="1421"/>
                    </a:lnTo>
                    <a:lnTo>
                      <a:pt x="3611" y="3052"/>
                    </a:lnTo>
                    <a:lnTo>
                      <a:pt x="2946" y="4140"/>
                    </a:lnTo>
                    <a:lnTo>
                      <a:pt x="2749" y="4502"/>
                    </a:lnTo>
                    <a:lnTo>
                      <a:pt x="2553" y="4865"/>
                    </a:lnTo>
                    <a:lnTo>
                      <a:pt x="2417" y="5182"/>
                    </a:lnTo>
                    <a:lnTo>
                      <a:pt x="2296" y="5499"/>
                    </a:lnTo>
                    <a:lnTo>
                      <a:pt x="2191" y="5817"/>
                    </a:lnTo>
                    <a:lnTo>
                      <a:pt x="2085" y="6149"/>
                    </a:lnTo>
                    <a:lnTo>
                      <a:pt x="2009" y="6481"/>
                    </a:lnTo>
                    <a:lnTo>
                      <a:pt x="1949" y="6829"/>
                    </a:lnTo>
                    <a:lnTo>
                      <a:pt x="1904" y="7161"/>
                    </a:lnTo>
                    <a:lnTo>
                      <a:pt x="1858" y="7509"/>
                    </a:lnTo>
                    <a:lnTo>
                      <a:pt x="1783" y="8581"/>
                    </a:lnTo>
                    <a:lnTo>
                      <a:pt x="1601" y="8823"/>
                    </a:lnTo>
                    <a:lnTo>
                      <a:pt x="1420" y="9080"/>
                    </a:lnTo>
                    <a:lnTo>
                      <a:pt x="1254" y="9351"/>
                    </a:lnTo>
                    <a:lnTo>
                      <a:pt x="1103" y="9623"/>
                    </a:lnTo>
                    <a:lnTo>
                      <a:pt x="952" y="9895"/>
                    </a:lnTo>
                    <a:lnTo>
                      <a:pt x="831" y="10182"/>
                    </a:lnTo>
                    <a:lnTo>
                      <a:pt x="710" y="10469"/>
                    </a:lnTo>
                    <a:lnTo>
                      <a:pt x="604" y="10756"/>
                    </a:lnTo>
                    <a:lnTo>
                      <a:pt x="529" y="11013"/>
                    </a:lnTo>
                    <a:lnTo>
                      <a:pt x="453" y="11270"/>
                    </a:lnTo>
                    <a:lnTo>
                      <a:pt x="378" y="11527"/>
                    </a:lnTo>
                    <a:lnTo>
                      <a:pt x="333" y="11799"/>
                    </a:lnTo>
                    <a:lnTo>
                      <a:pt x="287" y="12055"/>
                    </a:lnTo>
                    <a:lnTo>
                      <a:pt x="242" y="12327"/>
                    </a:lnTo>
                    <a:lnTo>
                      <a:pt x="227" y="12599"/>
                    </a:lnTo>
                    <a:lnTo>
                      <a:pt x="197" y="12871"/>
                    </a:lnTo>
                    <a:lnTo>
                      <a:pt x="0" y="17675"/>
                    </a:lnTo>
                    <a:lnTo>
                      <a:pt x="0" y="18022"/>
                    </a:lnTo>
                    <a:lnTo>
                      <a:pt x="15" y="18340"/>
                    </a:lnTo>
                    <a:lnTo>
                      <a:pt x="76" y="18672"/>
                    </a:lnTo>
                    <a:lnTo>
                      <a:pt x="151" y="18989"/>
                    </a:lnTo>
                    <a:lnTo>
                      <a:pt x="242" y="19291"/>
                    </a:lnTo>
                    <a:lnTo>
                      <a:pt x="363" y="19593"/>
                    </a:lnTo>
                    <a:lnTo>
                      <a:pt x="514" y="19880"/>
                    </a:lnTo>
                    <a:lnTo>
                      <a:pt x="680" y="20152"/>
                    </a:lnTo>
                    <a:lnTo>
                      <a:pt x="861" y="20409"/>
                    </a:lnTo>
                    <a:lnTo>
                      <a:pt x="1058" y="20651"/>
                    </a:lnTo>
                    <a:lnTo>
                      <a:pt x="1284" y="20892"/>
                    </a:lnTo>
                    <a:lnTo>
                      <a:pt x="1526" y="21104"/>
                    </a:lnTo>
                    <a:lnTo>
                      <a:pt x="1783" y="21300"/>
                    </a:lnTo>
                    <a:lnTo>
                      <a:pt x="2070" y="21466"/>
                    </a:lnTo>
                    <a:lnTo>
                      <a:pt x="2357" y="21618"/>
                    </a:lnTo>
                    <a:lnTo>
                      <a:pt x="2659" y="21753"/>
                    </a:lnTo>
                    <a:lnTo>
                      <a:pt x="3037" y="21889"/>
                    </a:lnTo>
                    <a:lnTo>
                      <a:pt x="3414" y="22025"/>
                    </a:lnTo>
                    <a:lnTo>
                      <a:pt x="3822" y="22161"/>
                    </a:lnTo>
                    <a:lnTo>
                      <a:pt x="4230" y="22282"/>
                    </a:lnTo>
                    <a:lnTo>
                      <a:pt x="4668" y="22388"/>
                    </a:lnTo>
                    <a:lnTo>
                      <a:pt x="5121" y="22494"/>
                    </a:lnTo>
                    <a:lnTo>
                      <a:pt x="5574" y="22599"/>
                    </a:lnTo>
                    <a:lnTo>
                      <a:pt x="6043" y="22675"/>
                    </a:lnTo>
                    <a:lnTo>
                      <a:pt x="6526" y="22735"/>
                    </a:lnTo>
                    <a:lnTo>
                      <a:pt x="7009" y="22796"/>
                    </a:lnTo>
                    <a:lnTo>
                      <a:pt x="7508" y="22826"/>
                    </a:lnTo>
                    <a:lnTo>
                      <a:pt x="8006" y="22841"/>
                    </a:lnTo>
                    <a:lnTo>
                      <a:pt x="8520" y="22826"/>
                    </a:lnTo>
                    <a:lnTo>
                      <a:pt x="9049" y="22796"/>
                    </a:lnTo>
                    <a:lnTo>
                      <a:pt x="9562" y="22750"/>
                    </a:lnTo>
                    <a:lnTo>
                      <a:pt x="10091" y="22660"/>
                    </a:lnTo>
                    <a:lnTo>
                      <a:pt x="10574" y="22554"/>
                    </a:lnTo>
                    <a:lnTo>
                      <a:pt x="11058" y="22433"/>
                    </a:lnTo>
                    <a:lnTo>
                      <a:pt x="11511" y="22267"/>
                    </a:lnTo>
                    <a:lnTo>
                      <a:pt x="11964" y="22086"/>
                    </a:lnTo>
                    <a:lnTo>
                      <a:pt x="12387" y="21874"/>
                    </a:lnTo>
                    <a:lnTo>
                      <a:pt x="12795" y="21648"/>
                    </a:lnTo>
                    <a:lnTo>
                      <a:pt x="13203" y="21406"/>
                    </a:lnTo>
                    <a:lnTo>
                      <a:pt x="13580" y="21134"/>
                    </a:lnTo>
                    <a:lnTo>
                      <a:pt x="13958" y="20862"/>
                    </a:lnTo>
                    <a:lnTo>
                      <a:pt x="14306" y="20575"/>
                    </a:lnTo>
                    <a:lnTo>
                      <a:pt x="14653" y="20273"/>
                    </a:lnTo>
                    <a:lnTo>
                      <a:pt x="14970" y="19971"/>
                    </a:lnTo>
                    <a:lnTo>
                      <a:pt x="15272" y="19654"/>
                    </a:lnTo>
                    <a:lnTo>
                      <a:pt x="15574" y="19337"/>
                    </a:lnTo>
                    <a:lnTo>
                      <a:pt x="15846" y="19019"/>
                    </a:lnTo>
                    <a:lnTo>
                      <a:pt x="16103" y="18702"/>
                    </a:lnTo>
                    <a:lnTo>
                      <a:pt x="16360" y="18385"/>
                    </a:lnTo>
                    <a:lnTo>
                      <a:pt x="16587" y="18083"/>
                    </a:lnTo>
                    <a:lnTo>
                      <a:pt x="16994" y="17478"/>
                    </a:lnTo>
                    <a:lnTo>
                      <a:pt x="17342" y="16935"/>
                    </a:lnTo>
                    <a:lnTo>
                      <a:pt x="17644" y="16451"/>
                    </a:lnTo>
                    <a:lnTo>
                      <a:pt x="17855" y="16028"/>
                    </a:lnTo>
                    <a:lnTo>
                      <a:pt x="18022" y="15726"/>
                    </a:lnTo>
                    <a:lnTo>
                      <a:pt x="18158" y="15454"/>
                    </a:lnTo>
                    <a:lnTo>
                      <a:pt x="18188" y="15258"/>
                    </a:lnTo>
                    <a:lnTo>
                      <a:pt x="18263" y="14714"/>
                    </a:lnTo>
                    <a:lnTo>
                      <a:pt x="18324" y="14336"/>
                    </a:lnTo>
                    <a:lnTo>
                      <a:pt x="18369" y="13898"/>
                    </a:lnTo>
                    <a:lnTo>
                      <a:pt x="18414" y="13385"/>
                    </a:lnTo>
                    <a:lnTo>
                      <a:pt x="18445" y="12826"/>
                    </a:lnTo>
                    <a:lnTo>
                      <a:pt x="18460" y="12222"/>
                    </a:lnTo>
                    <a:lnTo>
                      <a:pt x="18460" y="11572"/>
                    </a:lnTo>
                    <a:lnTo>
                      <a:pt x="18445" y="10892"/>
                    </a:lnTo>
                    <a:lnTo>
                      <a:pt x="18399" y="10197"/>
                    </a:lnTo>
                    <a:lnTo>
                      <a:pt x="18309" y="9472"/>
                    </a:lnTo>
                    <a:lnTo>
                      <a:pt x="18263" y="9095"/>
                    </a:lnTo>
                    <a:lnTo>
                      <a:pt x="18203" y="8732"/>
                    </a:lnTo>
                    <a:lnTo>
                      <a:pt x="18127" y="8354"/>
                    </a:lnTo>
                    <a:lnTo>
                      <a:pt x="18052" y="7992"/>
                    </a:lnTo>
                    <a:lnTo>
                      <a:pt x="17946" y="7614"/>
                    </a:lnTo>
                    <a:lnTo>
                      <a:pt x="17840" y="7252"/>
                    </a:lnTo>
                    <a:lnTo>
                      <a:pt x="17719" y="6844"/>
                    </a:lnTo>
                    <a:lnTo>
                      <a:pt x="17568" y="6451"/>
                    </a:lnTo>
                    <a:lnTo>
                      <a:pt x="17417" y="6058"/>
                    </a:lnTo>
                    <a:lnTo>
                      <a:pt x="17236" y="5681"/>
                    </a:lnTo>
                    <a:lnTo>
                      <a:pt x="17055" y="5288"/>
                    </a:lnTo>
                    <a:lnTo>
                      <a:pt x="16843" y="4925"/>
                    </a:lnTo>
                    <a:lnTo>
                      <a:pt x="16602" y="4563"/>
                    </a:lnTo>
                    <a:lnTo>
                      <a:pt x="16360" y="4200"/>
                    </a:lnTo>
                    <a:lnTo>
                      <a:pt x="16118" y="3898"/>
                    </a:lnTo>
                    <a:lnTo>
                      <a:pt x="15877" y="3611"/>
                    </a:lnTo>
                    <a:lnTo>
                      <a:pt x="15620" y="3324"/>
                    </a:lnTo>
                    <a:lnTo>
                      <a:pt x="15348" y="3067"/>
                    </a:lnTo>
                    <a:lnTo>
                      <a:pt x="15091" y="2811"/>
                    </a:lnTo>
                    <a:lnTo>
                      <a:pt x="14804" y="2584"/>
                    </a:lnTo>
                    <a:lnTo>
                      <a:pt x="14517" y="2357"/>
                    </a:lnTo>
                    <a:lnTo>
                      <a:pt x="14230" y="2161"/>
                    </a:lnTo>
                    <a:lnTo>
                      <a:pt x="13943" y="1965"/>
                    </a:lnTo>
                    <a:lnTo>
                      <a:pt x="13641" y="1783"/>
                    </a:lnTo>
                    <a:lnTo>
                      <a:pt x="13339" y="1617"/>
                    </a:lnTo>
                    <a:lnTo>
                      <a:pt x="13037" y="1451"/>
                    </a:lnTo>
                    <a:lnTo>
                      <a:pt x="12735" y="1300"/>
                    </a:lnTo>
                    <a:lnTo>
                      <a:pt x="12432" y="1164"/>
                    </a:lnTo>
                    <a:lnTo>
                      <a:pt x="12130" y="1043"/>
                    </a:lnTo>
                    <a:lnTo>
                      <a:pt x="11813" y="922"/>
                    </a:lnTo>
                    <a:lnTo>
                      <a:pt x="11209" y="726"/>
                    </a:lnTo>
                    <a:lnTo>
                      <a:pt x="10605" y="545"/>
                    </a:lnTo>
                    <a:lnTo>
                      <a:pt x="10015" y="409"/>
                    </a:lnTo>
                    <a:lnTo>
                      <a:pt x="9441" y="288"/>
                    </a:lnTo>
                    <a:lnTo>
                      <a:pt x="8898" y="197"/>
                    </a:lnTo>
                    <a:lnTo>
                      <a:pt x="8369" y="122"/>
                    </a:lnTo>
                    <a:lnTo>
                      <a:pt x="7886" y="61"/>
                    </a:lnTo>
                    <a:lnTo>
                      <a:pt x="7447" y="16"/>
                    </a:lnTo>
                    <a:lnTo>
                      <a:pt x="7221" y="1"/>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6;p23">
                <a:extLst>
                  <a:ext uri="{FF2B5EF4-FFF2-40B4-BE49-F238E27FC236}">
                    <a16:creationId xmlns:a16="http://schemas.microsoft.com/office/drawing/2014/main" id="{21B91245-2686-849F-3BDB-624F0BBB524F}"/>
                  </a:ext>
                </a:extLst>
              </p:cNvPr>
              <p:cNvSpPr/>
              <p:nvPr/>
            </p:nvSpPr>
            <p:spPr>
              <a:xfrm>
                <a:off x="7700714" y="2064321"/>
                <a:ext cx="89848" cy="46985"/>
              </a:xfrm>
              <a:custGeom>
                <a:avLst/>
                <a:gdLst/>
                <a:ahLst/>
                <a:cxnLst/>
                <a:rect l="l" t="t" r="r" b="b"/>
                <a:pathLst>
                  <a:path w="5318" h="2781" extrusionOk="0">
                    <a:moveTo>
                      <a:pt x="2190" y="1"/>
                    </a:moveTo>
                    <a:lnTo>
                      <a:pt x="1979" y="16"/>
                    </a:lnTo>
                    <a:lnTo>
                      <a:pt x="1556" y="46"/>
                    </a:lnTo>
                    <a:lnTo>
                      <a:pt x="1178" y="106"/>
                    </a:lnTo>
                    <a:lnTo>
                      <a:pt x="846" y="182"/>
                    </a:lnTo>
                    <a:lnTo>
                      <a:pt x="574" y="242"/>
                    </a:lnTo>
                    <a:lnTo>
                      <a:pt x="348" y="303"/>
                    </a:lnTo>
                    <a:lnTo>
                      <a:pt x="166" y="378"/>
                    </a:lnTo>
                    <a:lnTo>
                      <a:pt x="0" y="1285"/>
                    </a:lnTo>
                    <a:lnTo>
                      <a:pt x="302" y="1179"/>
                    </a:lnTo>
                    <a:lnTo>
                      <a:pt x="604" y="1103"/>
                    </a:lnTo>
                    <a:lnTo>
                      <a:pt x="891" y="1043"/>
                    </a:lnTo>
                    <a:lnTo>
                      <a:pt x="1163" y="998"/>
                    </a:lnTo>
                    <a:lnTo>
                      <a:pt x="1435" y="982"/>
                    </a:lnTo>
                    <a:lnTo>
                      <a:pt x="1919" y="982"/>
                    </a:lnTo>
                    <a:lnTo>
                      <a:pt x="2145" y="1013"/>
                    </a:lnTo>
                    <a:lnTo>
                      <a:pt x="2372" y="1043"/>
                    </a:lnTo>
                    <a:lnTo>
                      <a:pt x="2568" y="1103"/>
                    </a:lnTo>
                    <a:lnTo>
                      <a:pt x="2765" y="1164"/>
                    </a:lnTo>
                    <a:lnTo>
                      <a:pt x="2961" y="1224"/>
                    </a:lnTo>
                    <a:lnTo>
                      <a:pt x="3127" y="1315"/>
                    </a:lnTo>
                    <a:lnTo>
                      <a:pt x="3293" y="1390"/>
                    </a:lnTo>
                    <a:lnTo>
                      <a:pt x="3444" y="1481"/>
                    </a:lnTo>
                    <a:lnTo>
                      <a:pt x="3595" y="1587"/>
                    </a:lnTo>
                    <a:lnTo>
                      <a:pt x="3852" y="1783"/>
                    </a:lnTo>
                    <a:lnTo>
                      <a:pt x="4079" y="1995"/>
                    </a:lnTo>
                    <a:lnTo>
                      <a:pt x="4260" y="2191"/>
                    </a:lnTo>
                    <a:lnTo>
                      <a:pt x="4396" y="2387"/>
                    </a:lnTo>
                    <a:lnTo>
                      <a:pt x="4517" y="2538"/>
                    </a:lnTo>
                    <a:lnTo>
                      <a:pt x="4592" y="2674"/>
                    </a:lnTo>
                    <a:lnTo>
                      <a:pt x="4653" y="2780"/>
                    </a:lnTo>
                    <a:lnTo>
                      <a:pt x="5317" y="2282"/>
                    </a:lnTo>
                    <a:lnTo>
                      <a:pt x="5227" y="1964"/>
                    </a:lnTo>
                    <a:lnTo>
                      <a:pt x="5106" y="1677"/>
                    </a:lnTo>
                    <a:lnTo>
                      <a:pt x="4985" y="1421"/>
                    </a:lnTo>
                    <a:lnTo>
                      <a:pt x="4834" y="1194"/>
                    </a:lnTo>
                    <a:lnTo>
                      <a:pt x="4683" y="982"/>
                    </a:lnTo>
                    <a:lnTo>
                      <a:pt x="4502" y="801"/>
                    </a:lnTo>
                    <a:lnTo>
                      <a:pt x="4320" y="635"/>
                    </a:lnTo>
                    <a:lnTo>
                      <a:pt x="4139" y="499"/>
                    </a:lnTo>
                    <a:lnTo>
                      <a:pt x="3928" y="378"/>
                    </a:lnTo>
                    <a:lnTo>
                      <a:pt x="3716" y="288"/>
                    </a:lnTo>
                    <a:lnTo>
                      <a:pt x="3505" y="197"/>
                    </a:lnTo>
                    <a:lnTo>
                      <a:pt x="3293" y="137"/>
                    </a:lnTo>
                    <a:lnTo>
                      <a:pt x="3067" y="76"/>
                    </a:lnTo>
                    <a:lnTo>
                      <a:pt x="2855" y="46"/>
                    </a:lnTo>
                    <a:lnTo>
                      <a:pt x="2629" y="16"/>
                    </a:lnTo>
                    <a:lnTo>
                      <a:pt x="2402" y="16"/>
                    </a:lnTo>
                    <a:lnTo>
                      <a:pt x="2190" y="1"/>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7;p23">
                <a:extLst>
                  <a:ext uri="{FF2B5EF4-FFF2-40B4-BE49-F238E27FC236}">
                    <a16:creationId xmlns:a16="http://schemas.microsoft.com/office/drawing/2014/main" id="{6D0F9B1D-8922-6940-88E1-029461C79C08}"/>
                  </a:ext>
                </a:extLst>
              </p:cNvPr>
              <p:cNvSpPr/>
              <p:nvPr/>
            </p:nvSpPr>
            <p:spPr>
              <a:xfrm>
                <a:off x="7576152" y="2055636"/>
                <a:ext cx="79643" cy="124820"/>
              </a:xfrm>
              <a:custGeom>
                <a:avLst/>
                <a:gdLst/>
                <a:ahLst/>
                <a:cxnLst/>
                <a:rect l="l" t="t" r="r" b="b"/>
                <a:pathLst>
                  <a:path w="4714" h="7388" extrusionOk="0">
                    <a:moveTo>
                      <a:pt x="1949" y="1"/>
                    </a:moveTo>
                    <a:lnTo>
                      <a:pt x="1813" y="318"/>
                    </a:lnTo>
                    <a:lnTo>
                      <a:pt x="1692" y="635"/>
                    </a:lnTo>
                    <a:lnTo>
                      <a:pt x="1587" y="953"/>
                    </a:lnTo>
                    <a:lnTo>
                      <a:pt x="1481" y="1285"/>
                    </a:lnTo>
                    <a:lnTo>
                      <a:pt x="1405" y="1617"/>
                    </a:lnTo>
                    <a:lnTo>
                      <a:pt x="1345" y="1965"/>
                    </a:lnTo>
                    <a:lnTo>
                      <a:pt x="1300" y="2297"/>
                    </a:lnTo>
                    <a:lnTo>
                      <a:pt x="1254" y="2645"/>
                    </a:lnTo>
                    <a:lnTo>
                      <a:pt x="1179" y="3717"/>
                    </a:lnTo>
                    <a:lnTo>
                      <a:pt x="997" y="3959"/>
                    </a:lnTo>
                    <a:lnTo>
                      <a:pt x="816" y="4216"/>
                    </a:lnTo>
                    <a:lnTo>
                      <a:pt x="650" y="4487"/>
                    </a:lnTo>
                    <a:lnTo>
                      <a:pt x="499" y="4759"/>
                    </a:lnTo>
                    <a:lnTo>
                      <a:pt x="363" y="5031"/>
                    </a:lnTo>
                    <a:lnTo>
                      <a:pt x="227" y="5318"/>
                    </a:lnTo>
                    <a:lnTo>
                      <a:pt x="106" y="5605"/>
                    </a:lnTo>
                    <a:lnTo>
                      <a:pt x="0" y="5892"/>
                    </a:lnTo>
                    <a:lnTo>
                      <a:pt x="0" y="5892"/>
                    </a:lnTo>
                    <a:lnTo>
                      <a:pt x="167" y="5862"/>
                    </a:lnTo>
                    <a:lnTo>
                      <a:pt x="348" y="5847"/>
                    </a:lnTo>
                    <a:lnTo>
                      <a:pt x="544" y="5832"/>
                    </a:lnTo>
                    <a:lnTo>
                      <a:pt x="741" y="5847"/>
                    </a:lnTo>
                    <a:lnTo>
                      <a:pt x="967" y="5862"/>
                    </a:lnTo>
                    <a:lnTo>
                      <a:pt x="1224" y="5892"/>
                    </a:lnTo>
                    <a:lnTo>
                      <a:pt x="1481" y="5953"/>
                    </a:lnTo>
                    <a:lnTo>
                      <a:pt x="1753" y="6013"/>
                    </a:lnTo>
                    <a:lnTo>
                      <a:pt x="2055" y="6104"/>
                    </a:lnTo>
                    <a:lnTo>
                      <a:pt x="2372" y="6210"/>
                    </a:lnTo>
                    <a:lnTo>
                      <a:pt x="2720" y="6346"/>
                    </a:lnTo>
                    <a:lnTo>
                      <a:pt x="3067" y="6497"/>
                    </a:lnTo>
                    <a:lnTo>
                      <a:pt x="3445" y="6678"/>
                    </a:lnTo>
                    <a:lnTo>
                      <a:pt x="3852" y="6889"/>
                    </a:lnTo>
                    <a:lnTo>
                      <a:pt x="4275" y="7116"/>
                    </a:lnTo>
                    <a:lnTo>
                      <a:pt x="4713" y="7388"/>
                    </a:lnTo>
                    <a:lnTo>
                      <a:pt x="4713" y="7388"/>
                    </a:lnTo>
                    <a:lnTo>
                      <a:pt x="4547" y="7101"/>
                    </a:lnTo>
                    <a:lnTo>
                      <a:pt x="4366" y="6799"/>
                    </a:lnTo>
                    <a:lnTo>
                      <a:pt x="4094" y="6436"/>
                    </a:lnTo>
                    <a:lnTo>
                      <a:pt x="3943" y="6240"/>
                    </a:lnTo>
                    <a:lnTo>
                      <a:pt x="3762" y="6043"/>
                    </a:lnTo>
                    <a:lnTo>
                      <a:pt x="3581" y="5847"/>
                    </a:lnTo>
                    <a:lnTo>
                      <a:pt x="3384" y="5651"/>
                    </a:lnTo>
                    <a:lnTo>
                      <a:pt x="3173" y="5469"/>
                    </a:lnTo>
                    <a:lnTo>
                      <a:pt x="2946" y="5303"/>
                    </a:lnTo>
                    <a:lnTo>
                      <a:pt x="2704" y="5152"/>
                    </a:lnTo>
                    <a:lnTo>
                      <a:pt x="2448" y="5016"/>
                    </a:lnTo>
                    <a:lnTo>
                      <a:pt x="2387" y="4986"/>
                    </a:lnTo>
                    <a:lnTo>
                      <a:pt x="2327" y="4941"/>
                    </a:lnTo>
                    <a:lnTo>
                      <a:pt x="2221" y="4850"/>
                    </a:lnTo>
                    <a:lnTo>
                      <a:pt x="2145" y="4729"/>
                    </a:lnTo>
                    <a:lnTo>
                      <a:pt x="2115" y="4593"/>
                    </a:lnTo>
                    <a:lnTo>
                      <a:pt x="2100" y="4457"/>
                    </a:lnTo>
                    <a:lnTo>
                      <a:pt x="2115" y="4321"/>
                    </a:lnTo>
                    <a:lnTo>
                      <a:pt x="2161" y="4185"/>
                    </a:lnTo>
                    <a:lnTo>
                      <a:pt x="2206" y="4125"/>
                    </a:lnTo>
                    <a:lnTo>
                      <a:pt x="2251" y="4065"/>
                    </a:lnTo>
                    <a:lnTo>
                      <a:pt x="4049" y="2040"/>
                    </a:lnTo>
                    <a:lnTo>
                      <a:pt x="4034" y="1950"/>
                    </a:lnTo>
                    <a:lnTo>
                      <a:pt x="4004" y="1829"/>
                    </a:lnTo>
                    <a:lnTo>
                      <a:pt x="3958" y="1693"/>
                    </a:lnTo>
                    <a:lnTo>
                      <a:pt x="3883" y="1527"/>
                    </a:lnTo>
                    <a:lnTo>
                      <a:pt x="3777" y="1361"/>
                    </a:lnTo>
                    <a:lnTo>
                      <a:pt x="3641" y="1179"/>
                    </a:lnTo>
                    <a:lnTo>
                      <a:pt x="3565" y="1104"/>
                    </a:lnTo>
                    <a:lnTo>
                      <a:pt x="3475" y="1013"/>
                    </a:lnTo>
                    <a:lnTo>
                      <a:pt x="3188" y="787"/>
                    </a:lnTo>
                    <a:lnTo>
                      <a:pt x="2810" y="530"/>
                    </a:lnTo>
                    <a:lnTo>
                      <a:pt x="2387" y="258"/>
                    </a:lnTo>
                    <a:lnTo>
                      <a:pt x="1949"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8;p23">
                <a:extLst>
                  <a:ext uri="{FF2B5EF4-FFF2-40B4-BE49-F238E27FC236}">
                    <a16:creationId xmlns:a16="http://schemas.microsoft.com/office/drawing/2014/main" id="{F5D16C04-8BAF-B5AA-5272-84730AE76C5F}"/>
                  </a:ext>
                </a:extLst>
              </p:cNvPr>
              <p:cNvSpPr/>
              <p:nvPr/>
            </p:nvSpPr>
            <p:spPr>
              <a:xfrm>
                <a:off x="7604994" y="2043656"/>
                <a:ext cx="39568" cy="33959"/>
              </a:xfrm>
              <a:custGeom>
                <a:avLst/>
                <a:gdLst/>
                <a:ahLst/>
                <a:cxnLst/>
                <a:rect l="l" t="t" r="r" b="b"/>
                <a:pathLst>
                  <a:path w="2342" h="2010" extrusionOk="0">
                    <a:moveTo>
                      <a:pt x="408" y="0"/>
                    </a:moveTo>
                    <a:lnTo>
                      <a:pt x="318" y="15"/>
                    </a:lnTo>
                    <a:lnTo>
                      <a:pt x="242" y="45"/>
                    </a:lnTo>
                    <a:lnTo>
                      <a:pt x="167" y="91"/>
                    </a:lnTo>
                    <a:lnTo>
                      <a:pt x="106" y="151"/>
                    </a:lnTo>
                    <a:lnTo>
                      <a:pt x="46" y="227"/>
                    </a:lnTo>
                    <a:lnTo>
                      <a:pt x="16" y="317"/>
                    </a:lnTo>
                    <a:lnTo>
                      <a:pt x="0" y="423"/>
                    </a:lnTo>
                    <a:lnTo>
                      <a:pt x="16" y="514"/>
                    </a:lnTo>
                    <a:lnTo>
                      <a:pt x="46" y="604"/>
                    </a:lnTo>
                    <a:lnTo>
                      <a:pt x="91" y="695"/>
                    </a:lnTo>
                    <a:lnTo>
                      <a:pt x="151" y="770"/>
                    </a:lnTo>
                    <a:lnTo>
                      <a:pt x="242" y="831"/>
                    </a:lnTo>
                    <a:lnTo>
                      <a:pt x="333" y="876"/>
                    </a:lnTo>
                    <a:lnTo>
                      <a:pt x="544" y="967"/>
                    </a:lnTo>
                    <a:lnTo>
                      <a:pt x="756" y="1073"/>
                    </a:lnTo>
                    <a:lnTo>
                      <a:pt x="982" y="1193"/>
                    </a:lnTo>
                    <a:lnTo>
                      <a:pt x="1194" y="1314"/>
                    </a:lnTo>
                    <a:lnTo>
                      <a:pt x="1420" y="1465"/>
                    </a:lnTo>
                    <a:lnTo>
                      <a:pt x="1647" y="1631"/>
                    </a:lnTo>
                    <a:lnTo>
                      <a:pt x="1874" y="1813"/>
                    </a:lnTo>
                    <a:lnTo>
                      <a:pt x="2100" y="2009"/>
                    </a:lnTo>
                    <a:lnTo>
                      <a:pt x="2342" y="1193"/>
                    </a:lnTo>
                    <a:lnTo>
                      <a:pt x="2221" y="1088"/>
                    </a:lnTo>
                    <a:lnTo>
                      <a:pt x="1889" y="816"/>
                    </a:lnTo>
                    <a:lnTo>
                      <a:pt x="1647" y="634"/>
                    </a:lnTo>
                    <a:lnTo>
                      <a:pt x="1360" y="453"/>
                    </a:lnTo>
                    <a:lnTo>
                      <a:pt x="1043" y="257"/>
                    </a:lnTo>
                    <a:lnTo>
                      <a:pt x="695" y="60"/>
                    </a:lnTo>
                    <a:lnTo>
                      <a:pt x="590" y="15"/>
                    </a:lnTo>
                    <a:lnTo>
                      <a:pt x="499"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9;p23">
                <a:extLst>
                  <a:ext uri="{FF2B5EF4-FFF2-40B4-BE49-F238E27FC236}">
                    <a16:creationId xmlns:a16="http://schemas.microsoft.com/office/drawing/2014/main" id="{5CF0417C-62DA-6575-E297-8DF6EB0F70E9}"/>
                  </a:ext>
                </a:extLst>
              </p:cNvPr>
              <p:cNvSpPr/>
              <p:nvPr/>
            </p:nvSpPr>
            <p:spPr>
              <a:xfrm>
                <a:off x="7579987" y="2189392"/>
                <a:ext cx="133234" cy="78106"/>
              </a:xfrm>
              <a:custGeom>
                <a:avLst/>
                <a:gdLst/>
                <a:ahLst/>
                <a:cxnLst/>
                <a:rect l="l" t="t" r="r" b="b"/>
                <a:pathLst>
                  <a:path w="7886" h="4623" extrusionOk="0">
                    <a:moveTo>
                      <a:pt x="529" y="1"/>
                    </a:moveTo>
                    <a:lnTo>
                      <a:pt x="453" y="121"/>
                    </a:lnTo>
                    <a:lnTo>
                      <a:pt x="378" y="257"/>
                    </a:lnTo>
                    <a:lnTo>
                      <a:pt x="302" y="454"/>
                    </a:lnTo>
                    <a:lnTo>
                      <a:pt x="212" y="680"/>
                    </a:lnTo>
                    <a:lnTo>
                      <a:pt x="121" y="952"/>
                    </a:lnTo>
                    <a:lnTo>
                      <a:pt x="60" y="1239"/>
                    </a:lnTo>
                    <a:lnTo>
                      <a:pt x="15" y="1556"/>
                    </a:lnTo>
                    <a:lnTo>
                      <a:pt x="0" y="1723"/>
                    </a:lnTo>
                    <a:lnTo>
                      <a:pt x="0" y="1889"/>
                    </a:lnTo>
                    <a:lnTo>
                      <a:pt x="15" y="2055"/>
                    </a:lnTo>
                    <a:lnTo>
                      <a:pt x="45" y="2221"/>
                    </a:lnTo>
                    <a:lnTo>
                      <a:pt x="76" y="2402"/>
                    </a:lnTo>
                    <a:lnTo>
                      <a:pt x="136" y="2569"/>
                    </a:lnTo>
                    <a:lnTo>
                      <a:pt x="196" y="2750"/>
                    </a:lnTo>
                    <a:lnTo>
                      <a:pt x="287" y="2916"/>
                    </a:lnTo>
                    <a:lnTo>
                      <a:pt x="378" y="3082"/>
                    </a:lnTo>
                    <a:lnTo>
                      <a:pt x="499" y="3248"/>
                    </a:lnTo>
                    <a:lnTo>
                      <a:pt x="650" y="3414"/>
                    </a:lnTo>
                    <a:lnTo>
                      <a:pt x="801" y="3566"/>
                    </a:lnTo>
                    <a:lnTo>
                      <a:pt x="997" y="3717"/>
                    </a:lnTo>
                    <a:lnTo>
                      <a:pt x="1193" y="3868"/>
                    </a:lnTo>
                    <a:lnTo>
                      <a:pt x="1435" y="4004"/>
                    </a:lnTo>
                    <a:lnTo>
                      <a:pt x="1692" y="4140"/>
                    </a:lnTo>
                    <a:lnTo>
                      <a:pt x="2039" y="4291"/>
                    </a:lnTo>
                    <a:lnTo>
                      <a:pt x="2372" y="4396"/>
                    </a:lnTo>
                    <a:lnTo>
                      <a:pt x="2704" y="4502"/>
                    </a:lnTo>
                    <a:lnTo>
                      <a:pt x="3021" y="4563"/>
                    </a:lnTo>
                    <a:lnTo>
                      <a:pt x="3338" y="4608"/>
                    </a:lnTo>
                    <a:lnTo>
                      <a:pt x="3641" y="4623"/>
                    </a:lnTo>
                    <a:lnTo>
                      <a:pt x="3943" y="4623"/>
                    </a:lnTo>
                    <a:lnTo>
                      <a:pt x="4230" y="4608"/>
                    </a:lnTo>
                    <a:lnTo>
                      <a:pt x="4502" y="4563"/>
                    </a:lnTo>
                    <a:lnTo>
                      <a:pt x="4774" y="4502"/>
                    </a:lnTo>
                    <a:lnTo>
                      <a:pt x="5030" y="4442"/>
                    </a:lnTo>
                    <a:lnTo>
                      <a:pt x="5287" y="4351"/>
                    </a:lnTo>
                    <a:lnTo>
                      <a:pt x="5529" y="4260"/>
                    </a:lnTo>
                    <a:lnTo>
                      <a:pt x="5755" y="4155"/>
                    </a:lnTo>
                    <a:lnTo>
                      <a:pt x="5967" y="4049"/>
                    </a:lnTo>
                    <a:lnTo>
                      <a:pt x="6178" y="3928"/>
                    </a:lnTo>
                    <a:lnTo>
                      <a:pt x="6375" y="3807"/>
                    </a:lnTo>
                    <a:lnTo>
                      <a:pt x="6571" y="3671"/>
                    </a:lnTo>
                    <a:lnTo>
                      <a:pt x="6903" y="3414"/>
                    </a:lnTo>
                    <a:lnTo>
                      <a:pt x="7190" y="3158"/>
                    </a:lnTo>
                    <a:lnTo>
                      <a:pt x="7432" y="2931"/>
                    </a:lnTo>
                    <a:lnTo>
                      <a:pt x="7629" y="2720"/>
                    </a:lnTo>
                    <a:lnTo>
                      <a:pt x="7764" y="2553"/>
                    </a:lnTo>
                    <a:lnTo>
                      <a:pt x="7885" y="2417"/>
                    </a:lnTo>
                    <a:lnTo>
                      <a:pt x="52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90;p23">
                <a:extLst>
                  <a:ext uri="{FF2B5EF4-FFF2-40B4-BE49-F238E27FC236}">
                    <a16:creationId xmlns:a16="http://schemas.microsoft.com/office/drawing/2014/main" id="{5A975C42-E450-5F8B-2D69-A13F6000475E}"/>
                  </a:ext>
                </a:extLst>
              </p:cNvPr>
              <p:cNvSpPr/>
              <p:nvPr/>
            </p:nvSpPr>
            <p:spPr>
              <a:xfrm>
                <a:off x="7599385" y="2279486"/>
                <a:ext cx="182483" cy="117167"/>
              </a:xfrm>
              <a:custGeom>
                <a:avLst/>
                <a:gdLst/>
                <a:ahLst/>
                <a:cxnLst/>
                <a:rect l="l" t="t" r="r" b="b"/>
                <a:pathLst>
                  <a:path w="10801" h="6935" extrusionOk="0">
                    <a:moveTo>
                      <a:pt x="10801" y="1"/>
                    </a:moveTo>
                    <a:lnTo>
                      <a:pt x="10333" y="454"/>
                    </a:lnTo>
                    <a:lnTo>
                      <a:pt x="9864" y="877"/>
                    </a:lnTo>
                    <a:lnTo>
                      <a:pt x="9396" y="1255"/>
                    </a:lnTo>
                    <a:lnTo>
                      <a:pt x="8943" y="1617"/>
                    </a:lnTo>
                    <a:lnTo>
                      <a:pt x="8490" y="1934"/>
                    </a:lnTo>
                    <a:lnTo>
                      <a:pt x="8036" y="2222"/>
                    </a:lnTo>
                    <a:lnTo>
                      <a:pt x="7598" y="2478"/>
                    </a:lnTo>
                    <a:lnTo>
                      <a:pt x="7175" y="2720"/>
                    </a:lnTo>
                    <a:lnTo>
                      <a:pt x="6752" y="2916"/>
                    </a:lnTo>
                    <a:lnTo>
                      <a:pt x="6345" y="3098"/>
                    </a:lnTo>
                    <a:lnTo>
                      <a:pt x="5937" y="3264"/>
                    </a:lnTo>
                    <a:lnTo>
                      <a:pt x="5544" y="3400"/>
                    </a:lnTo>
                    <a:lnTo>
                      <a:pt x="5166" y="3521"/>
                    </a:lnTo>
                    <a:lnTo>
                      <a:pt x="4789" y="3611"/>
                    </a:lnTo>
                    <a:lnTo>
                      <a:pt x="4441" y="3687"/>
                    </a:lnTo>
                    <a:lnTo>
                      <a:pt x="4094" y="3747"/>
                    </a:lnTo>
                    <a:lnTo>
                      <a:pt x="3761" y="3793"/>
                    </a:lnTo>
                    <a:lnTo>
                      <a:pt x="3459" y="3838"/>
                    </a:lnTo>
                    <a:lnTo>
                      <a:pt x="3157" y="3853"/>
                    </a:lnTo>
                    <a:lnTo>
                      <a:pt x="2885" y="3868"/>
                    </a:lnTo>
                    <a:lnTo>
                      <a:pt x="2387" y="3868"/>
                    </a:lnTo>
                    <a:lnTo>
                      <a:pt x="1964" y="3838"/>
                    </a:lnTo>
                    <a:lnTo>
                      <a:pt x="1616" y="3793"/>
                    </a:lnTo>
                    <a:lnTo>
                      <a:pt x="1360" y="3747"/>
                    </a:lnTo>
                    <a:lnTo>
                      <a:pt x="1163" y="3702"/>
                    </a:lnTo>
                    <a:lnTo>
                      <a:pt x="106" y="5484"/>
                    </a:lnTo>
                    <a:lnTo>
                      <a:pt x="61" y="5575"/>
                    </a:lnTo>
                    <a:lnTo>
                      <a:pt x="30" y="5666"/>
                    </a:lnTo>
                    <a:lnTo>
                      <a:pt x="15" y="5771"/>
                    </a:lnTo>
                    <a:lnTo>
                      <a:pt x="0" y="5862"/>
                    </a:lnTo>
                    <a:lnTo>
                      <a:pt x="0" y="5968"/>
                    </a:lnTo>
                    <a:lnTo>
                      <a:pt x="15" y="6058"/>
                    </a:lnTo>
                    <a:lnTo>
                      <a:pt x="45" y="6149"/>
                    </a:lnTo>
                    <a:lnTo>
                      <a:pt x="76" y="6240"/>
                    </a:lnTo>
                    <a:lnTo>
                      <a:pt x="121" y="6330"/>
                    </a:lnTo>
                    <a:lnTo>
                      <a:pt x="181" y="6406"/>
                    </a:lnTo>
                    <a:lnTo>
                      <a:pt x="242" y="6466"/>
                    </a:lnTo>
                    <a:lnTo>
                      <a:pt x="317" y="6542"/>
                    </a:lnTo>
                    <a:lnTo>
                      <a:pt x="393" y="6587"/>
                    </a:lnTo>
                    <a:lnTo>
                      <a:pt x="483" y="6632"/>
                    </a:lnTo>
                    <a:lnTo>
                      <a:pt x="574" y="6678"/>
                    </a:lnTo>
                    <a:lnTo>
                      <a:pt x="680" y="6693"/>
                    </a:lnTo>
                    <a:lnTo>
                      <a:pt x="1058" y="6753"/>
                    </a:lnTo>
                    <a:lnTo>
                      <a:pt x="1465" y="6814"/>
                    </a:lnTo>
                    <a:lnTo>
                      <a:pt x="1903" y="6859"/>
                    </a:lnTo>
                    <a:lnTo>
                      <a:pt x="2372" y="6904"/>
                    </a:lnTo>
                    <a:lnTo>
                      <a:pt x="2855" y="6935"/>
                    </a:lnTo>
                    <a:lnTo>
                      <a:pt x="3882" y="6935"/>
                    </a:lnTo>
                    <a:lnTo>
                      <a:pt x="4411" y="6889"/>
                    </a:lnTo>
                    <a:lnTo>
                      <a:pt x="4940" y="6829"/>
                    </a:lnTo>
                    <a:lnTo>
                      <a:pt x="5468" y="6753"/>
                    </a:lnTo>
                    <a:lnTo>
                      <a:pt x="5725" y="6693"/>
                    </a:lnTo>
                    <a:lnTo>
                      <a:pt x="5982" y="6617"/>
                    </a:lnTo>
                    <a:lnTo>
                      <a:pt x="6224" y="6542"/>
                    </a:lnTo>
                    <a:lnTo>
                      <a:pt x="6481" y="6466"/>
                    </a:lnTo>
                    <a:lnTo>
                      <a:pt x="6722" y="6376"/>
                    </a:lnTo>
                    <a:lnTo>
                      <a:pt x="6949" y="6270"/>
                    </a:lnTo>
                    <a:lnTo>
                      <a:pt x="7175" y="6149"/>
                    </a:lnTo>
                    <a:lnTo>
                      <a:pt x="7402" y="6028"/>
                    </a:lnTo>
                    <a:lnTo>
                      <a:pt x="7613" y="5877"/>
                    </a:lnTo>
                    <a:lnTo>
                      <a:pt x="7825" y="5741"/>
                    </a:lnTo>
                    <a:lnTo>
                      <a:pt x="8021" y="5575"/>
                    </a:lnTo>
                    <a:lnTo>
                      <a:pt x="8218" y="5394"/>
                    </a:lnTo>
                    <a:lnTo>
                      <a:pt x="8459" y="5152"/>
                    </a:lnTo>
                    <a:lnTo>
                      <a:pt x="8686" y="4895"/>
                    </a:lnTo>
                    <a:lnTo>
                      <a:pt x="8897" y="4638"/>
                    </a:lnTo>
                    <a:lnTo>
                      <a:pt x="9094" y="4397"/>
                    </a:lnTo>
                    <a:lnTo>
                      <a:pt x="9275" y="4155"/>
                    </a:lnTo>
                    <a:lnTo>
                      <a:pt x="9456" y="3898"/>
                    </a:lnTo>
                    <a:lnTo>
                      <a:pt x="9607" y="3657"/>
                    </a:lnTo>
                    <a:lnTo>
                      <a:pt x="9759" y="3430"/>
                    </a:lnTo>
                    <a:lnTo>
                      <a:pt x="10000" y="2962"/>
                    </a:lnTo>
                    <a:lnTo>
                      <a:pt x="10212" y="2509"/>
                    </a:lnTo>
                    <a:lnTo>
                      <a:pt x="10378" y="2086"/>
                    </a:lnTo>
                    <a:lnTo>
                      <a:pt x="10514" y="1693"/>
                    </a:lnTo>
                    <a:lnTo>
                      <a:pt x="10620" y="1330"/>
                    </a:lnTo>
                    <a:lnTo>
                      <a:pt x="10695" y="998"/>
                    </a:lnTo>
                    <a:lnTo>
                      <a:pt x="10740" y="711"/>
                    </a:lnTo>
                    <a:lnTo>
                      <a:pt x="10771" y="469"/>
                    </a:lnTo>
                    <a:lnTo>
                      <a:pt x="10801" y="122"/>
                    </a:lnTo>
                    <a:lnTo>
                      <a:pt x="10801"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91;p23">
                <a:extLst>
                  <a:ext uri="{FF2B5EF4-FFF2-40B4-BE49-F238E27FC236}">
                    <a16:creationId xmlns:a16="http://schemas.microsoft.com/office/drawing/2014/main" id="{DA8E17F3-C789-BF65-89BB-B2174AC98EFE}"/>
                  </a:ext>
                </a:extLst>
              </p:cNvPr>
              <p:cNvSpPr/>
              <p:nvPr/>
            </p:nvSpPr>
            <p:spPr>
              <a:xfrm>
                <a:off x="7823739" y="2189138"/>
                <a:ext cx="96994" cy="108990"/>
              </a:xfrm>
              <a:custGeom>
                <a:avLst/>
                <a:gdLst/>
                <a:ahLst/>
                <a:cxnLst/>
                <a:rect l="l" t="t" r="r" b="b"/>
                <a:pathLst>
                  <a:path w="5741" h="6451" extrusionOk="0">
                    <a:moveTo>
                      <a:pt x="3550" y="0"/>
                    </a:moveTo>
                    <a:lnTo>
                      <a:pt x="3384" y="16"/>
                    </a:lnTo>
                    <a:lnTo>
                      <a:pt x="3233" y="46"/>
                    </a:lnTo>
                    <a:lnTo>
                      <a:pt x="2931" y="121"/>
                    </a:lnTo>
                    <a:lnTo>
                      <a:pt x="2644" y="227"/>
                    </a:lnTo>
                    <a:lnTo>
                      <a:pt x="2372" y="348"/>
                    </a:lnTo>
                    <a:lnTo>
                      <a:pt x="2130" y="469"/>
                    </a:lnTo>
                    <a:lnTo>
                      <a:pt x="1934" y="574"/>
                    </a:lnTo>
                    <a:lnTo>
                      <a:pt x="1632" y="771"/>
                    </a:lnTo>
                    <a:lnTo>
                      <a:pt x="1526" y="861"/>
                    </a:lnTo>
                    <a:lnTo>
                      <a:pt x="1405" y="982"/>
                    </a:lnTo>
                    <a:lnTo>
                      <a:pt x="1269" y="1118"/>
                    </a:lnTo>
                    <a:lnTo>
                      <a:pt x="1103" y="1315"/>
                    </a:lnTo>
                    <a:lnTo>
                      <a:pt x="907" y="1556"/>
                    </a:lnTo>
                    <a:lnTo>
                      <a:pt x="710" y="1828"/>
                    </a:lnTo>
                    <a:lnTo>
                      <a:pt x="514" y="2145"/>
                    </a:lnTo>
                    <a:lnTo>
                      <a:pt x="333" y="2493"/>
                    </a:lnTo>
                    <a:lnTo>
                      <a:pt x="257" y="2689"/>
                    </a:lnTo>
                    <a:lnTo>
                      <a:pt x="181" y="2871"/>
                    </a:lnTo>
                    <a:lnTo>
                      <a:pt x="121" y="3067"/>
                    </a:lnTo>
                    <a:lnTo>
                      <a:pt x="61" y="3278"/>
                    </a:lnTo>
                    <a:lnTo>
                      <a:pt x="30" y="3475"/>
                    </a:lnTo>
                    <a:lnTo>
                      <a:pt x="0" y="3686"/>
                    </a:lnTo>
                    <a:lnTo>
                      <a:pt x="0" y="3898"/>
                    </a:lnTo>
                    <a:lnTo>
                      <a:pt x="0" y="4124"/>
                    </a:lnTo>
                    <a:lnTo>
                      <a:pt x="30" y="4336"/>
                    </a:lnTo>
                    <a:lnTo>
                      <a:pt x="91" y="4562"/>
                    </a:lnTo>
                    <a:lnTo>
                      <a:pt x="151" y="4774"/>
                    </a:lnTo>
                    <a:lnTo>
                      <a:pt x="257" y="5000"/>
                    </a:lnTo>
                    <a:lnTo>
                      <a:pt x="378" y="5227"/>
                    </a:lnTo>
                    <a:lnTo>
                      <a:pt x="514" y="5439"/>
                    </a:lnTo>
                    <a:lnTo>
                      <a:pt x="695" y="5665"/>
                    </a:lnTo>
                    <a:lnTo>
                      <a:pt x="891" y="5877"/>
                    </a:lnTo>
                    <a:lnTo>
                      <a:pt x="1012" y="5982"/>
                    </a:lnTo>
                    <a:lnTo>
                      <a:pt x="1118" y="6073"/>
                    </a:lnTo>
                    <a:lnTo>
                      <a:pt x="1239" y="6149"/>
                    </a:lnTo>
                    <a:lnTo>
                      <a:pt x="1345" y="6224"/>
                    </a:lnTo>
                    <a:lnTo>
                      <a:pt x="1465" y="6284"/>
                    </a:lnTo>
                    <a:lnTo>
                      <a:pt x="1586" y="6345"/>
                    </a:lnTo>
                    <a:lnTo>
                      <a:pt x="1707" y="6375"/>
                    </a:lnTo>
                    <a:lnTo>
                      <a:pt x="1828" y="6405"/>
                    </a:lnTo>
                    <a:lnTo>
                      <a:pt x="2070" y="6451"/>
                    </a:lnTo>
                    <a:lnTo>
                      <a:pt x="2311" y="6451"/>
                    </a:lnTo>
                    <a:lnTo>
                      <a:pt x="2553" y="6420"/>
                    </a:lnTo>
                    <a:lnTo>
                      <a:pt x="2795" y="6360"/>
                    </a:lnTo>
                    <a:lnTo>
                      <a:pt x="3036" y="6269"/>
                    </a:lnTo>
                    <a:lnTo>
                      <a:pt x="3278" y="6149"/>
                    </a:lnTo>
                    <a:lnTo>
                      <a:pt x="3505" y="6013"/>
                    </a:lnTo>
                    <a:lnTo>
                      <a:pt x="3731" y="5846"/>
                    </a:lnTo>
                    <a:lnTo>
                      <a:pt x="3958" y="5665"/>
                    </a:lnTo>
                    <a:lnTo>
                      <a:pt x="4169" y="5454"/>
                    </a:lnTo>
                    <a:lnTo>
                      <a:pt x="4381" y="5227"/>
                    </a:lnTo>
                    <a:lnTo>
                      <a:pt x="4577" y="5000"/>
                    </a:lnTo>
                    <a:lnTo>
                      <a:pt x="4759" y="4759"/>
                    </a:lnTo>
                    <a:lnTo>
                      <a:pt x="4925" y="4487"/>
                    </a:lnTo>
                    <a:lnTo>
                      <a:pt x="5091" y="4230"/>
                    </a:lnTo>
                    <a:lnTo>
                      <a:pt x="5242" y="3958"/>
                    </a:lnTo>
                    <a:lnTo>
                      <a:pt x="5363" y="3671"/>
                    </a:lnTo>
                    <a:lnTo>
                      <a:pt x="5469" y="3399"/>
                    </a:lnTo>
                    <a:lnTo>
                      <a:pt x="5574" y="3112"/>
                    </a:lnTo>
                    <a:lnTo>
                      <a:pt x="5650" y="2840"/>
                    </a:lnTo>
                    <a:lnTo>
                      <a:pt x="5695" y="2553"/>
                    </a:lnTo>
                    <a:lnTo>
                      <a:pt x="5725" y="2281"/>
                    </a:lnTo>
                    <a:lnTo>
                      <a:pt x="5740" y="2025"/>
                    </a:lnTo>
                    <a:lnTo>
                      <a:pt x="5725" y="1768"/>
                    </a:lnTo>
                    <a:lnTo>
                      <a:pt x="5695" y="1526"/>
                    </a:lnTo>
                    <a:lnTo>
                      <a:pt x="5620" y="1300"/>
                    </a:lnTo>
                    <a:lnTo>
                      <a:pt x="5529" y="1088"/>
                    </a:lnTo>
                    <a:lnTo>
                      <a:pt x="5408" y="892"/>
                    </a:lnTo>
                    <a:lnTo>
                      <a:pt x="5272" y="710"/>
                    </a:lnTo>
                    <a:lnTo>
                      <a:pt x="5136" y="559"/>
                    </a:lnTo>
                    <a:lnTo>
                      <a:pt x="4985" y="423"/>
                    </a:lnTo>
                    <a:lnTo>
                      <a:pt x="4834" y="318"/>
                    </a:lnTo>
                    <a:lnTo>
                      <a:pt x="4668" y="227"/>
                    </a:lnTo>
                    <a:lnTo>
                      <a:pt x="4517" y="151"/>
                    </a:lnTo>
                    <a:lnTo>
                      <a:pt x="4351" y="91"/>
                    </a:lnTo>
                    <a:lnTo>
                      <a:pt x="4200" y="46"/>
                    </a:lnTo>
                    <a:lnTo>
                      <a:pt x="4033" y="16"/>
                    </a:lnTo>
                    <a:lnTo>
                      <a:pt x="3867"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2;p23">
                <a:extLst>
                  <a:ext uri="{FF2B5EF4-FFF2-40B4-BE49-F238E27FC236}">
                    <a16:creationId xmlns:a16="http://schemas.microsoft.com/office/drawing/2014/main" id="{F01FC9E6-3FD1-E2C1-1478-9C8A210715C8}"/>
                  </a:ext>
                </a:extLst>
              </p:cNvPr>
              <p:cNvSpPr/>
              <p:nvPr/>
            </p:nvSpPr>
            <p:spPr>
              <a:xfrm>
                <a:off x="7701981" y="2102609"/>
                <a:ext cx="58727" cy="40092"/>
              </a:xfrm>
              <a:custGeom>
                <a:avLst/>
                <a:gdLst/>
                <a:ahLst/>
                <a:cxnLst/>
                <a:rect l="l" t="t" r="r" b="b"/>
                <a:pathLst>
                  <a:path w="3476" h="2373" extrusionOk="0">
                    <a:moveTo>
                      <a:pt x="1481" y="0"/>
                    </a:moveTo>
                    <a:lnTo>
                      <a:pt x="1285" y="16"/>
                    </a:lnTo>
                    <a:lnTo>
                      <a:pt x="1103" y="61"/>
                    </a:lnTo>
                    <a:lnTo>
                      <a:pt x="937" y="106"/>
                    </a:lnTo>
                    <a:lnTo>
                      <a:pt x="771" y="167"/>
                    </a:lnTo>
                    <a:lnTo>
                      <a:pt x="620" y="242"/>
                    </a:lnTo>
                    <a:lnTo>
                      <a:pt x="484" y="333"/>
                    </a:lnTo>
                    <a:lnTo>
                      <a:pt x="363" y="408"/>
                    </a:lnTo>
                    <a:lnTo>
                      <a:pt x="167" y="559"/>
                    </a:lnTo>
                    <a:lnTo>
                      <a:pt x="46" y="680"/>
                    </a:lnTo>
                    <a:lnTo>
                      <a:pt x="1" y="726"/>
                    </a:lnTo>
                    <a:lnTo>
                      <a:pt x="1" y="726"/>
                    </a:lnTo>
                    <a:lnTo>
                      <a:pt x="257" y="620"/>
                    </a:lnTo>
                    <a:lnTo>
                      <a:pt x="499" y="544"/>
                    </a:lnTo>
                    <a:lnTo>
                      <a:pt x="726" y="484"/>
                    </a:lnTo>
                    <a:lnTo>
                      <a:pt x="952" y="439"/>
                    </a:lnTo>
                    <a:lnTo>
                      <a:pt x="1164" y="423"/>
                    </a:lnTo>
                    <a:lnTo>
                      <a:pt x="1360" y="408"/>
                    </a:lnTo>
                    <a:lnTo>
                      <a:pt x="1541" y="423"/>
                    </a:lnTo>
                    <a:lnTo>
                      <a:pt x="1723" y="454"/>
                    </a:lnTo>
                    <a:lnTo>
                      <a:pt x="1889" y="499"/>
                    </a:lnTo>
                    <a:lnTo>
                      <a:pt x="2040" y="559"/>
                    </a:lnTo>
                    <a:lnTo>
                      <a:pt x="2191" y="620"/>
                    </a:lnTo>
                    <a:lnTo>
                      <a:pt x="2327" y="695"/>
                    </a:lnTo>
                    <a:lnTo>
                      <a:pt x="2448" y="786"/>
                    </a:lnTo>
                    <a:lnTo>
                      <a:pt x="2569" y="877"/>
                    </a:lnTo>
                    <a:lnTo>
                      <a:pt x="2674" y="982"/>
                    </a:lnTo>
                    <a:lnTo>
                      <a:pt x="2780" y="1088"/>
                    </a:lnTo>
                    <a:lnTo>
                      <a:pt x="2946" y="1300"/>
                    </a:lnTo>
                    <a:lnTo>
                      <a:pt x="3097" y="1526"/>
                    </a:lnTo>
                    <a:lnTo>
                      <a:pt x="3218" y="1738"/>
                    </a:lnTo>
                    <a:lnTo>
                      <a:pt x="3309" y="1949"/>
                    </a:lnTo>
                    <a:lnTo>
                      <a:pt x="3369" y="2115"/>
                    </a:lnTo>
                    <a:lnTo>
                      <a:pt x="3415" y="2251"/>
                    </a:lnTo>
                    <a:lnTo>
                      <a:pt x="3445" y="2372"/>
                    </a:lnTo>
                    <a:lnTo>
                      <a:pt x="3460" y="2312"/>
                    </a:lnTo>
                    <a:lnTo>
                      <a:pt x="3475" y="2130"/>
                    </a:lnTo>
                    <a:lnTo>
                      <a:pt x="3460" y="1994"/>
                    </a:lnTo>
                    <a:lnTo>
                      <a:pt x="3460" y="1859"/>
                    </a:lnTo>
                    <a:lnTo>
                      <a:pt x="3430" y="1692"/>
                    </a:lnTo>
                    <a:lnTo>
                      <a:pt x="3384" y="1526"/>
                    </a:lnTo>
                    <a:lnTo>
                      <a:pt x="3324" y="1345"/>
                    </a:lnTo>
                    <a:lnTo>
                      <a:pt x="3248" y="1149"/>
                    </a:lnTo>
                    <a:lnTo>
                      <a:pt x="3143" y="967"/>
                    </a:lnTo>
                    <a:lnTo>
                      <a:pt x="2992" y="786"/>
                    </a:lnTo>
                    <a:lnTo>
                      <a:pt x="2825" y="605"/>
                    </a:lnTo>
                    <a:lnTo>
                      <a:pt x="2629" y="439"/>
                    </a:lnTo>
                    <a:lnTo>
                      <a:pt x="2372" y="272"/>
                    </a:lnTo>
                    <a:lnTo>
                      <a:pt x="2085" y="136"/>
                    </a:lnTo>
                    <a:lnTo>
                      <a:pt x="1874" y="61"/>
                    </a:lnTo>
                    <a:lnTo>
                      <a:pt x="1677" y="16"/>
                    </a:lnTo>
                    <a:lnTo>
                      <a:pt x="1481"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3;p23">
                <a:extLst>
                  <a:ext uri="{FF2B5EF4-FFF2-40B4-BE49-F238E27FC236}">
                    <a16:creationId xmlns:a16="http://schemas.microsoft.com/office/drawing/2014/main" id="{3D19FB83-BEEF-8519-265B-73179AB786FF}"/>
                  </a:ext>
                </a:extLst>
              </p:cNvPr>
              <p:cNvSpPr/>
              <p:nvPr/>
            </p:nvSpPr>
            <p:spPr>
              <a:xfrm>
                <a:off x="7600145" y="2085763"/>
                <a:ext cx="32675" cy="16608"/>
              </a:xfrm>
              <a:custGeom>
                <a:avLst/>
                <a:gdLst/>
                <a:ahLst/>
                <a:cxnLst/>
                <a:rect l="l" t="t" r="r" b="b"/>
                <a:pathLst>
                  <a:path w="1934" h="983" extrusionOk="0">
                    <a:moveTo>
                      <a:pt x="801" y="0"/>
                    </a:moveTo>
                    <a:lnTo>
                      <a:pt x="695" y="31"/>
                    </a:lnTo>
                    <a:lnTo>
                      <a:pt x="590" y="61"/>
                    </a:lnTo>
                    <a:lnTo>
                      <a:pt x="484" y="121"/>
                    </a:lnTo>
                    <a:lnTo>
                      <a:pt x="363" y="182"/>
                    </a:lnTo>
                    <a:lnTo>
                      <a:pt x="257" y="272"/>
                    </a:lnTo>
                    <a:lnTo>
                      <a:pt x="121" y="363"/>
                    </a:lnTo>
                    <a:lnTo>
                      <a:pt x="0" y="484"/>
                    </a:lnTo>
                    <a:lnTo>
                      <a:pt x="61" y="454"/>
                    </a:lnTo>
                    <a:lnTo>
                      <a:pt x="197" y="393"/>
                    </a:lnTo>
                    <a:lnTo>
                      <a:pt x="423" y="318"/>
                    </a:lnTo>
                    <a:lnTo>
                      <a:pt x="559" y="288"/>
                    </a:lnTo>
                    <a:lnTo>
                      <a:pt x="695" y="272"/>
                    </a:lnTo>
                    <a:lnTo>
                      <a:pt x="846" y="272"/>
                    </a:lnTo>
                    <a:lnTo>
                      <a:pt x="1013" y="288"/>
                    </a:lnTo>
                    <a:lnTo>
                      <a:pt x="1164" y="333"/>
                    </a:lnTo>
                    <a:lnTo>
                      <a:pt x="1330" y="393"/>
                    </a:lnTo>
                    <a:lnTo>
                      <a:pt x="1496" y="484"/>
                    </a:lnTo>
                    <a:lnTo>
                      <a:pt x="1647" y="620"/>
                    </a:lnTo>
                    <a:lnTo>
                      <a:pt x="1798" y="771"/>
                    </a:lnTo>
                    <a:lnTo>
                      <a:pt x="1934" y="982"/>
                    </a:lnTo>
                    <a:lnTo>
                      <a:pt x="1904" y="907"/>
                    </a:lnTo>
                    <a:lnTo>
                      <a:pt x="1828" y="710"/>
                    </a:lnTo>
                    <a:lnTo>
                      <a:pt x="1768" y="605"/>
                    </a:lnTo>
                    <a:lnTo>
                      <a:pt x="1692" y="469"/>
                    </a:lnTo>
                    <a:lnTo>
                      <a:pt x="1602" y="348"/>
                    </a:lnTo>
                    <a:lnTo>
                      <a:pt x="1481" y="227"/>
                    </a:lnTo>
                    <a:lnTo>
                      <a:pt x="1360" y="121"/>
                    </a:lnTo>
                    <a:lnTo>
                      <a:pt x="1224" y="46"/>
                    </a:lnTo>
                    <a:lnTo>
                      <a:pt x="1148" y="31"/>
                    </a:lnTo>
                    <a:lnTo>
                      <a:pt x="1058"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4;p23">
                <a:extLst>
                  <a:ext uri="{FF2B5EF4-FFF2-40B4-BE49-F238E27FC236}">
                    <a16:creationId xmlns:a16="http://schemas.microsoft.com/office/drawing/2014/main" id="{9E45114C-6AEF-8B6D-696F-6F62521D00C4}"/>
                  </a:ext>
                </a:extLst>
              </p:cNvPr>
              <p:cNvSpPr/>
              <p:nvPr/>
            </p:nvSpPr>
            <p:spPr>
              <a:xfrm>
                <a:off x="7624138" y="1973449"/>
                <a:ext cx="243237" cy="144469"/>
              </a:xfrm>
              <a:custGeom>
                <a:avLst/>
                <a:gdLst/>
                <a:ahLst/>
                <a:cxnLst/>
                <a:rect l="l" t="t" r="r" b="b"/>
                <a:pathLst>
                  <a:path w="14397" h="8551" extrusionOk="0">
                    <a:moveTo>
                      <a:pt x="3580" y="1"/>
                    </a:moveTo>
                    <a:lnTo>
                      <a:pt x="3369" y="16"/>
                    </a:lnTo>
                    <a:lnTo>
                      <a:pt x="3158" y="46"/>
                    </a:lnTo>
                    <a:lnTo>
                      <a:pt x="2961" y="92"/>
                    </a:lnTo>
                    <a:lnTo>
                      <a:pt x="2765" y="152"/>
                    </a:lnTo>
                    <a:lnTo>
                      <a:pt x="2568" y="227"/>
                    </a:lnTo>
                    <a:lnTo>
                      <a:pt x="2387" y="318"/>
                    </a:lnTo>
                    <a:lnTo>
                      <a:pt x="2206" y="409"/>
                    </a:lnTo>
                    <a:lnTo>
                      <a:pt x="2025" y="514"/>
                    </a:lnTo>
                    <a:lnTo>
                      <a:pt x="1858" y="635"/>
                    </a:lnTo>
                    <a:lnTo>
                      <a:pt x="1707" y="771"/>
                    </a:lnTo>
                    <a:lnTo>
                      <a:pt x="1556" y="922"/>
                    </a:lnTo>
                    <a:lnTo>
                      <a:pt x="1420" y="1073"/>
                    </a:lnTo>
                    <a:lnTo>
                      <a:pt x="1284" y="1240"/>
                    </a:lnTo>
                    <a:lnTo>
                      <a:pt x="1164" y="1421"/>
                    </a:lnTo>
                    <a:lnTo>
                      <a:pt x="121" y="3022"/>
                    </a:lnTo>
                    <a:lnTo>
                      <a:pt x="91" y="3098"/>
                    </a:lnTo>
                    <a:lnTo>
                      <a:pt x="61" y="3188"/>
                    </a:lnTo>
                    <a:lnTo>
                      <a:pt x="15" y="3279"/>
                    </a:lnTo>
                    <a:lnTo>
                      <a:pt x="0" y="3339"/>
                    </a:lnTo>
                    <a:lnTo>
                      <a:pt x="106" y="3264"/>
                    </a:lnTo>
                    <a:lnTo>
                      <a:pt x="242" y="3173"/>
                    </a:lnTo>
                    <a:lnTo>
                      <a:pt x="438" y="3052"/>
                    </a:lnTo>
                    <a:lnTo>
                      <a:pt x="680" y="2931"/>
                    </a:lnTo>
                    <a:lnTo>
                      <a:pt x="967" y="2795"/>
                    </a:lnTo>
                    <a:lnTo>
                      <a:pt x="1315" y="2675"/>
                    </a:lnTo>
                    <a:lnTo>
                      <a:pt x="1707" y="2554"/>
                    </a:lnTo>
                    <a:lnTo>
                      <a:pt x="2145" y="2448"/>
                    </a:lnTo>
                    <a:lnTo>
                      <a:pt x="2387" y="2403"/>
                    </a:lnTo>
                    <a:lnTo>
                      <a:pt x="2644" y="2373"/>
                    </a:lnTo>
                    <a:lnTo>
                      <a:pt x="2916" y="2357"/>
                    </a:lnTo>
                    <a:lnTo>
                      <a:pt x="3188" y="2342"/>
                    </a:lnTo>
                    <a:lnTo>
                      <a:pt x="3777" y="2342"/>
                    </a:lnTo>
                    <a:lnTo>
                      <a:pt x="4079" y="2373"/>
                    </a:lnTo>
                    <a:lnTo>
                      <a:pt x="4396" y="2403"/>
                    </a:lnTo>
                    <a:lnTo>
                      <a:pt x="4744" y="2448"/>
                    </a:lnTo>
                    <a:lnTo>
                      <a:pt x="5076" y="2524"/>
                    </a:lnTo>
                    <a:lnTo>
                      <a:pt x="5438" y="2599"/>
                    </a:lnTo>
                    <a:lnTo>
                      <a:pt x="5801" y="2705"/>
                    </a:lnTo>
                    <a:lnTo>
                      <a:pt x="6179" y="2826"/>
                    </a:lnTo>
                    <a:lnTo>
                      <a:pt x="6571" y="2977"/>
                    </a:lnTo>
                    <a:lnTo>
                      <a:pt x="6949" y="3128"/>
                    </a:lnTo>
                    <a:lnTo>
                      <a:pt x="7327" y="3294"/>
                    </a:lnTo>
                    <a:lnTo>
                      <a:pt x="7689" y="3475"/>
                    </a:lnTo>
                    <a:lnTo>
                      <a:pt x="8037" y="3672"/>
                    </a:lnTo>
                    <a:lnTo>
                      <a:pt x="8369" y="3883"/>
                    </a:lnTo>
                    <a:lnTo>
                      <a:pt x="8701" y="4079"/>
                    </a:lnTo>
                    <a:lnTo>
                      <a:pt x="9019" y="4306"/>
                    </a:lnTo>
                    <a:lnTo>
                      <a:pt x="9306" y="4533"/>
                    </a:lnTo>
                    <a:lnTo>
                      <a:pt x="9593" y="4759"/>
                    </a:lnTo>
                    <a:lnTo>
                      <a:pt x="9880" y="4986"/>
                    </a:lnTo>
                    <a:lnTo>
                      <a:pt x="10136" y="5212"/>
                    </a:lnTo>
                    <a:lnTo>
                      <a:pt x="10378" y="5454"/>
                    </a:lnTo>
                    <a:lnTo>
                      <a:pt x="10846" y="5907"/>
                    </a:lnTo>
                    <a:lnTo>
                      <a:pt x="11254" y="6376"/>
                    </a:lnTo>
                    <a:lnTo>
                      <a:pt x="11632" y="6814"/>
                    </a:lnTo>
                    <a:lnTo>
                      <a:pt x="11934" y="7222"/>
                    </a:lnTo>
                    <a:lnTo>
                      <a:pt x="12206" y="7584"/>
                    </a:lnTo>
                    <a:lnTo>
                      <a:pt x="12433" y="7916"/>
                    </a:lnTo>
                    <a:lnTo>
                      <a:pt x="12720" y="8385"/>
                    </a:lnTo>
                    <a:lnTo>
                      <a:pt x="12810" y="8551"/>
                    </a:lnTo>
                    <a:lnTo>
                      <a:pt x="14396" y="7252"/>
                    </a:lnTo>
                    <a:lnTo>
                      <a:pt x="14275" y="6844"/>
                    </a:lnTo>
                    <a:lnTo>
                      <a:pt x="14124" y="6451"/>
                    </a:lnTo>
                    <a:lnTo>
                      <a:pt x="13973" y="6058"/>
                    </a:lnTo>
                    <a:lnTo>
                      <a:pt x="13792" y="5681"/>
                    </a:lnTo>
                    <a:lnTo>
                      <a:pt x="13611" y="5288"/>
                    </a:lnTo>
                    <a:lnTo>
                      <a:pt x="13399" y="4925"/>
                    </a:lnTo>
                    <a:lnTo>
                      <a:pt x="13158" y="4563"/>
                    </a:lnTo>
                    <a:lnTo>
                      <a:pt x="12916" y="4200"/>
                    </a:lnTo>
                    <a:lnTo>
                      <a:pt x="12674" y="3898"/>
                    </a:lnTo>
                    <a:lnTo>
                      <a:pt x="12433" y="3611"/>
                    </a:lnTo>
                    <a:lnTo>
                      <a:pt x="12176" y="3324"/>
                    </a:lnTo>
                    <a:lnTo>
                      <a:pt x="11904" y="3067"/>
                    </a:lnTo>
                    <a:lnTo>
                      <a:pt x="11647" y="2811"/>
                    </a:lnTo>
                    <a:lnTo>
                      <a:pt x="11360" y="2584"/>
                    </a:lnTo>
                    <a:lnTo>
                      <a:pt x="11073" y="2357"/>
                    </a:lnTo>
                    <a:lnTo>
                      <a:pt x="10786" y="2161"/>
                    </a:lnTo>
                    <a:lnTo>
                      <a:pt x="10499" y="1965"/>
                    </a:lnTo>
                    <a:lnTo>
                      <a:pt x="10197" y="1783"/>
                    </a:lnTo>
                    <a:lnTo>
                      <a:pt x="9895" y="1617"/>
                    </a:lnTo>
                    <a:lnTo>
                      <a:pt x="9593" y="1451"/>
                    </a:lnTo>
                    <a:lnTo>
                      <a:pt x="9291" y="1300"/>
                    </a:lnTo>
                    <a:lnTo>
                      <a:pt x="8988" y="1164"/>
                    </a:lnTo>
                    <a:lnTo>
                      <a:pt x="8686" y="1043"/>
                    </a:lnTo>
                    <a:lnTo>
                      <a:pt x="8369" y="922"/>
                    </a:lnTo>
                    <a:lnTo>
                      <a:pt x="7765" y="726"/>
                    </a:lnTo>
                    <a:lnTo>
                      <a:pt x="7161" y="545"/>
                    </a:lnTo>
                    <a:lnTo>
                      <a:pt x="6571" y="409"/>
                    </a:lnTo>
                    <a:lnTo>
                      <a:pt x="5997" y="288"/>
                    </a:lnTo>
                    <a:lnTo>
                      <a:pt x="5454" y="197"/>
                    </a:lnTo>
                    <a:lnTo>
                      <a:pt x="4925" y="122"/>
                    </a:lnTo>
                    <a:lnTo>
                      <a:pt x="4442" y="61"/>
                    </a:lnTo>
                    <a:lnTo>
                      <a:pt x="4003" y="16"/>
                    </a:lnTo>
                    <a:lnTo>
                      <a:pt x="3777"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5;p23">
                <a:extLst>
                  <a:ext uri="{FF2B5EF4-FFF2-40B4-BE49-F238E27FC236}">
                    <a16:creationId xmlns:a16="http://schemas.microsoft.com/office/drawing/2014/main" id="{8B0CE841-1A65-1580-4F28-FC9FA125C403}"/>
                  </a:ext>
                </a:extLst>
              </p:cNvPr>
              <p:cNvSpPr/>
              <p:nvPr/>
            </p:nvSpPr>
            <p:spPr>
              <a:xfrm>
                <a:off x="7828065" y="2055636"/>
                <a:ext cx="57967" cy="163881"/>
              </a:xfrm>
              <a:custGeom>
                <a:avLst/>
                <a:gdLst/>
                <a:ahLst/>
                <a:cxnLst/>
                <a:rect l="l" t="t" r="r" b="b"/>
                <a:pathLst>
                  <a:path w="3431" h="9700" extrusionOk="0">
                    <a:moveTo>
                      <a:pt x="1285" y="1"/>
                    </a:moveTo>
                    <a:lnTo>
                      <a:pt x="1240" y="212"/>
                    </a:lnTo>
                    <a:lnTo>
                      <a:pt x="1104" y="771"/>
                    </a:lnTo>
                    <a:lnTo>
                      <a:pt x="1013" y="1164"/>
                    </a:lnTo>
                    <a:lnTo>
                      <a:pt x="938" y="1602"/>
                    </a:lnTo>
                    <a:lnTo>
                      <a:pt x="847" y="2101"/>
                    </a:lnTo>
                    <a:lnTo>
                      <a:pt x="786" y="2614"/>
                    </a:lnTo>
                    <a:lnTo>
                      <a:pt x="741" y="3158"/>
                    </a:lnTo>
                    <a:lnTo>
                      <a:pt x="711" y="3702"/>
                    </a:lnTo>
                    <a:lnTo>
                      <a:pt x="711" y="4246"/>
                    </a:lnTo>
                    <a:lnTo>
                      <a:pt x="726" y="4518"/>
                    </a:lnTo>
                    <a:lnTo>
                      <a:pt x="756" y="4790"/>
                    </a:lnTo>
                    <a:lnTo>
                      <a:pt x="786" y="5046"/>
                    </a:lnTo>
                    <a:lnTo>
                      <a:pt x="832" y="5288"/>
                    </a:lnTo>
                    <a:lnTo>
                      <a:pt x="892" y="5530"/>
                    </a:lnTo>
                    <a:lnTo>
                      <a:pt x="968" y="5771"/>
                    </a:lnTo>
                    <a:lnTo>
                      <a:pt x="1058" y="5983"/>
                    </a:lnTo>
                    <a:lnTo>
                      <a:pt x="1164" y="6194"/>
                    </a:lnTo>
                    <a:lnTo>
                      <a:pt x="1270" y="6376"/>
                    </a:lnTo>
                    <a:lnTo>
                      <a:pt x="1406" y="6557"/>
                    </a:lnTo>
                    <a:lnTo>
                      <a:pt x="1" y="9065"/>
                    </a:lnTo>
                    <a:lnTo>
                      <a:pt x="1376" y="9699"/>
                    </a:lnTo>
                    <a:lnTo>
                      <a:pt x="3385" y="7901"/>
                    </a:lnTo>
                    <a:lnTo>
                      <a:pt x="3400" y="7720"/>
                    </a:lnTo>
                    <a:lnTo>
                      <a:pt x="3415" y="7539"/>
                    </a:lnTo>
                    <a:lnTo>
                      <a:pt x="3430" y="7131"/>
                    </a:lnTo>
                    <a:lnTo>
                      <a:pt x="3400" y="6663"/>
                    </a:lnTo>
                    <a:lnTo>
                      <a:pt x="3339" y="6164"/>
                    </a:lnTo>
                    <a:lnTo>
                      <a:pt x="3264" y="5620"/>
                    </a:lnTo>
                    <a:lnTo>
                      <a:pt x="3158" y="5077"/>
                    </a:lnTo>
                    <a:lnTo>
                      <a:pt x="3037" y="4503"/>
                    </a:lnTo>
                    <a:lnTo>
                      <a:pt x="2916" y="3944"/>
                    </a:lnTo>
                    <a:lnTo>
                      <a:pt x="2645" y="2841"/>
                    </a:lnTo>
                    <a:lnTo>
                      <a:pt x="2373" y="1859"/>
                    </a:lnTo>
                    <a:lnTo>
                      <a:pt x="2131" y="1043"/>
                    </a:lnTo>
                    <a:lnTo>
                      <a:pt x="1965" y="499"/>
                    </a:lnTo>
                    <a:lnTo>
                      <a:pt x="1814" y="379"/>
                    </a:lnTo>
                    <a:lnTo>
                      <a:pt x="1632" y="258"/>
                    </a:lnTo>
                    <a:lnTo>
                      <a:pt x="1451" y="122"/>
                    </a:lnTo>
                    <a:lnTo>
                      <a:pt x="128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96;p23">
                <a:extLst>
                  <a:ext uri="{FF2B5EF4-FFF2-40B4-BE49-F238E27FC236}">
                    <a16:creationId xmlns:a16="http://schemas.microsoft.com/office/drawing/2014/main" id="{C8F43099-5D73-55C5-5A36-9DF51EC6B7C3}"/>
                  </a:ext>
                </a:extLst>
              </p:cNvPr>
              <p:cNvSpPr/>
              <p:nvPr/>
            </p:nvSpPr>
            <p:spPr>
              <a:xfrm>
                <a:off x="7213194" y="1688348"/>
                <a:ext cx="131207" cy="103127"/>
              </a:xfrm>
              <a:custGeom>
                <a:avLst/>
                <a:gdLst/>
                <a:ahLst/>
                <a:cxnLst/>
                <a:rect l="l" t="t" r="r" b="b"/>
                <a:pathLst>
                  <a:path w="7766" h="6104" extrusionOk="0">
                    <a:moveTo>
                      <a:pt x="6360" y="1"/>
                    </a:moveTo>
                    <a:lnTo>
                      <a:pt x="1" y="1707"/>
                    </a:lnTo>
                    <a:lnTo>
                      <a:pt x="16" y="1768"/>
                    </a:lnTo>
                    <a:lnTo>
                      <a:pt x="46" y="2100"/>
                    </a:lnTo>
                    <a:lnTo>
                      <a:pt x="152" y="3022"/>
                    </a:lnTo>
                    <a:lnTo>
                      <a:pt x="243" y="3656"/>
                    </a:lnTo>
                    <a:lnTo>
                      <a:pt x="363" y="4381"/>
                    </a:lnTo>
                    <a:lnTo>
                      <a:pt x="499" y="5212"/>
                    </a:lnTo>
                    <a:lnTo>
                      <a:pt x="681" y="6103"/>
                    </a:lnTo>
                    <a:lnTo>
                      <a:pt x="7765" y="3203"/>
                    </a:lnTo>
                    <a:lnTo>
                      <a:pt x="6360"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97;p23">
                <a:extLst>
                  <a:ext uri="{FF2B5EF4-FFF2-40B4-BE49-F238E27FC236}">
                    <a16:creationId xmlns:a16="http://schemas.microsoft.com/office/drawing/2014/main" id="{7C152403-EBFB-F063-C2D4-B536A9D8EBBA}"/>
                  </a:ext>
                </a:extLst>
              </p:cNvPr>
              <p:cNvSpPr/>
              <p:nvPr/>
            </p:nvSpPr>
            <p:spPr>
              <a:xfrm>
                <a:off x="6982216" y="1370060"/>
                <a:ext cx="525756" cy="436432"/>
              </a:xfrm>
              <a:custGeom>
                <a:avLst/>
                <a:gdLst/>
                <a:ahLst/>
                <a:cxnLst/>
                <a:rect l="l" t="t" r="r" b="b"/>
                <a:pathLst>
                  <a:path w="31119" h="25832" extrusionOk="0">
                    <a:moveTo>
                      <a:pt x="24955" y="0"/>
                    </a:moveTo>
                    <a:lnTo>
                      <a:pt x="0" y="9321"/>
                    </a:lnTo>
                    <a:lnTo>
                      <a:pt x="6178" y="25832"/>
                    </a:lnTo>
                    <a:lnTo>
                      <a:pt x="31118" y="16526"/>
                    </a:lnTo>
                    <a:lnTo>
                      <a:pt x="24955" y="0"/>
                    </a:lnTo>
                    <a:close/>
                  </a:path>
                </a:pathLst>
              </a:custGeom>
              <a:solidFill>
                <a:srgbClr val="2C2A4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98;p23">
                <a:extLst>
                  <a:ext uri="{FF2B5EF4-FFF2-40B4-BE49-F238E27FC236}">
                    <a16:creationId xmlns:a16="http://schemas.microsoft.com/office/drawing/2014/main" id="{EE548822-2BEE-7AC5-94EC-B31F4B088C68}"/>
                  </a:ext>
                </a:extLst>
              </p:cNvPr>
              <p:cNvSpPr/>
              <p:nvPr/>
            </p:nvSpPr>
            <p:spPr>
              <a:xfrm>
                <a:off x="6982216" y="1503293"/>
                <a:ext cx="525756" cy="303215"/>
              </a:xfrm>
              <a:custGeom>
                <a:avLst/>
                <a:gdLst/>
                <a:ahLst/>
                <a:cxnLst/>
                <a:rect l="l" t="t" r="r" b="b"/>
                <a:pathLst>
                  <a:path w="31119" h="17947" extrusionOk="0">
                    <a:moveTo>
                      <a:pt x="710" y="1"/>
                    </a:moveTo>
                    <a:lnTo>
                      <a:pt x="242" y="967"/>
                    </a:lnTo>
                    <a:lnTo>
                      <a:pt x="0" y="1436"/>
                    </a:lnTo>
                    <a:lnTo>
                      <a:pt x="6178" y="17947"/>
                    </a:lnTo>
                    <a:lnTo>
                      <a:pt x="31118" y="8641"/>
                    </a:lnTo>
                    <a:lnTo>
                      <a:pt x="30182" y="8369"/>
                    </a:lnTo>
                    <a:lnTo>
                      <a:pt x="710"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99;p23">
                <a:extLst>
                  <a:ext uri="{FF2B5EF4-FFF2-40B4-BE49-F238E27FC236}">
                    <a16:creationId xmlns:a16="http://schemas.microsoft.com/office/drawing/2014/main" id="{F1323CD6-2BBC-C37A-EC1C-0B7389144167}"/>
                  </a:ext>
                </a:extLst>
              </p:cNvPr>
              <p:cNvSpPr/>
              <p:nvPr/>
            </p:nvSpPr>
            <p:spPr>
              <a:xfrm>
                <a:off x="6986288" y="1503293"/>
                <a:ext cx="263393" cy="283819"/>
              </a:xfrm>
              <a:custGeom>
                <a:avLst/>
                <a:gdLst/>
                <a:ahLst/>
                <a:cxnLst/>
                <a:rect l="l" t="t" r="r" b="b"/>
                <a:pathLst>
                  <a:path w="15590" h="16799" extrusionOk="0">
                    <a:moveTo>
                      <a:pt x="469" y="1"/>
                    </a:moveTo>
                    <a:lnTo>
                      <a:pt x="1" y="967"/>
                    </a:lnTo>
                    <a:lnTo>
                      <a:pt x="5892" y="16799"/>
                    </a:lnTo>
                    <a:lnTo>
                      <a:pt x="6647" y="16527"/>
                    </a:lnTo>
                    <a:lnTo>
                      <a:pt x="15590" y="3838"/>
                    </a:lnTo>
                    <a:lnTo>
                      <a:pt x="469"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00;p23">
                <a:extLst>
                  <a:ext uri="{FF2B5EF4-FFF2-40B4-BE49-F238E27FC236}">
                    <a16:creationId xmlns:a16="http://schemas.microsoft.com/office/drawing/2014/main" id="{C2E1B699-4659-2C39-344C-89D523070EC8}"/>
                  </a:ext>
                </a:extLst>
              </p:cNvPr>
              <p:cNvSpPr/>
              <p:nvPr/>
            </p:nvSpPr>
            <p:spPr>
              <a:xfrm>
                <a:off x="6994196" y="1352707"/>
                <a:ext cx="507391" cy="429792"/>
              </a:xfrm>
              <a:custGeom>
                <a:avLst/>
                <a:gdLst/>
                <a:ahLst/>
                <a:cxnLst/>
                <a:rect l="l" t="t" r="r" b="b"/>
                <a:pathLst>
                  <a:path w="30032" h="25439" extrusionOk="0">
                    <a:moveTo>
                      <a:pt x="23868" y="0"/>
                    </a:moveTo>
                    <a:lnTo>
                      <a:pt x="1" y="8913"/>
                    </a:lnTo>
                    <a:lnTo>
                      <a:pt x="6179" y="25439"/>
                    </a:lnTo>
                    <a:lnTo>
                      <a:pt x="30032" y="16526"/>
                    </a:lnTo>
                    <a:lnTo>
                      <a:pt x="2386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01;p23">
                <a:extLst>
                  <a:ext uri="{FF2B5EF4-FFF2-40B4-BE49-F238E27FC236}">
                    <a16:creationId xmlns:a16="http://schemas.microsoft.com/office/drawing/2014/main" id="{1CD96788-A467-E52E-E281-20876D59671D}"/>
                  </a:ext>
                </a:extLst>
              </p:cNvPr>
              <p:cNvSpPr/>
              <p:nvPr/>
            </p:nvSpPr>
            <p:spPr>
              <a:xfrm>
                <a:off x="7122847" y="1388951"/>
                <a:ext cx="155687" cy="144976"/>
              </a:xfrm>
              <a:custGeom>
                <a:avLst/>
                <a:gdLst/>
                <a:ahLst/>
                <a:cxnLst/>
                <a:rect l="l" t="t" r="r" b="b"/>
                <a:pathLst>
                  <a:path w="9215" h="8581" extrusionOk="0">
                    <a:moveTo>
                      <a:pt x="5741" y="0"/>
                    </a:moveTo>
                    <a:lnTo>
                      <a:pt x="5544" y="15"/>
                    </a:lnTo>
                    <a:lnTo>
                      <a:pt x="5348" y="61"/>
                    </a:lnTo>
                    <a:lnTo>
                      <a:pt x="5136" y="136"/>
                    </a:lnTo>
                    <a:lnTo>
                      <a:pt x="4955" y="227"/>
                    </a:lnTo>
                    <a:lnTo>
                      <a:pt x="4789" y="348"/>
                    </a:lnTo>
                    <a:lnTo>
                      <a:pt x="4729" y="423"/>
                    </a:lnTo>
                    <a:lnTo>
                      <a:pt x="4668" y="484"/>
                    </a:lnTo>
                    <a:lnTo>
                      <a:pt x="4623" y="514"/>
                    </a:lnTo>
                    <a:lnTo>
                      <a:pt x="4547" y="604"/>
                    </a:lnTo>
                    <a:lnTo>
                      <a:pt x="4441" y="725"/>
                    </a:lnTo>
                    <a:lnTo>
                      <a:pt x="4396" y="816"/>
                    </a:lnTo>
                    <a:lnTo>
                      <a:pt x="4366" y="922"/>
                    </a:lnTo>
                    <a:lnTo>
                      <a:pt x="4185" y="831"/>
                    </a:lnTo>
                    <a:lnTo>
                      <a:pt x="4124" y="816"/>
                    </a:lnTo>
                    <a:lnTo>
                      <a:pt x="4079" y="801"/>
                    </a:lnTo>
                    <a:lnTo>
                      <a:pt x="3943" y="786"/>
                    </a:lnTo>
                    <a:lnTo>
                      <a:pt x="3807" y="816"/>
                    </a:lnTo>
                    <a:lnTo>
                      <a:pt x="3671" y="861"/>
                    </a:lnTo>
                    <a:lnTo>
                      <a:pt x="3535" y="937"/>
                    </a:lnTo>
                    <a:lnTo>
                      <a:pt x="3414" y="1043"/>
                    </a:lnTo>
                    <a:lnTo>
                      <a:pt x="3309" y="1163"/>
                    </a:lnTo>
                    <a:lnTo>
                      <a:pt x="3218" y="1284"/>
                    </a:lnTo>
                    <a:lnTo>
                      <a:pt x="3052" y="1224"/>
                    </a:lnTo>
                    <a:lnTo>
                      <a:pt x="2855" y="1178"/>
                    </a:lnTo>
                    <a:lnTo>
                      <a:pt x="2674" y="1163"/>
                    </a:lnTo>
                    <a:lnTo>
                      <a:pt x="2478" y="1178"/>
                    </a:lnTo>
                    <a:lnTo>
                      <a:pt x="2327" y="1224"/>
                    </a:lnTo>
                    <a:lnTo>
                      <a:pt x="2176" y="1269"/>
                    </a:lnTo>
                    <a:lnTo>
                      <a:pt x="2040" y="1345"/>
                    </a:lnTo>
                    <a:lnTo>
                      <a:pt x="1904" y="1420"/>
                    </a:lnTo>
                    <a:lnTo>
                      <a:pt x="1798" y="1511"/>
                    </a:lnTo>
                    <a:lnTo>
                      <a:pt x="1707" y="1601"/>
                    </a:lnTo>
                    <a:lnTo>
                      <a:pt x="1632" y="1722"/>
                    </a:lnTo>
                    <a:lnTo>
                      <a:pt x="1602" y="1843"/>
                    </a:lnTo>
                    <a:lnTo>
                      <a:pt x="1466" y="1843"/>
                    </a:lnTo>
                    <a:lnTo>
                      <a:pt x="1330" y="1873"/>
                    </a:lnTo>
                    <a:lnTo>
                      <a:pt x="1179" y="1919"/>
                    </a:lnTo>
                    <a:lnTo>
                      <a:pt x="1012" y="1979"/>
                    </a:lnTo>
                    <a:lnTo>
                      <a:pt x="861" y="2055"/>
                    </a:lnTo>
                    <a:lnTo>
                      <a:pt x="710" y="2160"/>
                    </a:lnTo>
                    <a:lnTo>
                      <a:pt x="574" y="2266"/>
                    </a:lnTo>
                    <a:lnTo>
                      <a:pt x="469" y="2387"/>
                    </a:lnTo>
                    <a:lnTo>
                      <a:pt x="454" y="2387"/>
                    </a:lnTo>
                    <a:lnTo>
                      <a:pt x="348" y="2523"/>
                    </a:lnTo>
                    <a:lnTo>
                      <a:pt x="257" y="2659"/>
                    </a:lnTo>
                    <a:lnTo>
                      <a:pt x="167" y="2840"/>
                    </a:lnTo>
                    <a:lnTo>
                      <a:pt x="76" y="3052"/>
                    </a:lnTo>
                    <a:lnTo>
                      <a:pt x="46" y="3172"/>
                    </a:lnTo>
                    <a:lnTo>
                      <a:pt x="15" y="3308"/>
                    </a:lnTo>
                    <a:lnTo>
                      <a:pt x="0" y="3444"/>
                    </a:lnTo>
                    <a:lnTo>
                      <a:pt x="0" y="3595"/>
                    </a:lnTo>
                    <a:lnTo>
                      <a:pt x="0" y="3762"/>
                    </a:lnTo>
                    <a:lnTo>
                      <a:pt x="31" y="3928"/>
                    </a:lnTo>
                    <a:lnTo>
                      <a:pt x="816" y="3626"/>
                    </a:lnTo>
                    <a:lnTo>
                      <a:pt x="967" y="3716"/>
                    </a:lnTo>
                    <a:lnTo>
                      <a:pt x="1118" y="3777"/>
                    </a:lnTo>
                    <a:lnTo>
                      <a:pt x="1239" y="3822"/>
                    </a:lnTo>
                    <a:lnTo>
                      <a:pt x="1360" y="3852"/>
                    </a:lnTo>
                    <a:lnTo>
                      <a:pt x="1556" y="3882"/>
                    </a:lnTo>
                    <a:lnTo>
                      <a:pt x="1722" y="3913"/>
                    </a:lnTo>
                    <a:lnTo>
                      <a:pt x="1813" y="3943"/>
                    </a:lnTo>
                    <a:lnTo>
                      <a:pt x="1889" y="3988"/>
                    </a:lnTo>
                    <a:lnTo>
                      <a:pt x="1964" y="4064"/>
                    </a:lnTo>
                    <a:lnTo>
                      <a:pt x="2055" y="4154"/>
                    </a:lnTo>
                    <a:lnTo>
                      <a:pt x="2130" y="4290"/>
                    </a:lnTo>
                    <a:lnTo>
                      <a:pt x="2221" y="4456"/>
                    </a:lnTo>
                    <a:lnTo>
                      <a:pt x="2327" y="4668"/>
                    </a:lnTo>
                    <a:lnTo>
                      <a:pt x="2432" y="4940"/>
                    </a:lnTo>
                    <a:lnTo>
                      <a:pt x="2614" y="5438"/>
                    </a:lnTo>
                    <a:lnTo>
                      <a:pt x="2765" y="5967"/>
                    </a:lnTo>
                    <a:lnTo>
                      <a:pt x="2916" y="6466"/>
                    </a:lnTo>
                    <a:lnTo>
                      <a:pt x="3067" y="6949"/>
                    </a:lnTo>
                    <a:lnTo>
                      <a:pt x="3157" y="7176"/>
                    </a:lnTo>
                    <a:lnTo>
                      <a:pt x="3233" y="7372"/>
                    </a:lnTo>
                    <a:lnTo>
                      <a:pt x="3324" y="7568"/>
                    </a:lnTo>
                    <a:lnTo>
                      <a:pt x="3414" y="7734"/>
                    </a:lnTo>
                    <a:lnTo>
                      <a:pt x="3520" y="7886"/>
                    </a:lnTo>
                    <a:lnTo>
                      <a:pt x="3626" y="8006"/>
                    </a:lnTo>
                    <a:lnTo>
                      <a:pt x="3747" y="8097"/>
                    </a:lnTo>
                    <a:lnTo>
                      <a:pt x="3883" y="8157"/>
                    </a:lnTo>
                    <a:lnTo>
                      <a:pt x="3988" y="8188"/>
                    </a:lnTo>
                    <a:lnTo>
                      <a:pt x="4079" y="8188"/>
                    </a:lnTo>
                    <a:lnTo>
                      <a:pt x="4170" y="8173"/>
                    </a:lnTo>
                    <a:lnTo>
                      <a:pt x="4230" y="8127"/>
                    </a:lnTo>
                    <a:lnTo>
                      <a:pt x="4290" y="8067"/>
                    </a:lnTo>
                    <a:lnTo>
                      <a:pt x="4351" y="7991"/>
                    </a:lnTo>
                    <a:lnTo>
                      <a:pt x="4396" y="7886"/>
                    </a:lnTo>
                    <a:lnTo>
                      <a:pt x="4426" y="7765"/>
                    </a:lnTo>
                    <a:lnTo>
                      <a:pt x="4457" y="7629"/>
                    </a:lnTo>
                    <a:lnTo>
                      <a:pt x="4472" y="7478"/>
                    </a:lnTo>
                    <a:lnTo>
                      <a:pt x="4487" y="7145"/>
                    </a:lnTo>
                    <a:lnTo>
                      <a:pt x="4487" y="6753"/>
                    </a:lnTo>
                    <a:lnTo>
                      <a:pt x="4457" y="6330"/>
                    </a:lnTo>
                    <a:lnTo>
                      <a:pt x="4577" y="6722"/>
                    </a:lnTo>
                    <a:lnTo>
                      <a:pt x="4713" y="7100"/>
                    </a:lnTo>
                    <a:lnTo>
                      <a:pt x="4864" y="7447"/>
                    </a:lnTo>
                    <a:lnTo>
                      <a:pt x="5031" y="7765"/>
                    </a:lnTo>
                    <a:lnTo>
                      <a:pt x="5197" y="8052"/>
                    </a:lnTo>
                    <a:lnTo>
                      <a:pt x="5287" y="8173"/>
                    </a:lnTo>
                    <a:lnTo>
                      <a:pt x="5363" y="8278"/>
                    </a:lnTo>
                    <a:lnTo>
                      <a:pt x="5454" y="8369"/>
                    </a:lnTo>
                    <a:lnTo>
                      <a:pt x="5544" y="8444"/>
                    </a:lnTo>
                    <a:lnTo>
                      <a:pt x="5650" y="8505"/>
                    </a:lnTo>
                    <a:lnTo>
                      <a:pt x="5741" y="8550"/>
                    </a:lnTo>
                    <a:lnTo>
                      <a:pt x="5831" y="8580"/>
                    </a:lnTo>
                    <a:lnTo>
                      <a:pt x="5922" y="8580"/>
                    </a:lnTo>
                    <a:lnTo>
                      <a:pt x="5997" y="8565"/>
                    </a:lnTo>
                    <a:lnTo>
                      <a:pt x="6073" y="8535"/>
                    </a:lnTo>
                    <a:lnTo>
                      <a:pt x="6133" y="8490"/>
                    </a:lnTo>
                    <a:lnTo>
                      <a:pt x="6179" y="8414"/>
                    </a:lnTo>
                    <a:lnTo>
                      <a:pt x="6224" y="8339"/>
                    </a:lnTo>
                    <a:lnTo>
                      <a:pt x="6254" y="8233"/>
                    </a:lnTo>
                    <a:lnTo>
                      <a:pt x="6284" y="8112"/>
                    </a:lnTo>
                    <a:lnTo>
                      <a:pt x="6315" y="7991"/>
                    </a:lnTo>
                    <a:lnTo>
                      <a:pt x="6345" y="7704"/>
                    </a:lnTo>
                    <a:lnTo>
                      <a:pt x="6345" y="7357"/>
                    </a:lnTo>
                    <a:lnTo>
                      <a:pt x="6330" y="6994"/>
                    </a:lnTo>
                    <a:lnTo>
                      <a:pt x="6435" y="7221"/>
                    </a:lnTo>
                    <a:lnTo>
                      <a:pt x="6541" y="7447"/>
                    </a:lnTo>
                    <a:lnTo>
                      <a:pt x="6662" y="7644"/>
                    </a:lnTo>
                    <a:lnTo>
                      <a:pt x="6783" y="7825"/>
                    </a:lnTo>
                    <a:lnTo>
                      <a:pt x="6904" y="7976"/>
                    </a:lnTo>
                    <a:lnTo>
                      <a:pt x="7025" y="8097"/>
                    </a:lnTo>
                    <a:lnTo>
                      <a:pt x="7145" y="8188"/>
                    </a:lnTo>
                    <a:lnTo>
                      <a:pt x="7281" y="8248"/>
                    </a:lnTo>
                    <a:lnTo>
                      <a:pt x="7387" y="8278"/>
                    </a:lnTo>
                    <a:lnTo>
                      <a:pt x="7478" y="8278"/>
                    </a:lnTo>
                    <a:lnTo>
                      <a:pt x="7568" y="8263"/>
                    </a:lnTo>
                    <a:lnTo>
                      <a:pt x="7629" y="8218"/>
                    </a:lnTo>
                    <a:lnTo>
                      <a:pt x="7704" y="8157"/>
                    </a:lnTo>
                    <a:lnTo>
                      <a:pt x="7750" y="8067"/>
                    </a:lnTo>
                    <a:lnTo>
                      <a:pt x="7795" y="7961"/>
                    </a:lnTo>
                    <a:lnTo>
                      <a:pt x="7825" y="7840"/>
                    </a:lnTo>
                    <a:lnTo>
                      <a:pt x="7855" y="7689"/>
                    </a:lnTo>
                    <a:lnTo>
                      <a:pt x="7871" y="7538"/>
                    </a:lnTo>
                    <a:lnTo>
                      <a:pt x="7886" y="7191"/>
                    </a:lnTo>
                    <a:lnTo>
                      <a:pt x="7871" y="6783"/>
                    </a:lnTo>
                    <a:lnTo>
                      <a:pt x="7840" y="6345"/>
                    </a:lnTo>
                    <a:lnTo>
                      <a:pt x="8022" y="6662"/>
                    </a:lnTo>
                    <a:lnTo>
                      <a:pt x="8112" y="6798"/>
                    </a:lnTo>
                    <a:lnTo>
                      <a:pt x="8218" y="6919"/>
                    </a:lnTo>
                    <a:lnTo>
                      <a:pt x="8309" y="7024"/>
                    </a:lnTo>
                    <a:lnTo>
                      <a:pt x="8414" y="7115"/>
                    </a:lnTo>
                    <a:lnTo>
                      <a:pt x="8520" y="7176"/>
                    </a:lnTo>
                    <a:lnTo>
                      <a:pt x="8611" y="7236"/>
                    </a:lnTo>
                    <a:lnTo>
                      <a:pt x="8701" y="7251"/>
                    </a:lnTo>
                    <a:lnTo>
                      <a:pt x="8777" y="7266"/>
                    </a:lnTo>
                    <a:lnTo>
                      <a:pt x="8852" y="7251"/>
                    </a:lnTo>
                    <a:lnTo>
                      <a:pt x="8913" y="7236"/>
                    </a:lnTo>
                    <a:lnTo>
                      <a:pt x="8958" y="7206"/>
                    </a:lnTo>
                    <a:lnTo>
                      <a:pt x="9019" y="7160"/>
                    </a:lnTo>
                    <a:lnTo>
                      <a:pt x="9064" y="7100"/>
                    </a:lnTo>
                    <a:lnTo>
                      <a:pt x="9094" y="7024"/>
                    </a:lnTo>
                    <a:lnTo>
                      <a:pt x="9155" y="6843"/>
                    </a:lnTo>
                    <a:lnTo>
                      <a:pt x="9200" y="6632"/>
                    </a:lnTo>
                    <a:lnTo>
                      <a:pt x="9215" y="6375"/>
                    </a:lnTo>
                    <a:lnTo>
                      <a:pt x="9215" y="6088"/>
                    </a:lnTo>
                    <a:lnTo>
                      <a:pt x="9215" y="5771"/>
                    </a:lnTo>
                    <a:lnTo>
                      <a:pt x="9185" y="5438"/>
                    </a:lnTo>
                    <a:lnTo>
                      <a:pt x="9124" y="4698"/>
                    </a:lnTo>
                    <a:lnTo>
                      <a:pt x="8928" y="3157"/>
                    </a:lnTo>
                    <a:lnTo>
                      <a:pt x="8898" y="2976"/>
                    </a:lnTo>
                    <a:lnTo>
                      <a:pt x="8852" y="2795"/>
                    </a:lnTo>
                    <a:lnTo>
                      <a:pt x="8807" y="2614"/>
                    </a:lnTo>
                    <a:lnTo>
                      <a:pt x="8732" y="2447"/>
                    </a:lnTo>
                    <a:lnTo>
                      <a:pt x="8656" y="2281"/>
                    </a:lnTo>
                    <a:lnTo>
                      <a:pt x="8565" y="2115"/>
                    </a:lnTo>
                    <a:lnTo>
                      <a:pt x="8475" y="1964"/>
                    </a:lnTo>
                    <a:lnTo>
                      <a:pt x="8369" y="1813"/>
                    </a:lnTo>
                    <a:lnTo>
                      <a:pt x="8158" y="1541"/>
                    </a:lnTo>
                    <a:lnTo>
                      <a:pt x="7901" y="1284"/>
                    </a:lnTo>
                    <a:lnTo>
                      <a:pt x="7659" y="1058"/>
                    </a:lnTo>
                    <a:lnTo>
                      <a:pt x="7387" y="846"/>
                    </a:lnTo>
                    <a:lnTo>
                      <a:pt x="7130" y="665"/>
                    </a:lnTo>
                    <a:lnTo>
                      <a:pt x="6889" y="499"/>
                    </a:lnTo>
                    <a:lnTo>
                      <a:pt x="6662" y="363"/>
                    </a:lnTo>
                    <a:lnTo>
                      <a:pt x="6451" y="257"/>
                    </a:lnTo>
                    <a:lnTo>
                      <a:pt x="6148" y="106"/>
                    </a:lnTo>
                    <a:lnTo>
                      <a:pt x="6043" y="61"/>
                    </a:lnTo>
                    <a:lnTo>
                      <a:pt x="5982" y="30"/>
                    </a:lnTo>
                    <a:lnTo>
                      <a:pt x="5907" y="15"/>
                    </a:lnTo>
                    <a:lnTo>
                      <a:pt x="5741"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02;p23">
                <a:extLst>
                  <a:ext uri="{FF2B5EF4-FFF2-40B4-BE49-F238E27FC236}">
                    <a16:creationId xmlns:a16="http://schemas.microsoft.com/office/drawing/2014/main" id="{0A0514EE-CE64-8923-F6BD-0ADA2B4E8B2A}"/>
                  </a:ext>
                </a:extLst>
              </p:cNvPr>
              <p:cNvSpPr/>
              <p:nvPr/>
            </p:nvSpPr>
            <p:spPr>
              <a:xfrm>
                <a:off x="8463870" y="2405334"/>
                <a:ext cx="263140" cy="323877"/>
              </a:xfrm>
              <a:custGeom>
                <a:avLst/>
                <a:gdLst/>
                <a:ahLst/>
                <a:cxnLst/>
                <a:rect l="l" t="t" r="r" b="b"/>
                <a:pathLst>
                  <a:path w="15575" h="19170" extrusionOk="0">
                    <a:moveTo>
                      <a:pt x="12342" y="0"/>
                    </a:moveTo>
                    <a:lnTo>
                      <a:pt x="12206" y="15"/>
                    </a:lnTo>
                    <a:lnTo>
                      <a:pt x="12101" y="45"/>
                    </a:lnTo>
                    <a:lnTo>
                      <a:pt x="11980" y="76"/>
                    </a:lnTo>
                    <a:lnTo>
                      <a:pt x="11799" y="181"/>
                    </a:lnTo>
                    <a:lnTo>
                      <a:pt x="11753" y="212"/>
                    </a:lnTo>
                    <a:lnTo>
                      <a:pt x="11693" y="287"/>
                    </a:lnTo>
                    <a:lnTo>
                      <a:pt x="11542" y="544"/>
                    </a:lnTo>
                    <a:lnTo>
                      <a:pt x="11360" y="907"/>
                    </a:lnTo>
                    <a:lnTo>
                      <a:pt x="11149" y="1375"/>
                    </a:lnTo>
                    <a:lnTo>
                      <a:pt x="10666" y="2508"/>
                    </a:lnTo>
                    <a:lnTo>
                      <a:pt x="10122" y="3807"/>
                    </a:lnTo>
                    <a:lnTo>
                      <a:pt x="9608" y="5121"/>
                    </a:lnTo>
                    <a:lnTo>
                      <a:pt x="9155" y="6284"/>
                    </a:lnTo>
                    <a:lnTo>
                      <a:pt x="8657" y="7614"/>
                    </a:lnTo>
                    <a:lnTo>
                      <a:pt x="8581" y="7795"/>
                    </a:lnTo>
                    <a:lnTo>
                      <a:pt x="8490" y="7976"/>
                    </a:lnTo>
                    <a:lnTo>
                      <a:pt x="8385" y="8142"/>
                    </a:lnTo>
                    <a:lnTo>
                      <a:pt x="8324" y="8218"/>
                    </a:lnTo>
                    <a:lnTo>
                      <a:pt x="8249" y="8278"/>
                    </a:lnTo>
                    <a:lnTo>
                      <a:pt x="8188" y="8308"/>
                    </a:lnTo>
                    <a:lnTo>
                      <a:pt x="8128" y="8339"/>
                    </a:lnTo>
                    <a:lnTo>
                      <a:pt x="8067" y="8339"/>
                    </a:lnTo>
                    <a:lnTo>
                      <a:pt x="8007" y="8308"/>
                    </a:lnTo>
                    <a:lnTo>
                      <a:pt x="7931" y="8263"/>
                    </a:lnTo>
                    <a:lnTo>
                      <a:pt x="7886" y="8188"/>
                    </a:lnTo>
                    <a:lnTo>
                      <a:pt x="7826" y="8067"/>
                    </a:lnTo>
                    <a:lnTo>
                      <a:pt x="7765" y="7916"/>
                    </a:lnTo>
                    <a:lnTo>
                      <a:pt x="7750" y="7840"/>
                    </a:lnTo>
                    <a:lnTo>
                      <a:pt x="7750" y="7734"/>
                    </a:lnTo>
                    <a:lnTo>
                      <a:pt x="7750" y="7614"/>
                    </a:lnTo>
                    <a:lnTo>
                      <a:pt x="7765" y="7493"/>
                    </a:lnTo>
                    <a:lnTo>
                      <a:pt x="7841" y="7206"/>
                    </a:lnTo>
                    <a:lnTo>
                      <a:pt x="7931" y="6888"/>
                    </a:lnTo>
                    <a:lnTo>
                      <a:pt x="8067" y="6526"/>
                    </a:lnTo>
                    <a:lnTo>
                      <a:pt x="8218" y="6148"/>
                    </a:lnTo>
                    <a:lnTo>
                      <a:pt x="8596" y="5317"/>
                    </a:lnTo>
                    <a:lnTo>
                      <a:pt x="8989" y="4456"/>
                    </a:lnTo>
                    <a:lnTo>
                      <a:pt x="9366" y="3595"/>
                    </a:lnTo>
                    <a:lnTo>
                      <a:pt x="9533" y="3172"/>
                    </a:lnTo>
                    <a:lnTo>
                      <a:pt x="9684" y="2765"/>
                    </a:lnTo>
                    <a:lnTo>
                      <a:pt x="9820" y="2387"/>
                    </a:lnTo>
                    <a:lnTo>
                      <a:pt x="9910" y="2024"/>
                    </a:lnTo>
                    <a:lnTo>
                      <a:pt x="9986" y="1692"/>
                    </a:lnTo>
                    <a:lnTo>
                      <a:pt x="10031" y="1405"/>
                    </a:lnTo>
                    <a:lnTo>
                      <a:pt x="10061" y="1163"/>
                    </a:lnTo>
                    <a:lnTo>
                      <a:pt x="10061" y="937"/>
                    </a:lnTo>
                    <a:lnTo>
                      <a:pt x="10061" y="755"/>
                    </a:lnTo>
                    <a:lnTo>
                      <a:pt x="10031" y="604"/>
                    </a:lnTo>
                    <a:lnTo>
                      <a:pt x="9986" y="468"/>
                    </a:lnTo>
                    <a:lnTo>
                      <a:pt x="9941" y="378"/>
                    </a:lnTo>
                    <a:lnTo>
                      <a:pt x="9880" y="287"/>
                    </a:lnTo>
                    <a:lnTo>
                      <a:pt x="9805" y="242"/>
                    </a:lnTo>
                    <a:lnTo>
                      <a:pt x="9714" y="197"/>
                    </a:lnTo>
                    <a:lnTo>
                      <a:pt x="9623" y="181"/>
                    </a:lnTo>
                    <a:lnTo>
                      <a:pt x="9412" y="181"/>
                    </a:lnTo>
                    <a:lnTo>
                      <a:pt x="9306" y="212"/>
                    </a:lnTo>
                    <a:lnTo>
                      <a:pt x="9185" y="242"/>
                    </a:lnTo>
                    <a:lnTo>
                      <a:pt x="9110" y="287"/>
                    </a:lnTo>
                    <a:lnTo>
                      <a:pt x="9034" y="363"/>
                    </a:lnTo>
                    <a:lnTo>
                      <a:pt x="8944" y="484"/>
                    </a:lnTo>
                    <a:lnTo>
                      <a:pt x="8838" y="620"/>
                    </a:lnTo>
                    <a:lnTo>
                      <a:pt x="8596" y="1012"/>
                    </a:lnTo>
                    <a:lnTo>
                      <a:pt x="8324" y="1496"/>
                    </a:lnTo>
                    <a:lnTo>
                      <a:pt x="8007" y="2070"/>
                    </a:lnTo>
                    <a:lnTo>
                      <a:pt x="7675" y="2704"/>
                    </a:lnTo>
                    <a:lnTo>
                      <a:pt x="6995" y="4094"/>
                    </a:lnTo>
                    <a:lnTo>
                      <a:pt x="6315" y="5529"/>
                    </a:lnTo>
                    <a:lnTo>
                      <a:pt x="5726" y="6843"/>
                    </a:lnTo>
                    <a:lnTo>
                      <a:pt x="5258" y="7885"/>
                    </a:lnTo>
                    <a:lnTo>
                      <a:pt x="5001" y="8490"/>
                    </a:lnTo>
                    <a:lnTo>
                      <a:pt x="4925" y="8671"/>
                    </a:lnTo>
                    <a:lnTo>
                      <a:pt x="4820" y="8852"/>
                    </a:lnTo>
                    <a:lnTo>
                      <a:pt x="4699" y="9018"/>
                    </a:lnTo>
                    <a:lnTo>
                      <a:pt x="4563" y="9185"/>
                    </a:lnTo>
                    <a:lnTo>
                      <a:pt x="4412" y="9336"/>
                    </a:lnTo>
                    <a:lnTo>
                      <a:pt x="4246" y="9472"/>
                    </a:lnTo>
                    <a:lnTo>
                      <a:pt x="4079" y="9608"/>
                    </a:lnTo>
                    <a:lnTo>
                      <a:pt x="3913" y="9728"/>
                    </a:lnTo>
                    <a:lnTo>
                      <a:pt x="3747" y="9819"/>
                    </a:lnTo>
                    <a:lnTo>
                      <a:pt x="3581" y="9910"/>
                    </a:lnTo>
                    <a:lnTo>
                      <a:pt x="3430" y="9970"/>
                    </a:lnTo>
                    <a:lnTo>
                      <a:pt x="3279" y="10000"/>
                    </a:lnTo>
                    <a:lnTo>
                      <a:pt x="3143" y="10015"/>
                    </a:lnTo>
                    <a:lnTo>
                      <a:pt x="3022" y="9985"/>
                    </a:lnTo>
                    <a:lnTo>
                      <a:pt x="2977" y="9970"/>
                    </a:lnTo>
                    <a:lnTo>
                      <a:pt x="2931" y="9940"/>
                    </a:lnTo>
                    <a:lnTo>
                      <a:pt x="2886" y="9910"/>
                    </a:lnTo>
                    <a:lnTo>
                      <a:pt x="2856" y="9864"/>
                    </a:lnTo>
                    <a:lnTo>
                      <a:pt x="2795" y="9744"/>
                    </a:lnTo>
                    <a:lnTo>
                      <a:pt x="2735" y="9608"/>
                    </a:lnTo>
                    <a:lnTo>
                      <a:pt x="2659" y="9441"/>
                    </a:lnTo>
                    <a:lnTo>
                      <a:pt x="2614" y="9260"/>
                    </a:lnTo>
                    <a:lnTo>
                      <a:pt x="2554" y="9049"/>
                    </a:lnTo>
                    <a:lnTo>
                      <a:pt x="2493" y="8822"/>
                    </a:lnTo>
                    <a:lnTo>
                      <a:pt x="2463" y="8580"/>
                    </a:lnTo>
                    <a:lnTo>
                      <a:pt x="2418" y="8308"/>
                    </a:lnTo>
                    <a:lnTo>
                      <a:pt x="2403" y="8037"/>
                    </a:lnTo>
                    <a:lnTo>
                      <a:pt x="2388" y="7765"/>
                    </a:lnTo>
                    <a:lnTo>
                      <a:pt x="2403" y="7463"/>
                    </a:lnTo>
                    <a:lnTo>
                      <a:pt x="2418" y="7160"/>
                    </a:lnTo>
                    <a:lnTo>
                      <a:pt x="2463" y="6858"/>
                    </a:lnTo>
                    <a:lnTo>
                      <a:pt x="2524" y="6556"/>
                    </a:lnTo>
                    <a:lnTo>
                      <a:pt x="2599" y="6254"/>
                    </a:lnTo>
                    <a:lnTo>
                      <a:pt x="2705" y="5952"/>
                    </a:lnTo>
                    <a:lnTo>
                      <a:pt x="2765" y="5801"/>
                    </a:lnTo>
                    <a:lnTo>
                      <a:pt x="2795" y="5650"/>
                    </a:lnTo>
                    <a:lnTo>
                      <a:pt x="2826" y="5514"/>
                    </a:lnTo>
                    <a:lnTo>
                      <a:pt x="2841" y="5363"/>
                    </a:lnTo>
                    <a:lnTo>
                      <a:pt x="2856" y="5227"/>
                    </a:lnTo>
                    <a:lnTo>
                      <a:pt x="2856" y="5106"/>
                    </a:lnTo>
                    <a:lnTo>
                      <a:pt x="2826" y="4849"/>
                    </a:lnTo>
                    <a:lnTo>
                      <a:pt x="2765" y="4607"/>
                    </a:lnTo>
                    <a:lnTo>
                      <a:pt x="2675" y="4396"/>
                    </a:lnTo>
                    <a:lnTo>
                      <a:pt x="2569" y="4185"/>
                    </a:lnTo>
                    <a:lnTo>
                      <a:pt x="2433" y="4018"/>
                    </a:lnTo>
                    <a:lnTo>
                      <a:pt x="2312" y="3852"/>
                    </a:lnTo>
                    <a:lnTo>
                      <a:pt x="2161" y="3731"/>
                    </a:lnTo>
                    <a:lnTo>
                      <a:pt x="2025" y="3610"/>
                    </a:lnTo>
                    <a:lnTo>
                      <a:pt x="1889" y="3535"/>
                    </a:lnTo>
                    <a:lnTo>
                      <a:pt x="1768" y="3475"/>
                    </a:lnTo>
                    <a:lnTo>
                      <a:pt x="1662" y="3444"/>
                    </a:lnTo>
                    <a:lnTo>
                      <a:pt x="1572" y="3444"/>
                    </a:lnTo>
                    <a:lnTo>
                      <a:pt x="1542" y="3459"/>
                    </a:lnTo>
                    <a:lnTo>
                      <a:pt x="1511" y="3490"/>
                    </a:lnTo>
                    <a:lnTo>
                      <a:pt x="1451" y="3550"/>
                    </a:lnTo>
                    <a:lnTo>
                      <a:pt x="1375" y="3671"/>
                    </a:lnTo>
                    <a:lnTo>
                      <a:pt x="1209" y="4033"/>
                    </a:lnTo>
                    <a:lnTo>
                      <a:pt x="1028" y="4502"/>
                    </a:lnTo>
                    <a:lnTo>
                      <a:pt x="817" y="5076"/>
                    </a:lnTo>
                    <a:lnTo>
                      <a:pt x="620" y="5680"/>
                    </a:lnTo>
                    <a:lnTo>
                      <a:pt x="454" y="6299"/>
                    </a:lnTo>
                    <a:lnTo>
                      <a:pt x="378" y="6601"/>
                    </a:lnTo>
                    <a:lnTo>
                      <a:pt x="333" y="6888"/>
                    </a:lnTo>
                    <a:lnTo>
                      <a:pt x="288" y="7160"/>
                    </a:lnTo>
                    <a:lnTo>
                      <a:pt x="258" y="7402"/>
                    </a:lnTo>
                    <a:lnTo>
                      <a:pt x="137" y="8641"/>
                    </a:lnTo>
                    <a:lnTo>
                      <a:pt x="76" y="9411"/>
                    </a:lnTo>
                    <a:lnTo>
                      <a:pt x="16" y="10242"/>
                    </a:lnTo>
                    <a:lnTo>
                      <a:pt x="1" y="10665"/>
                    </a:lnTo>
                    <a:lnTo>
                      <a:pt x="1" y="11088"/>
                    </a:lnTo>
                    <a:lnTo>
                      <a:pt x="1" y="11496"/>
                    </a:lnTo>
                    <a:lnTo>
                      <a:pt x="16" y="11889"/>
                    </a:lnTo>
                    <a:lnTo>
                      <a:pt x="46" y="12281"/>
                    </a:lnTo>
                    <a:lnTo>
                      <a:pt x="91" y="12629"/>
                    </a:lnTo>
                    <a:lnTo>
                      <a:pt x="167" y="12961"/>
                    </a:lnTo>
                    <a:lnTo>
                      <a:pt x="258" y="13248"/>
                    </a:lnTo>
                    <a:lnTo>
                      <a:pt x="439" y="13822"/>
                    </a:lnTo>
                    <a:lnTo>
                      <a:pt x="605" y="14366"/>
                    </a:lnTo>
                    <a:lnTo>
                      <a:pt x="681" y="14608"/>
                    </a:lnTo>
                    <a:lnTo>
                      <a:pt x="756" y="14834"/>
                    </a:lnTo>
                    <a:lnTo>
                      <a:pt x="847" y="15061"/>
                    </a:lnTo>
                    <a:lnTo>
                      <a:pt x="952" y="15287"/>
                    </a:lnTo>
                    <a:lnTo>
                      <a:pt x="1058" y="15499"/>
                    </a:lnTo>
                    <a:lnTo>
                      <a:pt x="1179" y="15710"/>
                    </a:lnTo>
                    <a:lnTo>
                      <a:pt x="1315" y="15907"/>
                    </a:lnTo>
                    <a:lnTo>
                      <a:pt x="1451" y="16103"/>
                    </a:lnTo>
                    <a:lnTo>
                      <a:pt x="1602" y="16300"/>
                    </a:lnTo>
                    <a:lnTo>
                      <a:pt x="1753" y="16481"/>
                    </a:lnTo>
                    <a:lnTo>
                      <a:pt x="1919" y="16647"/>
                    </a:lnTo>
                    <a:lnTo>
                      <a:pt x="2101" y="16813"/>
                    </a:lnTo>
                    <a:lnTo>
                      <a:pt x="2282" y="16979"/>
                    </a:lnTo>
                    <a:lnTo>
                      <a:pt x="2463" y="17130"/>
                    </a:lnTo>
                    <a:lnTo>
                      <a:pt x="2659" y="17266"/>
                    </a:lnTo>
                    <a:lnTo>
                      <a:pt x="2871" y="17402"/>
                    </a:lnTo>
                    <a:lnTo>
                      <a:pt x="3324" y="17689"/>
                    </a:lnTo>
                    <a:lnTo>
                      <a:pt x="3808" y="17976"/>
                    </a:lnTo>
                    <a:lnTo>
                      <a:pt x="4291" y="18248"/>
                    </a:lnTo>
                    <a:lnTo>
                      <a:pt x="4774" y="18505"/>
                    </a:lnTo>
                    <a:lnTo>
                      <a:pt x="5243" y="18732"/>
                    </a:lnTo>
                    <a:lnTo>
                      <a:pt x="5696" y="18913"/>
                    </a:lnTo>
                    <a:lnTo>
                      <a:pt x="5907" y="18988"/>
                    </a:lnTo>
                    <a:lnTo>
                      <a:pt x="6104" y="19049"/>
                    </a:lnTo>
                    <a:lnTo>
                      <a:pt x="6300" y="19109"/>
                    </a:lnTo>
                    <a:lnTo>
                      <a:pt x="6496" y="19139"/>
                    </a:lnTo>
                    <a:lnTo>
                      <a:pt x="6783" y="19170"/>
                    </a:lnTo>
                    <a:lnTo>
                      <a:pt x="7055" y="19170"/>
                    </a:lnTo>
                    <a:lnTo>
                      <a:pt x="7327" y="19155"/>
                    </a:lnTo>
                    <a:lnTo>
                      <a:pt x="7584" y="19094"/>
                    </a:lnTo>
                    <a:lnTo>
                      <a:pt x="7826" y="19019"/>
                    </a:lnTo>
                    <a:lnTo>
                      <a:pt x="8067" y="18928"/>
                    </a:lnTo>
                    <a:lnTo>
                      <a:pt x="8294" y="18807"/>
                    </a:lnTo>
                    <a:lnTo>
                      <a:pt x="8536" y="18671"/>
                    </a:lnTo>
                    <a:lnTo>
                      <a:pt x="8762" y="18505"/>
                    </a:lnTo>
                    <a:lnTo>
                      <a:pt x="9004" y="18324"/>
                    </a:lnTo>
                    <a:lnTo>
                      <a:pt x="9246" y="18112"/>
                    </a:lnTo>
                    <a:lnTo>
                      <a:pt x="9502" y="17901"/>
                    </a:lnTo>
                    <a:lnTo>
                      <a:pt x="10046" y="17402"/>
                    </a:lnTo>
                    <a:lnTo>
                      <a:pt x="10650" y="16843"/>
                    </a:lnTo>
                    <a:lnTo>
                      <a:pt x="11134" y="16360"/>
                    </a:lnTo>
                    <a:lnTo>
                      <a:pt x="11587" y="15877"/>
                    </a:lnTo>
                    <a:lnTo>
                      <a:pt x="11995" y="15408"/>
                    </a:lnTo>
                    <a:lnTo>
                      <a:pt x="12373" y="14925"/>
                    </a:lnTo>
                    <a:lnTo>
                      <a:pt x="12705" y="14457"/>
                    </a:lnTo>
                    <a:lnTo>
                      <a:pt x="13007" y="13973"/>
                    </a:lnTo>
                    <a:lnTo>
                      <a:pt x="13279" y="13505"/>
                    </a:lnTo>
                    <a:lnTo>
                      <a:pt x="13536" y="13022"/>
                    </a:lnTo>
                    <a:lnTo>
                      <a:pt x="13762" y="12538"/>
                    </a:lnTo>
                    <a:lnTo>
                      <a:pt x="13974" y="12055"/>
                    </a:lnTo>
                    <a:lnTo>
                      <a:pt x="14185" y="11556"/>
                    </a:lnTo>
                    <a:lnTo>
                      <a:pt x="14367" y="11058"/>
                    </a:lnTo>
                    <a:lnTo>
                      <a:pt x="14744" y="10061"/>
                    </a:lnTo>
                    <a:lnTo>
                      <a:pt x="15107" y="9034"/>
                    </a:lnTo>
                    <a:lnTo>
                      <a:pt x="15273" y="8535"/>
                    </a:lnTo>
                    <a:lnTo>
                      <a:pt x="15409" y="8097"/>
                    </a:lnTo>
                    <a:lnTo>
                      <a:pt x="15499" y="7704"/>
                    </a:lnTo>
                    <a:lnTo>
                      <a:pt x="15545" y="7357"/>
                    </a:lnTo>
                    <a:lnTo>
                      <a:pt x="15575" y="7070"/>
                    </a:lnTo>
                    <a:lnTo>
                      <a:pt x="15560" y="6813"/>
                    </a:lnTo>
                    <a:lnTo>
                      <a:pt x="15530" y="6586"/>
                    </a:lnTo>
                    <a:lnTo>
                      <a:pt x="15484" y="6420"/>
                    </a:lnTo>
                    <a:lnTo>
                      <a:pt x="15424" y="6269"/>
                    </a:lnTo>
                    <a:lnTo>
                      <a:pt x="15333" y="6163"/>
                    </a:lnTo>
                    <a:lnTo>
                      <a:pt x="15258" y="6088"/>
                    </a:lnTo>
                    <a:lnTo>
                      <a:pt x="15152" y="6027"/>
                    </a:lnTo>
                    <a:lnTo>
                      <a:pt x="15061" y="6012"/>
                    </a:lnTo>
                    <a:lnTo>
                      <a:pt x="14971" y="5997"/>
                    </a:lnTo>
                    <a:lnTo>
                      <a:pt x="14880" y="6027"/>
                    </a:lnTo>
                    <a:lnTo>
                      <a:pt x="14805" y="6058"/>
                    </a:lnTo>
                    <a:lnTo>
                      <a:pt x="14774" y="6088"/>
                    </a:lnTo>
                    <a:lnTo>
                      <a:pt x="14729" y="6148"/>
                    </a:lnTo>
                    <a:lnTo>
                      <a:pt x="14608" y="6314"/>
                    </a:lnTo>
                    <a:lnTo>
                      <a:pt x="14472" y="6541"/>
                    </a:lnTo>
                    <a:lnTo>
                      <a:pt x="14321" y="6828"/>
                    </a:lnTo>
                    <a:lnTo>
                      <a:pt x="13989" y="7523"/>
                    </a:lnTo>
                    <a:lnTo>
                      <a:pt x="13611" y="8308"/>
                    </a:lnTo>
                    <a:lnTo>
                      <a:pt x="13249" y="9094"/>
                    </a:lnTo>
                    <a:lnTo>
                      <a:pt x="12916" y="9789"/>
                    </a:lnTo>
                    <a:lnTo>
                      <a:pt x="12660" y="10287"/>
                    </a:lnTo>
                    <a:lnTo>
                      <a:pt x="12569" y="10438"/>
                    </a:lnTo>
                    <a:lnTo>
                      <a:pt x="12524" y="10499"/>
                    </a:lnTo>
                    <a:lnTo>
                      <a:pt x="12493" y="10514"/>
                    </a:lnTo>
                    <a:lnTo>
                      <a:pt x="12403" y="10559"/>
                    </a:lnTo>
                    <a:lnTo>
                      <a:pt x="12327" y="10559"/>
                    </a:lnTo>
                    <a:lnTo>
                      <a:pt x="12282" y="10529"/>
                    </a:lnTo>
                    <a:lnTo>
                      <a:pt x="12237" y="10484"/>
                    </a:lnTo>
                    <a:lnTo>
                      <a:pt x="12222" y="10408"/>
                    </a:lnTo>
                    <a:lnTo>
                      <a:pt x="12222" y="10318"/>
                    </a:lnTo>
                    <a:lnTo>
                      <a:pt x="12237" y="10197"/>
                    </a:lnTo>
                    <a:lnTo>
                      <a:pt x="12267" y="10091"/>
                    </a:lnTo>
                    <a:lnTo>
                      <a:pt x="12388" y="9819"/>
                    </a:lnTo>
                    <a:lnTo>
                      <a:pt x="12599" y="9321"/>
                    </a:lnTo>
                    <a:lnTo>
                      <a:pt x="13249" y="7870"/>
                    </a:lnTo>
                    <a:lnTo>
                      <a:pt x="13611" y="7024"/>
                    </a:lnTo>
                    <a:lnTo>
                      <a:pt x="13974" y="6163"/>
                    </a:lnTo>
                    <a:lnTo>
                      <a:pt x="14306" y="5363"/>
                    </a:lnTo>
                    <a:lnTo>
                      <a:pt x="14563" y="4653"/>
                    </a:lnTo>
                    <a:lnTo>
                      <a:pt x="14654" y="4336"/>
                    </a:lnTo>
                    <a:lnTo>
                      <a:pt x="14729" y="4049"/>
                    </a:lnTo>
                    <a:lnTo>
                      <a:pt x="14774" y="3792"/>
                    </a:lnTo>
                    <a:lnTo>
                      <a:pt x="14805" y="3550"/>
                    </a:lnTo>
                    <a:lnTo>
                      <a:pt x="14805" y="3339"/>
                    </a:lnTo>
                    <a:lnTo>
                      <a:pt x="14790" y="3142"/>
                    </a:lnTo>
                    <a:lnTo>
                      <a:pt x="14759" y="2976"/>
                    </a:lnTo>
                    <a:lnTo>
                      <a:pt x="14714" y="2840"/>
                    </a:lnTo>
                    <a:lnTo>
                      <a:pt x="14638" y="2719"/>
                    </a:lnTo>
                    <a:lnTo>
                      <a:pt x="14563" y="2629"/>
                    </a:lnTo>
                    <a:lnTo>
                      <a:pt x="14472" y="2568"/>
                    </a:lnTo>
                    <a:lnTo>
                      <a:pt x="14367" y="2523"/>
                    </a:lnTo>
                    <a:lnTo>
                      <a:pt x="14246" y="2508"/>
                    </a:lnTo>
                    <a:lnTo>
                      <a:pt x="14125" y="2508"/>
                    </a:lnTo>
                    <a:lnTo>
                      <a:pt x="13989" y="2553"/>
                    </a:lnTo>
                    <a:lnTo>
                      <a:pt x="13853" y="2614"/>
                    </a:lnTo>
                    <a:lnTo>
                      <a:pt x="13777" y="2659"/>
                    </a:lnTo>
                    <a:lnTo>
                      <a:pt x="13702" y="2749"/>
                    </a:lnTo>
                    <a:lnTo>
                      <a:pt x="13596" y="2885"/>
                    </a:lnTo>
                    <a:lnTo>
                      <a:pt x="13490" y="3036"/>
                    </a:lnTo>
                    <a:lnTo>
                      <a:pt x="13264" y="3429"/>
                    </a:lnTo>
                    <a:lnTo>
                      <a:pt x="13007" y="3913"/>
                    </a:lnTo>
                    <a:lnTo>
                      <a:pt x="12735" y="4456"/>
                    </a:lnTo>
                    <a:lnTo>
                      <a:pt x="12448" y="5061"/>
                    </a:lnTo>
                    <a:lnTo>
                      <a:pt x="11859" y="6345"/>
                    </a:lnTo>
                    <a:lnTo>
                      <a:pt x="11300" y="7568"/>
                    </a:lnTo>
                    <a:lnTo>
                      <a:pt x="10832" y="8580"/>
                    </a:lnTo>
                    <a:lnTo>
                      <a:pt x="10635" y="8958"/>
                    </a:lnTo>
                    <a:lnTo>
                      <a:pt x="10484" y="9215"/>
                    </a:lnTo>
                    <a:lnTo>
                      <a:pt x="10424" y="9290"/>
                    </a:lnTo>
                    <a:lnTo>
                      <a:pt x="10379" y="9336"/>
                    </a:lnTo>
                    <a:lnTo>
                      <a:pt x="10363" y="9351"/>
                    </a:lnTo>
                    <a:lnTo>
                      <a:pt x="10348" y="9351"/>
                    </a:lnTo>
                    <a:lnTo>
                      <a:pt x="10333" y="9305"/>
                    </a:lnTo>
                    <a:lnTo>
                      <a:pt x="10333" y="9245"/>
                    </a:lnTo>
                    <a:lnTo>
                      <a:pt x="10333" y="9154"/>
                    </a:lnTo>
                    <a:lnTo>
                      <a:pt x="10379" y="8943"/>
                    </a:lnTo>
                    <a:lnTo>
                      <a:pt x="10454" y="8671"/>
                    </a:lnTo>
                    <a:lnTo>
                      <a:pt x="10575" y="8354"/>
                    </a:lnTo>
                    <a:lnTo>
                      <a:pt x="10892" y="7583"/>
                    </a:lnTo>
                    <a:lnTo>
                      <a:pt x="11285" y="6662"/>
                    </a:lnTo>
                    <a:lnTo>
                      <a:pt x="11708" y="5650"/>
                    </a:lnTo>
                    <a:lnTo>
                      <a:pt x="11919" y="5106"/>
                    </a:lnTo>
                    <a:lnTo>
                      <a:pt x="12116" y="4562"/>
                    </a:lnTo>
                    <a:lnTo>
                      <a:pt x="12312" y="4003"/>
                    </a:lnTo>
                    <a:lnTo>
                      <a:pt x="12493" y="3444"/>
                    </a:lnTo>
                    <a:lnTo>
                      <a:pt x="12660" y="2901"/>
                    </a:lnTo>
                    <a:lnTo>
                      <a:pt x="12780" y="2357"/>
                    </a:lnTo>
                    <a:lnTo>
                      <a:pt x="12886" y="1858"/>
                    </a:lnTo>
                    <a:lnTo>
                      <a:pt x="12947" y="1435"/>
                    </a:lnTo>
                    <a:lnTo>
                      <a:pt x="12962" y="1088"/>
                    </a:lnTo>
                    <a:lnTo>
                      <a:pt x="12947" y="786"/>
                    </a:lnTo>
                    <a:lnTo>
                      <a:pt x="12916" y="544"/>
                    </a:lnTo>
                    <a:lnTo>
                      <a:pt x="12886" y="438"/>
                    </a:lnTo>
                    <a:lnTo>
                      <a:pt x="12856" y="348"/>
                    </a:lnTo>
                    <a:lnTo>
                      <a:pt x="12826" y="272"/>
                    </a:lnTo>
                    <a:lnTo>
                      <a:pt x="12780" y="212"/>
                    </a:lnTo>
                    <a:lnTo>
                      <a:pt x="12735" y="151"/>
                    </a:lnTo>
                    <a:lnTo>
                      <a:pt x="12675" y="106"/>
                    </a:lnTo>
                    <a:lnTo>
                      <a:pt x="12569" y="45"/>
                    </a:lnTo>
                    <a:lnTo>
                      <a:pt x="12463" y="15"/>
                    </a:lnTo>
                    <a:lnTo>
                      <a:pt x="12342" y="0"/>
                    </a:lnTo>
                    <a:close/>
                  </a:path>
                </a:pathLst>
              </a:custGeom>
              <a:solidFill>
                <a:srgbClr val="F9B58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03;p23">
                <a:extLst>
                  <a:ext uri="{FF2B5EF4-FFF2-40B4-BE49-F238E27FC236}">
                    <a16:creationId xmlns:a16="http://schemas.microsoft.com/office/drawing/2014/main" id="{5D6B67FC-E9C3-A459-1B3F-A135DF05268D}"/>
                  </a:ext>
                </a:extLst>
              </p:cNvPr>
              <p:cNvSpPr/>
              <p:nvPr/>
            </p:nvSpPr>
            <p:spPr>
              <a:xfrm>
                <a:off x="7602696" y="2411705"/>
                <a:ext cx="325668" cy="783539"/>
              </a:xfrm>
              <a:custGeom>
                <a:avLst/>
                <a:gdLst/>
                <a:ahLst/>
                <a:cxnLst/>
                <a:rect l="l" t="t" r="r" b="b"/>
                <a:pathLst>
                  <a:path w="19276" h="46377" extrusionOk="0">
                    <a:moveTo>
                      <a:pt x="13203" y="1"/>
                    </a:moveTo>
                    <a:lnTo>
                      <a:pt x="12992" y="16"/>
                    </a:lnTo>
                    <a:lnTo>
                      <a:pt x="12765" y="31"/>
                    </a:lnTo>
                    <a:lnTo>
                      <a:pt x="12538" y="61"/>
                    </a:lnTo>
                    <a:lnTo>
                      <a:pt x="12312" y="91"/>
                    </a:lnTo>
                    <a:lnTo>
                      <a:pt x="12085" y="152"/>
                    </a:lnTo>
                    <a:lnTo>
                      <a:pt x="11859" y="212"/>
                    </a:lnTo>
                    <a:lnTo>
                      <a:pt x="11617" y="288"/>
                    </a:lnTo>
                    <a:lnTo>
                      <a:pt x="11390" y="378"/>
                    </a:lnTo>
                    <a:lnTo>
                      <a:pt x="11149" y="469"/>
                    </a:lnTo>
                    <a:lnTo>
                      <a:pt x="10907" y="575"/>
                    </a:lnTo>
                    <a:lnTo>
                      <a:pt x="10424" y="817"/>
                    </a:lnTo>
                    <a:lnTo>
                      <a:pt x="9940" y="1104"/>
                    </a:lnTo>
                    <a:lnTo>
                      <a:pt x="9442" y="1436"/>
                    </a:lnTo>
                    <a:lnTo>
                      <a:pt x="8943" y="1798"/>
                    </a:lnTo>
                    <a:lnTo>
                      <a:pt x="8460" y="2191"/>
                    </a:lnTo>
                    <a:lnTo>
                      <a:pt x="7961" y="2629"/>
                    </a:lnTo>
                    <a:lnTo>
                      <a:pt x="7463" y="3098"/>
                    </a:lnTo>
                    <a:lnTo>
                      <a:pt x="6979" y="3596"/>
                    </a:lnTo>
                    <a:lnTo>
                      <a:pt x="6496" y="4140"/>
                    </a:lnTo>
                    <a:lnTo>
                      <a:pt x="6028" y="4699"/>
                    </a:lnTo>
                    <a:lnTo>
                      <a:pt x="5559" y="5273"/>
                    </a:lnTo>
                    <a:lnTo>
                      <a:pt x="5106" y="5892"/>
                    </a:lnTo>
                    <a:lnTo>
                      <a:pt x="4653" y="6527"/>
                    </a:lnTo>
                    <a:lnTo>
                      <a:pt x="4230" y="7191"/>
                    </a:lnTo>
                    <a:lnTo>
                      <a:pt x="3807" y="7871"/>
                    </a:lnTo>
                    <a:lnTo>
                      <a:pt x="3414" y="8581"/>
                    </a:lnTo>
                    <a:lnTo>
                      <a:pt x="3022" y="9291"/>
                    </a:lnTo>
                    <a:lnTo>
                      <a:pt x="2659" y="10031"/>
                    </a:lnTo>
                    <a:lnTo>
                      <a:pt x="2327" y="10786"/>
                    </a:lnTo>
                    <a:lnTo>
                      <a:pt x="1994" y="11557"/>
                    </a:lnTo>
                    <a:lnTo>
                      <a:pt x="1707" y="12342"/>
                    </a:lnTo>
                    <a:lnTo>
                      <a:pt x="1436" y="13143"/>
                    </a:lnTo>
                    <a:lnTo>
                      <a:pt x="1194" y="13944"/>
                    </a:lnTo>
                    <a:lnTo>
                      <a:pt x="967" y="14759"/>
                    </a:lnTo>
                    <a:lnTo>
                      <a:pt x="786" y="15575"/>
                    </a:lnTo>
                    <a:lnTo>
                      <a:pt x="650" y="16300"/>
                    </a:lnTo>
                    <a:lnTo>
                      <a:pt x="514" y="17025"/>
                    </a:lnTo>
                    <a:lnTo>
                      <a:pt x="408" y="17735"/>
                    </a:lnTo>
                    <a:lnTo>
                      <a:pt x="303" y="18460"/>
                    </a:lnTo>
                    <a:lnTo>
                      <a:pt x="227" y="19170"/>
                    </a:lnTo>
                    <a:lnTo>
                      <a:pt x="152" y="19880"/>
                    </a:lnTo>
                    <a:lnTo>
                      <a:pt x="91" y="20575"/>
                    </a:lnTo>
                    <a:lnTo>
                      <a:pt x="61" y="21270"/>
                    </a:lnTo>
                    <a:lnTo>
                      <a:pt x="31" y="21965"/>
                    </a:lnTo>
                    <a:lnTo>
                      <a:pt x="16" y="22660"/>
                    </a:lnTo>
                    <a:lnTo>
                      <a:pt x="0" y="23340"/>
                    </a:lnTo>
                    <a:lnTo>
                      <a:pt x="16" y="24019"/>
                    </a:lnTo>
                    <a:lnTo>
                      <a:pt x="31" y="24699"/>
                    </a:lnTo>
                    <a:lnTo>
                      <a:pt x="76" y="25364"/>
                    </a:lnTo>
                    <a:lnTo>
                      <a:pt x="106" y="26028"/>
                    </a:lnTo>
                    <a:lnTo>
                      <a:pt x="167" y="26678"/>
                    </a:lnTo>
                    <a:lnTo>
                      <a:pt x="227" y="27328"/>
                    </a:lnTo>
                    <a:lnTo>
                      <a:pt x="318" y="27962"/>
                    </a:lnTo>
                    <a:lnTo>
                      <a:pt x="393" y="28612"/>
                    </a:lnTo>
                    <a:lnTo>
                      <a:pt x="499" y="29231"/>
                    </a:lnTo>
                    <a:lnTo>
                      <a:pt x="605" y="29850"/>
                    </a:lnTo>
                    <a:lnTo>
                      <a:pt x="710" y="30470"/>
                    </a:lnTo>
                    <a:lnTo>
                      <a:pt x="831" y="31074"/>
                    </a:lnTo>
                    <a:lnTo>
                      <a:pt x="967" y="31663"/>
                    </a:lnTo>
                    <a:lnTo>
                      <a:pt x="1118" y="32252"/>
                    </a:lnTo>
                    <a:lnTo>
                      <a:pt x="1269" y="32841"/>
                    </a:lnTo>
                    <a:lnTo>
                      <a:pt x="1420" y="33400"/>
                    </a:lnTo>
                    <a:lnTo>
                      <a:pt x="1587" y="33974"/>
                    </a:lnTo>
                    <a:lnTo>
                      <a:pt x="1753" y="34518"/>
                    </a:lnTo>
                    <a:lnTo>
                      <a:pt x="1934" y="35062"/>
                    </a:lnTo>
                    <a:lnTo>
                      <a:pt x="2115" y="35606"/>
                    </a:lnTo>
                    <a:lnTo>
                      <a:pt x="2312" y="36119"/>
                    </a:lnTo>
                    <a:lnTo>
                      <a:pt x="2704" y="37146"/>
                    </a:lnTo>
                    <a:lnTo>
                      <a:pt x="3127" y="38128"/>
                    </a:lnTo>
                    <a:lnTo>
                      <a:pt x="3565" y="39050"/>
                    </a:lnTo>
                    <a:lnTo>
                      <a:pt x="4019" y="39941"/>
                    </a:lnTo>
                    <a:lnTo>
                      <a:pt x="4502" y="40787"/>
                    </a:lnTo>
                    <a:lnTo>
                      <a:pt x="4970" y="41572"/>
                    </a:lnTo>
                    <a:lnTo>
                      <a:pt x="5469" y="42313"/>
                    </a:lnTo>
                    <a:lnTo>
                      <a:pt x="5967" y="42992"/>
                    </a:lnTo>
                    <a:lnTo>
                      <a:pt x="6209" y="43325"/>
                    </a:lnTo>
                    <a:lnTo>
                      <a:pt x="6466" y="43627"/>
                    </a:lnTo>
                    <a:lnTo>
                      <a:pt x="6723" y="43929"/>
                    </a:lnTo>
                    <a:lnTo>
                      <a:pt x="6964" y="44201"/>
                    </a:lnTo>
                    <a:lnTo>
                      <a:pt x="7221" y="44473"/>
                    </a:lnTo>
                    <a:lnTo>
                      <a:pt x="7478" y="44730"/>
                    </a:lnTo>
                    <a:lnTo>
                      <a:pt x="7720" y="44956"/>
                    </a:lnTo>
                    <a:lnTo>
                      <a:pt x="7976" y="45183"/>
                    </a:lnTo>
                    <a:lnTo>
                      <a:pt x="8218" y="45394"/>
                    </a:lnTo>
                    <a:lnTo>
                      <a:pt x="8475" y="45576"/>
                    </a:lnTo>
                    <a:lnTo>
                      <a:pt x="8717" y="45757"/>
                    </a:lnTo>
                    <a:lnTo>
                      <a:pt x="8958" y="45908"/>
                    </a:lnTo>
                    <a:lnTo>
                      <a:pt x="9200" y="46059"/>
                    </a:lnTo>
                    <a:lnTo>
                      <a:pt x="9427" y="46180"/>
                    </a:lnTo>
                    <a:lnTo>
                      <a:pt x="9668" y="46286"/>
                    </a:lnTo>
                    <a:lnTo>
                      <a:pt x="9895" y="46376"/>
                    </a:lnTo>
                    <a:lnTo>
                      <a:pt x="10076" y="46225"/>
                    </a:lnTo>
                    <a:lnTo>
                      <a:pt x="10288" y="46029"/>
                    </a:lnTo>
                    <a:lnTo>
                      <a:pt x="10544" y="45772"/>
                    </a:lnTo>
                    <a:lnTo>
                      <a:pt x="10831" y="45440"/>
                    </a:lnTo>
                    <a:lnTo>
                      <a:pt x="11134" y="45047"/>
                    </a:lnTo>
                    <a:lnTo>
                      <a:pt x="11269" y="44820"/>
                    </a:lnTo>
                    <a:lnTo>
                      <a:pt x="11421" y="44594"/>
                    </a:lnTo>
                    <a:lnTo>
                      <a:pt x="11556" y="44337"/>
                    </a:lnTo>
                    <a:lnTo>
                      <a:pt x="11692" y="44080"/>
                    </a:lnTo>
                    <a:lnTo>
                      <a:pt x="11828" y="43793"/>
                    </a:lnTo>
                    <a:lnTo>
                      <a:pt x="11934" y="43506"/>
                    </a:lnTo>
                    <a:lnTo>
                      <a:pt x="12025" y="43204"/>
                    </a:lnTo>
                    <a:lnTo>
                      <a:pt x="12115" y="42887"/>
                    </a:lnTo>
                    <a:lnTo>
                      <a:pt x="12176" y="42569"/>
                    </a:lnTo>
                    <a:lnTo>
                      <a:pt x="12206" y="42222"/>
                    </a:lnTo>
                    <a:lnTo>
                      <a:pt x="12236" y="41875"/>
                    </a:lnTo>
                    <a:lnTo>
                      <a:pt x="12221" y="41512"/>
                    </a:lnTo>
                    <a:lnTo>
                      <a:pt x="12176" y="41134"/>
                    </a:lnTo>
                    <a:lnTo>
                      <a:pt x="12115" y="40757"/>
                    </a:lnTo>
                    <a:lnTo>
                      <a:pt x="12010" y="40364"/>
                    </a:lnTo>
                    <a:lnTo>
                      <a:pt x="11889" y="39971"/>
                    </a:lnTo>
                    <a:lnTo>
                      <a:pt x="11708" y="39563"/>
                    </a:lnTo>
                    <a:lnTo>
                      <a:pt x="11496" y="39140"/>
                    </a:lnTo>
                    <a:lnTo>
                      <a:pt x="11254" y="38717"/>
                    </a:lnTo>
                    <a:lnTo>
                      <a:pt x="10952" y="38294"/>
                    </a:lnTo>
                    <a:lnTo>
                      <a:pt x="10847" y="38174"/>
                    </a:lnTo>
                    <a:lnTo>
                      <a:pt x="10575" y="37856"/>
                    </a:lnTo>
                    <a:lnTo>
                      <a:pt x="10137" y="37343"/>
                    </a:lnTo>
                    <a:lnTo>
                      <a:pt x="9880" y="37010"/>
                    </a:lnTo>
                    <a:lnTo>
                      <a:pt x="9593" y="36633"/>
                    </a:lnTo>
                    <a:lnTo>
                      <a:pt x="9275" y="36210"/>
                    </a:lnTo>
                    <a:lnTo>
                      <a:pt x="8958" y="35742"/>
                    </a:lnTo>
                    <a:lnTo>
                      <a:pt x="8611" y="35213"/>
                    </a:lnTo>
                    <a:lnTo>
                      <a:pt x="8263" y="34654"/>
                    </a:lnTo>
                    <a:lnTo>
                      <a:pt x="7916" y="34050"/>
                    </a:lnTo>
                    <a:lnTo>
                      <a:pt x="7569" y="33415"/>
                    </a:lnTo>
                    <a:lnTo>
                      <a:pt x="7221" y="32720"/>
                    </a:lnTo>
                    <a:lnTo>
                      <a:pt x="6874" y="31995"/>
                    </a:lnTo>
                    <a:lnTo>
                      <a:pt x="6556" y="31240"/>
                    </a:lnTo>
                    <a:lnTo>
                      <a:pt x="6239" y="30424"/>
                    </a:lnTo>
                    <a:lnTo>
                      <a:pt x="5952" y="29593"/>
                    </a:lnTo>
                    <a:lnTo>
                      <a:pt x="5680" y="28717"/>
                    </a:lnTo>
                    <a:lnTo>
                      <a:pt x="5559" y="28264"/>
                    </a:lnTo>
                    <a:lnTo>
                      <a:pt x="5439" y="27811"/>
                    </a:lnTo>
                    <a:lnTo>
                      <a:pt x="5333" y="27343"/>
                    </a:lnTo>
                    <a:lnTo>
                      <a:pt x="5242" y="26859"/>
                    </a:lnTo>
                    <a:lnTo>
                      <a:pt x="5152" y="26376"/>
                    </a:lnTo>
                    <a:lnTo>
                      <a:pt x="5076" y="25877"/>
                    </a:lnTo>
                    <a:lnTo>
                      <a:pt x="5001" y="25379"/>
                    </a:lnTo>
                    <a:lnTo>
                      <a:pt x="4940" y="24865"/>
                    </a:lnTo>
                    <a:lnTo>
                      <a:pt x="4895" y="24352"/>
                    </a:lnTo>
                    <a:lnTo>
                      <a:pt x="4849" y="23823"/>
                    </a:lnTo>
                    <a:lnTo>
                      <a:pt x="4834" y="23294"/>
                    </a:lnTo>
                    <a:lnTo>
                      <a:pt x="4819" y="22750"/>
                    </a:lnTo>
                    <a:lnTo>
                      <a:pt x="4819" y="22207"/>
                    </a:lnTo>
                    <a:lnTo>
                      <a:pt x="4834" y="21648"/>
                    </a:lnTo>
                    <a:lnTo>
                      <a:pt x="4865" y="21089"/>
                    </a:lnTo>
                    <a:lnTo>
                      <a:pt x="4910" y="20515"/>
                    </a:lnTo>
                    <a:lnTo>
                      <a:pt x="4970" y="19941"/>
                    </a:lnTo>
                    <a:lnTo>
                      <a:pt x="5046" y="19367"/>
                    </a:lnTo>
                    <a:lnTo>
                      <a:pt x="5152" y="18778"/>
                    </a:lnTo>
                    <a:lnTo>
                      <a:pt x="5257" y="18173"/>
                    </a:lnTo>
                    <a:lnTo>
                      <a:pt x="5378" y="17569"/>
                    </a:lnTo>
                    <a:lnTo>
                      <a:pt x="5529" y="16965"/>
                    </a:lnTo>
                    <a:lnTo>
                      <a:pt x="5695" y="16345"/>
                    </a:lnTo>
                    <a:lnTo>
                      <a:pt x="5877" y="15726"/>
                    </a:lnTo>
                    <a:lnTo>
                      <a:pt x="6194" y="14714"/>
                    </a:lnTo>
                    <a:lnTo>
                      <a:pt x="6526" y="13747"/>
                    </a:lnTo>
                    <a:lnTo>
                      <a:pt x="6874" y="12826"/>
                    </a:lnTo>
                    <a:lnTo>
                      <a:pt x="7236" y="11950"/>
                    </a:lnTo>
                    <a:lnTo>
                      <a:pt x="7599" y="11134"/>
                    </a:lnTo>
                    <a:lnTo>
                      <a:pt x="7961" y="10364"/>
                    </a:lnTo>
                    <a:lnTo>
                      <a:pt x="8339" y="9638"/>
                    </a:lnTo>
                    <a:lnTo>
                      <a:pt x="8717" y="8959"/>
                    </a:lnTo>
                    <a:lnTo>
                      <a:pt x="9109" y="8324"/>
                    </a:lnTo>
                    <a:lnTo>
                      <a:pt x="9502" y="7750"/>
                    </a:lnTo>
                    <a:lnTo>
                      <a:pt x="9880" y="7221"/>
                    </a:lnTo>
                    <a:lnTo>
                      <a:pt x="10272" y="6738"/>
                    </a:lnTo>
                    <a:lnTo>
                      <a:pt x="10665" y="6300"/>
                    </a:lnTo>
                    <a:lnTo>
                      <a:pt x="11058" y="5907"/>
                    </a:lnTo>
                    <a:lnTo>
                      <a:pt x="11451" y="5575"/>
                    </a:lnTo>
                    <a:lnTo>
                      <a:pt x="11632" y="5424"/>
                    </a:lnTo>
                    <a:lnTo>
                      <a:pt x="11828" y="5273"/>
                    </a:lnTo>
                    <a:lnTo>
                      <a:pt x="12025" y="5152"/>
                    </a:lnTo>
                    <a:lnTo>
                      <a:pt x="12206" y="5031"/>
                    </a:lnTo>
                    <a:lnTo>
                      <a:pt x="12402" y="4940"/>
                    </a:lnTo>
                    <a:lnTo>
                      <a:pt x="12584" y="4850"/>
                    </a:lnTo>
                    <a:lnTo>
                      <a:pt x="12765" y="4759"/>
                    </a:lnTo>
                    <a:lnTo>
                      <a:pt x="12961" y="4699"/>
                    </a:lnTo>
                    <a:lnTo>
                      <a:pt x="13143" y="4638"/>
                    </a:lnTo>
                    <a:lnTo>
                      <a:pt x="13324" y="4608"/>
                    </a:lnTo>
                    <a:lnTo>
                      <a:pt x="13490" y="4578"/>
                    </a:lnTo>
                    <a:lnTo>
                      <a:pt x="13671" y="4548"/>
                    </a:lnTo>
                    <a:lnTo>
                      <a:pt x="14019" y="4548"/>
                    </a:lnTo>
                    <a:lnTo>
                      <a:pt x="14185" y="4578"/>
                    </a:lnTo>
                    <a:lnTo>
                      <a:pt x="14351" y="4608"/>
                    </a:lnTo>
                    <a:lnTo>
                      <a:pt x="14517" y="4638"/>
                    </a:lnTo>
                    <a:lnTo>
                      <a:pt x="14683" y="4699"/>
                    </a:lnTo>
                    <a:lnTo>
                      <a:pt x="14834" y="4774"/>
                    </a:lnTo>
                    <a:lnTo>
                      <a:pt x="14986" y="4850"/>
                    </a:lnTo>
                    <a:lnTo>
                      <a:pt x="15137" y="4940"/>
                    </a:lnTo>
                    <a:lnTo>
                      <a:pt x="15288" y="5046"/>
                    </a:lnTo>
                    <a:lnTo>
                      <a:pt x="15439" y="5152"/>
                    </a:lnTo>
                    <a:lnTo>
                      <a:pt x="15575" y="5288"/>
                    </a:lnTo>
                    <a:lnTo>
                      <a:pt x="15711" y="5424"/>
                    </a:lnTo>
                    <a:lnTo>
                      <a:pt x="15847" y="5575"/>
                    </a:lnTo>
                    <a:lnTo>
                      <a:pt x="15983" y="5741"/>
                    </a:lnTo>
                    <a:lnTo>
                      <a:pt x="16103" y="5922"/>
                    </a:lnTo>
                    <a:lnTo>
                      <a:pt x="16224" y="6104"/>
                    </a:lnTo>
                    <a:lnTo>
                      <a:pt x="16345" y="6300"/>
                    </a:lnTo>
                    <a:lnTo>
                      <a:pt x="16451" y="6511"/>
                    </a:lnTo>
                    <a:lnTo>
                      <a:pt x="16557" y="6738"/>
                    </a:lnTo>
                    <a:lnTo>
                      <a:pt x="16662" y="6980"/>
                    </a:lnTo>
                    <a:lnTo>
                      <a:pt x="16768" y="7221"/>
                    </a:lnTo>
                    <a:lnTo>
                      <a:pt x="19261" y="9215"/>
                    </a:lnTo>
                    <a:lnTo>
                      <a:pt x="19276" y="8883"/>
                    </a:lnTo>
                    <a:lnTo>
                      <a:pt x="19276" y="8505"/>
                    </a:lnTo>
                    <a:lnTo>
                      <a:pt x="19276" y="8007"/>
                    </a:lnTo>
                    <a:lnTo>
                      <a:pt x="19230" y="7418"/>
                    </a:lnTo>
                    <a:lnTo>
                      <a:pt x="19200" y="7086"/>
                    </a:lnTo>
                    <a:lnTo>
                      <a:pt x="19155" y="6738"/>
                    </a:lnTo>
                    <a:lnTo>
                      <a:pt x="19109" y="6391"/>
                    </a:lnTo>
                    <a:lnTo>
                      <a:pt x="19034" y="6013"/>
                    </a:lnTo>
                    <a:lnTo>
                      <a:pt x="18958" y="5635"/>
                    </a:lnTo>
                    <a:lnTo>
                      <a:pt x="18853" y="5243"/>
                    </a:lnTo>
                    <a:lnTo>
                      <a:pt x="18747" y="4865"/>
                    </a:lnTo>
                    <a:lnTo>
                      <a:pt x="18611" y="4457"/>
                    </a:lnTo>
                    <a:lnTo>
                      <a:pt x="18460" y="4064"/>
                    </a:lnTo>
                    <a:lnTo>
                      <a:pt x="18279" y="3687"/>
                    </a:lnTo>
                    <a:lnTo>
                      <a:pt x="18082" y="3294"/>
                    </a:lnTo>
                    <a:lnTo>
                      <a:pt x="17856" y="2916"/>
                    </a:lnTo>
                    <a:lnTo>
                      <a:pt x="17614" y="2554"/>
                    </a:lnTo>
                    <a:lnTo>
                      <a:pt x="17342" y="2191"/>
                    </a:lnTo>
                    <a:lnTo>
                      <a:pt x="17040" y="1859"/>
                    </a:lnTo>
                    <a:lnTo>
                      <a:pt x="16708" y="1542"/>
                    </a:lnTo>
                    <a:lnTo>
                      <a:pt x="16526" y="1375"/>
                    </a:lnTo>
                    <a:lnTo>
                      <a:pt x="16345" y="1240"/>
                    </a:lnTo>
                    <a:lnTo>
                      <a:pt x="16149" y="1088"/>
                    </a:lnTo>
                    <a:lnTo>
                      <a:pt x="15952" y="952"/>
                    </a:lnTo>
                    <a:lnTo>
                      <a:pt x="15741" y="832"/>
                    </a:lnTo>
                    <a:lnTo>
                      <a:pt x="15529" y="696"/>
                    </a:lnTo>
                    <a:lnTo>
                      <a:pt x="15303" y="590"/>
                    </a:lnTo>
                    <a:lnTo>
                      <a:pt x="15061" y="469"/>
                    </a:lnTo>
                    <a:lnTo>
                      <a:pt x="14819" y="378"/>
                    </a:lnTo>
                    <a:lnTo>
                      <a:pt x="14563" y="273"/>
                    </a:lnTo>
                    <a:lnTo>
                      <a:pt x="14306" y="197"/>
                    </a:lnTo>
                    <a:lnTo>
                      <a:pt x="14034" y="107"/>
                    </a:lnTo>
                    <a:lnTo>
                      <a:pt x="13822" y="61"/>
                    </a:lnTo>
                    <a:lnTo>
                      <a:pt x="13626" y="31"/>
                    </a:lnTo>
                    <a:lnTo>
                      <a:pt x="13415" y="16"/>
                    </a:lnTo>
                    <a:lnTo>
                      <a:pt x="13203"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04;p23">
                <a:extLst>
                  <a:ext uri="{FF2B5EF4-FFF2-40B4-BE49-F238E27FC236}">
                    <a16:creationId xmlns:a16="http://schemas.microsoft.com/office/drawing/2014/main" id="{77BF18E6-772D-2FF1-DB9D-4C98CFBD412B}"/>
                  </a:ext>
                </a:extLst>
              </p:cNvPr>
              <p:cNvSpPr/>
              <p:nvPr/>
            </p:nvSpPr>
            <p:spPr>
              <a:xfrm>
                <a:off x="7281355" y="2237126"/>
                <a:ext cx="287637" cy="479058"/>
              </a:xfrm>
              <a:custGeom>
                <a:avLst/>
                <a:gdLst/>
                <a:ahLst/>
                <a:cxnLst/>
                <a:rect l="l" t="t" r="r" b="b"/>
                <a:pathLst>
                  <a:path w="17025" h="28355" extrusionOk="0">
                    <a:moveTo>
                      <a:pt x="16934" y="0"/>
                    </a:moveTo>
                    <a:lnTo>
                      <a:pt x="16707" y="31"/>
                    </a:lnTo>
                    <a:lnTo>
                      <a:pt x="16405" y="91"/>
                    </a:lnTo>
                    <a:lnTo>
                      <a:pt x="16012" y="182"/>
                    </a:lnTo>
                    <a:lnTo>
                      <a:pt x="15559" y="318"/>
                    </a:lnTo>
                    <a:lnTo>
                      <a:pt x="15031" y="484"/>
                    </a:lnTo>
                    <a:lnTo>
                      <a:pt x="14426" y="695"/>
                    </a:lnTo>
                    <a:lnTo>
                      <a:pt x="13777" y="952"/>
                    </a:lnTo>
                    <a:lnTo>
                      <a:pt x="13082" y="1254"/>
                    </a:lnTo>
                    <a:lnTo>
                      <a:pt x="12357" y="1602"/>
                    </a:lnTo>
                    <a:lnTo>
                      <a:pt x="11586" y="2009"/>
                    </a:lnTo>
                    <a:lnTo>
                      <a:pt x="11179" y="2236"/>
                    </a:lnTo>
                    <a:lnTo>
                      <a:pt x="10786" y="2463"/>
                    </a:lnTo>
                    <a:lnTo>
                      <a:pt x="10378" y="2719"/>
                    </a:lnTo>
                    <a:lnTo>
                      <a:pt x="9970" y="2976"/>
                    </a:lnTo>
                    <a:lnTo>
                      <a:pt x="9562" y="3248"/>
                    </a:lnTo>
                    <a:lnTo>
                      <a:pt x="9139" y="3550"/>
                    </a:lnTo>
                    <a:lnTo>
                      <a:pt x="8731" y="3852"/>
                    </a:lnTo>
                    <a:lnTo>
                      <a:pt x="8308" y="4170"/>
                    </a:lnTo>
                    <a:lnTo>
                      <a:pt x="7901" y="4517"/>
                    </a:lnTo>
                    <a:lnTo>
                      <a:pt x="7478" y="4864"/>
                    </a:lnTo>
                    <a:lnTo>
                      <a:pt x="7070" y="5227"/>
                    </a:lnTo>
                    <a:lnTo>
                      <a:pt x="6662" y="5620"/>
                    </a:lnTo>
                    <a:lnTo>
                      <a:pt x="6254" y="6028"/>
                    </a:lnTo>
                    <a:lnTo>
                      <a:pt x="5846" y="6435"/>
                    </a:lnTo>
                    <a:lnTo>
                      <a:pt x="5453" y="6874"/>
                    </a:lnTo>
                    <a:lnTo>
                      <a:pt x="5076" y="7327"/>
                    </a:lnTo>
                    <a:lnTo>
                      <a:pt x="4683" y="7810"/>
                    </a:lnTo>
                    <a:lnTo>
                      <a:pt x="4320" y="8294"/>
                    </a:lnTo>
                    <a:lnTo>
                      <a:pt x="3958" y="8807"/>
                    </a:lnTo>
                    <a:lnTo>
                      <a:pt x="3610" y="9336"/>
                    </a:lnTo>
                    <a:lnTo>
                      <a:pt x="3263" y="9880"/>
                    </a:lnTo>
                    <a:lnTo>
                      <a:pt x="2931" y="10439"/>
                    </a:lnTo>
                    <a:lnTo>
                      <a:pt x="2613" y="11028"/>
                    </a:lnTo>
                    <a:lnTo>
                      <a:pt x="2311" y="11632"/>
                    </a:lnTo>
                    <a:lnTo>
                      <a:pt x="2024" y="12266"/>
                    </a:lnTo>
                    <a:lnTo>
                      <a:pt x="1752" y="12916"/>
                    </a:lnTo>
                    <a:lnTo>
                      <a:pt x="1496" y="13581"/>
                    </a:lnTo>
                    <a:lnTo>
                      <a:pt x="1254" y="14260"/>
                    </a:lnTo>
                    <a:lnTo>
                      <a:pt x="1027" y="14970"/>
                    </a:lnTo>
                    <a:lnTo>
                      <a:pt x="831" y="15711"/>
                    </a:lnTo>
                    <a:lnTo>
                      <a:pt x="650" y="16451"/>
                    </a:lnTo>
                    <a:lnTo>
                      <a:pt x="484" y="17236"/>
                    </a:lnTo>
                    <a:lnTo>
                      <a:pt x="348" y="18022"/>
                    </a:lnTo>
                    <a:lnTo>
                      <a:pt x="227" y="18853"/>
                    </a:lnTo>
                    <a:lnTo>
                      <a:pt x="136" y="19683"/>
                    </a:lnTo>
                    <a:lnTo>
                      <a:pt x="61" y="20560"/>
                    </a:lnTo>
                    <a:lnTo>
                      <a:pt x="15" y="21451"/>
                    </a:lnTo>
                    <a:lnTo>
                      <a:pt x="0" y="22357"/>
                    </a:lnTo>
                    <a:lnTo>
                      <a:pt x="15" y="23294"/>
                    </a:lnTo>
                    <a:lnTo>
                      <a:pt x="45" y="24261"/>
                    </a:lnTo>
                    <a:lnTo>
                      <a:pt x="106" y="25242"/>
                    </a:lnTo>
                    <a:lnTo>
                      <a:pt x="197" y="26255"/>
                    </a:lnTo>
                    <a:lnTo>
                      <a:pt x="332" y="27297"/>
                    </a:lnTo>
                    <a:lnTo>
                      <a:pt x="484" y="28354"/>
                    </a:lnTo>
                    <a:lnTo>
                      <a:pt x="3021" y="20560"/>
                    </a:lnTo>
                    <a:lnTo>
                      <a:pt x="3021" y="20409"/>
                    </a:lnTo>
                    <a:lnTo>
                      <a:pt x="3036" y="19970"/>
                    </a:lnTo>
                    <a:lnTo>
                      <a:pt x="3082" y="19291"/>
                    </a:lnTo>
                    <a:lnTo>
                      <a:pt x="3127" y="18853"/>
                    </a:lnTo>
                    <a:lnTo>
                      <a:pt x="3187" y="18384"/>
                    </a:lnTo>
                    <a:lnTo>
                      <a:pt x="3263" y="17856"/>
                    </a:lnTo>
                    <a:lnTo>
                      <a:pt x="3369" y="17297"/>
                    </a:lnTo>
                    <a:lnTo>
                      <a:pt x="3505" y="16708"/>
                    </a:lnTo>
                    <a:lnTo>
                      <a:pt x="3671" y="16073"/>
                    </a:lnTo>
                    <a:lnTo>
                      <a:pt x="3852" y="15424"/>
                    </a:lnTo>
                    <a:lnTo>
                      <a:pt x="4079" y="14744"/>
                    </a:lnTo>
                    <a:lnTo>
                      <a:pt x="4336" y="14034"/>
                    </a:lnTo>
                    <a:lnTo>
                      <a:pt x="4638" y="13324"/>
                    </a:lnTo>
                    <a:lnTo>
                      <a:pt x="4804" y="12961"/>
                    </a:lnTo>
                    <a:lnTo>
                      <a:pt x="4985" y="12599"/>
                    </a:lnTo>
                    <a:lnTo>
                      <a:pt x="5166" y="12236"/>
                    </a:lnTo>
                    <a:lnTo>
                      <a:pt x="5363" y="11874"/>
                    </a:lnTo>
                    <a:lnTo>
                      <a:pt x="5574" y="11511"/>
                    </a:lnTo>
                    <a:lnTo>
                      <a:pt x="5801" y="11149"/>
                    </a:lnTo>
                    <a:lnTo>
                      <a:pt x="6042" y="10786"/>
                    </a:lnTo>
                    <a:lnTo>
                      <a:pt x="6284" y="10423"/>
                    </a:lnTo>
                    <a:lnTo>
                      <a:pt x="6541" y="10061"/>
                    </a:lnTo>
                    <a:lnTo>
                      <a:pt x="6828" y="9698"/>
                    </a:lnTo>
                    <a:lnTo>
                      <a:pt x="7115" y="9336"/>
                    </a:lnTo>
                    <a:lnTo>
                      <a:pt x="7417" y="8988"/>
                    </a:lnTo>
                    <a:lnTo>
                      <a:pt x="7734" y="8641"/>
                    </a:lnTo>
                    <a:lnTo>
                      <a:pt x="8067" y="8294"/>
                    </a:lnTo>
                    <a:lnTo>
                      <a:pt x="8414" y="7961"/>
                    </a:lnTo>
                    <a:lnTo>
                      <a:pt x="8777" y="7629"/>
                    </a:lnTo>
                    <a:lnTo>
                      <a:pt x="9154" y="7297"/>
                    </a:lnTo>
                    <a:lnTo>
                      <a:pt x="9562" y="6979"/>
                    </a:lnTo>
                    <a:lnTo>
                      <a:pt x="9970" y="6662"/>
                    </a:lnTo>
                    <a:lnTo>
                      <a:pt x="10408" y="6360"/>
                    </a:lnTo>
                    <a:lnTo>
                      <a:pt x="10846" y="6073"/>
                    </a:lnTo>
                    <a:lnTo>
                      <a:pt x="11314" y="5786"/>
                    </a:lnTo>
                    <a:lnTo>
                      <a:pt x="11798" y="5499"/>
                    </a:lnTo>
                    <a:lnTo>
                      <a:pt x="12311" y="5227"/>
                    </a:lnTo>
                    <a:lnTo>
                      <a:pt x="12825" y="4970"/>
                    </a:lnTo>
                    <a:lnTo>
                      <a:pt x="13369" y="4729"/>
                    </a:lnTo>
                    <a:lnTo>
                      <a:pt x="13928" y="4487"/>
                    </a:lnTo>
                    <a:lnTo>
                      <a:pt x="14502" y="4275"/>
                    </a:lnTo>
                    <a:lnTo>
                      <a:pt x="15106" y="4064"/>
                    </a:lnTo>
                    <a:lnTo>
                      <a:pt x="15725" y="3867"/>
                    </a:lnTo>
                    <a:lnTo>
                      <a:pt x="16375" y="3686"/>
                    </a:lnTo>
                    <a:lnTo>
                      <a:pt x="17024" y="3520"/>
                    </a:lnTo>
                    <a:lnTo>
                      <a:pt x="16934" y="3173"/>
                    </a:lnTo>
                    <a:lnTo>
                      <a:pt x="16873" y="2810"/>
                    </a:lnTo>
                    <a:lnTo>
                      <a:pt x="16843" y="2448"/>
                    </a:lnTo>
                    <a:lnTo>
                      <a:pt x="16843" y="2070"/>
                    </a:lnTo>
                    <a:lnTo>
                      <a:pt x="16934"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05;p23">
                <a:extLst>
                  <a:ext uri="{FF2B5EF4-FFF2-40B4-BE49-F238E27FC236}">
                    <a16:creationId xmlns:a16="http://schemas.microsoft.com/office/drawing/2014/main" id="{CF0EDBF9-A5FC-B2E1-4ECC-92FD78C8CBC4}"/>
                  </a:ext>
                </a:extLst>
              </p:cNvPr>
              <p:cNvSpPr/>
              <p:nvPr/>
            </p:nvSpPr>
            <p:spPr>
              <a:xfrm>
                <a:off x="8234667" y="2887995"/>
                <a:ext cx="23501" cy="96487"/>
              </a:xfrm>
              <a:custGeom>
                <a:avLst/>
                <a:gdLst/>
                <a:ahLst/>
                <a:cxnLst/>
                <a:rect l="l" t="t" r="r" b="b"/>
                <a:pathLst>
                  <a:path w="1391" h="5711" extrusionOk="0">
                    <a:moveTo>
                      <a:pt x="137" y="1"/>
                    </a:moveTo>
                    <a:lnTo>
                      <a:pt x="76" y="439"/>
                    </a:lnTo>
                    <a:lnTo>
                      <a:pt x="46" y="846"/>
                    </a:lnTo>
                    <a:lnTo>
                      <a:pt x="16" y="1239"/>
                    </a:lnTo>
                    <a:lnTo>
                      <a:pt x="1" y="1617"/>
                    </a:lnTo>
                    <a:lnTo>
                      <a:pt x="1" y="1979"/>
                    </a:lnTo>
                    <a:lnTo>
                      <a:pt x="16" y="2312"/>
                    </a:lnTo>
                    <a:lnTo>
                      <a:pt x="31" y="2614"/>
                    </a:lnTo>
                    <a:lnTo>
                      <a:pt x="61" y="2916"/>
                    </a:lnTo>
                    <a:lnTo>
                      <a:pt x="106" y="3188"/>
                    </a:lnTo>
                    <a:lnTo>
                      <a:pt x="152" y="3445"/>
                    </a:lnTo>
                    <a:lnTo>
                      <a:pt x="197" y="3686"/>
                    </a:lnTo>
                    <a:lnTo>
                      <a:pt x="258" y="3913"/>
                    </a:lnTo>
                    <a:lnTo>
                      <a:pt x="318" y="4124"/>
                    </a:lnTo>
                    <a:lnTo>
                      <a:pt x="378" y="4321"/>
                    </a:lnTo>
                    <a:lnTo>
                      <a:pt x="529" y="4653"/>
                    </a:lnTo>
                    <a:lnTo>
                      <a:pt x="680" y="4940"/>
                    </a:lnTo>
                    <a:lnTo>
                      <a:pt x="832" y="5167"/>
                    </a:lnTo>
                    <a:lnTo>
                      <a:pt x="967" y="5348"/>
                    </a:lnTo>
                    <a:lnTo>
                      <a:pt x="1103" y="5499"/>
                    </a:lnTo>
                    <a:lnTo>
                      <a:pt x="1224" y="5590"/>
                    </a:lnTo>
                    <a:lnTo>
                      <a:pt x="1315" y="5665"/>
                    </a:lnTo>
                    <a:lnTo>
                      <a:pt x="1390" y="5711"/>
                    </a:lnTo>
                    <a:lnTo>
                      <a:pt x="1390" y="5711"/>
                    </a:lnTo>
                    <a:lnTo>
                      <a:pt x="1345" y="5257"/>
                    </a:lnTo>
                    <a:lnTo>
                      <a:pt x="1315" y="4819"/>
                    </a:lnTo>
                    <a:lnTo>
                      <a:pt x="1270" y="3973"/>
                    </a:lnTo>
                    <a:lnTo>
                      <a:pt x="1270" y="3203"/>
                    </a:lnTo>
                    <a:lnTo>
                      <a:pt x="1285" y="2523"/>
                    </a:lnTo>
                    <a:lnTo>
                      <a:pt x="1315" y="1964"/>
                    </a:lnTo>
                    <a:lnTo>
                      <a:pt x="1345" y="1541"/>
                    </a:lnTo>
                    <a:lnTo>
                      <a:pt x="1390" y="1164"/>
                    </a:lnTo>
                    <a:lnTo>
                      <a:pt x="1103" y="877"/>
                    </a:lnTo>
                    <a:lnTo>
                      <a:pt x="801" y="575"/>
                    </a:lnTo>
                    <a:lnTo>
                      <a:pt x="469" y="288"/>
                    </a:lnTo>
                    <a:lnTo>
                      <a:pt x="137" y="1"/>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506;p23">
                <a:extLst>
                  <a:ext uri="{FF2B5EF4-FFF2-40B4-BE49-F238E27FC236}">
                    <a16:creationId xmlns:a16="http://schemas.microsoft.com/office/drawing/2014/main" id="{2AAB5881-52D6-9551-3A35-DBBFB7BF19F1}"/>
                  </a:ext>
                </a:extLst>
              </p:cNvPr>
              <p:cNvSpPr/>
              <p:nvPr/>
            </p:nvSpPr>
            <p:spPr>
              <a:xfrm>
                <a:off x="7280324" y="1926493"/>
                <a:ext cx="66887" cy="30124"/>
              </a:xfrm>
              <a:custGeom>
                <a:avLst/>
                <a:gdLst/>
                <a:ahLst/>
                <a:cxnLst/>
                <a:rect l="l" t="t" r="r" b="b"/>
                <a:pathLst>
                  <a:path w="3959" h="1783" extrusionOk="0">
                    <a:moveTo>
                      <a:pt x="3958" y="0"/>
                    </a:moveTo>
                    <a:lnTo>
                      <a:pt x="3581" y="15"/>
                    </a:lnTo>
                    <a:lnTo>
                      <a:pt x="3158" y="46"/>
                    </a:lnTo>
                    <a:lnTo>
                      <a:pt x="2629" y="106"/>
                    </a:lnTo>
                    <a:lnTo>
                      <a:pt x="2010" y="197"/>
                    </a:lnTo>
                    <a:lnTo>
                      <a:pt x="1693" y="257"/>
                    </a:lnTo>
                    <a:lnTo>
                      <a:pt x="1345" y="318"/>
                    </a:lnTo>
                    <a:lnTo>
                      <a:pt x="1013" y="393"/>
                    </a:lnTo>
                    <a:lnTo>
                      <a:pt x="665" y="499"/>
                    </a:lnTo>
                    <a:lnTo>
                      <a:pt x="333" y="605"/>
                    </a:lnTo>
                    <a:lnTo>
                      <a:pt x="1" y="710"/>
                    </a:lnTo>
                    <a:lnTo>
                      <a:pt x="197" y="997"/>
                    </a:lnTo>
                    <a:lnTo>
                      <a:pt x="409" y="1269"/>
                    </a:lnTo>
                    <a:lnTo>
                      <a:pt x="620" y="1526"/>
                    </a:lnTo>
                    <a:lnTo>
                      <a:pt x="847" y="1783"/>
                    </a:lnTo>
                    <a:lnTo>
                      <a:pt x="2146" y="1028"/>
                    </a:lnTo>
                    <a:lnTo>
                      <a:pt x="3173" y="438"/>
                    </a:lnTo>
                    <a:lnTo>
                      <a:pt x="3958" y="0"/>
                    </a:lnTo>
                    <a:close/>
                  </a:path>
                </a:pathLst>
              </a:custGeom>
              <a:solidFill>
                <a:srgbClr val="F395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507;p23">
                <a:extLst>
                  <a:ext uri="{FF2B5EF4-FFF2-40B4-BE49-F238E27FC236}">
                    <a16:creationId xmlns:a16="http://schemas.microsoft.com/office/drawing/2014/main" id="{125E201A-5310-CB25-0EAE-F30B2378C5C3}"/>
                  </a:ext>
                </a:extLst>
              </p:cNvPr>
              <p:cNvSpPr/>
              <p:nvPr/>
            </p:nvSpPr>
            <p:spPr>
              <a:xfrm>
                <a:off x="7934260" y="3752002"/>
                <a:ext cx="443832" cy="353224"/>
              </a:xfrm>
              <a:custGeom>
                <a:avLst/>
                <a:gdLst/>
                <a:ahLst/>
                <a:cxnLst/>
                <a:rect l="l" t="t" r="r" b="b"/>
                <a:pathLst>
                  <a:path w="26270" h="20907" extrusionOk="0">
                    <a:moveTo>
                      <a:pt x="3912" y="0"/>
                    </a:moveTo>
                    <a:lnTo>
                      <a:pt x="3610" y="46"/>
                    </a:lnTo>
                    <a:lnTo>
                      <a:pt x="3474" y="76"/>
                    </a:lnTo>
                    <a:lnTo>
                      <a:pt x="3354" y="106"/>
                    </a:lnTo>
                    <a:lnTo>
                      <a:pt x="3233" y="151"/>
                    </a:lnTo>
                    <a:lnTo>
                      <a:pt x="3127" y="197"/>
                    </a:lnTo>
                    <a:lnTo>
                      <a:pt x="3036" y="257"/>
                    </a:lnTo>
                    <a:lnTo>
                      <a:pt x="2946" y="317"/>
                    </a:lnTo>
                    <a:lnTo>
                      <a:pt x="2885" y="393"/>
                    </a:lnTo>
                    <a:lnTo>
                      <a:pt x="2825" y="469"/>
                    </a:lnTo>
                    <a:lnTo>
                      <a:pt x="2417" y="1103"/>
                    </a:lnTo>
                    <a:lnTo>
                      <a:pt x="891" y="3550"/>
                    </a:lnTo>
                    <a:lnTo>
                      <a:pt x="0" y="5000"/>
                    </a:lnTo>
                    <a:lnTo>
                      <a:pt x="242" y="5242"/>
                    </a:lnTo>
                    <a:lnTo>
                      <a:pt x="483" y="5529"/>
                    </a:lnTo>
                    <a:lnTo>
                      <a:pt x="710" y="5846"/>
                    </a:lnTo>
                    <a:lnTo>
                      <a:pt x="922" y="6194"/>
                    </a:lnTo>
                    <a:lnTo>
                      <a:pt x="1148" y="6556"/>
                    </a:lnTo>
                    <a:lnTo>
                      <a:pt x="1360" y="6949"/>
                    </a:lnTo>
                    <a:lnTo>
                      <a:pt x="1556" y="7357"/>
                    </a:lnTo>
                    <a:lnTo>
                      <a:pt x="1752" y="7795"/>
                    </a:lnTo>
                    <a:lnTo>
                      <a:pt x="1934" y="8233"/>
                    </a:lnTo>
                    <a:lnTo>
                      <a:pt x="2115" y="8686"/>
                    </a:lnTo>
                    <a:lnTo>
                      <a:pt x="2447" y="9593"/>
                    </a:lnTo>
                    <a:lnTo>
                      <a:pt x="2764" y="10514"/>
                    </a:lnTo>
                    <a:lnTo>
                      <a:pt x="3036" y="11405"/>
                    </a:lnTo>
                    <a:lnTo>
                      <a:pt x="3036" y="11420"/>
                    </a:lnTo>
                    <a:lnTo>
                      <a:pt x="3233" y="12100"/>
                    </a:lnTo>
                    <a:lnTo>
                      <a:pt x="3399" y="12750"/>
                    </a:lnTo>
                    <a:lnTo>
                      <a:pt x="3671" y="13822"/>
                    </a:lnTo>
                    <a:lnTo>
                      <a:pt x="3837" y="14562"/>
                    </a:lnTo>
                    <a:lnTo>
                      <a:pt x="3897" y="14819"/>
                    </a:lnTo>
                    <a:lnTo>
                      <a:pt x="4003" y="14940"/>
                    </a:lnTo>
                    <a:lnTo>
                      <a:pt x="4124" y="15046"/>
                    </a:lnTo>
                    <a:lnTo>
                      <a:pt x="4260" y="15136"/>
                    </a:lnTo>
                    <a:lnTo>
                      <a:pt x="4396" y="15227"/>
                    </a:lnTo>
                    <a:lnTo>
                      <a:pt x="4547" y="15303"/>
                    </a:lnTo>
                    <a:lnTo>
                      <a:pt x="4698" y="15378"/>
                    </a:lnTo>
                    <a:lnTo>
                      <a:pt x="4864" y="15439"/>
                    </a:lnTo>
                    <a:lnTo>
                      <a:pt x="5045" y="15499"/>
                    </a:lnTo>
                    <a:lnTo>
                      <a:pt x="5408" y="15605"/>
                    </a:lnTo>
                    <a:lnTo>
                      <a:pt x="5831" y="15680"/>
                    </a:lnTo>
                    <a:lnTo>
                      <a:pt x="6269" y="15741"/>
                    </a:lnTo>
                    <a:lnTo>
                      <a:pt x="6752" y="15801"/>
                    </a:lnTo>
                    <a:lnTo>
                      <a:pt x="7266" y="15846"/>
                    </a:lnTo>
                    <a:lnTo>
                      <a:pt x="7825" y="15877"/>
                    </a:lnTo>
                    <a:lnTo>
                      <a:pt x="9033" y="15952"/>
                    </a:lnTo>
                    <a:lnTo>
                      <a:pt x="10393" y="16043"/>
                    </a:lnTo>
                    <a:lnTo>
                      <a:pt x="11133" y="16103"/>
                    </a:lnTo>
                    <a:lnTo>
                      <a:pt x="11904" y="16179"/>
                    </a:lnTo>
                    <a:lnTo>
                      <a:pt x="12266" y="16224"/>
                    </a:lnTo>
                    <a:lnTo>
                      <a:pt x="12613" y="16285"/>
                    </a:lnTo>
                    <a:lnTo>
                      <a:pt x="12946" y="16345"/>
                    </a:lnTo>
                    <a:lnTo>
                      <a:pt x="13278" y="16436"/>
                    </a:lnTo>
                    <a:lnTo>
                      <a:pt x="13610" y="16526"/>
                    </a:lnTo>
                    <a:lnTo>
                      <a:pt x="13943" y="16617"/>
                    </a:lnTo>
                    <a:lnTo>
                      <a:pt x="14260" y="16723"/>
                    </a:lnTo>
                    <a:lnTo>
                      <a:pt x="14562" y="16843"/>
                    </a:lnTo>
                    <a:lnTo>
                      <a:pt x="15181" y="17100"/>
                    </a:lnTo>
                    <a:lnTo>
                      <a:pt x="15771" y="17387"/>
                    </a:lnTo>
                    <a:lnTo>
                      <a:pt x="16360" y="17689"/>
                    </a:lnTo>
                    <a:lnTo>
                      <a:pt x="16919" y="18007"/>
                    </a:lnTo>
                    <a:lnTo>
                      <a:pt x="17478" y="18324"/>
                    </a:lnTo>
                    <a:lnTo>
                      <a:pt x="18021" y="18656"/>
                    </a:lnTo>
                    <a:lnTo>
                      <a:pt x="19094" y="19291"/>
                    </a:lnTo>
                    <a:lnTo>
                      <a:pt x="19638" y="19593"/>
                    </a:lnTo>
                    <a:lnTo>
                      <a:pt x="20151" y="19880"/>
                    </a:lnTo>
                    <a:lnTo>
                      <a:pt x="20680" y="20152"/>
                    </a:lnTo>
                    <a:lnTo>
                      <a:pt x="21224" y="20378"/>
                    </a:lnTo>
                    <a:lnTo>
                      <a:pt x="21692" y="20544"/>
                    </a:lnTo>
                    <a:lnTo>
                      <a:pt x="22176" y="20695"/>
                    </a:lnTo>
                    <a:lnTo>
                      <a:pt x="22478" y="20771"/>
                    </a:lnTo>
                    <a:lnTo>
                      <a:pt x="22780" y="20831"/>
                    </a:lnTo>
                    <a:lnTo>
                      <a:pt x="23067" y="20862"/>
                    </a:lnTo>
                    <a:lnTo>
                      <a:pt x="23339" y="20892"/>
                    </a:lnTo>
                    <a:lnTo>
                      <a:pt x="23611" y="20907"/>
                    </a:lnTo>
                    <a:lnTo>
                      <a:pt x="23852" y="20892"/>
                    </a:lnTo>
                    <a:lnTo>
                      <a:pt x="24094" y="20877"/>
                    </a:lnTo>
                    <a:lnTo>
                      <a:pt x="24321" y="20847"/>
                    </a:lnTo>
                    <a:lnTo>
                      <a:pt x="24532" y="20786"/>
                    </a:lnTo>
                    <a:lnTo>
                      <a:pt x="24744" y="20726"/>
                    </a:lnTo>
                    <a:lnTo>
                      <a:pt x="24925" y="20650"/>
                    </a:lnTo>
                    <a:lnTo>
                      <a:pt x="25106" y="20559"/>
                    </a:lnTo>
                    <a:lnTo>
                      <a:pt x="25272" y="20439"/>
                    </a:lnTo>
                    <a:lnTo>
                      <a:pt x="25423" y="20318"/>
                    </a:lnTo>
                    <a:lnTo>
                      <a:pt x="25574" y="20197"/>
                    </a:lnTo>
                    <a:lnTo>
                      <a:pt x="25695" y="20046"/>
                    </a:lnTo>
                    <a:lnTo>
                      <a:pt x="25801" y="19895"/>
                    </a:lnTo>
                    <a:lnTo>
                      <a:pt x="25892" y="19744"/>
                    </a:lnTo>
                    <a:lnTo>
                      <a:pt x="25982" y="19578"/>
                    </a:lnTo>
                    <a:lnTo>
                      <a:pt x="26058" y="19411"/>
                    </a:lnTo>
                    <a:lnTo>
                      <a:pt x="26118" y="19230"/>
                    </a:lnTo>
                    <a:lnTo>
                      <a:pt x="26163" y="19034"/>
                    </a:lnTo>
                    <a:lnTo>
                      <a:pt x="26209" y="18837"/>
                    </a:lnTo>
                    <a:lnTo>
                      <a:pt x="26239" y="18626"/>
                    </a:lnTo>
                    <a:lnTo>
                      <a:pt x="26254" y="18399"/>
                    </a:lnTo>
                    <a:lnTo>
                      <a:pt x="26269" y="18173"/>
                    </a:lnTo>
                    <a:lnTo>
                      <a:pt x="26269" y="17931"/>
                    </a:lnTo>
                    <a:lnTo>
                      <a:pt x="26254" y="17689"/>
                    </a:lnTo>
                    <a:lnTo>
                      <a:pt x="26224" y="17433"/>
                    </a:lnTo>
                    <a:lnTo>
                      <a:pt x="26194" y="17176"/>
                    </a:lnTo>
                    <a:lnTo>
                      <a:pt x="26148" y="16904"/>
                    </a:lnTo>
                    <a:lnTo>
                      <a:pt x="26088" y="16632"/>
                    </a:lnTo>
                    <a:lnTo>
                      <a:pt x="25997" y="16330"/>
                    </a:lnTo>
                    <a:lnTo>
                      <a:pt x="25876" y="15997"/>
                    </a:lnTo>
                    <a:lnTo>
                      <a:pt x="25710" y="15665"/>
                    </a:lnTo>
                    <a:lnTo>
                      <a:pt x="25514" y="15303"/>
                    </a:lnTo>
                    <a:lnTo>
                      <a:pt x="25272" y="14925"/>
                    </a:lnTo>
                    <a:lnTo>
                      <a:pt x="25015" y="14532"/>
                    </a:lnTo>
                    <a:lnTo>
                      <a:pt x="24728" y="14139"/>
                    </a:lnTo>
                    <a:lnTo>
                      <a:pt x="24411" y="13732"/>
                    </a:lnTo>
                    <a:lnTo>
                      <a:pt x="24064" y="13309"/>
                    </a:lnTo>
                    <a:lnTo>
                      <a:pt x="23701" y="12886"/>
                    </a:lnTo>
                    <a:lnTo>
                      <a:pt x="23324" y="12463"/>
                    </a:lnTo>
                    <a:lnTo>
                      <a:pt x="22931" y="12040"/>
                    </a:lnTo>
                    <a:lnTo>
                      <a:pt x="22523" y="11602"/>
                    </a:lnTo>
                    <a:lnTo>
                      <a:pt x="22100" y="11179"/>
                    </a:lnTo>
                    <a:lnTo>
                      <a:pt x="21224" y="10333"/>
                    </a:lnTo>
                    <a:lnTo>
                      <a:pt x="20348" y="9502"/>
                    </a:lnTo>
                    <a:lnTo>
                      <a:pt x="19456" y="8732"/>
                    </a:lnTo>
                    <a:lnTo>
                      <a:pt x="18595" y="7991"/>
                    </a:lnTo>
                    <a:lnTo>
                      <a:pt x="17765" y="7342"/>
                    </a:lnTo>
                    <a:lnTo>
                      <a:pt x="16994" y="6768"/>
                    </a:lnTo>
                    <a:lnTo>
                      <a:pt x="16632" y="6511"/>
                    </a:lnTo>
                    <a:lnTo>
                      <a:pt x="16284" y="6284"/>
                    </a:lnTo>
                    <a:lnTo>
                      <a:pt x="15982" y="6088"/>
                    </a:lnTo>
                    <a:lnTo>
                      <a:pt x="15695" y="5922"/>
                    </a:lnTo>
                    <a:lnTo>
                      <a:pt x="15423" y="5786"/>
                    </a:lnTo>
                    <a:lnTo>
                      <a:pt x="15197" y="5680"/>
                    </a:lnTo>
                    <a:lnTo>
                      <a:pt x="14381" y="5348"/>
                    </a:lnTo>
                    <a:lnTo>
                      <a:pt x="13626" y="5031"/>
                    </a:lnTo>
                    <a:lnTo>
                      <a:pt x="12900" y="4698"/>
                    </a:lnTo>
                    <a:lnTo>
                      <a:pt x="12538" y="4532"/>
                    </a:lnTo>
                    <a:lnTo>
                      <a:pt x="12175" y="4336"/>
                    </a:lnTo>
                    <a:lnTo>
                      <a:pt x="11798" y="4124"/>
                    </a:lnTo>
                    <a:lnTo>
                      <a:pt x="11420" y="3898"/>
                    </a:lnTo>
                    <a:lnTo>
                      <a:pt x="11042" y="3656"/>
                    </a:lnTo>
                    <a:lnTo>
                      <a:pt x="10635" y="3384"/>
                    </a:lnTo>
                    <a:lnTo>
                      <a:pt x="10212" y="3097"/>
                    </a:lnTo>
                    <a:lnTo>
                      <a:pt x="9774" y="2765"/>
                    </a:lnTo>
                    <a:lnTo>
                      <a:pt x="9305" y="2402"/>
                    </a:lnTo>
                    <a:lnTo>
                      <a:pt x="8822" y="2009"/>
                    </a:lnTo>
                    <a:lnTo>
                      <a:pt x="8565" y="1798"/>
                    </a:lnTo>
                    <a:lnTo>
                      <a:pt x="8308" y="1617"/>
                    </a:lnTo>
                    <a:lnTo>
                      <a:pt x="8067" y="1435"/>
                    </a:lnTo>
                    <a:lnTo>
                      <a:pt x="7810" y="1269"/>
                    </a:lnTo>
                    <a:lnTo>
                      <a:pt x="7311" y="967"/>
                    </a:lnTo>
                    <a:lnTo>
                      <a:pt x="6828" y="710"/>
                    </a:lnTo>
                    <a:lnTo>
                      <a:pt x="6345" y="499"/>
                    </a:lnTo>
                    <a:lnTo>
                      <a:pt x="5876" y="317"/>
                    </a:lnTo>
                    <a:lnTo>
                      <a:pt x="5438" y="197"/>
                    </a:lnTo>
                    <a:lnTo>
                      <a:pt x="5015" y="91"/>
                    </a:lnTo>
                    <a:lnTo>
                      <a:pt x="4622" y="30"/>
                    </a:lnTo>
                    <a:lnTo>
                      <a:pt x="4245"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08;p23">
                <a:extLst>
                  <a:ext uri="{FF2B5EF4-FFF2-40B4-BE49-F238E27FC236}">
                    <a16:creationId xmlns:a16="http://schemas.microsoft.com/office/drawing/2014/main" id="{FEDF18BA-C603-8BC4-BFA7-25852D38301D}"/>
                  </a:ext>
                </a:extLst>
              </p:cNvPr>
              <p:cNvSpPr/>
              <p:nvPr/>
            </p:nvSpPr>
            <p:spPr>
              <a:xfrm>
                <a:off x="7975083" y="3752002"/>
                <a:ext cx="403013" cy="353224"/>
              </a:xfrm>
              <a:custGeom>
                <a:avLst/>
                <a:gdLst/>
                <a:ahLst/>
                <a:cxnLst/>
                <a:rect l="l" t="t" r="r" b="b"/>
                <a:pathLst>
                  <a:path w="23854" h="20907" extrusionOk="0">
                    <a:moveTo>
                      <a:pt x="1496" y="0"/>
                    </a:moveTo>
                    <a:lnTo>
                      <a:pt x="1194" y="46"/>
                    </a:lnTo>
                    <a:lnTo>
                      <a:pt x="1058" y="76"/>
                    </a:lnTo>
                    <a:lnTo>
                      <a:pt x="938" y="106"/>
                    </a:lnTo>
                    <a:lnTo>
                      <a:pt x="817" y="151"/>
                    </a:lnTo>
                    <a:lnTo>
                      <a:pt x="711" y="197"/>
                    </a:lnTo>
                    <a:lnTo>
                      <a:pt x="620" y="257"/>
                    </a:lnTo>
                    <a:lnTo>
                      <a:pt x="530" y="317"/>
                    </a:lnTo>
                    <a:lnTo>
                      <a:pt x="469" y="393"/>
                    </a:lnTo>
                    <a:lnTo>
                      <a:pt x="409" y="469"/>
                    </a:lnTo>
                    <a:lnTo>
                      <a:pt x="1" y="1103"/>
                    </a:lnTo>
                    <a:lnTo>
                      <a:pt x="364" y="1058"/>
                    </a:lnTo>
                    <a:lnTo>
                      <a:pt x="771" y="1043"/>
                    </a:lnTo>
                    <a:lnTo>
                      <a:pt x="1209" y="1043"/>
                    </a:lnTo>
                    <a:lnTo>
                      <a:pt x="1678" y="1058"/>
                    </a:lnTo>
                    <a:lnTo>
                      <a:pt x="1919" y="1088"/>
                    </a:lnTo>
                    <a:lnTo>
                      <a:pt x="2146" y="1118"/>
                    </a:lnTo>
                    <a:lnTo>
                      <a:pt x="2388" y="1163"/>
                    </a:lnTo>
                    <a:lnTo>
                      <a:pt x="2614" y="1224"/>
                    </a:lnTo>
                    <a:lnTo>
                      <a:pt x="2841" y="1284"/>
                    </a:lnTo>
                    <a:lnTo>
                      <a:pt x="3067" y="1375"/>
                    </a:lnTo>
                    <a:lnTo>
                      <a:pt x="3279" y="1466"/>
                    </a:lnTo>
                    <a:lnTo>
                      <a:pt x="3490" y="1571"/>
                    </a:lnTo>
                    <a:lnTo>
                      <a:pt x="3808" y="1768"/>
                    </a:lnTo>
                    <a:lnTo>
                      <a:pt x="4125" y="1979"/>
                    </a:lnTo>
                    <a:lnTo>
                      <a:pt x="4820" y="2478"/>
                    </a:lnTo>
                    <a:lnTo>
                      <a:pt x="6361" y="3641"/>
                    </a:lnTo>
                    <a:lnTo>
                      <a:pt x="7191" y="4245"/>
                    </a:lnTo>
                    <a:lnTo>
                      <a:pt x="7614" y="4547"/>
                    </a:lnTo>
                    <a:lnTo>
                      <a:pt x="8052" y="4834"/>
                    </a:lnTo>
                    <a:lnTo>
                      <a:pt x="8506" y="5121"/>
                    </a:lnTo>
                    <a:lnTo>
                      <a:pt x="8944" y="5378"/>
                    </a:lnTo>
                    <a:lnTo>
                      <a:pt x="9397" y="5635"/>
                    </a:lnTo>
                    <a:lnTo>
                      <a:pt x="9865" y="5861"/>
                    </a:lnTo>
                    <a:lnTo>
                      <a:pt x="10349" y="6103"/>
                    </a:lnTo>
                    <a:lnTo>
                      <a:pt x="10877" y="6375"/>
                    </a:lnTo>
                    <a:lnTo>
                      <a:pt x="11451" y="6707"/>
                    </a:lnTo>
                    <a:lnTo>
                      <a:pt x="12056" y="7070"/>
                    </a:lnTo>
                    <a:lnTo>
                      <a:pt x="12675" y="7463"/>
                    </a:lnTo>
                    <a:lnTo>
                      <a:pt x="13324" y="7870"/>
                    </a:lnTo>
                    <a:lnTo>
                      <a:pt x="13989" y="8309"/>
                    </a:lnTo>
                    <a:lnTo>
                      <a:pt x="14669" y="8777"/>
                    </a:lnTo>
                    <a:lnTo>
                      <a:pt x="15333" y="9245"/>
                    </a:lnTo>
                    <a:lnTo>
                      <a:pt x="15998" y="9729"/>
                    </a:lnTo>
                    <a:lnTo>
                      <a:pt x="16648" y="10212"/>
                    </a:lnTo>
                    <a:lnTo>
                      <a:pt x="17282" y="10695"/>
                    </a:lnTo>
                    <a:lnTo>
                      <a:pt x="17886" y="11179"/>
                    </a:lnTo>
                    <a:lnTo>
                      <a:pt x="18445" y="11647"/>
                    </a:lnTo>
                    <a:lnTo>
                      <a:pt x="18989" y="12100"/>
                    </a:lnTo>
                    <a:lnTo>
                      <a:pt x="19473" y="12538"/>
                    </a:lnTo>
                    <a:lnTo>
                      <a:pt x="19699" y="12765"/>
                    </a:lnTo>
                    <a:lnTo>
                      <a:pt x="19911" y="12991"/>
                    </a:lnTo>
                    <a:lnTo>
                      <a:pt x="20334" y="13460"/>
                    </a:lnTo>
                    <a:lnTo>
                      <a:pt x="20741" y="13943"/>
                    </a:lnTo>
                    <a:lnTo>
                      <a:pt x="21104" y="14457"/>
                    </a:lnTo>
                    <a:lnTo>
                      <a:pt x="21436" y="14970"/>
                    </a:lnTo>
                    <a:lnTo>
                      <a:pt x="21738" y="15484"/>
                    </a:lnTo>
                    <a:lnTo>
                      <a:pt x="22010" y="15997"/>
                    </a:lnTo>
                    <a:lnTo>
                      <a:pt x="22252" y="16511"/>
                    </a:lnTo>
                    <a:lnTo>
                      <a:pt x="22448" y="17010"/>
                    </a:lnTo>
                    <a:lnTo>
                      <a:pt x="22599" y="17478"/>
                    </a:lnTo>
                    <a:lnTo>
                      <a:pt x="22720" y="17931"/>
                    </a:lnTo>
                    <a:lnTo>
                      <a:pt x="22766" y="18143"/>
                    </a:lnTo>
                    <a:lnTo>
                      <a:pt x="22796" y="18354"/>
                    </a:lnTo>
                    <a:lnTo>
                      <a:pt x="22826" y="18550"/>
                    </a:lnTo>
                    <a:lnTo>
                      <a:pt x="22841" y="18747"/>
                    </a:lnTo>
                    <a:lnTo>
                      <a:pt x="22841" y="18928"/>
                    </a:lnTo>
                    <a:lnTo>
                      <a:pt x="22826" y="19094"/>
                    </a:lnTo>
                    <a:lnTo>
                      <a:pt x="22796" y="19245"/>
                    </a:lnTo>
                    <a:lnTo>
                      <a:pt x="22766" y="19396"/>
                    </a:lnTo>
                    <a:lnTo>
                      <a:pt x="22720" y="19532"/>
                    </a:lnTo>
                    <a:lnTo>
                      <a:pt x="22660" y="19638"/>
                    </a:lnTo>
                    <a:lnTo>
                      <a:pt x="22509" y="19850"/>
                    </a:lnTo>
                    <a:lnTo>
                      <a:pt x="22358" y="20031"/>
                    </a:lnTo>
                    <a:lnTo>
                      <a:pt x="22192" y="20182"/>
                    </a:lnTo>
                    <a:lnTo>
                      <a:pt x="22010" y="20318"/>
                    </a:lnTo>
                    <a:lnTo>
                      <a:pt x="21814" y="20424"/>
                    </a:lnTo>
                    <a:lnTo>
                      <a:pt x="21602" y="20514"/>
                    </a:lnTo>
                    <a:lnTo>
                      <a:pt x="21391" y="20575"/>
                    </a:lnTo>
                    <a:lnTo>
                      <a:pt x="21149" y="20605"/>
                    </a:lnTo>
                    <a:lnTo>
                      <a:pt x="20908" y="20635"/>
                    </a:lnTo>
                    <a:lnTo>
                      <a:pt x="20364" y="20635"/>
                    </a:lnTo>
                    <a:lnTo>
                      <a:pt x="20077" y="20605"/>
                    </a:lnTo>
                    <a:lnTo>
                      <a:pt x="19775" y="20559"/>
                    </a:lnTo>
                    <a:lnTo>
                      <a:pt x="19473" y="20514"/>
                    </a:lnTo>
                    <a:lnTo>
                      <a:pt x="18808" y="20378"/>
                    </a:lnTo>
                    <a:lnTo>
                      <a:pt x="18808" y="20378"/>
                    </a:lnTo>
                    <a:lnTo>
                      <a:pt x="19276" y="20544"/>
                    </a:lnTo>
                    <a:lnTo>
                      <a:pt x="19760" y="20695"/>
                    </a:lnTo>
                    <a:lnTo>
                      <a:pt x="20047" y="20771"/>
                    </a:lnTo>
                    <a:lnTo>
                      <a:pt x="20334" y="20816"/>
                    </a:lnTo>
                    <a:lnTo>
                      <a:pt x="20605" y="20862"/>
                    </a:lnTo>
                    <a:lnTo>
                      <a:pt x="20877" y="20892"/>
                    </a:lnTo>
                    <a:lnTo>
                      <a:pt x="21134" y="20907"/>
                    </a:lnTo>
                    <a:lnTo>
                      <a:pt x="21376" y="20907"/>
                    </a:lnTo>
                    <a:lnTo>
                      <a:pt x="21602" y="20892"/>
                    </a:lnTo>
                    <a:lnTo>
                      <a:pt x="21814" y="20862"/>
                    </a:lnTo>
                    <a:lnTo>
                      <a:pt x="22025" y="20816"/>
                    </a:lnTo>
                    <a:lnTo>
                      <a:pt x="22222" y="20756"/>
                    </a:lnTo>
                    <a:lnTo>
                      <a:pt x="22418" y="20695"/>
                    </a:lnTo>
                    <a:lnTo>
                      <a:pt x="22584" y="20605"/>
                    </a:lnTo>
                    <a:lnTo>
                      <a:pt x="22750" y="20514"/>
                    </a:lnTo>
                    <a:lnTo>
                      <a:pt x="22917" y="20408"/>
                    </a:lnTo>
                    <a:lnTo>
                      <a:pt x="23053" y="20288"/>
                    </a:lnTo>
                    <a:lnTo>
                      <a:pt x="23189" y="20152"/>
                    </a:lnTo>
                    <a:lnTo>
                      <a:pt x="23294" y="20016"/>
                    </a:lnTo>
                    <a:lnTo>
                      <a:pt x="23415" y="19865"/>
                    </a:lnTo>
                    <a:lnTo>
                      <a:pt x="23506" y="19698"/>
                    </a:lnTo>
                    <a:lnTo>
                      <a:pt x="23596" y="19517"/>
                    </a:lnTo>
                    <a:lnTo>
                      <a:pt x="23657" y="19336"/>
                    </a:lnTo>
                    <a:lnTo>
                      <a:pt x="23717" y="19140"/>
                    </a:lnTo>
                    <a:lnTo>
                      <a:pt x="23778" y="18928"/>
                    </a:lnTo>
                    <a:lnTo>
                      <a:pt x="23808" y="18717"/>
                    </a:lnTo>
                    <a:lnTo>
                      <a:pt x="23838" y="18490"/>
                    </a:lnTo>
                    <a:lnTo>
                      <a:pt x="23853" y="18248"/>
                    </a:lnTo>
                    <a:lnTo>
                      <a:pt x="23853" y="18007"/>
                    </a:lnTo>
                    <a:lnTo>
                      <a:pt x="23838" y="17750"/>
                    </a:lnTo>
                    <a:lnTo>
                      <a:pt x="23808" y="17478"/>
                    </a:lnTo>
                    <a:lnTo>
                      <a:pt x="23778" y="17206"/>
                    </a:lnTo>
                    <a:lnTo>
                      <a:pt x="23732" y="16919"/>
                    </a:lnTo>
                    <a:lnTo>
                      <a:pt x="23672" y="16632"/>
                    </a:lnTo>
                    <a:lnTo>
                      <a:pt x="23581" y="16330"/>
                    </a:lnTo>
                    <a:lnTo>
                      <a:pt x="23460" y="15997"/>
                    </a:lnTo>
                    <a:lnTo>
                      <a:pt x="23294" y="15665"/>
                    </a:lnTo>
                    <a:lnTo>
                      <a:pt x="23098" y="15303"/>
                    </a:lnTo>
                    <a:lnTo>
                      <a:pt x="22856" y="14925"/>
                    </a:lnTo>
                    <a:lnTo>
                      <a:pt x="22599" y="14532"/>
                    </a:lnTo>
                    <a:lnTo>
                      <a:pt x="22312" y="14139"/>
                    </a:lnTo>
                    <a:lnTo>
                      <a:pt x="21995" y="13732"/>
                    </a:lnTo>
                    <a:lnTo>
                      <a:pt x="21648" y="13309"/>
                    </a:lnTo>
                    <a:lnTo>
                      <a:pt x="21285" y="12886"/>
                    </a:lnTo>
                    <a:lnTo>
                      <a:pt x="20908" y="12463"/>
                    </a:lnTo>
                    <a:lnTo>
                      <a:pt x="20515" y="12040"/>
                    </a:lnTo>
                    <a:lnTo>
                      <a:pt x="20107" y="11602"/>
                    </a:lnTo>
                    <a:lnTo>
                      <a:pt x="19684" y="11179"/>
                    </a:lnTo>
                    <a:lnTo>
                      <a:pt x="18808" y="10333"/>
                    </a:lnTo>
                    <a:lnTo>
                      <a:pt x="17932" y="9502"/>
                    </a:lnTo>
                    <a:lnTo>
                      <a:pt x="17040" y="8732"/>
                    </a:lnTo>
                    <a:lnTo>
                      <a:pt x="16179" y="7991"/>
                    </a:lnTo>
                    <a:lnTo>
                      <a:pt x="15349" y="7342"/>
                    </a:lnTo>
                    <a:lnTo>
                      <a:pt x="14578" y="6768"/>
                    </a:lnTo>
                    <a:lnTo>
                      <a:pt x="14216" y="6511"/>
                    </a:lnTo>
                    <a:lnTo>
                      <a:pt x="13868" y="6284"/>
                    </a:lnTo>
                    <a:lnTo>
                      <a:pt x="13566" y="6088"/>
                    </a:lnTo>
                    <a:lnTo>
                      <a:pt x="13279" y="5922"/>
                    </a:lnTo>
                    <a:lnTo>
                      <a:pt x="13007" y="5786"/>
                    </a:lnTo>
                    <a:lnTo>
                      <a:pt x="12781" y="5680"/>
                    </a:lnTo>
                    <a:lnTo>
                      <a:pt x="11965" y="5348"/>
                    </a:lnTo>
                    <a:lnTo>
                      <a:pt x="11210" y="5031"/>
                    </a:lnTo>
                    <a:lnTo>
                      <a:pt x="10484" y="4698"/>
                    </a:lnTo>
                    <a:lnTo>
                      <a:pt x="10122" y="4532"/>
                    </a:lnTo>
                    <a:lnTo>
                      <a:pt x="9759" y="4336"/>
                    </a:lnTo>
                    <a:lnTo>
                      <a:pt x="9382" y="4124"/>
                    </a:lnTo>
                    <a:lnTo>
                      <a:pt x="9004" y="3898"/>
                    </a:lnTo>
                    <a:lnTo>
                      <a:pt x="8626" y="3656"/>
                    </a:lnTo>
                    <a:lnTo>
                      <a:pt x="8219" y="3384"/>
                    </a:lnTo>
                    <a:lnTo>
                      <a:pt x="7796" y="3097"/>
                    </a:lnTo>
                    <a:lnTo>
                      <a:pt x="7358" y="2765"/>
                    </a:lnTo>
                    <a:lnTo>
                      <a:pt x="6889" y="2402"/>
                    </a:lnTo>
                    <a:lnTo>
                      <a:pt x="6406" y="2009"/>
                    </a:lnTo>
                    <a:lnTo>
                      <a:pt x="6149" y="1798"/>
                    </a:lnTo>
                    <a:lnTo>
                      <a:pt x="5892" y="1617"/>
                    </a:lnTo>
                    <a:lnTo>
                      <a:pt x="5651" y="1435"/>
                    </a:lnTo>
                    <a:lnTo>
                      <a:pt x="5394" y="1269"/>
                    </a:lnTo>
                    <a:lnTo>
                      <a:pt x="4895" y="967"/>
                    </a:lnTo>
                    <a:lnTo>
                      <a:pt x="4412" y="710"/>
                    </a:lnTo>
                    <a:lnTo>
                      <a:pt x="3929" y="499"/>
                    </a:lnTo>
                    <a:lnTo>
                      <a:pt x="3460" y="317"/>
                    </a:lnTo>
                    <a:lnTo>
                      <a:pt x="3022" y="197"/>
                    </a:lnTo>
                    <a:lnTo>
                      <a:pt x="2599" y="91"/>
                    </a:lnTo>
                    <a:lnTo>
                      <a:pt x="2206" y="30"/>
                    </a:lnTo>
                    <a:lnTo>
                      <a:pt x="182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4" name="Google Shape;509;p23">
              <a:extLst>
                <a:ext uri="{FF2B5EF4-FFF2-40B4-BE49-F238E27FC236}">
                  <a16:creationId xmlns:a16="http://schemas.microsoft.com/office/drawing/2014/main" id="{72ECAF59-4C64-9A83-BDEA-BFD0DA0BDAC6}"/>
                </a:ext>
              </a:extLst>
            </p:cNvPr>
            <p:cNvSpPr/>
            <p:nvPr/>
          </p:nvSpPr>
          <p:spPr>
            <a:xfrm>
              <a:off x="7199175" y="4588925"/>
              <a:ext cx="963300" cy="1281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672189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randombar(horizontal)">
                                      <p:cBhvr>
                                        <p:cTn id="33" dur="500"/>
                                        <p:tgtEl>
                                          <p:spTgt spid="62"/>
                                        </p:tgtEl>
                                      </p:cBhvr>
                                    </p:animEffect>
                                  </p:childTnLst>
                                </p:cTn>
                              </p:par>
                              <p:par>
                                <p:cTn id="34" presetID="14" presetClass="entr" presetSubtype="1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C178282-8AFD-483A-AA26-A229C28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Shape 18">
            <a:extLst>
              <a:ext uri="{FF2B5EF4-FFF2-40B4-BE49-F238E27FC236}">
                <a16:creationId xmlns:a16="http://schemas.microsoft.com/office/drawing/2014/main" id="{28601E5D-6F84-4A4B-8BBA-ECDA7EA03BF5}"/>
              </a:ext>
            </a:extLst>
          </p:cNvPr>
          <p:cNvSpPr/>
          <p:nvPr/>
        </p:nvSpPr>
        <p:spPr>
          <a:xfrm>
            <a:off x="3986783" y="1430954"/>
            <a:ext cx="4023361" cy="959416"/>
          </a:xfrm>
          <a:prstGeom prst="roundRect">
            <a:avLst>
              <a:gd name="adj" fmla="val 0"/>
            </a:avLst>
          </a:prstGeom>
          <a:solidFill>
            <a:srgbClr val="2BA4B7"/>
          </a:solidFill>
          <a:ln w="12700" cap="flat">
            <a:solidFill>
              <a:schemeClr val="bg1"/>
            </a:solidFill>
            <a:prstDash val="solid"/>
            <a:miter lim="400000"/>
          </a:ln>
          <a:effectLst/>
        </p:spPr>
        <p:txBody>
          <a:bodyPr wrap="square" lIns="19050" tIns="19050" rIns="19050" bIns="1905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5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FCB07085-C97E-4DE0-9555-0C3E29571A2C}"/>
              </a:ext>
            </a:extLst>
          </p:cNvPr>
          <p:cNvSpPr/>
          <p:nvPr/>
        </p:nvSpPr>
        <p:spPr>
          <a:xfrm>
            <a:off x="5929252" y="1402830"/>
            <a:ext cx="646332" cy="1015663"/>
          </a:xfrm>
          <a:prstGeom prst="rect">
            <a:avLst/>
          </a:prstGeom>
        </p:spPr>
        <p:txBody>
          <a:bodyPr vert="horz" wrap="none">
            <a:spAutoFit/>
          </a:bodyPr>
          <a:lstStyle/>
          <a:p>
            <a:pPr algn="ctr"/>
            <a:r>
              <a:rPr lang="en-US" altLang="zh-CN" sz="6000" b="1" spc="6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a:t>
            </a:r>
            <a:endParaRPr lang="zh-CN" altLang="en-US" sz="6000" b="1" spc="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EAD8BA41-BCCC-4D9C-7A1A-E0A95DED8D90}"/>
              </a:ext>
            </a:extLst>
          </p:cNvPr>
          <p:cNvSpPr txBox="1"/>
          <p:nvPr/>
        </p:nvSpPr>
        <p:spPr>
          <a:xfrm>
            <a:off x="1131127" y="2724913"/>
            <a:ext cx="992974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8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tập 3</a:t>
            </a:r>
            <a:endPar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054240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25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5244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文本框 2">
            <a:extLst>
              <a:ext uri="{FF2B5EF4-FFF2-40B4-BE49-F238E27FC236}">
                <a16:creationId xmlns:a16="http://schemas.microsoft.com/office/drawing/2014/main" id="{95CCB68C-F45D-4198-88A0-57F42F3B30E6}"/>
              </a:ext>
            </a:extLst>
          </p:cNvPr>
          <p:cNvSpPr txBox="1"/>
          <p:nvPr/>
        </p:nvSpPr>
        <p:spPr>
          <a:xfrm>
            <a:off x="1688483" y="1078138"/>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3.</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8" name="文本框 19">
            <a:extLst>
              <a:ext uri="{FF2B5EF4-FFF2-40B4-BE49-F238E27FC236}">
                <a16:creationId xmlns:a16="http://schemas.microsoft.com/office/drawing/2014/main" id="{FF75FA9B-8D39-4ECA-A628-4B1C97863686}"/>
              </a:ext>
            </a:extLst>
          </p:cNvPr>
          <p:cNvSpPr txBox="1"/>
          <p:nvPr/>
        </p:nvSpPr>
        <p:spPr>
          <a:xfrm>
            <a:off x="2562203" y="1080428"/>
            <a:ext cx="47074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3</a:t>
            </a:r>
            <a:endParaRPr kumimoji="0" lang="zh-CN" altLang="en-US" sz="32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 name="图片 9" descr="0c5d450a7306911101ae9ac82e2f0242">
            <a:extLst>
              <a:ext uri="{FF2B5EF4-FFF2-40B4-BE49-F238E27FC236}">
                <a16:creationId xmlns:a16="http://schemas.microsoft.com/office/drawing/2014/main" id="{A72DE784-177D-2237-920E-8DCD55E27515}"/>
              </a:ext>
            </a:extLst>
          </p:cNvPr>
          <p:cNvPicPr>
            <a:picLocks noChangeAspect="1"/>
          </p:cNvPicPr>
          <p:nvPr/>
        </p:nvPicPr>
        <p:blipFill>
          <a:blip r:embed="rId13"/>
          <a:stretch>
            <a:fillRect/>
          </a:stretch>
        </p:blipFill>
        <p:spPr>
          <a:xfrm>
            <a:off x="2114895" y="2152912"/>
            <a:ext cx="3558345" cy="3036776"/>
          </a:xfrm>
          <a:prstGeom prst="rect">
            <a:avLst/>
          </a:prstGeom>
        </p:spPr>
      </p:pic>
      <p:sp>
        <p:nvSpPr>
          <p:cNvPr id="4" name="文本框 15">
            <a:extLst>
              <a:ext uri="{FF2B5EF4-FFF2-40B4-BE49-F238E27FC236}">
                <a16:creationId xmlns:a16="http://schemas.microsoft.com/office/drawing/2014/main" id="{1837C21F-147D-D672-7C8B-65B9D4291552}"/>
              </a:ext>
            </a:extLst>
          </p:cNvPr>
          <p:cNvSpPr txBox="1"/>
          <p:nvPr/>
        </p:nvSpPr>
        <p:spPr>
          <a:xfrm>
            <a:off x="2656528" y="2886470"/>
            <a:ext cx="2696793" cy="1877437"/>
          </a:xfrm>
          <a:prstGeom prst="rect">
            <a:avLst/>
          </a:prstGeom>
          <a:noFill/>
        </p:spPr>
        <p:txBody>
          <a:bodyPr wrap="square" rtlCol="0">
            <a:spAutoFit/>
          </a:bodyPr>
          <a:lstStyle/>
          <a:p>
            <a:pPr algn="ctr">
              <a:buClr>
                <a:srgbClr val="000000"/>
              </a:buClr>
            </a:pPr>
            <a:r>
              <a:rPr lang="en-US" i="1" kern="0">
                <a:solidFill>
                  <a:srgbClr val="000000"/>
                </a:solidFill>
                <a:latin typeface="Times New Roman" panose="02020603050405020304" pitchFamily="18" charset="0"/>
                <a:cs typeface="Times New Roman" panose="02020603050405020304" pitchFamily="18" charset="0"/>
                <a:sym typeface="Arial"/>
              </a:rPr>
              <a:t>     </a:t>
            </a:r>
            <a:r>
              <a:rPr lang="en-US" sz="2000" i="1">
                <a:latin typeface="Times New Roman" panose="02020603050405020304" pitchFamily="18" charset="0"/>
                <a:cs typeface="Times New Roman" panose="02020603050405020304" pitchFamily="18" charset="0"/>
              </a:rPr>
              <a:t>Cho biết tác dụng của việc dùng từ ngữ địa phương của Huế trong Chuyện cơm hến.</a:t>
            </a:r>
            <a:endParaRPr lang="en-US" sz="2000">
              <a:latin typeface="Times New Roman" panose="02020603050405020304" pitchFamily="18" charset="0"/>
              <a:cs typeface="Times New Roman" panose="02020603050405020304" pitchFamily="18" charset="0"/>
            </a:endParaRPr>
          </a:p>
          <a:p>
            <a:pPr algn="ctr">
              <a:buClr>
                <a:srgbClr val="000000"/>
              </a:buClr>
              <a:buFont typeface="Arial"/>
              <a:buNone/>
            </a:pPr>
            <a:endParaRPr lang="en-US" sz="3600" kern="0">
              <a:solidFill>
                <a:srgbClr val="000000"/>
              </a:solidFill>
              <a:latin typeface="Times New Roman" panose="02020603050405020304" pitchFamily="18" charset="0"/>
              <a:cs typeface="Times New Roman" panose="02020603050405020304" pitchFamily="18" charset="0"/>
              <a:sym typeface="Arial"/>
            </a:endParaRPr>
          </a:p>
        </p:txBody>
      </p:sp>
      <p:pic>
        <p:nvPicPr>
          <p:cNvPr id="7" name="图片 18" descr="C:\Users\summer\Desktop\PPT\ALL\ALL-素材\卡通\元素及艺术字\5563e3bb41a4c8a1c26a5fd0ce41a95c.png5563e3bb41a4c8a1c26a5fd0ce41a95c">
            <a:extLst>
              <a:ext uri="{FF2B5EF4-FFF2-40B4-BE49-F238E27FC236}">
                <a16:creationId xmlns:a16="http://schemas.microsoft.com/office/drawing/2014/main" id="{11FD71AF-00AC-0769-9985-354FE2FB4637}"/>
              </a:ext>
            </a:extLst>
          </p:cNvPr>
          <p:cNvPicPr>
            <a:picLocks noChangeAspect="1"/>
          </p:cNvPicPr>
          <p:nvPr/>
        </p:nvPicPr>
        <p:blipFill>
          <a:blip r:embed="rId14"/>
          <a:srcRect/>
          <a:stretch>
            <a:fillRect/>
          </a:stretch>
        </p:blipFill>
        <p:spPr>
          <a:xfrm>
            <a:off x="5673240" y="2667774"/>
            <a:ext cx="4936178" cy="3036776"/>
          </a:xfrm>
          <a:prstGeom prst="rect">
            <a:avLst/>
          </a:prstGeom>
        </p:spPr>
      </p:pic>
    </p:spTree>
    <p:extLst>
      <p:ext uri="{BB962C8B-B14F-4D97-AF65-F5344CB8AC3E}">
        <p14:creationId xmlns:p14="http://schemas.microsoft.com/office/powerpoint/2010/main" val="40316578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2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564867"/>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3.</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3</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pSp>
        <p:nvGrpSpPr>
          <p:cNvPr id="20" name="组合 26">
            <a:extLst>
              <a:ext uri="{FF2B5EF4-FFF2-40B4-BE49-F238E27FC236}">
                <a16:creationId xmlns:a16="http://schemas.microsoft.com/office/drawing/2014/main" id="{FD351EDE-483C-4105-BA4B-B8B7EF7BE7D1}"/>
              </a:ext>
            </a:extLst>
          </p:cNvPr>
          <p:cNvGrpSpPr/>
          <p:nvPr/>
        </p:nvGrpSpPr>
        <p:grpSpPr>
          <a:xfrm>
            <a:off x="6011978" y="1505939"/>
            <a:ext cx="4796533" cy="1080710"/>
            <a:chOff x="6462976" y="1281231"/>
            <a:chExt cx="4796533" cy="1080710"/>
          </a:xfrm>
        </p:grpSpPr>
        <p:sp>
          <p:nvSpPr>
            <p:cNvPr id="23" name="文本框 5">
              <a:extLst>
                <a:ext uri="{FF2B5EF4-FFF2-40B4-BE49-F238E27FC236}">
                  <a16:creationId xmlns:a16="http://schemas.microsoft.com/office/drawing/2014/main" id="{44FE8DF9-EE0B-4D35-85D6-B880BB033D8C}"/>
                </a:ext>
              </a:extLst>
            </p:cNvPr>
            <p:cNvSpPr txBox="1"/>
            <p:nvPr/>
          </p:nvSpPr>
          <p:spPr>
            <a:xfrm>
              <a:off x="6462976" y="1281231"/>
              <a:ext cx="4796533" cy="707886"/>
            </a:xfrm>
            <a:prstGeom prst="rect">
              <a:avLst/>
            </a:prstGeom>
            <a:noFill/>
          </p:spPr>
          <p:txBody>
            <a:bodyPr vert="horz" wrap="square" rtlCol="0">
              <a:spAutoFit/>
            </a:bodyPr>
            <a:lstStyle/>
            <a:p>
              <a:pPr algn="just"/>
              <a:r>
                <a:rPr lang="en-US" sz="2000">
                  <a:latin typeface="Times New Roman" panose="02020603050405020304" pitchFamily="18" charset="0"/>
                  <a:ea typeface="Calibri" panose="020F0502020204030204" pitchFamily="34" charset="0"/>
                </a:rPr>
                <a:t>K</a:t>
              </a:r>
              <a:r>
                <a:rPr lang="en-US" sz="2000">
                  <a:effectLst/>
                  <a:latin typeface="Times New Roman" panose="02020603050405020304" pitchFamily="18" charset="0"/>
                  <a:ea typeface="Calibri" panose="020F0502020204030204" pitchFamily="34" charset="0"/>
                </a:rPr>
                <a:t>hắc họa không khí, sắc thái riêng của Huế, miêu tả lối nói riêng của người Huế</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任意多边形: 形状 9">
              <a:extLst>
                <a:ext uri="{FF2B5EF4-FFF2-40B4-BE49-F238E27FC236}">
                  <a16:creationId xmlns:a16="http://schemas.microsoft.com/office/drawing/2014/main" id="{FF30F47E-FEE6-4753-8AEB-489320AA6C28}"/>
                </a:ext>
              </a:extLst>
            </p:cNvPr>
            <p:cNvSpPr/>
            <p:nvPr/>
          </p:nvSpPr>
          <p:spPr>
            <a:xfrm>
              <a:off x="6503055" y="2095148"/>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zh-CN" altLang="en-US" sz="280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25" name="组合 27">
            <a:extLst>
              <a:ext uri="{FF2B5EF4-FFF2-40B4-BE49-F238E27FC236}">
                <a16:creationId xmlns:a16="http://schemas.microsoft.com/office/drawing/2014/main" id="{5954C9B3-E7A1-4D7E-B2BC-31B395D5C793}"/>
              </a:ext>
            </a:extLst>
          </p:cNvPr>
          <p:cNvGrpSpPr/>
          <p:nvPr/>
        </p:nvGrpSpPr>
        <p:grpSpPr>
          <a:xfrm>
            <a:off x="6032921" y="2680596"/>
            <a:ext cx="4796533" cy="1234412"/>
            <a:chOff x="6500851" y="2651313"/>
            <a:chExt cx="4796533" cy="1234412"/>
          </a:xfrm>
        </p:grpSpPr>
        <p:sp>
          <p:nvSpPr>
            <p:cNvPr id="26" name="文本框 6">
              <a:extLst>
                <a:ext uri="{FF2B5EF4-FFF2-40B4-BE49-F238E27FC236}">
                  <a16:creationId xmlns:a16="http://schemas.microsoft.com/office/drawing/2014/main" id="{DC5181E9-4EF9-4D60-8F0B-35025BC80A97}"/>
                </a:ext>
              </a:extLst>
            </p:cNvPr>
            <p:cNvSpPr txBox="1"/>
            <p:nvPr/>
          </p:nvSpPr>
          <p:spPr>
            <a:xfrm>
              <a:off x="6500851" y="2651313"/>
              <a:ext cx="4796533" cy="1015663"/>
            </a:xfrm>
            <a:prstGeom prst="rect">
              <a:avLst/>
            </a:prstGeom>
            <a:noFill/>
          </p:spPr>
          <p:txBody>
            <a:bodyPr vert="horz"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lang="en-US" sz="2000">
                  <a:effectLst/>
                  <a:latin typeface="Times New Roman" panose="02020603050405020304" pitchFamily="18" charset="0"/>
                  <a:ea typeface="Calibri" panose="020F0502020204030204" pitchFamily="34" charset="0"/>
                </a:rPr>
                <a:t>Tính chất địa phương của bài tản văn góp phần tạo ấn tượng sâu đậm về Huế và văn hóa Huế</a:t>
              </a:r>
              <a:endParaRPr kumimoji="0" sz="280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汉标中黑体" panose="02010601030101010101" charset="-122"/>
                <a:cs typeface="Times New Roman" panose="02020603050405020304" pitchFamily="18" charset="0"/>
              </a:endParaRPr>
            </a:p>
          </p:txBody>
        </p:sp>
        <p:sp>
          <p:nvSpPr>
            <p:cNvPr id="27" name="任意多边形: 形状 12">
              <a:extLst>
                <a:ext uri="{FF2B5EF4-FFF2-40B4-BE49-F238E27FC236}">
                  <a16:creationId xmlns:a16="http://schemas.microsoft.com/office/drawing/2014/main" id="{45DF12E5-4BD1-48A9-96AD-829C1302EDC6}"/>
                </a:ext>
              </a:extLst>
            </p:cNvPr>
            <p:cNvSpPr/>
            <p:nvPr/>
          </p:nvSpPr>
          <p:spPr>
            <a:xfrm>
              <a:off x="6555968" y="3618932"/>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zh-CN" altLang="en-US" sz="280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30" name="组合 28">
            <a:extLst>
              <a:ext uri="{FF2B5EF4-FFF2-40B4-BE49-F238E27FC236}">
                <a16:creationId xmlns:a16="http://schemas.microsoft.com/office/drawing/2014/main" id="{932F7E52-2BE5-403B-A8C5-A1A526A4109E}"/>
              </a:ext>
            </a:extLst>
          </p:cNvPr>
          <p:cNvGrpSpPr/>
          <p:nvPr/>
        </p:nvGrpSpPr>
        <p:grpSpPr>
          <a:xfrm>
            <a:off x="5994397" y="3951232"/>
            <a:ext cx="4592523" cy="1243481"/>
            <a:chOff x="6490288" y="4182928"/>
            <a:chExt cx="4592523" cy="1243481"/>
          </a:xfrm>
        </p:grpSpPr>
        <p:sp>
          <p:nvSpPr>
            <p:cNvPr id="31" name="文本框 7">
              <a:extLst>
                <a:ext uri="{FF2B5EF4-FFF2-40B4-BE49-F238E27FC236}">
                  <a16:creationId xmlns:a16="http://schemas.microsoft.com/office/drawing/2014/main" id="{788C033B-B9E0-426C-B56C-A3F93DBC51D6}"/>
                </a:ext>
              </a:extLst>
            </p:cNvPr>
            <p:cNvSpPr txBox="1"/>
            <p:nvPr/>
          </p:nvSpPr>
          <p:spPr>
            <a:xfrm>
              <a:off x="6562856" y="4182928"/>
              <a:ext cx="4519955" cy="1015663"/>
            </a:xfrm>
            <a:prstGeom prst="rect">
              <a:avLst/>
            </a:prstGeom>
            <a:noFill/>
          </p:spPr>
          <p:txBody>
            <a:bodyPr vert="horz"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lang="en-US" sz="2000">
                  <a:effectLst/>
                  <a:latin typeface="Times New Roman" panose="02020603050405020304" pitchFamily="18" charset="0"/>
                  <a:ea typeface="Calibri" panose="020F0502020204030204" pitchFamily="34" charset="0"/>
                </a:rPr>
                <a:t>Nói về không gian văn hóa Huế bằng một số từ ngữ Huế thì sẽ nêu bật được sắc màu của Huế</a:t>
              </a:r>
              <a:endParaRPr kumimoji="0" lang="en-US" sz="280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任意多边形: 形状 15">
              <a:extLst>
                <a:ext uri="{FF2B5EF4-FFF2-40B4-BE49-F238E27FC236}">
                  <a16:creationId xmlns:a16="http://schemas.microsoft.com/office/drawing/2014/main" id="{0B231315-EFDB-4455-8139-68A2558C54FE}"/>
                </a:ext>
              </a:extLst>
            </p:cNvPr>
            <p:cNvSpPr/>
            <p:nvPr/>
          </p:nvSpPr>
          <p:spPr>
            <a:xfrm>
              <a:off x="6490288" y="5159616"/>
              <a:ext cx="4178300" cy="266793"/>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spcBef>
                  <a:spcPts val="0"/>
                </a:spcBef>
                <a:spcAft>
                  <a:spcPts val="0"/>
                </a:spcAft>
                <a:buClrTx/>
                <a:buSzTx/>
                <a:buFontTx/>
                <a:buNone/>
                <a:tabLst/>
                <a:defRPr/>
              </a:pPr>
              <a:endParaRPr kumimoji="0" lang="zh-CN" altLang="en-US" sz="280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33" name="组合 19">
            <a:extLst>
              <a:ext uri="{FF2B5EF4-FFF2-40B4-BE49-F238E27FC236}">
                <a16:creationId xmlns:a16="http://schemas.microsoft.com/office/drawing/2014/main" id="{7B8163DA-E0A2-4CF8-BC22-855869367BAF}"/>
              </a:ext>
            </a:extLst>
          </p:cNvPr>
          <p:cNvGrpSpPr/>
          <p:nvPr/>
        </p:nvGrpSpPr>
        <p:grpSpPr>
          <a:xfrm>
            <a:off x="5289186" y="1916249"/>
            <a:ext cx="537004" cy="537004"/>
            <a:chOff x="5562278" y="1801108"/>
            <a:chExt cx="537004" cy="537004"/>
          </a:xfrm>
        </p:grpSpPr>
        <p:sp>
          <p:nvSpPr>
            <p:cNvPr id="34" name="椭圆 17">
              <a:extLst>
                <a:ext uri="{FF2B5EF4-FFF2-40B4-BE49-F238E27FC236}">
                  <a16:creationId xmlns:a16="http://schemas.microsoft.com/office/drawing/2014/main" id="{6C847923-5B11-41EB-A0BD-BF61DB517AF1}"/>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文本框 18">
              <a:extLst>
                <a:ext uri="{FF2B5EF4-FFF2-40B4-BE49-F238E27FC236}">
                  <a16:creationId xmlns:a16="http://schemas.microsoft.com/office/drawing/2014/main" id="{7D0C3609-0ECF-41BB-A826-5FA37DF670CA}"/>
                </a:ext>
              </a:extLst>
            </p:cNvPr>
            <p:cNvSpPr txBox="1"/>
            <p:nvPr/>
          </p:nvSpPr>
          <p:spPr>
            <a:xfrm>
              <a:off x="5630349" y="1867228"/>
              <a:ext cx="465651"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a:solidFill>
                    <a:prstClr val="black"/>
                  </a:solidFill>
                  <a:latin typeface="汉标粗黑体" panose="02010601030101010101" charset="-122"/>
                  <a:ea typeface="汉标粗黑体" panose="02010601030101010101" charset="-122"/>
                </a:rPr>
                <a:t>a)</a:t>
              </a:r>
              <a:endParaRPr kumimoji="0" lang="en-US" altLang="zh-CN" sz="1800" b="1" i="0" u="none" strike="noStrike" kern="1200" cap="none" spc="0" normalizeH="0" baseline="0" noProof="0" dirty="0">
                <a:ln>
                  <a:noFill/>
                </a:ln>
                <a:solidFill>
                  <a:prstClr val="black"/>
                </a:solidFill>
                <a:effectLst/>
                <a:uLnTx/>
                <a:uFillTx/>
                <a:latin typeface="汉标粗黑体" panose="02010601030101010101" charset="-122"/>
                <a:ea typeface="汉标粗黑体" panose="02010601030101010101" charset="-122"/>
                <a:cs typeface="+mn-cs"/>
              </a:endParaRPr>
            </a:p>
          </p:txBody>
        </p:sp>
      </p:grpSp>
      <p:grpSp>
        <p:nvGrpSpPr>
          <p:cNvPr id="36" name="组合 20">
            <a:extLst>
              <a:ext uri="{FF2B5EF4-FFF2-40B4-BE49-F238E27FC236}">
                <a16:creationId xmlns:a16="http://schemas.microsoft.com/office/drawing/2014/main" id="{B9CFF149-0BDC-458D-9801-EFDF2FAE65BE}"/>
              </a:ext>
            </a:extLst>
          </p:cNvPr>
          <p:cNvGrpSpPr/>
          <p:nvPr/>
        </p:nvGrpSpPr>
        <p:grpSpPr>
          <a:xfrm>
            <a:off x="5289186" y="3122586"/>
            <a:ext cx="537004" cy="537004"/>
            <a:chOff x="5562278" y="1801108"/>
            <a:chExt cx="537004" cy="537004"/>
          </a:xfrm>
        </p:grpSpPr>
        <p:sp>
          <p:nvSpPr>
            <p:cNvPr id="37" name="椭圆 21">
              <a:extLst>
                <a:ext uri="{FF2B5EF4-FFF2-40B4-BE49-F238E27FC236}">
                  <a16:creationId xmlns:a16="http://schemas.microsoft.com/office/drawing/2014/main" id="{439956DE-B593-45C0-9BA6-D68C75258388}"/>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文本框 22">
              <a:extLst>
                <a:ext uri="{FF2B5EF4-FFF2-40B4-BE49-F238E27FC236}">
                  <a16:creationId xmlns:a16="http://schemas.microsoft.com/office/drawing/2014/main" id="{8FFE4178-FB88-4B4E-992B-487D6AAEF46B}"/>
                </a:ext>
              </a:extLst>
            </p:cNvPr>
            <p:cNvSpPr txBox="1"/>
            <p:nvPr/>
          </p:nvSpPr>
          <p:spPr>
            <a:xfrm>
              <a:off x="5630349" y="1867228"/>
              <a:ext cx="4656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a:solidFill>
                    <a:prstClr val="black"/>
                  </a:solidFill>
                  <a:latin typeface="汉标粗黑体" panose="02010601030101010101" charset="-122"/>
                  <a:ea typeface="汉标粗黑体" panose="02010601030101010101" charset="-122"/>
                </a:rPr>
                <a:t>b)</a:t>
              </a:r>
              <a:endParaRPr kumimoji="0" lang="en-US" altLang="zh-CN" sz="1800" b="1" i="0" u="none" strike="noStrike" kern="1200" cap="none" spc="0" normalizeH="0" baseline="0" noProof="0" dirty="0">
                <a:ln>
                  <a:noFill/>
                </a:ln>
                <a:solidFill>
                  <a:prstClr val="black"/>
                </a:solidFill>
                <a:effectLst/>
                <a:uLnTx/>
                <a:uFillTx/>
                <a:latin typeface="汉标粗黑体" panose="02010601030101010101" charset="-122"/>
                <a:ea typeface="汉标粗黑体" panose="02010601030101010101" charset="-122"/>
                <a:cs typeface="+mn-cs"/>
              </a:endParaRPr>
            </a:p>
          </p:txBody>
        </p:sp>
      </p:grpSp>
      <p:grpSp>
        <p:nvGrpSpPr>
          <p:cNvPr id="39" name="组合 23">
            <a:extLst>
              <a:ext uri="{FF2B5EF4-FFF2-40B4-BE49-F238E27FC236}">
                <a16:creationId xmlns:a16="http://schemas.microsoft.com/office/drawing/2014/main" id="{E56FFEA5-1AA4-4B94-9805-C55D12DB67EF}"/>
              </a:ext>
            </a:extLst>
          </p:cNvPr>
          <p:cNvGrpSpPr/>
          <p:nvPr/>
        </p:nvGrpSpPr>
        <p:grpSpPr>
          <a:xfrm>
            <a:off x="5340189" y="4431507"/>
            <a:ext cx="537004" cy="537004"/>
            <a:chOff x="5562278" y="1801108"/>
            <a:chExt cx="537004" cy="537004"/>
          </a:xfrm>
        </p:grpSpPr>
        <p:sp>
          <p:nvSpPr>
            <p:cNvPr id="40" name="椭圆 24">
              <a:extLst>
                <a:ext uri="{FF2B5EF4-FFF2-40B4-BE49-F238E27FC236}">
                  <a16:creationId xmlns:a16="http://schemas.microsoft.com/office/drawing/2014/main" id="{5AD6FEEB-7066-48D1-AB3A-FB295992ADE3}"/>
                </a:ext>
              </a:extLst>
            </p:cNvPr>
            <p:cNvSpPr/>
            <p:nvPr/>
          </p:nvSpPr>
          <p:spPr>
            <a:xfrm>
              <a:off x="5562278" y="1801108"/>
              <a:ext cx="537004" cy="537004"/>
            </a:xfrm>
            <a:prstGeom prst="ellipse">
              <a:avLst/>
            </a:prstGeom>
            <a:solidFill>
              <a:srgbClr val="FDE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1" name="文本框 25">
              <a:extLst>
                <a:ext uri="{FF2B5EF4-FFF2-40B4-BE49-F238E27FC236}">
                  <a16:creationId xmlns:a16="http://schemas.microsoft.com/office/drawing/2014/main" id="{4DE14AF8-D069-425A-9D24-A8942863540E}"/>
                </a:ext>
              </a:extLst>
            </p:cNvPr>
            <p:cNvSpPr txBox="1"/>
            <p:nvPr/>
          </p:nvSpPr>
          <p:spPr>
            <a:xfrm>
              <a:off x="5630349" y="1867228"/>
              <a:ext cx="4656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000" b="1">
                  <a:solidFill>
                    <a:prstClr val="black"/>
                  </a:solidFill>
                  <a:latin typeface="汉标粗黑体" panose="02010601030101010101" charset="-122"/>
                  <a:ea typeface="汉标粗黑体" panose="02010601030101010101" charset="-122"/>
                </a:rPr>
                <a:t>c)</a:t>
              </a:r>
              <a:endParaRPr kumimoji="0" lang="en-US" altLang="zh-CN" sz="2000" b="1" i="0" u="none" strike="noStrike" kern="1200" cap="none" spc="0" normalizeH="0" baseline="0" noProof="0" dirty="0">
                <a:ln>
                  <a:noFill/>
                </a:ln>
                <a:solidFill>
                  <a:prstClr val="black"/>
                </a:solidFill>
                <a:effectLst/>
                <a:uLnTx/>
                <a:uFillTx/>
                <a:latin typeface="汉标粗黑体" panose="02010601030101010101" charset="-122"/>
                <a:ea typeface="汉标粗黑体" panose="02010601030101010101" charset="-122"/>
                <a:cs typeface="+mn-cs"/>
              </a:endParaRPr>
            </a:p>
          </p:txBody>
        </p:sp>
      </p:grpSp>
      <p:pic>
        <p:nvPicPr>
          <p:cNvPr id="42" name="图片 38">
            <a:extLst>
              <a:ext uri="{FF2B5EF4-FFF2-40B4-BE49-F238E27FC236}">
                <a16:creationId xmlns:a16="http://schemas.microsoft.com/office/drawing/2014/main" id="{CF10BEC7-2A40-4992-ABA1-9B8EB4C486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42507" y="2320615"/>
            <a:ext cx="3160891" cy="3206476"/>
          </a:xfrm>
          <a:prstGeom prst="rect">
            <a:avLst/>
          </a:prstGeom>
        </p:spPr>
      </p:pic>
    </p:spTree>
    <p:extLst>
      <p:ext uri="{BB962C8B-B14F-4D97-AF65-F5344CB8AC3E}">
        <p14:creationId xmlns:p14="http://schemas.microsoft.com/office/powerpoint/2010/main" val="14492931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23" presetClass="entr" presetSubtype="32"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strVal val="4*#ppt_w"/>
                                          </p:val>
                                        </p:tav>
                                        <p:tav tm="100000">
                                          <p:val>
                                            <p:strVal val="#ppt_w"/>
                                          </p:val>
                                        </p:tav>
                                      </p:tavLst>
                                    </p:anim>
                                    <p:anim calcmode="lin" valueType="num">
                                      <p:cBhvr>
                                        <p:cTn id="33" dur="500" fill="hold"/>
                                        <p:tgtEl>
                                          <p:spTgt spid="33"/>
                                        </p:tgtEl>
                                        <p:attrNameLst>
                                          <p:attrName>ppt_h</p:attrName>
                                        </p:attrNameLst>
                                      </p:cBhvr>
                                      <p:tavLst>
                                        <p:tav tm="0">
                                          <p:val>
                                            <p:strVal val="4*#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750" fill="hold"/>
                                        <p:tgtEl>
                                          <p:spTgt spid="20"/>
                                        </p:tgtEl>
                                        <p:attrNameLst>
                                          <p:attrName>ppt_x</p:attrName>
                                        </p:attrNameLst>
                                      </p:cBhvr>
                                      <p:tavLst>
                                        <p:tav tm="0">
                                          <p:val>
                                            <p:strVal val="1+#ppt_w/2"/>
                                          </p:val>
                                        </p:tav>
                                        <p:tav tm="100000">
                                          <p:val>
                                            <p:strVal val="#ppt_x"/>
                                          </p:val>
                                        </p:tav>
                                      </p:tavLst>
                                    </p:anim>
                                    <p:anim calcmode="lin" valueType="num">
                                      <p:cBhvr additive="base">
                                        <p:cTn id="39" dur="750" fill="hold"/>
                                        <p:tgtEl>
                                          <p:spTgt spid="20"/>
                                        </p:tgtEl>
                                        <p:attrNameLst>
                                          <p:attrName>ppt_y</p:attrName>
                                        </p:attrNameLst>
                                      </p:cBhvr>
                                      <p:tavLst>
                                        <p:tav tm="0">
                                          <p:val>
                                            <p:strVal val="#ppt_y"/>
                                          </p:val>
                                        </p:tav>
                                        <p:tav tm="100000">
                                          <p:val>
                                            <p:strVal val="#ppt_y"/>
                                          </p:val>
                                        </p:tav>
                                      </p:tavLst>
                                    </p:anim>
                                  </p:childTnLst>
                                </p:cTn>
                              </p:par>
                            </p:childTnLst>
                          </p:cTn>
                        </p:par>
                        <p:par>
                          <p:cTn id="40" fill="hold">
                            <p:stCondLst>
                              <p:cond delay="750"/>
                            </p:stCondLst>
                            <p:childTnLst>
                              <p:par>
                                <p:cTn id="41" presetID="23" presetClass="entr" presetSubtype="32"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strVal val="4*#ppt_w"/>
                                          </p:val>
                                        </p:tav>
                                        <p:tav tm="100000">
                                          <p:val>
                                            <p:strVal val="#ppt_w"/>
                                          </p:val>
                                        </p:tav>
                                      </p:tavLst>
                                    </p:anim>
                                    <p:anim calcmode="lin" valueType="num">
                                      <p:cBhvr>
                                        <p:cTn id="44" dur="500" fill="hold"/>
                                        <p:tgtEl>
                                          <p:spTgt spid="36"/>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750" fill="hold"/>
                                        <p:tgtEl>
                                          <p:spTgt spid="25"/>
                                        </p:tgtEl>
                                        <p:attrNameLst>
                                          <p:attrName>ppt_x</p:attrName>
                                        </p:attrNameLst>
                                      </p:cBhvr>
                                      <p:tavLst>
                                        <p:tav tm="0">
                                          <p:val>
                                            <p:strVal val="1+#ppt_w/2"/>
                                          </p:val>
                                        </p:tav>
                                        <p:tav tm="100000">
                                          <p:val>
                                            <p:strVal val="#ppt_x"/>
                                          </p:val>
                                        </p:tav>
                                      </p:tavLst>
                                    </p:anim>
                                    <p:anim calcmode="lin" valueType="num">
                                      <p:cBhvr additive="base">
                                        <p:cTn id="50" dur="750" fill="hold"/>
                                        <p:tgtEl>
                                          <p:spTgt spid="25"/>
                                        </p:tgtEl>
                                        <p:attrNameLst>
                                          <p:attrName>ppt_y</p:attrName>
                                        </p:attrNameLst>
                                      </p:cBhvr>
                                      <p:tavLst>
                                        <p:tav tm="0">
                                          <p:val>
                                            <p:strVal val="#ppt_y"/>
                                          </p:val>
                                        </p:tav>
                                        <p:tav tm="100000">
                                          <p:val>
                                            <p:strVal val="#ppt_y"/>
                                          </p:val>
                                        </p:tav>
                                      </p:tavLst>
                                    </p:anim>
                                  </p:childTnLst>
                                </p:cTn>
                              </p:par>
                            </p:childTnLst>
                          </p:cTn>
                        </p:par>
                        <p:par>
                          <p:cTn id="51" fill="hold">
                            <p:stCondLst>
                              <p:cond delay="750"/>
                            </p:stCondLst>
                            <p:childTnLst>
                              <p:par>
                                <p:cTn id="52" presetID="23" presetClass="entr" presetSubtype="32"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 calcmode="lin" valueType="num">
                                      <p:cBhvr>
                                        <p:cTn id="54" dur="500" fill="hold"/>
                                        <p:tgtEl>
                                          <p:spTgt spid="39"/>
                                        </p:tgtEl>
                                        <p:attrNameLst>
                                          <p:attrName>ppt_w</p:attrName>
                                        </p:attrNameLst>
                                      </p:cBhvr>
                                      <p:tavLst>
                                        <p:tav tm="0">
                                          <p:val>
                                            <p:strVal val="4*#ppt_w"/>
                                          </p:val>
                                        </p:tav>
                                        <p:tav tm="100000">
                                          <p:val>
                                            <p:strVal val="#ppt_w"/>
                                          </p:val>
                                        </p:tav>
                                      </p:tavLst>
                                    </p:anim>
                                    <p:anim calcmode="lin" valueType="num">
                                      <p:cBhvr>
                                        <p:cTn id="55" dur="500" fill="hold"/>
                                        <p:tgtEl>
                                          <p:spTgt spid="39"/>
                                        </p:tgtEl>
                                        <p:attrNameLst>
                                          <p:attrName>ppt_h</p:attrName>
                                        </p:attrNameLst>
                                      </p:cBhvr>
                                      <p:tavLst>
                                        <p:tav tm="0">
                                          <p:val>
                                            <p:strVal val="4*#ppt_h"/>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750" fill="hold"/>
                                        <p:tgtEl>
                                          <p:spTgt spid="30"/>
                                        </p:tgtEl>
                                        <p:attrNameLst>
                                          <p:attrName>ppt_x</p:attrName>
                                        </p:attrNameLst>
                                      </p:cBhvr>
                                      <p:tavLst>
                                        <p:tav tm="0">
                                          <p:val>
                                            <p:strVal val="1+#ppt_w/2"/>
                                          </p:val>
                                        </p:tav>
                                        <p:tav tm="100000">
                                          <p:val>
                                            <p:strVal val="#ppt_x"/>
                                          </p:val>
                                        </p:tav>
                                      </p:tavLst>
                                    </p:anim>
                                    <p:anim calcmode="lin" valueType="num">
                                      <p:cBhvr additive="base">
                                        <p:cTn id="61" dur="7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C178282-8AFD-483A-AA26-A229C28DE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2" name="Shape 18">
            <a:extLst>
              <a:ext uri="{FF2B5EF4-FFF2-40B4-BE49-F238E27FC236}">
                <a16:creationId xmlns:a16="http://schemas.microsoft.com/office/drawing/2014/main" id="{28601E5D-6F84-4A4B-8BBA-ECDA7EA03BF5}"/>
              </a:ext>
            </a:extLst>
          </p:cNvPr>
          <p:cNvSpPr/>
          <p:nvPr/>
        </p:nvSpPr>
        <p:spPr>
          <a:xfrm>
            <a:off x="3986783" y="1430954"/>
            <a:ext cx="4023361" cy="959416"/>
          </a:xfrm>
          <a:prstGeom prst="roundRect">
            <a:avLst>
              <a:gd name="adj" fmla="val 0"/>
            </a:avLst>
          </a:prstGeom>
          <a:solidFill>
            <a:srgbClr val="2BA4B7"/>
          </a:solidFill>
          <a:ln w="12700" cap="flat">
            <a:solidFill>
              <a:schemeClr val="bg1"/>
            </a:solidFill>
            <a:prstDash val="solid"/>
            <a:miter lim="400000"/>
          </a:ln>
          <a:effectLst/>
        </p:spPr>
        <p:txBody>
          <a:bodyPr wrap="square" lIns="19050" tIns="19050" rIns="19050" bIns="19050" numCol="1"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750" b="1" i="0" u="none" strike="noStrike" kern="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FCB07085-C97E-4DE0-9555-0C3E29571A2C}"/>
              </a:ext>
            </a:extLst>
          </p:cNvPr>
          <p:cNvSpPr/>
          <p:nvPr/>
        </p:nvSpPr>
        <p:spPr>
          <a:xfrm>
            <a:off x="5929252" y="1402830"/>
            <a:ext cx="646332" cy="1015663"/>
          </a:xfrm>
          <a:prstGeom prst="rect">
            <a:avLst/>
          </a:prstGeom>
        </p:spPr>
        <p:txBody>
          <a:bodyPr vert="horz" wrap="none">
            <a:spAutoFit/>
          </a:bodyPr>
          <a:lstStyle/>
          <a:p>
            <a:pPr algn="ctr"/>
            <a:r>
              <a:rPr lang="en-US" altLang="zh-CN" sz="6000" b="1" spc="6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4</a:t>
            </a:r>
            <a:endParaRPr lang="zh-CN" altLang="en-US" sz="6000" b="1" spc="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a:extLst>
              <a:ext uri="{FF2B5EF4-FFF2-40B4-BE49-F238E27FC236}">
                <a16:creationId xmlns:a16="http://schemas.microsoft.com/office/drawing/2014/main" id="{EAD8BA41-BCCC-4D9C-7A1A-E0A95DED8D90}"/>
              </a:ext>
            </a:extLst>
          </p:cNvPr>
          <p:cNvSpPr txBox="1"/>
          <p:nvPr/>
        </p:nvSpPr>
        <p:spPr>
          <a:xfrm>
            <a:off x="1131127" y="2724913"/>
            <a:ext cx="9929745"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80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tập 4</a:t>
            </a:r>
            <a:endParaRPr kumimoji="0" lang="en-US" sz="8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457828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750"/>
                                        <p:tgtEl>
                                          <p:spTgt spid="21"/>
                                        </p:tgtEl>
                                      </p:cBhvr>
                                    </p:animEffect>
                                  </p:childTnLst>
                                </p:cTn>
                              </p:par>
                            </p:childTnLst>
                          </p:cTn>
                        </p:par>
                        <p:par>
                          <p:cTn id="8" fill="hold">
                            <p:stCondLst>
                              <p:cond delay="75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par>
                          <p:cTn id="14" fill="hold">
                            <p:stCondLst>
                              <p:cond delay="1250"/>
                            </p:stCondLst>
                            <p:childTnLst>
                              <p:par>
                                <p:cTn id="15" presetID="23" presetClass="entr" presetSubtype="16"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5244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2217" y="5715885"/>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2358" y="5900428"/>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文本框 2">
            <a:extLst>
              <a:ext uri="{FF2B5EF4-FFF2-40B4-BE49-F238E27FC236}">
                <a16:creationId xmlns:a16="http://schemas.microsoft.com/office/drawing/2014/main" id="{95CCB68C-F45D-4198-88A0-57F42F3B30E6}"/>
              </a:ext>
            </a:extLst>
          </p:cNvPr>
          <p:cNvSpPr txBox="1"/>
          <p:nvPr/>
        </p:nvSpPr>
        <p:spPr>
          <a:xfrm>
            <a:off x="1688483" y="1078138"/>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2400" b="1">
                <a:solidFill>
                  <a:prstClr val="white"/>
                </a:solidFill>
                <a:latin typeface="思源黑体 CN Light" panose="020B0300000000000000" charset="-122"/>
                <a:ea typeface="思源黑体 CN Light" panose="020B0300000000000000" charset="-122"/>
              </a:rPr>
              <a:t>4</a:t>
            </a: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8" name="文本框 19">
            <a:extLst>
              <a:ext uri="{FF2B5EF4-FFF2-40B4-BE49-F238E27FC236}">
                <a16:creationId xmlns:a16="http://schemas.microsoft.com/office/drawing/2014/main" id="{FF75FA9B-8D39-4ECA-A628-4B1C97863686}"/>
              </a:ext>
            </a:extLst>
          </p:cNvPr>
          <p:cNvSpPr txBox="1"/>
          <p:nvPr/>
        </p:nvSpPr>
        <p:spPr>
          <a:xfrm>
            <a:off x="2562203" y="1080428"/>
            <a:ext cx="47074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4</a:t>
            </a:r>
            <a:endParaRPr kumimoji="0" lang="zh-CN" altLang="en-US" sz="32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pSp>
        <p:nvGrpSpPr>
          <p:cNvPr id="3" name="Google Shape;5647;p42">
            <a:extLst>
              <a:ext uri="{FF2B5EF4-FFF2-40B4-BE49-F238E27FC236}">
                <a16:creationId xmlns:a16="http://schemas.microsoft.com/office/drawing/2014/main" id="{EC21A0AD-6CD1-7745-4746-1475FCD6EBE5}"/>
              </a:ext>
            </a:extLst>
          </p:cNvPr>
          <p:cNvGrpSpPr/>
          <p:nvPr/>
        </p:nvGrpSpPr>
        <p:grpSpPr>
          <a:xfrm>
            <a:off x="1572068" y="1950535"/>
            <a:ext cx="3609429" cy="3588014"/>
            <a:chOff x="2787246" y="1234591"/>
            <a:chExt cx="3386032" cy="3277720"/>
          </a:xfrm>
        </p:grpSpPr>
        <p:sp>
          <p:nvSpPr>
            <p:cNvPr id="5" name="Google Shape;5648;p42">
              <a:extLst>
                <a:ext uri="{FF2B5EF4-FFF2-40B4-BE49-F238E27FC236}">
                  <a16:creationId xmlns:a16="http://schemas.microsoft.com/office/drawing/2014/main" id="{2DBF312E-1D2E-4B64-344F-90A6E6C3279D}"/>
                </a:ext>
              </a:extLst>
            </p:cNvPr>
            <p:cNvSpPr/>
            <p:nvPr/>
          </p:nvSpPr>
          <p:spPr>
            <a:xfrm>
              <a:off x="3836779" y="4325975"/>
              <a:ext cx="1480708" cy="186336"/>
            </a:xfrm>
            <a:custGeom>
              <a:avLst/>
              <a:gdLst/>
              <a:ahLst/>
              <a:cxnLst/>
              <a:rect l="l" t="t" r="r" b="b"/>
              <a:pathLst>
                <a:path w="52248" h="6575" extrusionOk="0">
                  <a:moveTo>
                    <a:pt x="26135" y="1"/>
                  </a:moveTo>
                  <a:cubicBezTo>
                    <a:pt x="11710" y="1"/>
                    <a:pt x="0" y="1484"/>
                    <a:pt x="0" y="3287"/>
                  </a:cubicBezTo>
                  <a:cubicBezTo>
                    <a:pt x="0" y="5113"/>
                    <a:pt x="11710" y="6574"/>
                    <a:pt x="26135" y="6574"/>
                  </a:cubicBezTo>
                  <a:cubicBezTo>
                    <a:pt x="40561" y="6574"/>
                    <a:pt x="52248" y="5113"/>
                    <a:pt x="52248" y="3287"/>
                  </a:cubicBezTo>
                  <a:cubicBezTo>
                    <a:pt x="52248" y="1484"/>
                    <a:pt x="40561" y="1"/>
                    <a:pt x="26135" y="1"/>
                  </a:cubicBezTo>
                  <a:close/>
                </a:path>
              </a:pathLst>
            </a:custGeom>
            <a:solidFill>
              <a:srgbClr val="D3D6F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5649;p42">
              <a:extLst>
                <a:ext uri="{FF2B5EF4-FFF2-40B4-BE49-F238E27FC236}">
                  <a16:creationId xmlns:a16="http://schemas.microsoft.com/office/drawing/2014/main" id="{4CB59EA3-1901-8C76-C1F0-96C2B67C1DA1}"/>
                </a:ext>
              </a:extLst>
            </p:cNvPr>
            <p:cNvSpPr/>
            <p:nvPr/>
          </p:nvSpPr>
          <p:spPr>
            <a:xfrm>
              <a:off x="3374922" y="1923508"/>
              <a:ext cx="2451665" cy="2485305"/>
            </a:xfrm>
            <a:custGeom>
              <a:avLst/>
              <a:gdLst/>
              <a:ahLst/>
              <a:cxnLst/>
              <a:rect l="l" t="t" r="r" b="b"/>
              <a:pathLst>
                <a:path w="86509" h="87696" extrusionOk="0">
                  <a:moveTo>
                    <a:pt x="37205" y="1"/>
                  </a:moveTo>
                  <a:lnTo>
                    <a:pt x="41588" y="38735"/>
                  </a:lnTo>
                  <a:lnTo>
                    <a:pt x="10682" y="14974"/>
                  </a:lnTo>
                  <a:lnTo>
                    <a:pt x="38917" y="41816"/>
                  </a:lnTo>
                  <a:lnTo>
                    <a:pt x="0" y="43483"/>
                  </a:lnTo>
                  <a:lnTo>
                    <a:pt x="38895" y="45902"/>
                  </a:lnTo>
                  <a:lnTo>
                    <a:pt x="10135" y="72220"/>
                  </a:lnTo>
                  <a:lnTo>
                    <a:pt x="41474" y="49052"/>
                  </a:lnTo>
                  <a:lnTo>
                    <a:pt x="36361" y="87695"/>
                  </a:lnTo>
                  <a:lnTo>
                    <a:pt x="45491" y="49805"/>
                  </a:lnTo>
                  <a:lnTo>
                    <a:pt x="66399" y="82697"/>
                  </a:lnTo>
                  <a:lnTo>
                    <a:pt x="49052" y="47797"/>
                  </a:lnTo>
                  <a:lnTo>
                    <a:pt x="86211" y="59552"/>
                  </a:lnTo>
                  <a:lnTo>
                    <a:pt x="50490" y="43985"/>
                  </a:lnTo>
                  <a:lnTo>
                    <a:pt x="86508" y="29103"/>
                  </a:lnTo>
                  <a:lnTo>
                    <a:pt x="86508" y="29103"/>
                  </a:lnTo>
                  <a:lnTo>
                    <a:pt x="49120" y="40127"/>
                  </a:lnTo>
                  <a:lnTo>
                    <a:pt x="67152" y="5593"/>
                  </a:lnTo>
                  <a:lnTo>
                    <a:pt x="45605" y="38050"/>
                  </a:lnTo>
                  <a:lnTo>
                    <a:pt x="37205" y="1"/>
                  </a:ln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650;p42">
              <a:extLst>
                <a:ext uri="{FF2B5EF4-FFF2-40B4-BE49-F238E27FC236}">
                  <a16:creationId xmlns:a16="http://schemas.microsoft.com/office/drawing/2014/main" id="{2B615FAA-D88B-2E2C-3D86-945F48EC343F}"/>
                </a:ext>
              </a:extLst>
            </p:cNvPr>
            <p:cNvSpPr/>
            <p:nvPr/>
          </p:nvSpPr>
          <p:spPr>
            <a:xfrm>
              <a:off x="3405954" y="3454633"/>
              <a:ext cx="423740" cy="392679"/>
            </a:xfrm>
            <a:custGeom>
              <a:avLst/>
              <a:gdLst/>
              <a:ahLst/>
              <a:cxnLst/>
              <a:rect l="l" t="t" r="r" b="b"/>
              <a:pathLst>
                <a:path w="14952" h="13856" extrusionOk="0">
                  <a:moveTo>
                    <a:pt x="3356" y="1"/>
                  </a:moveTo>
                  <a:lnTo>
                    <a:pt x="1" y="3904"/>
                  </a:lnTo>
                  <a:lnTo>
                    <a:pt x="11596" y="13856"/>
                  </a:lnTo>
                  <a:lnTo>
                    <a:pt x="14951" y="9953"/>
                  </a:lnTo>
                  <a:lnTo>
                    <a:pt x="3356"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5651;p42">
              <a:extLst>
                <a:ext uri="{FF2B5EF4-FFF2-40B4-BE49-F238E27FC236}">
                  <a16:creationId xmlns:a16="http://schemas.microsoft.com/office/drawing/2014/main" id="{499AF299-3D39-3AD2-577C-0956C069B7E8}"/>
                </a:ext>
              </a:extLst>
            </p:cNvPr>
            <p:cNvSpPr/>
            <p:nvPr/>
          </p:nvSpPr>
          <p:spPr>
            <a:xfrm>
              <a:off x="3734585" y="3736673"/>
              <a:ext cx="150740" cy="143627"/>
            </a:xfrm>
            <a:custGeom>
              <a:avLst/>
              <a:gdLst/>
              <a:ahLst/>
              <a:cxnLst/>
              <a:rect l="l" t="t" r="r" b="b"/>
              <a:pathLst>
                <a:path w="5319" h="5068" extrusionOk="0">
                  <a:moveTo>
                    <a:pt x="3355" y="1"/>
                  </a:moveTo>
                  <a:lnTo>
                    <a:pt x="0" y="3904"/>
                  </a:lnTo>
                  <a:lnTo>
                    <a:pt x="5318" y="5068"/>
                  </a:lnTo>
                  <a:lnTo>
                    <a:pt x="3355" y="1"/>
                  </a:lnTo>
                  <a:close/>
                </a:path>
              </a:pathLst>
            </a:custGeom>
            <a:solidFill>
              <a:srgbClr val="F8C2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5652;p42">
              <a:extLst>
                <a:ext uri="{FF2B5EF4-FFF2-40B4-BE49-F238E27FC236}">
                  <a16:creationId xmlns:a16="http://schemas.microsoft.com/office/drawing/2014/main" id="{11F58F99-5C3C-D33F-F0B2-117EE18BBD50}"/>
                </a:ext>
              </a:extLst>
            </p:cNvPr>
            <p:cNvSpPr/>
            <p:nvPr/>
          </p:nvSpPr>
          <p:spPr>
            <a:xfrm>
              <a:off x="3820596" y="3810414"/>
              <a:ext cx="64729" cy="69886"/>
            </a:xfrm>
            <a:custGeom>
              <a:avLst/>
              <a:gdLst/>
              <a:ahLst/>
              <a:cxnLst/>
              <a:rect l="l" t="t" r="r" b="b"/>
              <a:pathLst>
                <a:path w="2284" h="2466" extrusionOk="0">
                  <a:moveTo>
                    <a:pt x="1325" y="1"/>
                  </a:moveTo>
                  <a:cubicBezTo>
                    <a:pt x="731" y="526"/>
                    <a:pt x="366" y="1256"/>
                    <a:pt x="1" y="1964"/>
                  </a:cubicBezTo>
                  <a:lnTo>
                    <a:pt x="2283" y="2466"/>
                  </a:lnTo>
                  <a:lnTo>
                    <a:pt x="1325" y="1"/>
                  </a:ln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653;p42">
              <a:extLst>
                <a:ext uri="{FF2B5EF4-FFF2-40B4-BE49-F238E27FC236}">
                  <a16:creationId xmlns:a16="http://schemas.microsoft.com/office/drawing/2014/main" id="{D43DD963-7B90-1FAC-A1F2-28A9456CAE2F}"/>
                </a:ext>
              </a:extLst>
            </p:cNvPr>
            <p:cNvSpPr/>
            <p:nvPr/>
          </p:nvSpPr>
          <p:spPr>
            <a:xfrm>
              <a:off x="3359391" y="3422156"/>
              <a:ext cx="192797" cy="187129"/>
            </a:xfrm>
            <a:custGeom>
              <a:avLst/>
              <a:gdLst/>
              <a:ahLst/>
              <a:cxnLst/>
              <a:rect l="l" t="t" r="r" b="b"/>
              <a:pathLst>
                <a:path w="6803" h="6603" extrusionOk="0">
                  <a:moveTo>
                    <a:pt x="3075" y="0"/>
                  </a:moveTo>
                  <a:cubicBezTo>
                    <a:pt x="2616" y="0"/>
                    <a:pt x="2155" y="197"/>
                    <a:pt x="1826" y="576"/>
                  </a:cubicBezTo>
                  <a:lnTo>
                    <a:pt x="594" y="2014"/>
                  </a:lnTo>
                  <a:cubicBezTo>
                    <a:pt x="0" y="2699"/>
                    <a:pt x="92" y="3726"/>
                    <a:pt x="754" y="4297"/>
                  </a:cubicBezTo>
                  <a:lnTo>
                    <a:pt x="3447" y="6602"/>
                  </a:lnTo>
                  <a:lnTo>
                    <a:pt x="6802" y="2699"/>
                  </a:lnTo>
                  <a:lnTo>
                    <a:pt x="4109" y="394"/>
                  </a:lnTo>
                  <a:cubicBezTo>
                    <a:pt x="3813" y="129"/>
                    <a:pt x="3445" y="0"/>
                    <a:pt x="3075"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654;p42">
              <a:extLst>
                <a:ext uri="{FF2B5EF4-FFF2-40B4-BE49-F238E27FC236}">
                  <a16:creationId xmlns:a16="http://schemas.microsoft.com/office/drawing/2014/main" id="{7C20761C-3BDB-37EF-975C-B19BF4DD9BFF}"/>
                </a:ext>
              </a:extLst>
            </p:cNvPr>
            <p:cNvSpPr/>
            <p:nvPr/>
          </p:nvSpPr>
          <p:spPr>
            <a:xfrm>
              <a:off x="3405954" y="3454633"/>
              <a:ext cx="146234" cy="154651"/>
            </a:xfrm>
            <a:custGeom>
              <a:avLst/>
              <a:gdLst/>
              <a:ahLst/>
              <a:cxnLst/>
              <a:rect l="l" t="t" r="r" b="b"/>
              <a:pathLst>
                <a:path w="5160" h="5457" extrusionOk="0">
                  <a:moveTo>
                    <a:pt x="3356" y="1"/>
                  </a:moveTo>
                  <a:lnTo>
                    <a:pt x="1" y="3904"/>
                  </a:lnTo>
                  <a:lnTo>
                    <a:pt x="1804" y="5456"/>
                  </a:lnTo>
                  <a:lnTo>
                    <a:pt x="5159" y="1553"/>
                  </a:lnTo>
                  <a:lnTo>
                    <a:pt x="335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5655;p42">
              <a:extLst>
                <a:ext uri="{FF2B5EF4-FFF2-40B4-BE49-F238E27FC236}">
                  <a16:creationId xmlns:a16="http://schemas.microsoft.com/office/drawing/2014/main" id="{6EE30145-4CBF-53B4-5E64-BFB401A43B2A}"/>
                </a:ext>
              </a:extLst>
            </p:cNvPr>
            <p:cNvSpPr/>
            <p:nvPr/>
          </p:nvSpPr>
          <p:spPr>
            <a:xfrm>
              <a:off x="3393683" y="3417423"/>
              <a:ext cx="491642" cy="462877"/>
            </a:xfrm>
            <a:custGeom>
              <a:avLst/>
              <a:gdLst/>
              <a:ahLst/>
              <a:cxnLst/>
              <a:rect l="l" t="t" r="r" b="b"/>
              <a:pathLst>
                <a:path w="17348" h="16333" extrusionOk="0">
                  <a:moveTo>
                    <a:pt x="1813" y="0"/>
                  </a:moveTo>
                  <a:cubicBezTo>
                    <a:pt x="1470" y="0"/>
                    <a:pt x="1131" y="145"/>
                    <a:pt x="890" y="424"/>
                  </a:cubicBezTo>
                  <a:lnTo>
                    <a:pt x="0" y="1451"/>
                  </a:lnTo>
                  <a:lnTo>
                    <a:pt x="17347" y="16333"/>
                  </a:lnTo>
                  <a:lnTo>
                    <a:pt x="17347" y="16333"/>
                  </a:lnTo>
                  <a:lnTo>
                    <a:pt x="15384" y="11266"/>
                  </a:lnTo>
                  <a:lnTo>
                    <a:pt x="2602" y="287"/>
                  </a:lnTo>
                  <a:cubicBezTo>
                    <a:pt x="2368" y="94"/>
                    <a:pt x="2089" y="0"/>
                    <a:pt x="1813" y="0"/>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5656;p42">
              <a:extLst>
                <a:ext uri="{FF2B5EF4-FFF2-40B4-BE49-F238E27FC236}">
                  <a16:creationId xmlns:a16="http://schemas.microsoft.com/office/drawing/2014/main" id="{4D3FF5F8-C4F9-3413-3B15-D9F16E3BC441}"/>
                </a:ext>
              </a:extLst>
            </p:cNvPr>
            <p:cNvSpPr/>
            <p:nvPr/>
          </p:nvSpPr>
          <p:spPr>
            <a:xfrm>
              <a:off x="4101361" y="2937145"/>
              <a:ext cx="417902" cy="503290"/>
            </a:xfrm>
            <a:custGeom>
              <a:avLst/>
              <a:gdLst/>
              <a:ahLst/>
              <a:cxnLst/>
              <a:rect l="l" t="t" r="r" b="b"/>
              <a:pathLst>
                <a:path w="14746" h="17759" extrusionOk="0">
                  <a:moveTo>
                    <a:pt x="5181" y="1"/>
                  </a:moveTo>
                  <a:cubicBezTo>
                    <a:pt x="2328" y="1"/>
                    <a:pt x="0" y="2329"/>
                    <a:pt x="0" y="5182"/>
                  </a:cubicBezTo>
                  <a:cubicBezTo>
                    <a:pt x="0" y="6574"/>
                    <a:pt x="548" y="7830"/>
                    <a:pt x="1438" y="8766"/>
                  </a:cubicBezTo>
                  <a:cubicBezTo>
                    <a:pt x="776" y="9450"/>
                    <a:pt x="365" y="10386"/>
                    <a:pt x="365" y="11413"/>
                  </a:cubicBezTo>
                  <a:cubicBezTo>
                    <a:pt x="365" y="13536"/>
                    <a:pt x="2100" y="15248"/>
                    <a:pt x="4223" y="15248"/>
                  </a:cubicBezTo>
                  <a:cubicBezTo>
                    <a:pt x="4702" y="15248"/>
                    <a:pt x="5159" y="15157"/>
                    <a:pt x="5592" y="14997"/>
                  </a:cubicBezTo>
                  <a:cubicBezTo>
                    <a:pt x="6049" y="16595"/>
                    <a:pt x="7532" y="17759"/>
                    <a:pt x="9267" y="17759"/>
                  </a:cubicBezTo>
                  <a:cubicBezTo>
                    <a:pt x="11390" y="17759"/>
                    <a:pt x="13125" y="16047"/>
                    <a:pt x="13125" y="13901"/>
                  </a:cubicBezTo>
                  <a:cubicBezTo>
                    <a:pt x="13125" y="13605"/>
                    <a:pt x="13079" y="13285"/>
                    <a:pt x="13010" y="13011"/>
                  </a:cubicBezTo>
                  <a:cubicBezTo>
                    <a:pt x="14083" y="12007"/>
                    <a:pt x="14745" y="10592"/>
                    <a:pt x="14745" y="9017"/>
                  </a:cubicBezTo>
                  <a:cubicBezTo>
                    <a:pt x="14745" y="6278"/>
                    <a:pt x="12737" y="4041"/>
                    <a:pt x="10134" y="3630"/>
                  </a:cubicBezTo>
                  <a:cubicBezTo>
                    <a:pt x="9473" y="1530"/>
                    <a:pt x="7510" y="1"/>
                    <a:pt x="518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5657;p42">
              <a:extLst>
                <a:ext uri="{FF2B5EF4-FFF2-40B4-BE49-F238E27FC236}">
                  <a16:creationId xmlns:a16="http://schemas.microsoft.com/office/drawing/2014/main" id="{AA6260D9-A862-EB41-CBA1-1762216A6F4A}"/>
                </a:ext>
              </a:extLst>
            </p:cNvPr>
            <p:cNvSpPr/>
            <p:nvPr/>
          </p:nvSpPr>
          <p:spPr>
            <a:xfrm>
              <a:off x="4156992" y="2937145"/>
              <a:ext cx="362270" cy="366805"/>
            </a:xfrm>
            <a:custGeom>
              <a:avLst/>
              <a:gdLst/>
              <a:ahLst/>
              <a:cxnLst/>
              <a:rect l="l" t="t" r="r" b="b"/>
              <a:pathLst>
                <a:path w="12783" h="12943" extrusionOk="0">
                  <a:moveTo>
                    <a:pt x="3218" y="1"/>
                  </a:moveTo>
                  <a:cubicBezTo>
                    <a:pt x="2283" y="1"/>
                    <a:pt x="1392" y="252"/>
                    <a:pt x="639" y="686"/>
                  </a:cubicBezTo>
                  <a:cubicBezTo>
                    <a:pt x="23" y="2238"/>
                    <a:pt x="0" y="4064"/>
                    <a:pt x="205" y="5616"/>
                  </a:cubicBezTo>
                  <a:cubicBezTo>
                    <a:pt x="808" y="7387"/>
                    <a:pt x="2318" y="9159"/>
                    <a:pt x="4201" y="9159"/>
                  </a:cubicBezTo>
                  <a:cubicBezTo>
                    <a:pt x="4745" y="9159"/>
                    <a:pt x="5319" y="9012"/>
                    <a:pt x="5912" y="8674"/>
                  </a:cubicBezTo>
                  <a:cubicBezTo>
                    <a:pt x="7213" y="10797"/>
                    <a:pt x="9084" y="11984"/>
                    <a:pt x="11116" y="12943"/>
                  </a:cubicBezTo>
                  <a:cubicBezTo>
                    <a:pt x="12143" y="11938"/>
                    <a:pt x="12782" y="10569"/>
                    <a:pt x="12782" y="9017"/>
                  </a:cubicBezTo>
                  <a:cubicBezTo>
                    <a:pt x="12782" y="6278"/>
                    <a:pt x="10774" y="4041"/>
                    <a:pt x="8171" y="3630"/>
                  </a:cubicBezTo>
                  <a:cubicBezTo>
                    <a:pt x="7510" y="1530"/>
                    <a:pt x="5547" y="1"/>
                    <a:pt x="3218" y="1"/>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658;p42">
              <a:extLst>
                <a:ext uri="{FF2B5EF4-FFF2-40B4-BE49-F238E27FC236}">
                  <a16:creationId xmlns:a16="http://schemas.microsoft.com/office/drawing/2014/main" id="{0941F965-A86E-26D8-310C-0A2B8342270D}"/>
                </a:ext>
              </a:extLst>
            </p:cNvPr>
            <p:cNvSpPr/>
            <p:nvPr/>
          </p:nvSpPr>
          <p:spPr>
            <a:xfrm>
              <a:off x="4770865" y="2828489"/>
              <a:ext cx="417902" cy="527861"/>
            </a:xfrm>
            <a:custGeom>
              <a:avLst/>
              <a:gdLst/>
              <a:ahLst/>
              <a:cxnLst/>
              <a:rect l="l" t="t" r="r" b="b"/>
              <a:pathLst>
                <a:path w="14746" h="18626"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6822"/>
                    <a:pt x="3356" y="18626"/>
                    <a:pt x="5478" y="18626"/>
                  </a:cubicBezTo>
                  <a:cubicBezTo>
                    <a:pt x="7213" y="18626"/>
                    <a:pt x="8697" y="17393"/>
                    <a:pt x="9153" y="15727"/>
                  </a:cubicBezTo>
                  <a:cubicBezTo>
                    <a:pt x="9587" y="15909"/>
                    <a:pt x="10043" y="16001"/>
                    <a:pt x="10523" y="16001"/>
                  </a:cubicBezTo>
                  <a:cubicBezTo>
                    <a:pt x="12645" y="16001"/>
                    <a:pt x="14380" y="14197"/>
                    <a:pt x="14380" y="11961"/>
                  </a:cubicBezTo>
                  <a:cubicBezTo>
                    <a:pt x="14380" y="10888"/>
                    <a:pt x="13969" y="9906"/>
                    <a:pt x="13307" y="9176"/>
                  </a:cubicBezTo>
                  <a:cubicBezTo>
                    <a:pt x="14198" y="8194"/>
                    <a:pt x="14745" y="6893"/>
                    <a:pt x="14745" y="5433"/>
                  </a:cubicBezTo>
                  <a:cubicBezTo>
                    <a:pt x="14745" y="2420"/>
                    <a:pt x="12417" y="0"/>
                    <a:pt x="956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659;p42">
              <a:extLst>
                <a:ext uri="{FF2B5EF4-FFF2-40B4-BE49-F238E27FC236}">
                  <a16:creationId xmlns:a16="http://schemas.microsoft.com/office/drawing/2014/main" id="{33DC7187-EBF8-44D0-EEFD-5A193D6DB195}"/>
                </a:ext>
              </a:extLst>
            </p:cNvPr>
            <p:cNvSpPr/>
            <p:nvPr/>
          </p:nvSpPr>
          <p:spPr>
            <a:xfrm>
              <a:off x="4770865" y="2828489"/>
              <a:ext cx="359691" cy="461885"/>
            </a:xfrm>
            <a:custGeom>
              <a:avLst/>
              <a:gdLst/>
              <a:ahLst/>
              <a:cxnLst/>
              <a:rect l="l" t="t" r="r" b="b"/>
              <a:pathLst>
                <a:path w="12692" h="16298" extrusionOk="0">
                  <a:moveTo>
                    <a:pt x="9564" y="0"/>
                  </a:moveTo>
                  <a:cubicBezTo>
                    <a:pt x="7236" y="0"/>
                    <a:pt x="5273" y="1598"/>
                    <a:pt x="4611" y="3789"/>
                  </a:cubicBezTo>
                  <a:cubicBezTo>
                    <a:pt x="2009" y="4223"/>
                    <a:pt x="0" y="6597"/>
                    <a:pt x="0" y="9450"/>
                  </a:cubicBezTo>
                  <a:cubicBezTo>
                    <a:pt x="0" y="11093"/>
                    <a:pt x="685" y="12577"/>
                    <a:pt x="1735" y="13627"/>
                  </a:cubicBezTo>
                  <a:cubicBezTo>
                    <a:pt x="1666" y="13946"/>
                    <a:pt x="1621" y="14266"/>
                    <a:pt x="1621" y="14585"/>
                  </a:cubicBezTo>
                  <a:cubicBezTo>
                    <a:pt x="1621" y="15202"/>
                    <a:pt x="1758" y="15772"/>
                    <a:pt x="1986" y="16297"/>
                  </a:cubicBezTo>
                  <a:cubicBezTo>
                    <a:pt x="6254" y="15407"/>
                    <a:pt x="9541" y="11253"/>
                    <a:pt x="9541" y="6460"/>
                  </a:cubicBezTo>
                  <a:cubicBezTo>
                    <a:pt x="9541" y="5592"/>
                    <a:pt x="11276" y="6460"/>
                    <a:pt x="12417" y="3743"/>
                  </a:cubicBezTo>
                  <a:cubicBezTo>
                    <a:pt x="12645" y="2808"/>
                    <a:pt x="12691" y="1895"/>
                    <a:pt x="12600" y="1027"/>
                  </a:cubicBezTo>
                  <a:cubicBezTo>
                    <a:pt x="11755" y="388"/>
                    <a:pt x="10705" y="0"/>
                    <a:pt x="9564"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660;p42">
              <a:extLst>
                <a:ext uri="{FF2B5EF4-FFF2-40B4-BE49-F238E27FC236}">
                  <a16:creationId xmlns:a16="http://schemas.microsoft.com/office/drawing/2014/main" id="{E710784B-A1C7-73E1-92E3-0C4E9CE8FC8C}"/>
                </a:ext>
              </a:extLst>
            </p:cNvPr>
            <p:cNvSpPr/>
            <p:nvPr/>
          </p:nvSpPr>
          <p:spPr>
            <a:xfrm>
              <a:off x="5010196" y="2726154"/>
              <a:ext cx="126170" cy="141530"/>
            </a:xfrm>
            <a:custGeom>
              <a:avLst/>
              <a:gdLst/>
              <a:ahLst/>
              <a:cxnLst/>
              <a:rect l="l" t="t" r="r" b="b"/>
              <a:pathLst>
                <a:path w="4452" h="4994" extrusionOk="0">
                  <a:moveTo>
                    <a:pt x="956" y="0"/>
                  </a:moveTo>
                  <a:cubicBezTo>
                    <a:pt x="720" y="0"/>
                    <a:pt x="480" y="142"/>
                    <a:pt x="343" y="347"/>
                  </a:cubicBezTo>
                  <a:cubicBezTo>
                    <a:pt x="138" y="598"/>
                    <a:pt x="92" y="941"/>
                    <a:pt x="69" y="1283"/>
                  </a:cubicBezTo>
                  <a:cubicBezTo>
                    <a:pt x="1" y="2150"/>
                    <a:pt x="69" y="3040"/>
                    <a:pt x="297" y="3885"/>
                  </a:cubicBezTo>
                  <a:cubicBezTo>
                    <a:pt x="424" y="4391"/>
                    <a:pt x="686" y="4994"/>
                    <a:pt x="1211" y="4994"/>
                  </a:cubicBezTo>
                  <a:cubicBezTo>
                    <a:pt x="1254" y="4994"/>
                    <a:pt x="1300" y="4989"/>
                    <a:pt x="1347" y="4981"/>
                  </a:cubicBezTo>
                  <a:cubicBezTo>
                    <a:pt x="1918" y="4867"/>
                    <a:pt x="2762" y="3976"/>
                    <a:pt x="3196" y="3588"/>
                  </a:cubicBezTo>
                  <a:cubicBezTo>
                    <a:pt x="3790" y="2995"/>
                    <a:pt x="4269" y="2264"/>
                    <a:pt x="4406" y="1443"/>
                  </a:cubicBezTo>
                  <a:cubicBezTo>
                    <a:pt x="4429" y="1283"/>
                    <a:pt x="4452" y="1100"/>
                    <a:pt x="4360" y="963"/>
                  </a:cubicBezTo>
                  <a:cubicBezTo>
                    <a:pt x="4261" y="844"/>
                    <a:pt x="4109" y="776"/>
                    <a:pt x="3950" y="776"/>
                  </a:cubicBezTo>
                  <a:cubicBezTo>
                    <a:pt x="3927" y="776"/>
                    <a:pt x="3904" y="778"/>
                    <a:pt x="3881" y="781"/>
                  </a:cubicBezTo>
                  <a:cubicBezTo>
                    <a:pt x="3698" y="804"/>
                    <a:pt x="3539" y="895"/>
                    <a:pt x="3402" y="986"/>
                  </a:cubicBezTo>
                  <a:cubicBezTo>
                    <a:pt x="2352" y="1648"/>
                    <a:pt x="1576" y="2630"/>
                    <a:pt x="914" y="3657"/>
                  </a:cubicBezTo>
                  <a:cubicBezTo>
                    <a:pt x="1370" y="2858"/>
                    <a:pt x="1621" y="1945"/>
                    <a:pt x="1621" y="1032"/>
                  </a:cubicBezTo>
                  <a:cubicBezTo>
                    <a:pt x="1621" y="644"/>
                    <a:pt x="1530" y="210"/>
                    <a:pt x="1188" y="50"/>
                  </a:cubicBezTo>
                  <a:cubicBezTo>
                    <a:pt x="1113" y="16"/>
                    <a:pt x="1035" y="0"/>
                    <a:pt x="956"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661;p42">
              <a:extLst>
                <a:ext uri="{FF2B5EF4-FFF2-40B4-BE49-F238E27FC236}">
                  <a16:creationId xmlns:a16="http://schemas.microsoft.com/office/drawing/2014/main" id="{70FC6710-C631-7DCA-364B-DED5EFCAC3FB}"/>
                </a:ext>
              </a:extLst>
            </p:cNvPr>
            <p:cNvSpPr/>
            <p:nvPr/>
          </p:nvSpPr>
          <p:spPr>
            <a:xfrm>
              <a:off x="4909929" y="2781898"/>
              <a:ext cx="168226" cy="168878"/>
            </a:xfrm>
            <a:custGeom>
              <a:avLst/>
              <a:gdLst/>
              <a:ahLst/>
              <a:cxnLst/>
              <a:rect l="l" t="t" r="r" b="b"/>
              <a:pathLst>
                <a:path w="5936" h="5959" extrusionOk="0">
                  <a:moveTo>
                    <a:pt x="2968" y="1"/>
                  </a:moveTo>
                  <a:cubicBezTo>
                    <a:pt x="1325" y="1"/>
                    <a:pt x="1" y="1325"/>
                    <a:pt x="1" y="2968"/>
                  </a:cubicBezTo>
                  <a:cubicBezTo>
                    <a:pt x="1" y="4611"/>
                    <a:pt x="1325" y="5958"/>
                    <a:pt x="2968" y="5958"/>
                  </a:cubicBezTo>
                  <a:cubicBezTo>
                    <a:pt x="4611" y="5958"/>
                    <a:pt x="5935" y="4611"/>
                    <a:pt x="5935" y="2968"/>
                  </a:cubicBezTo>
                  <a:cubicBezTo>
                    <a:pt x="5935" y="1325"/>
                    <a:pt x="4611" y="1"/>
                    <a:pt x="2968"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662;p42">
              <a:extLst>
                <a:ext uri="{FF2B5EF4-FFF2-40B4-BE49-F238E27FC236}">
                  <a16:creationId xmlns:a16="http://schemas.microsoft.com/office/drawing/2014/main" id="{905E2538-B233-AFC5-0596-70FE40FB4B13}"/>
                </a:ext>
              </a:extLst>
            </p:cNvPr>
            <p:cNvSpPr/>
            <p:nvPr/>
          </p:nvSpPr>
          <p:spPr>
            <a:xfrm>
              <a:off x="4999852" y="2816785"/>
              <a:ext cx="54044" cy="72522"/>
            </a:xfrm>
            <a:custGeom>
              <a:avLst/>
              <a:gdLst/>
              <a:ahLst/>
              <a:cxnLst/>
              <a:rect l="l" t="t" r="r" b="b"/>
              <a:pathLst>
                <a:path w="1907" h="2559" extrusionOk="0">
                  <a:moveTo>
                    <a:pt x="292" y="0"/>
                  </a:moveTo>
                  <a:cubicBezTo>
                    <a:pt x="117" y="0"/>
                    <a:pt x="0" y="25"/>
                    <a:pt x="0" y="25"/>
                  </a:cubicBezTo>
                  <a:cubicBezTo>
                    <a:pt x="229" y="48"/>
                    <a:pt x="411" y="116"/>
                    <a:pt x="594" y="231"/>
                  </a:cubicBezTo>
                  <a:cubicBezTo>
                    <a:pt x="868" y="436"/>
                    <a:pt x="1895" y="1258"/>
                    <a:pt x="639" y="2559"/>
                  </a:cubicBezTo>
                  <a:cubicBezTo>
                    <a:pt x="639" y="2559"/>
                    <a:pt x="1438" y="2034"/>
                    <a:pt x="1575" y="1440"/>
                  </a:cubicBezTo>
                  <a:cubicBezTo>
                    <a:pt x="1758" y="1828"/>
                    <a:pt x="1872" y="2125"/>
                    <a:pt x="1872" y="2125"/>
                  </a:cubicBezTo>
                  <a:cubicBezTo>
                    <a:pt x="1906" y="233"/>
                    <a:pt x="827" y="0"/>
                    <a:pt x="292"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663;p42">
              <a:extLst>
                <a:ext uri="{FF2B5EF4-FFF2-40B4-BE49-F238E27FC236}">
                  <a16:creationId xmlns:a16="http://schemas.microsoft.com/office/drawing/2014/main" id="{C30729E2-3C68-65CB-D687-776EAAA26307}"/>
                </a:ext>
              </a:extLst>
            </p:cNvPr>
            <p:cNvSpPr/>
            <p:nvPr/>
          </p:nvSpPr>
          <p:spPr>
            <a:xfrm>
              <a:off x="4195790" y="2978550"/>
              <a:ext cx="168226" cy="168850"/>
            </a:xfrm>
            <a:custGeom>
              <a:avLst/>
              <a:gdLst/>
              <a:ahLst/>
              <a:cxnLst/>
              <a:rect l="l" t="t" r="r" b="b"/>
              <a:pathLst>
                <a:path w="5936" h="5958" extrusionOk="0">
                  <a:moveTo>
                    <a:pt x="2968" y="1"/>
                  </a:moveTo>
                  <a:cubicBezTo>
                    <a:pt x="1324" y="1"/>
                    <a:pt x="1" y="1347"/>
                    <a:pt x="1" y="2968"/>
                  </a:cubicBezTo>
                  <a:cubicBezTo>
                    <a:pt x="1" y="4611"/>
                    <a:pt x="1324" y="5958"/>
                    <a:pt x="2968" y="5958"/>
                  </a:cubicBezTo>
                  <a:cubicBezTo>
                    <a:pt x="4611" y="5958"/>
                    <a:pt x="5935" y="4611"/>
                    <a:pt x="5935" y="2968"/>
                  </a:cubicBezTo>
                  <a:cubicBezTo>
                    <a:pt x="5935" y="1347"/>
                    <a:pt x="4611" y="1"/>
                    <a:pt x="2968"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664;p42">
              <a:extLst>
                <a:ext uri="{FF2B5EF4-FFF2-40B4-BE49-F238E27FC236}">
                  <a16:creationId xmlns:a16="http://schemas.microsoft.com/office/drawing/2014/main" id="{5F223AF9-CC67-6240-D6D3-01A6E17D165A}"/>
                </a:ext>
              </a:extLst>
            </p:cNvPr>
            <p:cNvSpPr/>
            <p:nvPr/>
          </p:nvSpPr>
          <p:spPr>
            <a:xfrm>
              <a:off x="4300591" y="3307804"/>
              <a:ext cx="350622" cy="359266"/>
            </a:xfrm>
            <a:custGeom>
              <a:avLst/>
              <a:gdLst/>
              <a:ahLst/>
              <a:cxnLst/>
              <a:rect l="l" t="t" r="r" b="b"/>
              <a:pathLst>
                <a:path w="12372" h="12677" extrusionOk="0">
                  <a:moveTo>
                    <a:pt x="4634" y="1"/>
                  </a:moveTo>
                  <a:cubicBezTo>
                    <a:pt x="4634" y="1"/>
                    <a:pt x="0" y="8606"/>
                    <a:pt x="2671" y="12258"/>
                  </a:cubicBezTo>
                  <a:cubicBezTo>
                    <a:pt x="2671" y="12258"/>
                    <a:pt x="3208" y="12677"/>
                    <a:pt x="4120" y="12677"/>
                  </a:cubicBezTo>
                  <a:cubicBezTo>
                    <a:pt x="5292" y="12677"/>
                    <a:pt x="7086" y="11983"/>
                    <a:pt x="9153" y="8811"/>
                  </a:cubicBezTo>
                  <a:cubicBezTo>
                    <a:pt x="9153" y="8811"/>
                    <a:pt x="11732" y="4315"/>
                    <a:pt x="12372" y="2511"/>
                  </a:cubicBezTo>
                  <a:lnTo>
                    <a:pt x="4634"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665;p42">
              <a:extLst>
                <a:ext uri="{FF2B5EF4-FFF2-40B4-BE49-F238E27FC236}">
                  <a16:creationId xmlns:a16="http://schemas.microsoft.com/office/drawing/2014/main" id="{B85921C0-9A1D-018B-4DA6-33C81D04FF9C}"/>
                </a:ext>
              </a:extLst>
            </p:cNvPr>
            <p:cNvSpPr/>
            <p:nvPr/>
          </p:nvSpPr>
          <p:spPr>
            <a:xfrm>
              <a:off x="4652489" y="3285812"/>
              <a:ext cx="358388" cy="363064"/>
            </a:xfrm>
            <a:custGeom>
              <a:avLst/>
              <a:gdLst/>
              <a:ahLst/>
              <a:cxnLst/>
              <a:rect l="l" t="t" r="r" b="b"/>
              <a:pathLst>
                <a:path w="12646" h="12811" extrusionOk="0">
                  <a:moveTo>
                    <a:pt x="7738" y="1"/>
                  </a:moveTo>
                  <a:lnTo>
                    <a:pt x="0" y="2534"/>
                  </a:lnTo>
                  <a:cubicBezTo>
                    <a:pt x="639" y="4337"/>
                    <a:pt x="3219" y="8834"/>
                    <a:pt x="3219" y="8834"/>
                  </a:cubicBezTo>
                  <a:cubicBezTo>
                    <a:pt x="5364" y="12126"/>
                    <a:pt x="7316" y="12811"/>
                    <a:pt x="8568" y="12811"/>
                  </a:cubicBezTo>
                  <a:cubicBezTo>
                    <a:pt x="9460" y="12811"/>
                    <a:pt x="9998" y="12463"/>
                    <a:pt x="9998" y="12463"/>
                  </a:cubicBezTo>
                  <a:cubicBezTo>
                    <a:pt x="12645" y="8811"/>
                    <a:pt x="7738" y="1"/>
                    <a:pt x="7738"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666;p42">
              <a:extLst>
                <a:ext uri="{FF2B5EF4-FFF2-40B4-BE49-F238E27FC236}">
                  <a16:creationId xmlns:a16="http://schemas.microsoft.com/office/drawing/2014/main" id="{EC08B9FA-B58A-C684-4FA1-7D2C58747F23}"/>
                </a:ext>
              </a:extLst>
            </p:cNvPr>
            <p:cNvSpPr/>
            <p:nvPr/>
          </p:nvSpPr>
          <p:spPr>
            <a:xfrm>
              <a:off x="4383372" y="3264472"/>
              <a:ext cx="561529" cy="429549"/>
            </a:xfrm>
            <a:custGeom>
              <a:avLst/>
              <a:gdLst/>
              <a:ahLst/>
              <a:cxnLst/>
              <a:rect l="l" t="t" r="r" b="b"/>
              <a:pathLst>
                <a:path w="19814" h="15157" extrusionOk="0">
                  <a:moveTo>
                    <a:pt x="14860" y="0"/>
                  </a:moveTo>
                  <a:lnTo>
                    <a:pt x="3995" y="411"/>
                  </a:lnTo>
                  <a:lnTo>
                    <a:pt x="1" y="15156"/>
                  </a:lnTo>
                  <a:cubicBezTo>
                    <a:pt x="1" y="15156"/>
                    <a:pt x="9884" y="14038"/>
                    <a:pt x="19813" y="13855"/>
                  </a:cubicBezTo>
                  <a:lnTo>
                    <a:pt x="14860" y="0"/>
                  </a:lnTo>
                  <a:close/>
                </a:path>
              </a:pathLst>
            </a:custGeom>
            <a:solidFill>
              <a:srgbClr val="FFB51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5667;p42">
              <a:extLst>
                <a:ext uri="{FF2B5EF4-FFF2-40B4-BE49-F238E27FC236}">
                  <a16:creationId xmlns:a16="http://schemas.microsoft.com/office/drawing/2014/main" id="{A8AFAE84-AE21-6430-3D75-9294F19E0752}"/>
                </a:ext>
              </a:extLst>
            </p:cNvPr>
            <p:cNvSpPr/>
            <p:nvPr/>
          </p:nvSpPr>
          <p:spPr>
            <a:xfrm>
              <a:off x="4418315" y="3234715"/>
              <a:ext cx="465116" cy="148813"/>
            </a:xfrm>
            <a:custGeom>
              <a:avLst/>
              <a:gdLst/>
              <a:ahLst/>
              <a:cxnLst/>
              <a:rect l="l" t="t" r="r" b="b"/>
              <a:pathLst>
                <a:path w="16412" h="5251" extrusionOk="0">
                  <a:moveTo>
                    <a:pt x="15362" y="0"/>
                  </a:moveTo>
                  <a:lnTo>
                    <a:pt x="1096" y="617"/>
                  </a:lnTo>
                  <a:lnTo>
                    <a:pt x="685" y="1050"/>
                  </a:lnTo>
                  <a:cubicBezTo>
                    <a:pt x="0" y="1781"/>
                    <a:pt x="343" y="2968"/>
                    <a:pt x="1301" y="3242"/>
                  </a:cubicBezTo>
                  <a:lnTo>
                    <a:pt x="8628" y="5250"/>
                  </a:lnTo>
                  <a:lnTo>
                    <a:pt x="15225" y="2648"/>
                  </a:lnTo>
                  <a:cubicBezTo>
                    <a:pt x="16321" y="2146"/>
                    <a:pt x="16412" y="617"/>
                    <a:pt x="15362"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5668;p42">
              <a:extLst>
                <a:ext uri="{FF2B5EF4-FFF2-40B4-BE49-F238E27FC236}">
                  <a16:creationId xmlns:a16="http://schemas.microsoft.com/office/drawing/2014/main" id="{3768B7FA-1C71-1DC3-5912-66A4977AB185}"/>
                </a:ext>
              </a:extLst>
            </p:cNvPr>
            <p:cNvSpPr/>
            <p:nvPr/>
          </p:nvSpPr>
          <p:spPr>
            <a:xfrm>
              <a:off x="4818079" y="2604008"/>
              <a:ext cx="222554" cy="309246"/>
            </a:xfrm>
            <a:custGeom>
              <a:avLst/>
              <a:gdLst/>
              <a:ahLst/>
              <a:cxnLst/>
              <a:rect l="l" t="t" r="r" b="b"/>
              <a:pathLst>
                <a:path w="7853" h="10912" extrusionOk="0">
                  <a:moveTo>
                    <a:pt x="5707" y="1"/>
                  </a:moveTo>
                  <a:lnTo>
                    <a:pt x="0" y="1804"/>
                  </a:lnTo>
                  <a:lnTo>
                    <a:pt x="6597" y="10911"/>
                  </a:lnTo>
                  <a:cubicBezTo>
                    <a:pt x="7852" y="2101"/>
                    <a:pt x="5707" y="1"/>
                    <a:pt x="570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5669;p42">
              <a:extLst>
                <a:ext uri="{FF2B5EF4-FFF2-40B4-BE49-F238E27FC236}">
                  <a16:creationId xmlns:a16="http://schemas.microsoft.com/office/drawing/2014/main" id="{C2A843F2-1873-15DF-A7DD-93FCADF5C385}"/>
                </a:ext>
              </a:extLst>
            </p:cNvPr>
            <p:cNvSpPr/>
            <p:nvPr/>
          </p:nvSpPr>
          <p:spPr>
            <a:xfrm>
              <a:off x="4271486" y="2569745"/>
              <a:ext cx="734204" cy="734856"/>
            </a:xfrm>
            <a:custGeom>
              <a:avLst/>
              <a:gdLst/>
              <a:ahLst/>
              <a:cxnLst/>
              <a:rect l="l" t="t" r="r" b="b"/>
              <a:pathLst>
                <a:path w="25907" h="25930" extrusionOk="0">
                  <a:moveTo>
                    <a:pt x="12942" y="0"/>
                  </a:moveTo>
                  <a:cubicBezTo>
                    <a:pt x="5798" y="0"/>
                    <a:pt x="0" y="5798"/>
                    <a:pt x="0" y="12965"/>
                  </a:cubicBezTo>
                  <a:cubicBezTo>
                    <a:pt x="0" y="13855"/>
                    <a:pt x="91" y="14745"/>
                    <a:pt x="251" y="15590"/>
                  </a:cubicBezTo>
                  <a:cubicBezTo>
                    <a:pt x="1461" y="21479"/>
                    <a:pt x="6688" y="25930"/>
                    <a:pt x="12942" y="25930"/>
                  </a:cubicBezTo>
                  <a:cubicBezTo>
                    <a:pt x="20109" y="25930"/>
                    <a:pt x="25907" y="20109"/>
                    <a:pt x="25907" y="12965"/>
                  </a:cubicBezTo>
                  <a:cubicBezTo>
                    <a:pt x="25907" y="10020"/>
                    <a:pt x="24925" y="7327"/>
                    <a:pt x="23282" y="5136"/>
                  </a:cubicBezTo>
                  <a:cubicBezTo>
                    <a:pt x="20908" y="2031"/>
                    <a:pt x="17165" y="0"/>
                    <a:pt x="12942"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5670;p42">
              <a:extLst>
                <a:ext uri="{FF2B5EF4-FFF2-40B4-BE49-F238E27FC236}">
                  <a16:creationId xmlns:a16="http://schemas.microsoft.com/office/drawing/2014/main" id="{DAD892A2-2521-0428-4B06-BFF1E00BCA9C}"/>
                </a:ext>
              </a:extLst>
            </p:cNvPr>
            <p:cNvSpPr/>
            <p:nvPr/>
          </p:nvSpPr>
          <p:spPr>
            <a:xfrm>
              <a:off x="4197745" y="3012841"/>
              <a:ext cx="87996" cy="78955"/>
            </a:xfrm>
            <a:custGeom>
              <a:avLst/>
              <a:gdLst/>
              <a:ahLst/>
              <a:cxnLst/>
              <a:rect l="l" t="t" r="r" b="b"/>
              <a:pathLst>
                <a:path w="3105" h="2786" extrusionOk="0">
                  <a:moveTo>
                    <a:pt x="2168" y="0"/>
                  </a:moveTo>
                  <a:lnTo>
                    <a:pt x="2168" y="0"/>
                  </a:lnTo>
                  <a:cubicBezTo>
                    <a:pt x="2168" y="0"/>
                    <a:pt x="0" y="685"/>
                    <a:pt x="1643" y="2785"/>
                  </a:cubicBezTo>
                  <a:cubicBezTo>
                    <a:pt x="1643" y="2785"/>
                    <a:pt x="1552" y="2465"/>
                    <a:pt x="1506" y="2032"/>
                  </a:cubicBezTo>
                  <a:lnTo>
                    <a:pt x="1506" y="2032"/>
                  </a:lnTo>
                  <a:cubicBezTo>
                    <a:pt x="2009" y="2488"/>
                    <a:pt x="3104" y="2488"/>
                    <a:pt x="3104" y="2488"/>
                  </a:cubicBezTo>
                  <a:cubicBezTo>
                    <a:pt x="1050" y="2055"/>
                    <a:pt x="1552" y="799"/>
                    <a:pt x="1712" y="502"/>
                  </a:cubicBezTo>
                  <a:cubicBezTo>
                    <a:pt x="1826" y="297"/>
                    <a:pt x="1963" y="137"/>
                    <a:pt x="2168"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5671;p42">
              <a:extLst>
                <a:ext uri="{FF2B5EF4-FFF2-40B4-BE49-F238E27FC236}">
                  <a16:creationId xmlns:a16="http://schemas.microsoft.com/office/drawing/2014/main" id="{7B056550-9EC5-4647-87E7-0C561688AEC6}"/>
                </a:ext>
              </a:extLst>
            </p:cNvPr>
            <p:cNvSpPr/>
            <p:nvPr/>
          </p:nvSpPr>
          <p:spPr>
            <a:xfrm>
              <a:off x="4412506" y="2858246"/>
              <a:ext cx="69886" cy="62773"/>
            </a:xfrm>
            <a:custGeom>
              <a:avLst/>
              <a:gdLst/>
              <a:ahLst/>
              <a:cxnLst/>
              <a:rect l="l" t="t" r="r" b="b"/>
              <a:pathLst>
                <a:path w="2466" h="2215" extrusionOk="0">
                  <a:moveTo>
                    <a:pt x="2465" y="0"/>
                  </a:moveTo>
                  <a:lnTo>
                    <a:pt x="2465" y="0"/>
                  </a:lnTo>
                  <a:cubicBezTo>
                    <a:pt x="2260" y="91"/>
                    <a:pt x="1803" y="708"/>
                    <a:pt x="1575" y="776"/>
                  </a:cubicBezTo>
                  <a:cubicBezTo>
                    <a:pt x="1430" y="820"/>
                    <a:pt x="1276" y="835"/>
                    <a:pt x="1125" y="835"/>
                  </a:cubicBezTo>
                  <a:cubicBezTo>
                    <a:pt x="1038" y="835"/>
                    <a:pt x="951" y="830"/>
                    <a:pt x="867" y="822"/>
                  </a:cubicBezTo>
                  <a:cubicBezTo>
                    <a:pt x="741" y="806"/>
                    <a:pt x="615" y="779"/>
                    <a:pt x="489" y="779"/>
                  </a:cubicBezTo>
                  <a:cubicBezTo>
                    <a:pt x="433" y="779"/>
                    <a:pt x="376" y="785"/>
                    <a:pt x="320" y="799"/>
                  </a:cubicBezTo>
                  <a:cubicBezTo>
                    <a:pt x="160" y="845"/>
                    <a:pt x="0" y="1027"/>
                    <a:pt x="46" y="1187"/>
                  </a:cubicBezTo>
                  <a:cubicBezTo>
                    <a:pt x="63" y="1308"/>
                    <a:pt x="318" y="1470"/>
                    <a:pt x="660" y="1470"/>
                  </a:cubicBezTo>
                  <a:cubicBezTo>
                    <a:pt x="768" y="1470"/>
                    <a:pt x="884" y="1454"/>
                    <a:pt x="1004" y="1415"/>
                  </a:cubicBezTo>
                  <a:lnTo>
                    <a:pt x="1004" y="1415"/>
                  </a:lnTo>
                  <a:cubicBezTo>
                    <a:pt x="1004" y="1484"/>
                    <a:pt x="616" y="1507"/>
                    <a:pt x="411" y="1644"/>
                  </a:cubicBezTo>
                  <a:cubicBezTo>
                    <a:pt x="320" y="1712"/>
                    <a:pt x="228" y="1803"/>
                    <a:pt x="205" y="1917"/>
                  </a:cubicBezTo>
                  <a:cubicBezTo>
                    <a:pt x="183" y="2077"/>
                    <a:pt x="388" y="2214"/>
                    <a:pt x="548" y="2214"/>
                  </a:cubicBezTo>
                  <a:cubicBezTo>
                    <a:pt x="1758" y="2214"/>
                    <a:pt x="2442" y="639"/>
                    <a:pt x="2465" y="0"/>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5672;p42">
              <a:extLst>
                <a:ext uri="{FF2B5EF4-FFF2-40B4-BE49-F238E27FC236}">
                  <a16:creationId xmlns:a16="http://schemas.microsoft.com/office/drawing/2014/main" id="{9BEDB3F1-AC82-8B45-7313-BFB363099595}"/>
                </a:ext>
              </a:extLst>
            </p:cNvPr>
            <p:cNvSpPr/>
            <p:nvPr/>
          </p:nvSpPr>
          <p:spPr>
            <a:xfrm>
              <a:off x="4450651" y="2848214"/>
              <a:ext cx="130704" cy="146036"/>
            </a:xfrm>
            <a:custGeom>
              <a:avLst/>
              <a:gdLst/>
              <a:ahLst/>
              <a:cxnLst/>
              <a:rect l="l" t="t" r="r" b="b"/>
              <a:pathLst>
                <a:path w="4612" h="5153" extrusionOk="0">
                  <a:moveTo>
                    <a:pt x="2136" y="1"/>
                  </a:moveTo>
                  <a:cubicBezTo>
                    <a:pt x="2026" y="1"/>
                    <a:pt x="1915" y="12"/>
                    <a:pt x="1804" y="35"/>
                  </a:cubicBezTo>
                  <a:cubicBezTo>
                    <a:pt x="685" y="263"/>
                    <a:pt x="1" y="1587"/>
                    <a:pt x="275" y="2979"/>
                  </a:cubicBezTo>
                  <a:cubicBezTo>
                    <a:pt x="544" y="4263"/>
                    <a:pt x="1490" y="5153"/>
                    <a:pt x="2499" y="5153"/>
                  </a:cubicBezTo>
                  <a:cubicBezTo>
                    <a:pt x="2601" y="5153"/>
                    <a:pt x="2705" y="5144"/>
                    <a:pt x="2808" y="5125"/>
                  </a:cubicBezTo>
                  <a:cubicBezTo>
                    <a:pt x="3927" y="4896"/>
                    <a:pt x="4611" y="3572"/>
                    <a:pt x="4338" y="2180"/>
                  </a:cubicBezTo>
                  <a:cubicBezTo>
                    <a:pt x="4070" y="905"/>
                    <a:pt x="3136" y="1"/>
                    <a:pt x="2136"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5673;p42">
              <a:extLst>
                <a:ext uri="{FF2B5EF4-FFF2-40B4-BE49-F238E27FC236}">
                  <a16:creationId xmlns:a16="http://schemas.microsoft.com/office/drawing/2014/main" id="{F030C222-6A0B-E298-5C3E-73DC557A1EA0}"/>
                </a:ext>
              </a:extLst>
            </p:cNvPr>
            <p:cNvSpPr/>
            <p:nvPr/>
          </p:nvSpPr>
          <p:spPr>
            <a:xfrm>
              <a:off x="4453882" y="2852777"/>
              <a:ext cx="130052" cy="149862"/>
            </a:xfrm>
            <a:custGeom>
              <a:avLst/>
              <a:gdLst/>
              <a:ahLst/>
              <a:cxnLst/>
              <a:rect l="l" t="t" r="r" b="b"/>
              <a:pathLst>
                <a:path w="4589" h="5288" extrusionOk="0">
                  <a:moveTo>
                    <a:pt x="2101" y="1"/>
                  </a:moveTo>
                  <a:cubicBezTo>
                    <a:pt x="1995" y="1"/>
                    <a:pt x="1888" y="12"/>
                    <a:pt x="1781" y="33"/>
                  </a:cubicBezTo>
                  <a:cubicBezTo>
                    <a:pt x="686" y="262"/>
                    <a:pt x="1" y="1608"/>
                    <a:pt x="298" y="3046"/>
                  </a:cubicBezTo>
                  <a:cubicBezTo>
                    <a:pt x="568" y="4356"/>
                    <a:pt x="1520" y="5287"/>
                    <a:pt x="2533" y="5287"/>
                  </a:cubicBezTo>
                  <a:cubicBezTo>
                    <a:pt x="2632" y="5287"/>
                    <a:pt x="2732" y="5279"/>
                    <a:pt x="2831" y="5260"/>
                  </a:cubicBezTo>
                  <a:cubicBezTo>
                    <a:pt x="3927" y="5032"/>
                    <a:pt x="4589" y="3685"/>
                    <a:pt x="4315" y="2247"/>
                  </a:cubicBezTo>
                  <a:cubicBezTo>
                    <a:pt x="4046" y="947"/>
                    <a:pt x="3106" y="1"/>
                    <a:pt x="210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5674;p42">
              <a:extLst>
                <a:ext uri="{FF2B5EF4-FFF2-40B4-BE49-F238E27FC236}">
                  <a16:creationId xmlns:a16="http://schemas.microsoft.com/office/drawing/2014/main" id="{64824860-52A0-5C84-C8A7-78818979CD0A}"/>
                </a:ext>
              </a:extLst>
            </p:cNvPr>
            <p:cNvSpPr/>
            <p:nvPr/>
          </p:nvSpPr>
          <p:spPr>
            <a:xfrm>
              <a:off x="4482987" y="2856433"/>
              <a:ext cx="100947" cy="122656"/>
            </a:xfrm>
            <a:custGeom>
              <a:avLst/>
              <a:gdLst/>
              <a:ahLst/>
              <a:cxnLst/>
              <a:rect l="l" t="t" r="r" b="b"/>
              <a:pathLst>
                <a:path w="3562" h="4328" extrusionOk="0">
                  <a:moveTo>
                    <a:pt x="1434" y="1"/>
                  </a:moveTo>
                  <a:cubicBezTo>
                    <a:pt x="1336" y="1"/>
                    <a:pt x="1238" y="14"/>
                    <a:pt x="1142" y="41"/>
                  </a:cubicBezTo>
                  <a:cubicBezTo>
                    <a:pt x="366" y="270"/>
                    <a:pt x="1" y="1411"/>
                    <a:pt x="366" y="2598"/>
                  </a:cubicBezTo>
                  <a:cubicBezTo>
                    <a:pt x="667" y="3622"/>
                    <a:pt x="1410" y="4328"/>
                    <a:pt x="2112" y="4328"/>
                  </a:cubicBezTo>
                  <a:cubicBezTo>
                    <a:pt x="2209" y="4328"/>
                    <a:pt x="2304" y="4314"/>
                    <a:pt x="2398" y="4287"/>
                  </a:cubicBezTo>
                  <a:cubicBezTo>
                    <a:pt x="3197" y="4059"/>
                    <a:pt x="3562" y="2917"/>
                    <a:pt x="3197" y="1753"/>
                  </a:cubicBezTo>
                  <a:cubicBezTo>
                    <a:pt x="2895" y="709"/>
                    <a:pt x="2153" y="1"/>
                    <a:pt x="1434"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5675;p42">
              <a:extLst>
                <a:ext uri="{FF2B5EF4-FFF2-40B4-BE49-F238E27FC236}">
                  <a16:creationId xmlns:a16="http://schemas.microsoft.com/office/drawing/2014/main" id="{91B45D1E-6386-B3F2-C0A9-D9B7FBBFE3A6}"/>
                </a:ext>
              </a:extLst>
            </p:cNvPr>
            <p:cNvSpPr/>
            <p:nvPr/>
          </p:nvSpPr>
          <p:spPr>
            <a:xfrm>
              <a:off x="4853023" y="2790202"/>
              <a:ext cx="83461" cy="43133"/>
            </a:xfrm>
            <a:custGeom>
              <a:avLst/>
              <a:gdLst/>
              <a:ahLst/>
              <a:cxnLst/>
              <a:rect l="l" t="t" r="r" b="b"/>
              <a:pathLst>
                <a:path w="2945" h="1522" extrusionOk="0">
                  <a:moveTo>
                    <a:pt x="2317" y="1"/>
                  </a:moveTo>
                  <a:cubicBezTo>
                    <a:pt x="2297" y="1"/>
                    <a:pt x="2278" y="2"/>
                    <a:pt x="2260" y="4"/>
                  </a:cubicBezTo>
                  <a:cubicBezTo>
                    <a:pt x="2100" y="50"/>
                    <a:pt x="1940" y="164"/>
                    <a:pt x="1803" y="256"/>
                  </a:cubicBezTo>
                  <a:cubicBezTo>
                    <a:pt x="1598" y="370"/>
                    <a:pt x="1370" y="484"/>
                    <a:pt x="1141" y="529"/>
                  </a:cubicBezTo>
                  <a:cubicBezTo>
                    <a:pt x="1133" y="530"/>
                    <a:pt x="1125" y="531"/>
                    <a:pt x="1116" y="531"/>
                  </a:cubicBezTo>
                  <a:cubicBezTo>
                    <a:pt x="848" y="531"/>
                    <a:pt x="221" y="209"/>
                    <a:pt x="0" y="187"/>
                  </a:cubicBezTo>
                  <a:lnTo>
                    <a:pt x="0" y="187"/>
                  </a:lnTo>
                  <a:cubicBezTo>
                    <a:pt x="245" y="659"/>
                    <a:pt x="1178" y="1521"/>
                    <a:pt x="2100" y="1521"/>
                  </a:cubicBezTo>
                  <a:cubicBezTo>
                    <a:pt x="2293" y="1521"/>
                    <a:pt x="2485" y="1484"/>
                    <a:pt x="2671" y="1397"/>
                  </a:cubicBezTo>
                  <a:cubicBezTo>
                    <a:pt x="2830" y="1328"/>
                    <a:pt x="2945" y="1123"/>
                    <a:pt x="2853" y="963"/>
                  </a:cubicBezTo>
                  <a:cubicBezTo>
                    <a:pt x="2785" y="872"/>
                    <a:pt x="2671" y="849"/>
                    <a:pt x="2556" y="826"/>
                  </a:cubicBezTo>
                  <a:cubicBezTo>
                    <a:pt x="2519" y="819"/>
                    <a:pt x="2479" y="817"/>
                    <a:pt x="2439" y="817"/>
                  </a:cubicBezTo>
                  <a:cubicBezTo>
                    <a:pt x="2262" y="817"/>
                    <a:pt x="2065" y="869"/>
                    <a:pt x="1972" y="869"/>
                  </a:cubicBezTo>
                  <a:cubicBezTo>
                    <a:pt x="1942" y="869"/>
                    <a:pt x="1922" y="863"/>
                    <a:pt x="1917" y="849"/>
                  </a:cubicBezTo>
                  <a:cubicBezTo>
                    <a:pt x="2442" y="780"/>
                    <a:pt x="2739" y="392"/>
                    <a:pt x="2693" y="233"/>
                  </a:cubicBezTo>
                  <a:cubicBezTo>
                    <a:pt x="2673" y="89"/>
                    <a:pt x="2487" y="1"/>
                    <a:pt x="2317"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5676;p42">
              <a:extLst>
                <a:ext uri="{FF2B5EF4-FFF2-40B4-BE49-F238E27FC236}">
                  <a16:creationId xmlns:a16="http://schemas.microsoft.com/office/drawing/2014/main" id="{BCF9B264-F23C-BC02-E1D4-CFF2477758DE}"/>
                </a:ext>
              </a:extLst>
            </p:cNvPr>
            <p:cNvSpPr/>
            <p:nvPr/>
          </p:nvSpPr>
          <p:spPr>
            <a:xfrm>
              <a:off x="4783136" y="2794736"/>
              <a:ext cx="132660" cy="145129"/>
            </a:xfrm>
            <a:custGeom>
              <a:avLst/>
              <a:gdLst/>
              <a:ahLst/>
              <a:cxnLst/>
              <a:rect l="l" t="t" r="r" b="b"/>
              <a:pathLst>
                <a:path w="4681" h="5121" extrusionOk="0">
                  <a:moveTo>
                    <a:pt x="2116" y="0"/>
                  </a:moveTo>
                  <a:cubicBezTo>
                    <a:pt x="1981" y="0"/>
                    <a:pt x="1846" y="16"/>
                    <a:pt x="1713" y="50"/>
                  </a:cubicBezTo>
                  <a:cubicBezTo>
                    <a:pt x="594" y="324"/>
                    <a:pt x="1" y="1670"/>
                    <a:pt x="343" y="3063"/>
                  </a:cubicBezTo>
                  <a:cubicBezTo>
                    <a:pt x="644" y="4285"/>
                    <a:pt x="1596" y="5121"/>
                    <a:pt x="2565" y="5121"/>
                  </a:cubicBezTo>
                  <a:cubicBezTo>
                    <a:pt x="2700" y="5121"/>
                    <a:pt x="2835" y="5105"/>
                    <a:pt x="2968" y="5071"/>
                  </a:cubicBezTo>
                  <a:cubicBezTo>
                    <a:pt x="4064" y="4798"/>
                    <a:pt x="4680" y="3451"/>
                    <a:pt x="4338" y="2058"/>
                  </a:cubicBezTo>
                  <a:cubicBezTo>
                    <a:pt x="4037" y="836"/>
                    <a:pt x="3085" y="0"/>
                    <a:pt x="2116" y="0"/>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5677;p42">
              <a:extLst>
                <a:ext uri="{FF2B5EF4-FFF2-40B4-BE49-F238E27FC236}">
                  <a16:creationId xmlns:a16="http://schemas.microsoft.com/office/drawing/2014/main" id="{10D245E8-B766-11DB-4F41-2AD860A0100F}"/>
                </a:ext>
              </a:extLst>
            </p:cNvPr>
            <p:cNvSpPr/>
            <p:nvPr/>
          </p:nvSpPr>
          <p:spPr>
            <a:xfrm>
              <a:off x="4783136" y="2799951"/>
              <a:ext cx="132660" cy="148927"/>
            </a:xfrm>
            <a:custGeom>
              <a:avLst/>
              <a:gdLst/>
              <a:ahLst/>
              <a:cxnLst/>
              <a:rect l="l" t="t" r="r" b="b"/>
              <a:pathLst>
                <a:path w="4681" h="5255" extrusionOk="0">
                  <a:moveTo>
                    <a:pt x="2078" y="1"/>
                  </a:moveTo>
                  <a:cubicBezTo>
                    <a:pt x="1948" y="1"/>
                    <a:pt x="1819" y="16"/>
                    <a:pt x="1690" y="48"/>
                  </a:cubicBezTo>
                  <a:cubicBezTo>
                    <a:pt x="594" y="322"/>
                    <a:pt x="1" y="1692"/>
                    <a:pt x="343" y="3130"/>
                  </a:cubicBezTo>
                  <a:cubicBezTo>
                    <a:pt x="666" y="4379"/>
                    <a:pt x="1628" y="5255"/>
                    <a:pt x="2603" y="5255"/>
                  </a:cubicBezTo>
                  <a:cubicBezTo>
                    <a:pt x="2733" y="5255"/>
                    <a:pt x="2862" y="5239"/>
                    <a:pt x="2991" y="5207"/>
                  </a:cubicBezTo>
                  <a:cubicBezTo>
                    <a:pt x="4087" y="4933"/>
                    <a:pt x="4680" y="3564"/>
                    <a:pt x="4315" y="2126"/>
                  </a:cubicBezTo>
                  <a:cubicBezTo>
                    <a:pt x="4013" y="876"/>
                    <a:pt x="3053" y="1"/>
                    <a:pt x="2078"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5678;p42">
              <a:extLst>
                <a:ext uri="{FF2B5EF4-FFF2-40B4-BE49-F238E27FC236}">
                  <a16:creationId xmlns:a16="http://schemas.microsoft.com/office/drawing/2014/main" id="{233082F4-207D-737E-1B00-940461C3251B}"/>
                </a:ext>
              </a:extLst>
            </p:cNvPr>
            <p:cNvSpPr/>
            <p:nvPr/>
          </p:nvSpPr>
          <p:spPr>
            <a:xfrm>
              <a:off x="4814197" y="2801708"/>
              <a:ext cx="98992" cy="124073"/>
            </a:xfrm>
            <a:custGeom>
              <a:avLst/>
              <a:gdLst/>
              <a:ahLst/>
              <a:cxnLst/>
              <a:rect l="l" t="t" r="r" b="b"/>
              <a:pathLst>
                <a:path w="3493" h="4378" extrusionOk="0">
                  <a:moveTo>
                    <a:pt x="1460" y="1"/>
                  </a:moveTo>
                  <a:cubicBezTo>
                    <a:pt x="1376" y="1"/>
                    <a:pt x="1293" y="11"/>
                    <a:pt x="1210" y="32"/>
                  </a:cubicBezTo>
                  <a:cubicBezTo>
                    <a:pt x="411" y="238"/>
                    <a:pt x="1" y="1356"/>
                    <a:pt x="297" y="2543"/>
                  </a:cubicBezTo>
                  <a:cubicBezTo>
                    <a:pt x="563" y="3607"/>
                    <a:pt x="1306" y="4378"/>
                    <a:pt x="2033" y="4378"/>
                  </a:cubicBezTo>
                  <a:cubicBezTo>
                    <a:pt x="2117" y="4378"/>
                    <a:pt x="2200" y="4367"/>
                    <a:pt x="2283" y="4346"/>
                  </a:cubicBezTo>
                  <a:cubicBezTo>
                    <a:pt x="3082" y="4141"/>
                    <a:pt x="3493" y="3022"/>
                    <a:pt x="3196" y="1835"/>
                  </a:cubicBezTo>
                  <a:cubicBezTo>
                    <a:pt x="2910" y="771"/>
                    <a:pt x="2183" y="1"/>
                    <a:pt x="1460" y="1"/>
                  </a:cubicBezTo>
                  <a:close/>
                </a:path>
              </a:pathLst>
            </a:custGeom>
            <a:solidFill>
              <a:srgbClr val="0D29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5679;p42">
              <a:extLst>
                <a:ext uri="{FF2B5EF4-FFF2-40B4-BE49-F238E27FC236}">
                  <a16:creationId xmlns:a16="http://schemas.microsoft.com/office/drawing/2014/main" id="{A3BBB535-6F86-F09D-EA9D-C2A83C5C7D62}"/>
                </a:ext>
              </a:extLst>
            </p:cNvPr>
            <p:cNvSpPr/>
            <p:nvPr/>
          </p:nvSpPr>
          <p:spPr>
            <a:xfrm>
              <a:off x="4688707" y="2949586"/>
              <a:ext cx="64077" cy="65210"/>
            </a:xfrm>
            <a:custGeom>
              <a:avLst/>
              <a:gdLst/>
              <a:ahLst/>
              <a:cxnLst/>
              <a:rect l="l" t="t" r="r" b="b"/>
              <a:pathLst>
                <a:path w="2261" h="2301" extrusionOk="0">
                  <a:moveTo>
                    <a:pt x="755" y="0"/>
                  </a:moveTo>
                  <a:cubicBezTo>
                    <a:pt x="540" y="0"/>
                    <a:pt x="289" y="57"/>
                    <a:pt x="0" y="201"/>
                  </a:cubicBezTo>
                  <a:cubicBezTo>
                    <a:pt x="0" y="201"/>
                    <a:pt x="217" y="142"/>
                    <a:pt x="498" y="142"/>
                  </a:cubicBezTo>
                  <a:cubicBezTo>
                    <a:pt x="936" y="142"/>
                    <a:pt x="1532" y="286"/>
                    <a:pt x="1712" y="1023"/>
                  </a:cubicBezTo>
                  <a:cubicBezTo>
                    <a:pt x="1712" y="1023"/>
                    <a:pt x="1826" y="1844"/>
                    <a:pt x="868" y="2301"/>
                  </a:cubicBezTo>
                  <a:cubicBezTo>
                    <a:pt x="868" y="2301"/>
                    <a:pt x="2260" y="2050"/>
                    <a:pt x="1849" y="726"/>
                  </a:cubicBezTo>
                  <a:cubicBezTo>
                    <a:pt x="1849" y="726"/>
                    <a:pt x="1528" y="0"/>
                    <a:pt x="755"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5680;p42">
              <a:extLst>
                <a:ext uri="{FF2B5EF4-FFF2-40B4-BE49-F238E27FC236}">
                  <a16:creationId xmlns:a16="http://schemas.microsoft.com/office/drawing/2014/main" id="{18D2A341-3839-7FAD-2DD6-B691F217A6AD}"/>
                </a:ext>
              </a:extLst>
            </p:cNvPr>
            <p:cNvSpPr/>
            <p:nvPr/>
          </p:nvSpPr>
          <p:spPr>
            <a:xfrm>
              <a:off x="4553497" y="3014768"/>
              <a:ext cx="304712" cy="118801"/>
            </a:xfrm>
            <a:custGeom>
              <a:avLst/>
              <a:gdLst/>
              <a:ahLst/>
              <a:cxnLst/>
              <a:rect l="l" t="t" r="r" b="b"/>
              <a:pathLst>
                <a:path w="10752" h="4192" extrusionOk="0">
                  <a:moveTo>
                    <a:pt x="10638" y="1"/>
                  </a:moveTo>
                  <a:cubicBezTo>
                    <a:pt x="10227" y="2420"/>
                    <a:pt x="6780" y="3539"/>
                    <a:pt x="6780" y="3539"/>
                  </a:cubicBezTo>
                  <a:cubicBezTo>
                    <a:pt x="6023" y="3756"/>
                    <a:pt x="5335" y="3848"/>
                    <a:pt x="4714" y="3848"/>
                  </a:cubicBezTo>
                  <a:cubicBezTo>
                    <a:pt x="1423" y="3848"/>
                    <a:pt x="1" y="1280"/>
                    <a:pt x="1" y="1279"/>
                  </a:cubicBezTo>
                  <a:lnTo>
                    <a:pt x="1" y="1279"/>
                  </a:lnTo>
                  <a:cubicBezTo>
                    <a:pt x="814" y="3673"/>
                    <a:pt x="3100" y="4192"/>
                    <a:pt x="4828" y="4192"/>
                  </a:cubicBezTo>
                  <a:cubicBezTo>
                    <a:pt x="5769" y="4192"/>
                    <a:pt x="6544" y="4038"/>
                    <a:pt x="6826" y="3950"/>
                  </a:cubicBezTo>
                  <a:cubicBezTo>
                    <a:pt x="10751" y="2808"/>
                    <a:pt x="10638" y="1"/>
                    <a:pt x="10638" y="1"/>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5681;p42">
              <a:extLst>
                <a:ext uri="{FF2B5EF4-FFF2-40B4-BE49-F238E27FC236}">
                  <a16:creationId xmlns:a16="http://schemas.microsoft.com/office/drawing/2014/main" id="{F631AD04-63DE-13EA-5C9B-5B7F6523C5C7}"/>
                </a:ext>
              </a:extLst>
            </p:cNvPr>
            <p:cNvSpPr/>
            <p:nvPr/>
          </p:nvSpPr>
          <p:spPr>
            <a:xfrm>
              <a:off x="4271486" y="3916944"/>
              <a:ext cx="637820" cy="106615"/>
            </a:xfrm>
            <a:custGeom>
              <a:avLst/>
              <a:gdLst/>
              <a:ahLst/>
              <a:cxnLst/>
              <a:rect l="l" t="t" r="r" b="b"/>
              <a:pathLst>
                <a:path w="22506" h="3762" extrusionOk="0">
                  <a:moveTo>
                    <a:pt x="4270" y="1"/>
                  </a:moveTo>
                  <a:cubicBezTo>
                    <a:pt x="1825" y="1"/>
                    <a:pt x="106" y="453"/>
                    <a:pt x="0" y="1697"/>
                  </a:cubicBezTo>
                  <a:cubicBezTo>
                    <a:pt x="0" y="1697"/>
                    <a:pt x="3097" y="3761"/>
                    <a:pt x="12951" y="3761"/>
                  </a:cubicBezTo>
                  <a:cubicBezTo>
                    <a:pt x="15617" y="3761"/>
                    <a:pt x="18778" y="3610"/>
                    <a:pt x="22506" y="3226"/>
                  </a:cubicBezTo>
                  <a:cubicBezTo>
                    <a:pt x="22506" y="3226"/>
                    <a:pt x="10799" y="1"/>
                    <a:pt x="4270" y="1"/>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5682;p42">
              <a:extLst>
                <a:ext uri="{FF2B5EF4-FFF2-40B4-BE49-F238E27FC236}">
                  <a16:creationId xmlns:a16="http://schemas.microsoft.com/office/drawing/2014/main" id="{F1E925A6-40A6-3A76-D08F-0C4F539FE2D6}"/>
                </a:ext>
              </a:extLst>
            </p:cNvPr>
            <p:cNvSpPr/>
            <p:nvPr/>
          </p:nvSpPr>
          <p:spPr>
            <a:xfrm>
              <a:off x="4540744" y="3046622"/>
              <a:ext cx="28963" cy="24457"/>
            </a:xfrm>
            <a:custGeom>
              <a:avLst/>
              <a:gdLst/>
              <a:ahLst/>
              <a:cxnLst/>
              <a:rect l="l" t="t" r="r" b="b"/>
              <a:pathLst>
                <a:path w="1022" h="863" extrusionOk="0">
                  <a:moveTo>
                    <a:pt x="812" y="1"/>
                  </a:moveTo>
                  <a:cubicBezTo>
                    <a:pt x="1" y="1"/>
                    <a:pt x="40" y="863"/>
                    <a:pt x="40" y="863"/>
                  </a:cubicBezTo>
                  <a:cubicBezTo>
                    <a:pt x="258" y="69"/>
                    <a:pt x="839" y="17"/>
                    <a:pt x="987" y="17"/>
                  </a:cubicBezTo>
                  <a:cubicBezTo>
                    <a:pt x="1009" y="17"/>
                    <a:pt x="1022" y="18"/>
                    <a:pt x="1022" y="18"/>
                  </a:cubicBezTo>
                  <a:cubicBezTo>
                    <a:pt x="946" y="6"/>
                    <a:pt x="876" y="1"/>
                    <a:pt x="812" y="1"/>
                  </a:cubicBezTo>
                  <a:close/>
                </a:path>
              </a:pathLst>
            </a:custGeom>
            <a:solidFill>
              <a:srgbClr val="E98742">
                <a:alpha val="5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5683;p42">
              <a:extLst>
                <a:ext uri="{FF2B5EF4-FFF2-40B4-BE49-F238E27FC236}">
                  <a16:creationId xmlns:a16="http://schemas.microsoft.com/office/drawing/2014/main" id="{A8E800C3-3515-9361-4747-31B4BB034D1E}"/>
                </a:ext>
              </a:extLst>
            </p:cNvPr>
            <p:cNvSpPr/>
            <p:nvPr/>
          </p:nvSpPr>
          <p:spPr>
            <a:xfrm>
              <a:off x="4838144" y="3012756"/>
              <a:ext cx="30409" cy="18874"/>
            </a:xfrm>
            <a:custGeom>
              <a:avLst/>
              <a:gdLst/>
              <a:ahLst/>
              <a:cxnLst/>
              <a:rect l="l" t="t" r="r" b="b"/>
              <a:pathLst>
                <a:path w="1073" h="666" extrusionOk="0">
                  <a:moveTo>
                    <a:pt x="501" y="0"/>
                  </a:moveTo>
                  <a:cubicBezTo>
                    <a:pt x="365" y="0"/>
                    <a:pt x="200" y="64"/>
                    <a:pt x="0" y="232"/>
                  </a:cubicBezTo>
                  <a:cubicBezTo>
                    <a:pt x="0" y="232"/>
                    <a:pt x="167" y="148"/>
                    <a:pt x="378" y="148"/>
                  </a:cubicBezTo>
                  <a:cubicBezTo>
                    <a:pt x="609" y="148"/>
                    <a:pt x="894" y="248"/>
                    <a:pt x="1073" y="665"/>
                  </a:cubicBezTo>
                  <a:cubicBezTo>
                    <a:pt x="1073" y="665"/>
                    <a:pt x="940" y="0"/>
                    <a:pt x="501" y="0"/>
                  </a:cubicBezTo>
                  <a:close/>
                </a:path>
              </a:pathLst>
            </a:custGeom>
            <a:solidFill>
              <a:srgbClr val="E98742">
                <a:alpha val="571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5684;p42">
              <a:extLst>
                <a:ext uri="{FF2B5EF4-FFF2-40B4-BE49-F238E27FC236}">
                  <a16:creationId xmlns:a16="http://schemas.microsoft.com/office/drawing/2014/main" id="{B0E6DC23-919A-7328-8D25-E8694F2FF72B}"/>
                </a:ext>
              </a:extLst>
            </p:cNvPr>
            <p:cNvSpPr/>
            <p:nvPr/>
          </p:nvSpPr>
          <p:spPr>
            <a:xfrm>
              <a:off x="4262417" y="4040053"/>
              <a:ext cx="168226" cy="194101"/>
            </a:xfrm>
            <a:custGeom>
              <a:avLst/>
              <a:gdLst/>
              <a:ahLst/>
              <a:cxnLst/>
              <a:rect l="l" t="t" r="r" b="b"/>
              <a:pathLst>
                <a:path w="5936" h="6849" extrusionOk="0">
                  <a:moveTo>
                    <a:pt x="1210" y="1"/>
                  </a:moveTo>
                  <a:lnTo>
                    <a:pt x="1210" y="1"/>
                  </a:lnTo>
                  <a:cubicBezTo>
                    <a:pt x="1" y="4657"/>
                    <a:pt x="5730" y="6848"/>
                    <a:pt x="5730" y="6848"/>
                  </a:cubicBezTo>
                  <a:cubicBezTo>
                    <a:pt x="5935" y="3128"/>
                    <a:pt x="1211" y="1"/>
                    <a:pt x="1210" y="1"/>
                  </a:cubicBezTo>
                  <a:close/>
                </a:path>
              </a:pathLst>
            </a:custGeom>
            <a:solidFill>
              <a:srgbClr val="FF3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5685;p42">
              <a:extLst>
                <a:ext uri="{FF2B5EF4-FFF2-40B4-BE49-F238E27FC236}">
                  <a16:creationId xmlns:a16="http://schemas.microsoft.com/office/drawing/2014/main" id="{0FD6CD63-81F2-F92D-C40C-8F07802BB5FD}"/>
                </a:ext>
              </a:extLst>
            </p:cNvPr>
            <p:cNvSpPr/>
            <p:nvPr/>
          </p:nvSpPr>
          <p:spPr>
            <a:xfrm>
              <a:off x="4710047" y="4145421"/>
              <a:ext cx="240011" cy="76121"/>
            </a:xfrm>
            <a:custGeom>
              <a:avLst/>
              <a:gdLst/>
              <a:ahLst/>
              <a:cxnLst/>
              <a:rect l="l" t="t" r="r" b="b"/>
              <a:pathLst>
                <a:path w="8469" h="2686" extrusionOk="0">
                  <a:moveTo>
                    <a:pt x="5591" y="1"/>
                  </a:moveTo>
                  <a:cubicBezTo>
                    <a:pt x="1768" y="1"/>
                    <a:pt x="1" y="1601"/>
                    <a:pt x="1" y="1601"/>
                  </a:cubicBezTo>
                  <a:cubicBezTo>
                    <a:pt x="1678" y="2392"/>
                    <a:pt x="3054" y="2686"/>
                    <a:pt x="4172" y="2686"/>
                  </a:cubicBezTo>
                  <a:cubicBezTo>
                    <a:pt x="7378" y="2686"/>
                    <a:pt x="8469" y="277"/>
                    <a:pt x="8469" y="277"/>
                  </a:cubicBezTo>
                  <a:cubicBezTo>
                    <a:pt x="7404" y="81"/>
                    <a:pt x="6446" y="1"/>
                    <a:pt x="5591" y="1"/>
                  </a:cubicBezTo>
                  <a:close/>
                </a:path>
              </a:pathLst>
            </a:custGeom>
            <a:solidFill>
              <a:srgbClr val="FF3C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686;p42">
              <a:extLst>
                <a:ext uri="{FF2B5EF4-FFF2-40B4-BE49-F238E27FC236}">
                  <a16:creationId xmlns:a16="http://schemas.microsoft.com/office/drawing/2014/main" id="{A935E2A9-85DA-B55A-0CA9-1DA0F0AC55BD}"/>
                </a:ext>
              </a:extLst>
            </p:cNvPr>
            <p:cNvSpPr/>
            <p:nvPr/>
          </p:nvSpPr>
          <p:spPr>
            <a:xfrm>
              <a:off x="4694517" y="3164233"/>
              <a:ext cx="52429" cy="16806"/>
            </a:xfrm>
            <a:custGeom>
              <a:avLst/>
              <a:gdLst/>
              <a:ahLst/>
              <a:cxnLst/>
              <a:rect l="l" t="t" r="r" b="b"/>
              <a:pathLst>
                <a:path w="1850" h="593" extrusionOk="0">
                  <a:moveTo>
                    <a:pt x="866" y="0"/>
                  </a:moveTo>
                  <a:cubicBezTo>
                    <a:pt x="580" y="0"/>
                    <a:pt x="272" y="146"/>
                    <a:pt x="1" y="593"/>
                  </a:cubicBezTo>
                  <a:cubicBezTo>
                    <a:pt x="1" y="593"/>
                    <a:pt x="384" y="199"/>
                    <a:pt x="968" y="199"/>
                  </a:cubicBezTo>
                  <a:cubicBezTo>
                    <a:pt x="1227" y="199"/>
                    <a:pt x="1527" y="277"/>
                    <a:pt x="1850" y="502"/>
                  </a:cubicBezTo>
                  <a:cubicBezTo>
                    <a:pt x="1850" y="502"/>
                    <a:pt x="1396" y="0"/>
                    <a:pt x="866"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687;p42">
              <a:extLst>
                <a:ext uri="{FF2B5EF4-FFF2-40B4-BE49-F238E27FC236}">
                  <a16:creationId xmlns:a16="http://schemas.microsoft.com/office/drawing/2014/main" id="{F6B89AFF-9334-B362-AEE6-7501335301E1}"/>
                </a:ext>
              </a:extLst>
            </p:cNvPr>
            <p:cNvSpPr/>
            <p:nvPr/>
          </p:nvSpPr>
          <p:spPr>
            <a:xfrm>
              <a:off x="4246235" y="3629321"/>
              <a:ext cx="697362" cy="641703"/>
            </a:xfrm>
            <a:custGeom>
              <a:avLst/>
              <a:gdLst/>
              <a:ahLst/>
              <a:cxnLst/>
              <a:rect l="l" t="t" r="r" b="b"/>
              <a:pathLst>
                <a:path w="24607" h="22643" extrusionOk="0">
                  <a:moveTo>
                    <a:pt x="17696" y="0"/>
                  </a:moveTo>
                  <a:cubicBezTo>
                    <a:pt x="10965" y="0"/>
                    <a:pt x="7012" y="1651"/>
                    <a:pt x="6917" y="1689"/>
                  </a:cubicBezTo>
                  <a:cubicBezTo>
                    <a:pt x="6803" y="1712"/>
                    <a:pt x="5205" y="12029"/>
                    <a:pt x="5205" y="12029"/>
                  </a:cubicBezTo>
                  <a:cubicBezTo>
                    <a:pt x="5205" y="12029"/>
                    <a:pt x="2535" y="13421"/>
                    <a:pt x="868" y="16708"/>
                  </a:cubicBezTo>
                  <a:cubicBezTo>
                    <a:pt x="1" y="18374"/>
                    <a:pt x="4497" y="22642"/>
                    <a:pt x="4497" y="22642"/>
                  </a:cubicBezTo>
                  <a:lnTo>
                    <a:pt x="11254" y="15247"/>
                  </a:lnTo>
                  <a:cubicBezTo>
                    <a:pt x="12235" y="14174"/>
                    <a:pt x="12943" y="12873"/>
                    <a:pt x="13354" y="11481"/>
                  </a:cubicBezTo>
                  <a:lnTo>
                    <a:pt x="15522" y="3720"/>
                  </a:lnTo>
                  <a:lnTo>
                    <a:pt x="15522" y="3720"/>
                  </a:lnTo>
                  <a:cubicBezTo>
                    <a:pt x="15043" y="8285"/>
                    <a:pt x="17051" y="22642"/>
                    <a:pt x="17051" y="22642"/>
                  </a:cubicBezTo>
                  <a:lnTo>
                    <a:pt x="24607" y="21981"/>
                  </a:lnTo>
                  <a:cubicBezTo>
                    <a:pt x="22940" y="13878"/>
                    <a:pt x="22096" y="228"/>
                    <a:pt x="22096" y="228"/>
                  </a:cubicBezTo>
                  <a:cubicBezTo>
                    <a:pt x="20522" y="67"/>
                    <a:pt x="19053" y="0"/>
                    <a:pt x="17696"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688;p42">
              <a:extLst>
                <a:ext uri="{FF2B5EF4-FFF2-40B4-BE49-F238E27FC236}">
                  <a16:creationId xmlns:a16="http://schemas.microsoft.com/office/drawing/2014/main" id="{54893FEF-561E-AD1A-A6B4-A77B3E36436B}"/>
                </a:ext>
              </a:extLst>
            </p:cNvPr>
            <p:cNvSpPr/>
            <p:nvPr/>
          </p:nvSpPr>
          <p:spPr>
            <a:xfrm>
              <a:off x="4246235" y="4047818"/>
              <a:ext cx="185684" cy="223206"/>
            </a:xfrm>
            <a:custGeom>
              <a:avLst/>
              <a:gdLst/>
              <a:ahLst/>
              <a:cxnLst/>
              <a:rect l="l" t="t" r="r" b="b"/>
              <a:pathLst>
                <a:path w="6552" h="7876" extrusionOk="0">
                  <a:moveTo>
                    <a:pt x="2101" y="1"/>
                  </a:moveTo>
                  <a:cubicBezTo>
                    <a:pt x="1667" y="549"/>
                    <a:pt x="1233" y="1188"/>
                    <a:pt x="868" y="1941"/>
                  </a:cubicBezTo>
                  <a:cubicBezTo>
                    <a:pt x="1" y="3607"/>
                    <a:pt x="4497" y="7875"/>
                    <a:pt x="4497" y="7875"/>
                  </a:cubicBezTo>
                  <a:lnTo>
                    <a:pt x="6552" y="5639"/>
                  </a:lnTo>
                  <a:cubicBezTo>
                    <a:pt x="4178" y="4657"/>
                    <a:pt x="2512" y="2512"/>
                    <a:pt x="2101"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689;p42">
              <a:extLst>
                <a:ext uri="{FF2B5EF4-FFF2-40B4-BE49-F238E27FC236}">
                  <a16:creationId xmlns:a16="http://schemas.microsoft.com/office/drawing/2014/main" id="{EC2E1439-8665-4B80-2F0D-3F4F7C45DF42}"/>
                </a:ext>
              </a:extLst>
            </p:cNvPr>
            <p:cNvSpPr/>
            <p:nvPr/>
          </p:nvSpPr>
          <p:spPr>
            <a:xfrm>
              <a:off x="4716509" y="4148737"/>
              <a:ext cx="227088" cy="122287"/>
            </a:xfrm>
            <a:custGeom>
              <a:avLst/>
              <a:gdLst/>
              <a:ahLst/>
              <a:cxnLst/>
              <a:rect l="l" t="t" r="r" b="b"/>
              <a:pathLst>
                <a:path w="8013" h="4315" extrusionOk="0">
                  <a:moveTo>
                    <a:pt x="7373" y="0"/>
                  </a:moveTo>
                  <a:cubicBezTo>
                    <a:pt x="6199" y="861"/>
                    <a:pt x="4672" y="1199"/>
                    <a:pt x="3107" y="1199"/>
                  </a:cubicBezTo>
                  <a:cubicBezTo>
                    <a:pt x="2057" y="1199"/>
                    <a:pt x="991" y="1047"/>
                    <a:pt x="1" y="799"/>
                  </a:cubicBezTo>
                  <a:lnTo>
                    <a:pt x="1" y="799"/>
                  </a:lnTo>
                  <a:cubicBezTo>
                    <a:pt x="252" y="2899"/>
                    <a:pt x="457" y="4314"/>
                    <a:pt x="457" y="4314"/>
                  </a:cubicBezTo>
                  <a:lnTo>
                    <a:pt x="8013" y="3653"/>
                  </a:lnTo>
                  <a:cubicBezTo>
                    <a:pt x="7784" y="2534"/>
                    <a:pt x="7579" y="1279"/>
                    <a:pt x="7373"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690;p42">
              <a:extLst>
                <a:ext uri="{FF2B5EF4-FFF2-40B4-BE49-F238E27FC236}">
                  <a16:creationId xmlns:a16="http://schemas.microsoft.com/office/drawing/2014/main" id="{66267EDC-4DF8-E7AE-EE51-DA9CA3CE1241}"/>
                </a:ext>
              </a:extLst>
            </p:cNvPr>
            <p:cNvSpPr/>
            <p:nvPr/>
          </p:nvSpPr>
          <p:spPr>
            <a:xfrm>
              <a:off x="4393745" y="3629321"/>
              <a:ext cx="515561" cy="425695"/>
            </a:xfrm>
            <a:custGeom>
              <a:avLst/>
              <a:gdLst/>
              <a:ahLst/>
              <a:cxnLst/>
              <a:rect l="l" t="t" r="r" b="b"/>
              <a:pathLst>
                <a:path w="18192" h="15021" extrusionOk="0">
                  <a:moveTo>
                    <a:pt x="12491" y="0"/>
                  </a:moveTo>
                  <a:cubicBezTo>
                    <a:pt x="5760" y="0"/>
                    <a:pt x="1807" y="1651"/>
                    <a:pt x="1712" y="1689"/>
                  </a:cubicBezTo>
                  <a:cubicBezTo>
                    <a:pt x="1598" y="1712"/>
                    <a:pt x="91" y="11458"/>
                    <a:pt x="0" y="12006"/>
                  </a:cubicBezTo>
                  <a:cubicBezTo>
                    <a:pt x="2214" y="12873"/>
                    <a:pt x="4519" y="13649"/>
                    <a:pt x="6870" y="14220"/>
                  </a:cubicBezTo>
                  <a:cubicBezTo>
                    <a:pt x="7418" y="13375"/>
                    <a:pt x="7875" y="12462"/>
                    <a:pt x="8149" y="11481"/>
                  </a:cubicBezTo>
                  <a:lnTo>
                    <a:pt x="10317" y="3720"/>
                  </a:lnTo>
                  <a:lnTo>
                    <a:pt x="10317" y="3720"/>
                  </a:lnTo>
                  <a:cubicBezTo>
                    <a:pt x="10066" y="6003"/>
                    <a:pt x="10454" y="10751"/>
                    <a:pt x="10911" y="14905"/>
                  </a:cubicBezTo>
                  <a:cubicBezTo>
                    <a:pt x="11662" y="14981"/>
                    <a:pt x="12412" y="15021"/>
                    <a:pt x="13156" y="15021"/>
                  </a:cubicBezTo>
                  <a:cubicBezTo>
                    <a:pt x="14875" y="15021"/>
                    <a:pt x="16567" y="14805"/>
                    <a:pt x="18192" y="14311"/>
                  </a:cubicBezTo>
                  <a:cubicBezTo>
                    <a:pt x="17324" y="7327"/>
                    <a:pt x="16891" y="228"/>
                    <a:pt x="16891" y="228"/>
                  </a:cubicBezTo>
                  <a:cubicBezTo>
                    <a:pt x="15317" y="67"/>
                    <a:pt x="13848" y="0"/>
                    <a:pt x="12491"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691;p42">
              <a:extLst>
                <a:ext uri="{FF2B5EF4-FFF2-40B4-BE49-F238E27FC236}">
                  <a16:creationId xmlns:a16="http://schemas.microsoft.com/office/drawing/2014/main" id="{5FAB15D4-1D88-B8BD-DF4F-084D59BBF701}"/>
                </a:ext>
              </a:extLst>
            </p:cNvPr>
            <p:cNvSpPr/>
            <p:nvPr/>
          </p:nvSpPr>
          <p:spPr>
            <a:xfrm>
              <a:off x="4354919" y="3026359"/>
              <a:ext cx="117753" cy="52797"/>
            </a:xfrm>
            <a:custGeom>
              <a:avLst/>
              <a:gdLst/>
              <a:ahLst/>
              <a:cxnLst/>
              <a:rect l="l" t="t" r="r" b="b"/>
              <a:pathLst>
                <a:path w="4155" h="1863" extrusionOk="0">
                  <a:moveTo>
                    <a:pt x="2610" y="0"/>
                  </a:moveTo>
                  <a:cubicBezTo>
                    <a:pt x="2404" y="0"/>
                    <a:pt x="2187" y="16"/>
                    <a:pt x="1964" y="48"/>
                  </a:cubicBezTo>
                  <a:cubicBezTo>
                    <a:pt x="845" y="231"/>
                    <a:pt x="1" y="756"/>
                    <a:pt x="92" y="1235"/>
                  </a:cubicBezTo>
                  <a:cubicBezTo>
                    <a:pt x="146" y="1613"/>
                    <a:pt x="752" y="1863"/>
                    <a:pt x="1542" y="1863"/>
                  </a:cubicBezTo>
                  <a:cubicBezTo>
                    <a:pt x="1755" y="1863"/>
                    <a:pt x="1982" y="1845"/>
                    <a:pt x="2215" y="1806"/>
                  </a:cubicBezTo>
                  <a:cubicBezTo>
                    <a:pt x="3333" y="1646"/>
                    <a:pt x="4155" y="1121"/>
                    <a:pt x="4086" y="619"/>
                  </a:cubicBezTo>
                  <a:cubicBezTo>
                    <a:pt x="4032" y="237"/>
                    <a:pt x="3413" y="0"/>
                    <a:pt x="2610" y="0"/>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92;p42">
              <a:extLst>
                <a:ext uri="{FF2B5EF4-FFF2-40B4-BE49-F238E27FC236}">
                  <a16:creationId xmlns:a16="http://schemas.microsoft.com/office/drawing/2014/main" id="{F645779E-6BC9-0B42-A858-0D30B0446513}"/>
                </a:ext>
              </a:extLst>
            </p:cNvPr>
            <p:cNvSpPr/>
            <p:nvPr/>
          </p:nvSpPr>
          <p:spPr>
            <a:xfrm>
              <a:off x="4271486" y="3624673"/>
              <a:ext cx="774957" cy="398290"/>
            </a:xfrm>
            <a:custGeom>
              <a:avLst/>
              <a:gdLst/>
              <a:ahLst/>
              <a:cxnLst/>
              <a:rect l="l" t="t" r="r" b="b"/>
              <a:pathLst>
                <a:path w="27345" h="14054" extrusionOk="0">
                  <a:moveTo>
                    <a:pt x="14272" y="0"/>
                  </a:moveTo>
                  <a:cubicBezTo>
                    <a:pt x="12680" y="0"/>
                    <a:pt x="10900" y="72"/>
                    <a:pt x="8948" y="255"/>
                  </a:cubicBezTo>
                  <a:cubicBezTo>
                    <a:pt x="7510" y="392"/>
                    <a:pt x="6003" y="597"/>
                    <a:pt x="4383" y="849"/>
                  </a:cubicBezTo>
                  <a:cubicBezTo>
                    <a:pt x="4383" y="849"/>
                    <a:pt x="4131" y="1191"/>
                    <a:pt x="3721" y="1876"/>
                  </a:cubicBezTo>
                  <a:cubicBezTo>
                    <a:pt x="2853" y="3382"/>
                    <a:pt x="1278" y="6623"/>
                    <a:pt x="0" y="12010"/>
                  </a:cubicBezTo>
                  <a:cubicBezTo>
                    <a:pt x="0" y="12010"/>
                    <a:pt x="814" y="11387"/>
                    <a:pt x="3054" y="11387"/>
                  </a:cubicBezTo>
                  <a:cubicBezTo>
                    <a:pt x="4836" y="11387"/>
                    <a:pt x="7519" y="11781"/>
                    <a:pt x="11413" y="13197"/>
                  </a:cubicBezTo>
                  <a:cubicBezTo>
                    <a:pt x="11413" y="13197"/>
                    <a:pt x="14390" y="14053"/>
                    <a:pt x="18016" y="14053"/>
                  </a:cubicBezTo>
                  <a:cubicBezTo>
                    <a:pt x="21140" y="14053"/>
                    <a:pt x="24746" y="13418"/>
                    <a:pt x="27345" y="11051"/>
                  </a:cubicBezTo>
                  <a:cubicBezTo>
                    <a:pt x="27345" y="11051"/>
                    <a:pt x="27276" y="7970"/>
                    <a:pt x="23716" y="1077"/>
                  </a:cubicBezTo>
                  <a:cubicBezTo>
                    <a:pt x="23716" y="1077"/>
                    <a:pt x="23670" y="1054"/>
                    <a:pt x="23579" y="1031"/>
                  </a:cubicBezTo>
                  <a:cubicBezTo>
                    <a:pt x="23076" y="894"/>
                    <a:pt x="21502" y="483"/>
                    <a:pt x="18877" y="209"/>
                  </a:cubicBezTo>
                  <a:cubicBezTo>
                    <a:pt x="17589" y="89"/>
                    <a:pt x="16047" y="0"/>
                    <a:pt x="14272"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693;p42">
              <a:extLst>
                <a:ext uri="{FF2B5EF4-FFF2-40B4-BE49-F238E27FC236}">
                  <a16:creationId xmlns:a16="http://schemas.microsoft.com/office/drawing/2014/main" id="{6721A14B-D341-C347-D2C2-E78165AF9A8C}"/>
                </a:ext>
              </a:extLst>
            </p:cNvPr>
            <p:cNvSpPr/>
            <p:nvPr/>
          </p:nvSpPr>
          <p:spPr>
            <a:xfrm>
              <a:off x="4114284" y="4040053"/>
              <a:ext cx="310521" cy="402031"/>
            </a:xfrm>
            <a:custGeom>
              <a:avLst/>
              <a:gdLst/>
              <a:ahLst/>
              <a:cxnLst/>
              <a:rect l="l" t="t" r="r" b="b"/>
              <a:pathLst>
                <a:path w="10957" h="14186" extrusionOk="0">
                  <a:moveTo>
                    <a:pt x="6437" y="1"/>
                  </a:moveTo>
                  <a:lnTo>
                    <a:pt x="526" y="5684"/>
                  </a:lnTo>
                  <a:cubicBezTo>
                    <a:pt x="183" y="6004"/>
                    <a:pt x="1" y="6483"/>
                    <a:pt x="69" y="6963"/>
                  </a:cubicBezTo>
                  <a:cubicBezTo>
                    <a:pt x="206" y="8218"/>
                    <a:pt x="731" y="10752"/>
                    <a:pt x="2603" y="13445"/>
                  </a:cubicBezTo>
                  <a:cubicBezTo>
                    <a:pt x="2952" y="13943"/>
                    <a:pt x="3494" y="14185"/>
                    <a:pt x="4034" y="14185"/>
                  </a:cubicBezTo>
                  <a:cubicBezTo>
                    <a:pt x="4656" y="14185"/>
                    <a:pt x="5275" y="13863"/>
                    <a:pt x="5593" y="13239"/>
                  </a:cubicBezTo>
                  <a:cubicBezTo>
                    <a:pt x="5775" y="12829"/>
                    <a:pt x="5958" y="12326"/>
                    <a:pt x="6095" y="11665"/>
                  </a:cubicBezTo>
                  <a:lnTo>
                    <a:pt x="10957" y="6848"/>
                  </a:lnTo>
                  <a:cubicBezTo>
                    <a:pt x="10957" y="6848"/>
                    <a:pt x="6118" y="4201"/>
                    <a:pt x="6437"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694;p42">
              <a:extLst>
                <a:ext uri="{FF2B5EF4-FFF2-40B4-BE49-F238E27FC236}">
                  <a16:creationId xmlns:a16="http://schemas.microsoft.com/office/drawing/2014/main" id="{B1DC369C-2D2A-6C00-0843-34E9A66E3952}"/>
                </a:ext>
              </a:extLst>
            </p:cNvPr>
            <p:cNvSpPr/>
            <p:nvPr/>
          </p:nvSpPr>
          <p:spPr>
            <a:xfrm>
              <a:off x="4710047" y="4153271"/>
              <a:ext cx="333165" cy="322056"/>
            </a:xfrm>
            <a:custGeom>
              <a:avLst/>
              <a:gdLst/>
              <a:ahLst/>
              <a:cxnLst/>
              <a:rect l="l" t="t" r="r" b="b"/>
              <a:pathLst>
                <a:path w="11756" h="11364" extrusionOk="0">
                  <a:moveTo>
                    <a:pt x="8469" y="0"/>
                  </a:moveTo>
                  <a:cubicBezTo>
                    <a:pt x="7252" y="1498"/>
                    <a:pt x="5386" y="1906"/>
                    <a:pt x="3714" y="1906"/>
                  </a:cubicBezTo>
                  <a:cubicBezTo>
                    <a:pt x="1718" y="1906"/>
                    <a:pt x="1" y="1324"/>
                    <a:pt x="1" y="1324"/>
                  </a:cubicBezTo>
                  <a:lnTo>
                    <a:pt x="1" y="1324"/>
                  </a:lnTo>
                  <a:lnTo>
                    <a:pt x="868" y="9359"/>
                  </a:lnTo>
                  <a:cubicBezTo>
                    <a:pt x="914" y="9747"/>
                    <a:pt x="1142" y="10066"/>
                    <a:pt x="1461" y="10272"/>
                  </a:cubicBezTo>
                  <a:cubicBezTo>
                    <a:pt x="2902" y="11102"/>
                    <a:pt x="4484" y="11363"/>
                    <a:pt x="5904" y="11363"/>
                  </a:cubicBezTo>
                  <a:cubicBezTo>
                    <a:pt x="8309" y="11363"/>
                    <a:pt x="10249" y="10614"/>
                    <a:pt x="10249" y="10614"/>
                  </a:cubicBezTo>
                  <a:cubicBezTo>
                    <a:pt x="11756" y="9610"/>
                    <a:pt x="9382" y="7350"/>
                    <a:pt x="9382" y="7350"/>
                  </a:cubicBezTo>
                  <a:lnTo>
                    <a:pt x="8469" y="0"/>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5695;p42">
              <a:extLst>
                <a:ext uri="{FF2B5EF4-FFF2-40B4-BE49-F238E27FC236}">
                  <a16:creationId xmlns:a16="http://schemas.microsoft.com/office/drawing/2014/main" id="{1C4FCB71-948D-5175-FB0F-081F2ED2D3F8}"/>
                </a:ext>
              </a:extLst>
            </p:cNvPr>
            <p:cNvSpPr/>
            <p:nvPr/>
          </p:nvSpPr>
          <p:spPr>
            <a:xfrm>
              <a:off x="4880172" y="2943550"/>
              <a:ext cx="118405" cy="52571"/>
            </a:xfrm>
            <a:custGeom>
              <a:avLst/>
              <a:gdLst/>
              <a:ahLst/>
              <a:cxnLst/>
              <a:rect l="l" t="t" r="r" b="b"/>
              <a:pathLst>
                <a:path w="4178" h="1855" extrusionOk="0">
                  <a:moveTo>
                    <a:pt x="2610" y="1"/>
                  </a:moveTo>
                  <a:cubicBezTo>
                    <a:pt x="2404" y="1"/>
                    <a:pt x="2187" y="16"/>
                    <a:pt x="1964" y="49"/>
                  </a:cubicBezTo>
                  <a:cubicBezTo>
                    <a:pt x="845" y="208"/>
                    <a:pt x="1" y="756"/>
                    <a:pt x="92" y="1236"/>
                  </a:cubicBezTo>
                  <a:cubicBezTo>
                    <a:pt x="147" y="1617"/>
                    <a:pt x="766" y="1854"/>
                    <a:pt x="1569" y="1854"/>
                  </a:cubicBezTo>
                  <a:cubicBezTo>
                    <a:pt x="1774" y="1854"/>
                    <a:pt x="1992" y="1839"/>
                    <a:pt x="2215" y="1806"/>
                  </a:cubicBezTo>
                  <a:cubicBezTo>
                    <a:pt x="3333" y="1646"/>
                    <a:pt x="4178" y="1099"/>
                    <a:pt x="4086" y="619"/>
                  </a:cubicBezTo>
                  <a:cubicBezTo>
                    <a:pt x="4032" y="238"/>
                    <a:pt x="3413" y="1"/>
                    <a:pt x="2610" y="1"/>
                  </a:cubicBezTo>
                  <a:close/>
                </a:path>
              </a:pathLst>
            </a:custGeom>
            <a:solidFill>
              <a:srgbClr val="FFB3B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5696;p42">
              <a:extLst>
                <a:ext uri="{FF2B5EF4-FFF2-40B4-BE49-F238E27FC236}">
                  <a16:creationId xmlns:a16="http://schemas.microsoft.com/office/drawing/2014/main" id="{2E2B148C-6331-A16A-D877-FC75DC8A887F}"/>
                </a:ext>
              </a:extLst>
            </p:cNvPr>
            <p:cNvSpPr/>
            <p:nvPr/>
          </p:nvSpPr>
          <p:spPr>
            <a:xfrm>
              <a:off x="4376911" y="3592422"/>
              <a:ext cx="562804" cy="222696"/>
            </a:xfrm>
            <a:custGeom>
              <a:avLst/>
              <a:gdLst/>
              <a:ahLst/>
              <a:cxnLst/>
              <a:rect l="l" t="t" r="r" b="b"/>
              <a:pathLst>
                <a:path w="19859" h="7858" extrusionOk="0">
                  <a:moveTo>
                    <a:pt x="9679" y="1"/>
                  </a:moveTo>
                  <a:lnTo>
                    <a:pt x="4429" y="2329"/>
                  </a:lnTo>
                  <a:cubicBezTo>
                    <a:pt x="4703" y="2055"/>
                    <a:pt x="4977" y="1735"/>
                    <a:pt x="5228" y="1393"/>
                  </a:cubicBezTo>
                  <a:lnTo>
                    <a:pt x="5228" y="1393"/>
                  </a:lnTo>
                  <a:cubicBezTo>
                    <a:pt x="3790" y="1530"/>
                    <a:pt x="2283" y="1735"/>
                    <a:pt x="663" y="1987"/>
                  </a:cubicBezTo>
                  <a:cubicBezTo>
                    <a:pt x="663" y="1987"/>
                    <a:pt x="411" y="2329"/>
                    <a:pt x="1" y="3014"/>
                  </a:cubicBezTo>
                  <a:cubicBezTo>
                    <a:pt x="438" y="3512"/>
                    <a:pt x="1085" y="3800"/>
                    <a:pt x="1770" y="3800"/>
                  </a:cubicBezTo>
                  <a:cubicBezTo>
                    <a:pt x="2121" y="3800"/>
                    <a:pt x="2483" y="3724"/>
                    <a:pt x="2831" y="3562"/>
                  </a:cubicBezTo>
                  <a:cubicBezTo>
                    <a:pt x="3151" y="3402"/>
                    <a:pt x="3493" y="3196"/>
                    <a:pt x="3790" y="2922"/>
                  </a:cubicBezTo>
                  <a:lnTo>
                    <a:pt x="4200" y="6574"/>
                  </a:lnTo>
                  <a:cubicBezTo>
                    <a:pt x="4200" y="6574"/>
                    <a:pt x="3794" y="7857"/>
                    <a:pt x="7864" y="7857"/>
                  </a:cubicBezTo>
                  <a:cubicBezTo>
                    <a:pt x="8000" y="7857"/>
                    <a:pt x="8140" y="7856"/>
                    <a:pt x="8286" y="7853"/>
                  </a:cubicBezTo>
                  <a:cubicBezTo>
                    <a:pt x="8286" y="7853"/>
                    <a:pt x="16115" y="7373"/>
                    <a:pt x="19265" y="5707"/>
                  </a:cubicBezTo>
                  <a:lnTo>
                    <a:pt x="19265" y="4269"/>
                  </a:lnTo>
                  <a:lnTo>
                    <a:pt x="19585" y="3813"/>
                  </a:lnTo>
                  <a:lnTo>
                    <a:pt x="19288" y="2671"/>
                  </a:lnTo>
                  <a:cubicBezTo>
                    <a:pt x="19493" y="2534"/>
                    <a:pt x="19699" y="2375"/>
                    <a:pt x="19859" y="2169"/>
                  </a:cubicBezTo>
                  <a:cubicBezTo>
                    <a:pt x="19356" y="2032"/>
                    <a:pt x="17782" y="1621"/>
                    <a:pt x="15157" y="1347"/>
                  </a:cubicBezTo>
                  <a:lnTo>
                    <a:pt x="15157" y="1347"/>
                  </a:lnTo>
                  <a:cubicBezTo>
                    <a:pt x="15202" y="1416"/>
                    <a:pt x="15271" y="1484"/>
                    <a:pt x="15316" y="1530"/>
                  </a:cubicBezTo>
                  <a:lnTo>
                    <a:pt x="9679" y="1"/>
                  </a:ln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5697;p42">
              <a:extLst>
                <a:ext uri="{FF2B5EF4-FFF2-40B4-BE49-F238E27FC236}">
                  <a16:creationId xmlns:a16="http://schemas.microsoft.com/office/drawing/2014/main" id="{27DF4A3E-57BD-10B1-C561-23BBF5D27863}"/>
                </a:ext>
              </a:extLst>
            </p:cNvPr>
            <p:cNvSpPr/>
            <p:nvPr/>
          </p:nvSpPr>
          <p:spPr>
            <a:xfrm>
              <a:off x="4510817" y="3662876"/>
              <a:ext cx="403023" cy="141927"/>
            </a:xfrm>
            <a:custGeom>
              <a:avLst/>
              <a:gdLst/>
              <a:ahLst/>
              <a:cxnLst/>
              <a:rect l="l" t="t" r="r" b="b"/>
              <a:pathLst>
                <a:path w="14221" h="5008" extrusionOk="0">
                  <a:moveTo>
                    <a:pt x="13155" y="0"/>
                  </a:moveTo>
                  <a:cubicBezTo>
                    <a:pt x="1998" y="0"/>
                    <a:pt x="293" y="2669"/>
                    <a:pt x="69" y="3769"/>
                  </a:cubicBezTo>
                  <a:cubicBezTo>
                    <a:pt x="0" y="4088"/>
                    <a:pt x="115" y="4431"/>
                    <a:pt x="388" y="4591"/>
                  </a:cubicBezTo>
                  <a:cubicBezTo>
                    <a:pt x="835" y="4888"/>
                    <a:pt x="1645" y="5008"/>
                    <a:pt x="2658" y="5008"/>
                  </a:cubicBezTo>
                  <a:cubicBezTo>
                    <a:pt x="6770" y="5008"/>
                    <a:pt x="14221" y="3038"/>
                    <a:pt x="14221" y="3038"/>
                  </a:cubicBezTo>
                  <a:lnTo>
                    <a:pt x="13718" y="3"/>
                  </a:lnTo>
                  <a:cubicBezTo>
                    <a:pt x="13528" y="1"/>
                    <a:pt x="13340" y="0"/>
                    <a:pt x="13155" y="0"/>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5698;p42">
              <a:extLst>
                <a:ext uri="{FF2B5EF4-FFF2-40B4-BE49-F238E27FC236}">
                  <a16:creationId xmlns:a16="http://schemas.microsoft.com/office/drawing/2014/main" id="{B5706F69-F19F-7C63-E8D1-12397E5F3DB0}"/>
                </a:ext>
              </a:extLst>
            </p:cNvPr>
            <p:cNvSpPr/>
            <p:nvPr/>
          </p:nvSpPr>
          <p:spPr>
            <a:xfrm>
              <a:off x="4475364" y="3638957"/>
              <a:ext cx="427481" cy="148757"/>
            </a:xfrm>
            <a:custGeom>
              <a:avLst/>
              <a:gdLst/>
              <a:ahLst/>
              <a:cxnLst/>
              <a:rect l="l" t="t" r="r" b="b"/>
              <a:pathLst>
                <a:path w="15084" h="5249" extrusionOk="0">
                  <a:moveTo>
                    <a:pt x="14090" y="1"/>
                  </a:moveTo>
                  <a:cubicBezTo>
                    <a:pt x="0" y="1"/>
                    <a:pt x="1297" y="4293"/>
                    <a:pt x="1297" y="4293"/>
                  </a:cubicBezTo>
                  <a:cubicBezTo>
                    <a:pt x="1291" y="4995"/>
                    <a:pt x="2344" y="5248"/>
                    <a:pt x="3871" y="5248"/>
                  </a:cubicBezTo>
                  <a:cubicBezTo>
                    <a:pt x="7861" y="5248"/>
                    <a:pt x="15084" y="3517"/>
                    <a:pt x="15084" y="3517"/>
                  </a:cubicBezTo>
                  <a:lnTo>
                    <a:pt x="14536" y="2"/>
                  </a:lnTo>
                  <a:cubicBezTo>
                    <a:pt x="14386" y="1"/>
                    <a:pt x="14237" y="1"/>
                    <a:pt x="14090" y="1"/>
                  </a:cubicBezTo>
                  <a:close/>
                </a:path>
              </a:pathLst>
            </a:custGeom>
            <a:solidFill>
              <a:srgbClr val="FAF8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5699;p42">
              <a:extLst>
                <a:ext uri="{FF2B5EF4-FFF2-40B4-BE49-F238E27FC236}">
                  <a16:creationId xmlns:a16="http://schemas.microsoft.com/office/drawing/2014/main" id="{6F420B68-3D36-3746-CD5D-01FF9382E248}"/>
                </a:ext>
              </a:extLst>
            </p:cNvPr>
            <p:cNvSpPr/>
            <p:nvPr/>
          </p:nvSpPr>
          <p:spPr>
            <a:xfrm>
              <a:off x="4455186" y="3201245"/>
              <a:ext cx="458655" cy="577513"/>
            </a:xfrm>
            <a:custGeom>
              <a:avLst/>
              <a:gdLst/>
              <a:ahLst/>
              <a:cxnLst/>
              <a:rect l="l" t="t" r="r" b="b"/>
              <a:pathLst>
                <a:path w="16184" h="20378" extrusionOk="0">
                  <a:moveTo>
                    <a:pt x="10681" y="0"/>
                  </a:moveTo>
                  <a:cubicBezTo>
                    <a:pt x="7170" y="0"/>
                    <a:pt x="1445" y="285"/>
                    <a:pt x="0" y="2072"/>
                  </a:cubicBezTo>
                  <a:lnTo>
                    <a:pt x="2009" y="20377"/>
                  </a:lnTo>
                  <a:cubicBezTo>
                    <a:pt x="2146" y="18437"/>
                    <a:pt x="16184" y="17570"/>
                    <a:pt x="16184" y="17570"/>
                  </a:cubicBezTo>
                  <a:lnTo>
                    <a:pt x="13490" y="63"/>
                  </a:lnTo>
                  <a:cubicBezTo>
                    <a:pt x="13490" y="63"/>
                    <a:pt x="12330" y="0"/>
                    <a:pt x="10681"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5700;p42">
              <a:extLst>
                <a:ext uri="{FF2B5EF4-FFF2-40B4-BE49-F238E27FC236}">
                  <a16:creationId xmlns:a16="http://schemas.microsoft.com/office/drawing/2014/main" id="{57A66984-73DE-C69D-FCE2-1FC3B7331B27}"/>
                </a:ext>
              </a:extLst>
            </p:cNvPr>
            <p:cNvSpPr/>
            <p:nvPr/>
          </p:nvSpPr>
          <p:spPr>
            <a:xfrm>
              <a:off x="4481060" y="3218703"/>
              <a:ext cx="421784" cy="515420"/>
            </a:xfrm>
            <a:custGeom>
              <a:avLst/>
              <a:gdLst/>
              <a:ahLst/>
              <a:cxnLst/>
              <a:rect l="l" t="t" r="r" b="b"/>
              <a:pathLst>
                <a:path w="14883" h="18187" extrusionOk="0">
                  <a:moveTo>
                    <a:pt x="9991" y="1"/>
                  </a:moveTo>
                  <a:cubicBezTo>
                    <a:pt x="7237" y="1"/>
                    <a:pt x="2425" y="196"/>
                    <a:pt x="0" y="1456"/>
                  </a:cubicBezTo>
                  <a:lnTo>
                    <a:pt x="1598" y="18186"/>
                  </a:lnTo>
                  <a:cubicBezTo>
                    <a:pt x="1598" y="18186"/>
                    <a:pt x="5755" y="16324"/>
                    <a:pt x="13087" y="16324"/>
                  </a:cubicBezTo>
                  <a:cubicBezTo>
                    <a:pt x="13666" y="16324"/>
                    <a:pt x="14265" y="16335"/>
                    <a:pt x="14883" y="16360"/>
                  </a:cubicBezTo>
                  <a:lnTo>
                    <a:pt x="12052" y="40"/>
                  </a:lnTo>
                  <a:cubicBezTo>
                    <a:pt x="12052" y="40"/>
                    <a:pt x="11230" y="1"/>
                    <a:pt x="9991"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5701;p42">
              <a:extLst>
                <a:ext uri="{FF2B5EF4-FFF2-40B4-BE49-F238E27FC236}">
                  <a16:creationId xmlns:a16="http://schemas.microsoft.com/office/drawing/2014/main" id="{1696550B-96B4-DF40-787F-9D09B4E2CEBC}"/>
                </a:ext>
              </a:extLst>
            </p:cNvPr>
            <p:cNvSpPr/>
            <p:nvPr/>
          </p:nvSpPr>
          <p:spPr>
            <a:xfrm>
              <a:off x="4526348" y="3250812"/>
              <a:ext cx="319562" cy="291193"/>
            </a:xfrm>
            <a:custGeom>
              <a:avLst/>
              <a:gdLst/>
              <a:ahLst/>
              <a:cxnLst/>
              <a:rect l="l" t="t" r="r" b="b"/>
              <a:pathLst>
                <a:path w="11276" h="10275" extrusionOk="0">
                  <a:moveTo>
                    <a:pt x="8756" y="0"/>
                  </a:moveTo>
                  <a:cubicBezTo>
                    <a:pt x="7051" y="0"/>
                    <a:pt x="3453" y="181"/>
                    <a:pt x="0" y="1509"/>
                  </a:cubicBezTo>
                  <a:lnTo>
                    <a:pt x="639" y="10274"/>
                  </a:lnTo>
                  <a:cubicBezTo>
                    <a:pt x="639" y="10274"/>
                    <a:pt x="4442" y="9191"/>
                    <a:pt x="10268" y="9191"/>
                  </a:cubicBezTo>
                  <a:cubicBezTo>
                    <a:pt x="10597" y="9191"/>
                    <a:pt x="10934" y="9194"/>
                    <a:pt x="11276" y="9202"/>
                  </a:cubicBezTo>
                  <a:lnTo>
                    <a:pt x="9769" y="26"/>
                  </a:lnTo>
                  <a:cubicBezTo>
                    <a:pt x="9769" y="26"/>
                    <a:pt x="9396" y="0"/>
                    <a:pt x="8756" y="0"/>
                  </a:cubicBezTo>
                  <a:close/>
                </a:path>
              </a:pathLst>
            </a:custGeom>
            <a:solidFill>
              <a:srgbClr val="0C00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5702;p42">
              <a:extLst>
                <a:ext uri="{FF2B5EF4-FFF2-40B4-BE49-F238E27FC236}">
                  <a16:creationId xmlns:a16="http://schemas.microsoft.com/office/drawing/2014/main" id="{F4856612-835F-50E7-5F35-304A02B18EEA}"/>
                </a:ext>
              </a:extLst>
            </p:cNvPr>
            <p:cNvSpPr/>
            <p:nvPr/>
          </p:nvSpPr>
          <p:spPr>
            <a:xfrm>
              <a:off x="4543153" y="3265776"/>
              <a:ext cx="286602" cy="252283"/>
            </a:xfrm>
            <a:custGeom>
              <a:avLst/>
              <a:gdLst/>
              <a:ahLst/>
              <a:cxnLst/>
              <a:rect l="l" t="t" r="r" b="b"/>
              <a:pathLst>
                <a:path w="10113" h="8902" extrusionOk="0">
                  <a:moveTo>
                    <a:pt x="7830" y="1"/>
                  </a:moveTo>
                  <a:cubicBezTo>
                    <a:pt x="6300" y="1"/>
                    <a:pt x="3084" y="157"/>
                    <a:pt x="1" y="1301"/>
                  </a:cubicBezTo>
                  <a:lnTo>
                    <a:pt x="549" y="8902"/>
                  </a:lnTo>
                  <a:cubicBezTo>
                    <a:pt x="549" y="8902"/>
                    <a:pt x="3908" y="7977"/>
                    <a:pt x="9078" y="7977"/>
                  </a:cubicBezTo>
                  <a:cubicBezTo>
                    <a:pt x="9415" y="7977"/>
                    <a:pt x="9760" y="7980"/>
                    <a:pt x="10112" y="7989"/>
                  </a:cubicBezTo>
                  <a:lnTo>
                    <a:pt x="8743" y="23"/>
                  </a:lnTo>
                  <a:cubicBezTo>
                    <a:pt x="8743" y="23"/>
                    <a:pt x="8406" y="1"/>
                    <a:pt x="7830" y="1"/>
                  </a:cubicBezTo>
                  <a:close/>
                </a:path>
              </a:pathLst>
            </a:custGeom>
            <a:solidFill>
              <a:srgbClr val="FAF8D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5703;p42">
              <a:extLst>
                <a:ext uri="{FF2B5EF4-FFF2-40B4-BE49-F238E27FC236}">
                  <a16:creationId xmlns:a16="http://schemas.microsoft.com/office/drawing/2014/main" id="{FD056CB3-B241-CF89-3768-FE33564EC623}"/>
                </a:ext>
              </a:extLst>
            </p:cNvPr>
            <p:cNvSpPr/>
            <p:nvPr/>
          </p:nvSpPr>
          <p:spPr>
            <a:xfrm>
              <a:off x="4531505" y="3719867"/>
              <a:ext cx="357764" cy="48546"/>
            </a:xfrm>
            <a:custGeom>
              <a:avLst/>
              <a:gdLst/>
              <a:ahLst/>
              <a:cxnLst/>
              <a:rect l="l" t="t" r="r" b="b"/>
              <a:pathLst>
                <a:path w="12624" h="1713" extrusionOk="0">
                  <a:moveTo>
                    <a:pt x="12623" y="0"/>
                  </a:moveTo>
                  <a:cubicBezTo>
                    <a:pt x="12622" y="0"/>
                    <a:pt x="6049" y="1119"/>
                    <a:pt x="1" y="1712"/>
                  </a:cubicBezTo>
                  <a:cubicBezTo>
                    <a:pt x="1" y="1712"/>
                    <a:pt x="6164" y="1644"/>
                    <a:pt x="12623" y="0"/>
                  </a:cubicBezTo>
                  <a:close/>
                </a:path>
              </a:pathLst>
            </a:custGeom>
            <a:solidFill>
              <a:srgbClr val="DAD9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5704;p42">
              <a:extLst>
                <a:ext uri="{FF2B5EF4-FFF2-40B4-BE49-F238E27FC236}">
                  <a16:creationId xmlns:a16="http://schemas.microsoft.com/office/drawing/2014/main" id="{1FDDF090-0AE0-F76C-CCD9-DC3AF8BECBBA}"/>
                </a:ext>
              </a:extLst>
            </p:cNvPr>
            <p:cNvSpPr/>
            <p:nvPr/>
          </p:nvSpPr>
          <p:spPr>
            <a:xfrm>
              <a:off x="4487522" y="3376387"/>
              <a:ext cx="142352" cy="290457"/>
            </a:xfrm>
            <a:custGeom>
              <a:avLst/>
              <a:gdLst/>
              <a:ahLst/>
              <a:cxnLst/>
              <a:rect l="l" t="t" r="r" b="b"/>
              <a:pathLst>
                <a:path w="5023" h="10249" extrusionOk="0">
                  <a:moveTo>
                    <a:pt x="5022" y="0"/>
                  </a:moveTo>
                  <a:lnTo>
                    <a:pt x="1" y="7144"/>
                  </a:lnTo>
                  <a:lnTo>
                    <a:pt x="434" y="10249"/>
                  </a:lnTo>
                  <a:cubicBezTo>
                    <a:pt x="4178" y="7396"/>
                    <a:pt x="5022" y="1"/>
                    <a:pt x="5022" y="0"/>
                  </a:cubicBez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5705;p42">
              <a:extLst>
                <a:ext uri="{FF2B5EF4-FFF2-40B4-BE49-F238E27FC236}">
                  <a16:creationId xmlns:a16="http://schemas.microsoft.com/office/drawing/2014/main" id="{7DE630D8-4B3A-E0CC-48D9-827004528406}"/>
                </a:ext>
              </a:extLst>
            </p:cNvPr>
            <p:cNvSpPr/>
            <p:nvPr/>
          </p:nvSpPr>
          <p:spPr>
            <a:xfrm>
              <a:off x="4688707" y="3360856"/>
              <a:ext cx="221250" cy="313780"/>
            </a:xfrm>
            <a:custGeom>
              <a:avLst/>
              <a:gdLst/>
              <a:ahLst/>
              <a:cxnLst/>
              <a:rect l="l" t="t" r="r" b="b"/>
              <a:pathLst>
                <a:path w="7807" h="11072" extrusionOk="0">
                  <a:moveTo>
                    <a:pt x="0" y="0"/>
                  </a:moveTo>
                  <a:cubicBezTo>
                    <a:pt x="0" y="1"/>
                    <a:pt x="1128" y="11072"/>
                    <a:pt x="7686" y="11072"/>
                  </a:cubicBezTo>
                  <a:cubicBezTo>
                    <a:pt x="7726" y="11072"/>
                    <a:pt x="7766" y="11071"/>
                    <a:pt x="7807" y="11071"/>
                  </a:cubicBezTo>
                  <a:lnTo>
                    <a:pt x="7168" y="6779"/>
                  </a:lnTo>
                  <a:lnTo>
                    <a:pt x="0" y="0"/>
                  </a:lnTo>
                  <a:close/>
                </a:path>
              </a:pathLst>
            </a:custGeom>
            <a:solidFill>
              <a:srgbClr val="0D2932">
                <a:alpha val="36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5706;p42">
              <a:extLst>
                <a:ext uri="{FF2B5EF4-FFF2-40B4-BE49-F238E27FC236}">
                  <a16:creationId xmlns:a16="http://schemas.microsoft.com/office/drawing/2014/main" id="{9EFEA655-9269-A4EA-8732-B7CABA70A65E}"/>
                </a:ext>
              </a:extLst>
            </p:cNvPr>
            <p:cNvSpPr/>
            <p:nvPr/>
          </p:nvSpPr>
          <p:spPr>
            <a:xfrm>
              <a:off x="4489109" y="3202832"/>
              <a:ext cx="177635" cy="190388"/>
            </a:xfrm>
            <a:custGeom>
              <a:avLst/>
              <a:gdLst/>
              <a:ahLst/>
              <a:cxnLst/>
              <a:rect l="l" t="t" r="r" b="b"/>
              <a:pathLst>
                <a:path w="6268" h="6718" extrusionOk="0">
                  <a:moveTo>
                    <a:pt x="2845" y="1"/>
                  </a:moveTo>
                  <a:cubicBezTo>
                    <a:pt x="2728" y="1"/>
                    <a:pt x="2607" y="35"/>
                    <a:pt x="2501" y="98"/>
                  </a:cubicBezTo>
                  <a:cubicBezTo>
                    <a:pt x="2296" y="235"/>
                    <a:pt x="2159" y="463"/>
                    <a:pt x="2067" y="692"/>
                  </a:cubicBezTo>
                  <a:cubicBezTo>
                    <a:pt x="1918" y="1107"/>
                    <a:pt x="1889" y="1570"/>
                    <a:pt x="1902" y="2029"/>
                  </a:cubicBezTo>
                  <a:lnTo>
                    <a:pt x="1902" y="2029"/>
                  </a:lnTo>
                  <a:cubicBezTo>
                    <a:pt x="1837" y="1583"/>
                    <a:pt x="1664" y="1153"/>
                    <a:pt x="1383" y="806"/>
                  </a:cubicBezTo>
                  <a:cubicBezTo>
                    <a:pt x="1244" y="608"/>
                    <a:pt x="1037" y="427"/>
                    <a:pt x="806" y="427"/>
                  </a:cubicBezTo>
                  <a:cubicBezTo>
                    <a:pt x="770" y="427"/>
                    <a:pt x="734" y="432"/>
                    <a:pt x="698" y="441"/>
                  </a:cubicBezTo>
                  <a:cubicBezTo>
                    <a:pt x="424" y="509"/>
                    <a:pt x="310" y="829"/>
                    <a:pt x="264" y="1103"/>
                  </a:cubicBezTo>
                  <a:cubicBezTo>
                    <a:pt x="1" y="2723"/>
                    <a:pt x="744" y="6717"/>
                    <a:pt x="2926" y="6717"/>
                  </a:cubicBezTo>
                  <a:cubicBezTo>
                    <a:pt x="3202" y="6717"/>
                    <a:pt x="3502" y="6653"/>
                    <a:pt x="3825" y="6512"/>
                  </a:cubicBezTo>
                  <a:cubicBezTo>
                    <a:pt x="4190" y="6352"/>
                    <a:pt x="4487" y="6101"/>
                    <a:pt x="4761" y="5827"/>
                  </a:cubicBezTo>
                  <a:cubicBezTo>
                    <a:pt x="5103" y="5462"/>
                    <a:pt x="5423" y="5074"/>
                    <a:pt x="5720" y="4686"/>
                  </a:cubicBezTo>
                  <a:cubicBezTo>
                    <a:pt x="6016" y="4275"/>
                    <a:pt x="6267" y="3705"/>
                    <a:pt x="6016" y="3271"/>
                  </a:cubicBezTo>
                  <a:cubicBezTo>
                    <a:pt x="5971" y="3202"/>
                    <a:pt x="5902" y="3134"/>
                    <a:pt x="5834" y="3111"/>
                  </a:cubicBezTo>
                  <a:cubicBezTo>
                    <a:pt x="5808" y="3103"/>
                    <a:pt x="5782" y="3099"/>
                    <a:pt x="5755" y="3099"/>
                  </a:cubicBezTo>
                  <a:cubicBezTo>
                    <a:pt x="5639" y="3099"/>
                    <a:pt x="5516" y="3170"/>
                    <a:pt x="5423" y="3225"/>
                  </a:cubicBezTo>
                  <a:cubicBezTo>
                    <a:pt x="5149" y="3431"/>
                    <a:pt x="4875" y="3613"/>
                    <a:pt x="4601" y="3796"/>
                  </a:cubicBezTo>
                  <a:cubicBezTo>
                    <a:pt x="5240" y="3225"/>
                    <a:pt x="5537" y="2289"/>
                    <a:pt x="5354" y="1422"/>
                  </a:cubicBezTo>
                  <a:cubicBezTo>
                    <a:pt x="5332" y="1285"/>
                    <a:pt x="5286" y="1148"/>
                    <a:pt x="5149" y="1057"/>
                  </a:cubicBezTo>
                  <a:cubicBezTo>
                    <a:pt x="5058" y="988"/>
                    <a:pt x="4921" y="988"/>
                    <a:pt x="4807" y="988"/>
                  </a:cubicBezTo>
                  <a:cubicBezTo>
                    <a:pt x="4396" y="1057"/>
                    <a:pt x="4053" y="1331"/>
                    <a:pt x="3848" y="1696"/>
                  </a:cubicBezTo>
                  <a:cubicBezTo>
                    <a:pt x="3620" y="2038"/>
                    <a:pt x="3528" y="2426"/>
                    <a:pt x="3414" y="2837"/>
                  </a:cubicBezTo>
                  <a:cubicBezTo>
                    <a:pt x="3620" y="2084"/>
                    <a:pt x="3620" y="1262"/>
                    <a:pt x="3391" y="509"/>
                  </a:cubicBezTo>
                  <a:cubicBezTo>
                    <a:pt x="3346" y="372"/>
                    <a:pt x="3300" y="235"/>
                    <a:pt x="3209" y="144"/>
                  </a:cubicBezTo>
                  <a:cubicBezTo>
                    <a:pt x="3111" y="46"/>
                    <a:pt x="2980" y="1"/>
                    <a:pt x="2845" y="1"/>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5707;p42">
              <a:extLst>
                <a:ext uri="{FF2B5EF4-FFF2-40B4-BE49-F238E27FC236}">
                  <a16:creationId xmlns:a16="http://schemas.microsoft.com/office/drawing/2014/main" id="{5019EEDE-702C-8345-6FD6-A5E0B5986C8A}"/>
                </a:ext>
              </a:extLst>
            </p:cNvPr>
            <p:cNvSpPr/>
            <p:nvPr/>
          </p:nvSpPr>
          <p:spPr>
            <a:xfrm>
              <a:off x="4633076" y="3180784"/>
              <a:ext cx="177607" cy="190445"/>
            </a:xfrm>
            <a:custGeom>
              <a:avLst/>
              <a:gdLst/>
              <a:ahLst/>
              <a:cxnLst/>
              <a:rect l="l" t="t" r="r" b="b"/>
              <a:pathLst>
                <a:path w="6267" h="6720" extrusionOk="0">
                  <a:moveTo>
                    <a:pt x="3410" y="0"/>
                  </a:moveTo>
                  <a:cubicBezTo>
                    <a:pt x="3279" y="0"/>
                    <a:pt x="3154" y="40"/>
                    <a:pt x="3059" y="123"/>
                  </a:cubicBezTo>
                  <a:cubicBezTo>
                    <a:pt x="2968" y="237"/>
                    <a:pt x="2922" y="374"/>
                    <a:pt x="2876" y="511"/>
                  </a:cubicBezTo>
                  <a:cubicBezTo>
                    <a:pt x="2648" y="1264"/>
                    <a:pt x="2648" y="2086"/>
                    <a:pt x="2854" y="2839"/>
                  </a:cubicBezTo>
                  <a:cubicBezTo>
                    <a:pt x="2739" y="2428"/>
                    <a:pt x="2648" y="2040"/>
                    <a:pt x="2420" y="1675"/>
                  </a:cubicBezTo>
                  <a:cubicBezTo>
                    <a:pt x="2214" y="1333"/>
                    <a:pt x="1872" y="1036"/>
                    <a:pt x="1461" y="990"/>
                  </a:cubicBezTo>
                  <a:cubicBezTo>
                    <a:pt x="1347" y="990"/>
                    <a:pt x="1210" y="990"/>
                    <a:pt x="1119" y="1059"/>
                  </a:cubicBezTo>
                  <a:cubicBezTo>
                    <a:pt x="982" y="1127"/>
                    <a:pt x="936" y="1287"/>
                    <a:pt x="913" y="1424"/>
                  </a:cubicBezTo>
                  <a:cubicBezTo>
                    <a:pt x="731" y="2269"/>
                    <a:pt x="1028" y="3227"/>
                    <a:pt x="1667" y="3798"/>
                  </a:cubicBezTo>
                  <a:cubicBezTo>
                    <a:pt x="1393" y="3615"/>
                    <a:pt x="1119" y="3433"/>
                    <a:pt x="845" y="3227"/>
                  </a:cubicBezTo>
                  <a:cubicBezTo>
                    <a:pt x="752" y="3172"/>
                    <a:pt x="629" y="3101"/>
                    <a:pt x="513" y="3101"/>
                  </a:cubicBezTo>
                  <a:cubicBezTo>
                    <a:pt x="486" y="3101"/>
                    <a:pt x="460" y="3105"/>
                    <a:pt x="434" y="3113"/>
                  </a:cubicBezTo>
                  <a:cubicBezTo>
                    <a:pt x="366" y="3136"/>
                    <a:pt x="297" y="3204"/>
                    <a:pt x="252" y="3273"/>
                  </a:cubicBezTo>
                  <a:cubicBezTo>
                    <a:pt x="0" y="3707"/>
                    <a:pt x="252" y="4254"/>
                    <a:pt x="548" y="4688"/>
                  </a:cubicBezTo>
                  <a:cubicBezTo>
                    <a:pt x="845" y="5076"/>
                    <a:pt x="1165" y="5464"/>
                    <a:pt x="1507" y="5807"/>
                  </a:cubicBezTo>
                  <a:cubicBezTo>
                    <a:pt x="1781" y="6103"/>
                    <a:pt x="2078" y="6354"/>
                    <a:pt x="2443" y="6514"/>
                  </a:cubicBezTo>
                  <a:cubicBezTo>
                    <a:pt x="2766" y="6655"/>
                    <a:pt x="3066" y="6719"/>
                    <a:pt x="3342" y="6719"/>
                  </a:cubicBezTo>
                  <a:cubicBezTo>
                    <a:pt x="5523" y="6719"/>
                    <a:pt x="6267" y="2725"/>
                    <a:pt x="6003" y="1105"/>
                  </a:cubicBezTo>
                  <a:cubicBezTo>
                    <a:pt x="5958" y="831"/>
                    <a:pt x="5844" y="511"/>
                    <a:pt x="5570" y="443"/>
                  </a:cubicBezTo>
                  <a:cubicBezTo>
                    <a:pt x="5533" y="433"/>
                    <a:pt x="5497" y="429"/>
                    <a:pt x="5462" y="429"/>
                  </a:cubicBezTo>
                  <a:cubicBezTo>
                    <a:pt x="5231" y="429"/>
                    <a:pt x="5024" y="610"/>
                    <a:pt x="4885" y="808"/>
                  </a:cubicBezTo>
                  <a:cubicBezTo>
                    <a:pt x="4604" y="1155"/>
                    <a:pt x="4431" y="1585"/>
                    <a:pt x="4365" y="2030"/>
                  </a:cubicBezTo>
                  <a:lnTo>
                    <a:pt x="4365" y="2030"/>
                  </a:lnTo>
                  <a:cubicBezTo>
                    <a:pt x="4378" y="1572"/>
                    <a:pt x="4350" y="1109"/>
                    <a:pt x="4200" y="694"/>
                  </a:cubicBezTo>
                  <a:cubicBezTo>
                    <a:pt x="4109" y="465"/>
                    <a:pt x="3972" y="237"/>
                    <a:pt x="3767" y="100"/>
                  </a:cubicBezTo>
                  <a:cubicBezTo>
                    <a:pt x="3657" y="34"/>
                    <a:pt x="3531" y="0"/>
                    <a:pt x="3410" y="0"/>
                  </a:cubicBezTo>
                  <a:close/>
                </a:path>
              </a:pathLst>
            </a:custGeom>
            <a:solidFill>
              <a:srgbClr val="F5D4B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5708;p42">
              <a:extLst>
                <a:ext uri="{FF2B5EF4-FFF2-40B4-BE49-F238E27FC236}">
                  <a16:creationId xmlns:a16="http://schemas.microsoft.com/office/drawing/2014/main" id="{18955642-6874-75A5-D892-2033A1BD953D}"/>
                </a:ext>
              </a:extLst>
            </p:cNvPr>
            <p:cNvSpPr/>
            <p:nvPr/>
          </p:nvSpPr>
          <p:spPr>
            <a:xfrm>
              <a:off x="4271486" y="2569745"/>
              <a:ext cx="659812" cy="441821"/>
            </a:xfrm>
            <a:custGeom>
              <a:avLst/>
              <a:gdLst/>
              <a:ahLst/>
              <a:cxnLst/>
              <a:rect l="l" t="t" r="r" b="b"/>
              <a:pathLst>
                <a:path w="23282" h="15590" extrusionOk="0">
                  <a:moveTo>
                    <a:pt x="12942" y="0"/>
                  </a:moveTo>
                  <a:cubicBezTo>
                    <a:pt x="5798" y="0"/>
                    <a:pt x="0" y="5798"/>
                    <a:pt x="0" y="12965"/>
                  </a:cubicBezTo>
                  <a:cubicBezTo>
                    <a:pt x="0" y="13855"/>
                    <a:pt x="91" y="14745"/>
                    <a:pt x="251" y="15590"/>
                  </a:cubicBezTo>
                  <a:cubicBezTo>
                    <a:pt x="2032" y="14038"/>
                    <a:pt x="6003" y="10020"/>
                    <a:pt x="7030" y="4086"/>
                  </a:cubicBezTo>
                  <a:cubicBezTo>
                    <a:pt x="7030" y="4086"/>
                    <a:pt x="9702" y="7509"/>
                    <a:pt x="15305" y="7509"/>
                  </a:cubicBezTo>
                  <a:cubicBezTo>
                    <a:pt x="15561" y="7509"/>
                    <a:pt x="15823" y="7502"/>
                    <a:pt x="16092" y="7487"/>
                  </a:cubicBezTo>
                  <a:cubicBezTo>
                    <a:pt x="16092" y="7487"/>
                    <a:pt x="13627" y="6323"/>
                    <a:pt x="13627" y="4702"/>
                  </a:cubicBezTo>
                  <a:lnTo>
                    <a:pt x="13627" y="4702"/>
                  </a:lnTo>
                  <a:cubicBezTo>
                    <a:pt x="13627" y="4702"/>
                    <a:pt x="16115" y="5888"/>
                    <a:pt x="19249" y="5888"/>
                  </a:cubicBezTo>
                  <a:cubicBezTo>
                    <a:pt x="20528" y="5888"/>
                    <a:pt x="21913" y="5691"/>
                    <a:pt x="23282" y="5136"/>
                  </a:cubicBezTo>
                  <a:cubicBezTo>
                    <a:pt x="20908" y="2031"/>
                    <a:pt x="17165" y="0"/>
                    <a:pt x="12942" y="0"/>
                  </a:cubicBezTo>
                  <a:close/>
                </a:path>
              </a:pathLst>
            </a:custGeom>
            <a:solidFill>
              <a:srgbClr val="E98742">
                <a:alpha val="388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5709;p42">
              <a:extLst>
                <a:ext uri="{FF2B5EF4-FFF2-40B4-BE49-F238E27FC236}">
                  <a16:creationId xmlns:a16="http://schemas.microsoft.com/office/drawing/2014/main" id="{F292AE95-8D6A-8DC4-740D-F477280859E8}"/>
                </a:ext>
              </a:extLst>
            </p:cNvPr>
            <p:cNvSpPr/>
            <p:nvPr/>
          </p:nvSpPr>
          <p:spPr>
            <a:xfrm>
              <a:off x="4358150" y="3327642"/>
              <a:ext cx="271724" cy="351161"/>
            </a:xfrm>
            <a:custGeom>
              <a:avLst/>
              <a:gdLst/>
              <a:ahLst/>
              <a:cxnLst/>
              <a:rect l="l" t="t" r="r" b="b"/>
              <a:pathLst>
                <a:path w="9588" h="12391" extrusionOk="0">
                  <a:moveTo>
                    <a:pt x="5873" y="1"/>
                  </a:moveTo>
                  <a:cubicBezTo>
                    <a:pt x="5574" y="1"/>
                    <a:pt x="5266" y="38"/>
                    <a:pt x="4954" y="122"/>
                  </a:cubicBezTo>
                  <a:cubicBezTo>
                    <a:pt x="4201" y="1355"/>
                    <a:pt x="1" y="8476"/>
                    <a:pt x="115" y="10280"/>
                  </a:cubicBezTo>
                  <a:cubicBezTo>
                    <a:pt x="203" y="11544"/>
                    <a:pt x="1277" y="12390"/>
                    <a:pt x="2434" y="12390"/>
                  </a:cubicBezTo>
                  <a:cubicBezTo>
                    <a:pt x="2780" y="12390"/>
                    <a:pt x="3134" y="12314"/>
                    <a:pt x="3470" y="12151"/>
                  </a:cubicBezTo>
                  <a:cubicBezTo>
                    <a:pt x="7328" y="10302"/>
                    <a:pt x="9587" y="1720"/>
                    <a:pt x="9587" y="1720"/>
                  </a:cubicBezTo>
                  <a:cubicBezTo>
                    <a:pt x="9587" y="1720"/>
                    <a:pt x="7920" y="1"/>
                    <a:pt x="5873"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5710;p42">
              <a:extLst>
                <a:ext uri="{FF2B5EF4-FFF2-40B4-BE49-F238E27FC236}">
                  <a16:creationId xmlns:a16="http://schemas.microsoft.com/office/drawing/2014/main" id="{56073520-32D6-DAC9-84AE-88E5D0C40522}"/>
                </a:ext>
              </a:extLst>
            </p:cNvPr>
            <p:cNvSpPr/>
            <p:nvPr/>
          </p:nvSpPr>
          <p:spPr>
            <a:xfrm>
              <a:off x="4483639" y="3327642"/>
              <a:ext cx="146234" cy="99218"/>
            </a:xfrm>
            <a:custGeom>
              <a:avLst/>
              <a:gdLst/>
              <a:ahLst/>
              <a:cxnLst/>
              <a:rect l="l" t="t" r="r" b="b"/>
              <a:pathLst>
                <a:path w="5160" h="3501" extrusionOk="0">
                  <a:moveTo>
                    <a:pt x="1445" y="1"/>
                  </a:moveTo>
                  <a:cubicBezTo>
                    <a:pt x="1146" y="1"/>
                    <a:pt x="838" y="38"/>
                    <a:pt x="526" y="122"/>
                  </a:cubicBezTo>
                  <a:cubicBezTo>
                    <a:pt x="434" y="305"/>
                    <a:pt x="229" y="602"/>
                    <a:pt x="1" y="1013"/>
                  </a:cubicBezTo>
                  <a:cubicBezTo>
                    <a:pt x="1850" y="1195"/>
                    <a:pt x="3493" y="2108"/>
                    <a:pt x="4611" y="3500"/>
                  </a:cubicBezTo>
                  <a:cubicBezTo>
                    <a:pt x="4977" y="2428"/>
                    <a:pt x="5159" y="1720"/>
                    <a:pt x="5159" y="1720"/>
                  </a:cubicBezTo>
                  <a:cubicBezTo>
                    <a:pt x="5159" y="1720"/>
                    <a:pt x="3492" y="1"/>
                    <a:pt x="1445"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5711;p42">
              <a:extLst>
                <a:ext uri="{FF2B5EF4-FFF2-40B4-BE49-F238E27FC236}">
                  <a16:creationId xmlns:a16="http://schemas.microsoft.com/office/drawing/2014/main" id="{93E46871-34BB-BA3D-770C-5335AB42DD10}"/>
                </a:ext>
              </a:extLst>
            </p:cNvPr>
            <p:cNvSpPr/>
            <p:nvPr/>
          </p:nvSpPr>
          <p:spPr>
            <a:xfrm>
              <a:off x="4684825" y="3305650"/>
              <a:ext cx="271724" cy="351728"/>
            </a:xfrm>
            <a:custGeom>
              <a:avLst/>
              <a:gdLst/>
              <a:ahLst/>
              <a:cxnLst/>
              <a:rect l="l" t="t" r="r" b="b"/>
              <a:pathLst>
                <a:path w="9588" h="12411" extrusionOk="0">
                  <a:moveTo>
                    <a:pt x="3699" y="1"/>
                  </a:moveTo>
                  <a:cubicBezTo>
                    <a:pt x="1668" y="1"/>
                    <a:pt x="0" y="1720"/>
                    <a:pt x="0" y="1720"/>
                  </a:cubicBezTo>
                  <a:cubicBezTo>
                    <a:pt x="0" y="1720"/>
                    <a:pt x="2260" y="10302"/>
                    <a:pt x="6095" y="12174"/>
                  </a:cubicBezTo>
                  <a:cubicBezTo>
                    <a:pt x="6433" y="12335"/>
                    <a:pt x="6787" y="12410"/>
                    <a:pt x="7133" y="12410"/>
                  </a:cubicBezTo>
                  <a:cubicBezTo>
                    <a:pt x="8304" y="12410"/>
                    <a:pt x="9385" y="11553"/>
                    <a:pt x="9473" y="10302"/>
                  </a:cubicBezTo>
                  <a:cubicBezTo>
                    <a:pt x="9587" y="8522"/>
                    <a:pt x="4611" y="122"/>
                    <a:pt x="4611" y="122"/>
                  </a:cubicBezTo>
                  <a:cubicBezTo>
                    <a:pt x="4302" y="38"/>
                    <a:pt x="3997" y="1"/>
                    <a:pt x="3699" y="1"/>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5712;p42">
              <a:extLst>
                <a:ext uri="{FF2B5EF4-FFF2-40B4-BE49-F238E27FC236}">
                  <a16:creationId xmlns:a16="http://schemas.microsoft.com/office/drawing/2014/main" id="{58D87AF5-FFB2-CAF9-70D9-CD88C5697CC6}"/>
                </a:ext>
              </a:extLst>
            </p:cNvPr>
            <p:cNvSpPr/>
            <p:nvPr/>
          </p:nvSpPr>
          <p:spPr>
            <a:xfrm>
              <a:off x="4684825" y="3305650"/>
              <a:ext cx="143627" cy="78530"/>
            </a:xfrm>
            <a:custGeom>
              <a:avLst/>
              <a:gdLst/>
              <a:ahLst/>
              <a:cxnLst/>
              <a:rect l="l" t="t" r="r" b="b"/>
              <a:pathLst>
                <a:path w="5068" h="2771" extrusionOk="0">
                  <a:moveTo>
                    <a:pt x="3699" y="1"/>
                  </a:moveTo>
                  <a:cubicBezTo>
                    <a:pt x="1668" y="1"/>
                    <a:pt x="0" y="1720"/>
                    <a:pt x="0" y="1720"/>
                  </a:cubicBezTo>
                  <a:cubicBezTo>
                    <a:pt x="0" y="1720"/>
                    <a:pt x="92" y="2131"/>
                    <a:pt x="297" y="2770"/>
                  </a:cubicBezTo>
                  <a:cubicBezTo>
                    <a:pt x="1553" y="1537"/>
                    <a:pt x="3333" y="921"/>
                    <a:pt x="5068" y="898"/>
                  </a:cubicBezTo>
                  <a:cubicBezTo>
                    <a:pt x="4794" y="419"/>
                    <a:pt x="4611" y="122"/>
                    <a:pt x="4611" y="122"/>
                  </a:cubicBezTo>
                  <a:cubicBezTo>
                    <a:pt x="4302" y="38"/>
                    <a:pt x="3997" y="1"/>
                    <a:pt x="369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5713;p42">
              <a:extLst>
                <a:ext uri="{FF2B5EF4-FFF2-40B4-BE49-F238E27FC236}">
                  <a16:creationId xmlns:a16="http://schemas.microsoft.com/office/drawing/2014/main" id="{0AA0A30D-0307-E223-D1BD-E7516DE6B692}"/>
                </a:ext>
              </a:extLst>
            </p:cNvPr>
            <p:cNvSpPr/>
            <p:nvPr/>
          </p:nvSpPr>
          <p:spPr>
            <a:xfrm>
              <a:off x="4376911" y="3338864"/>
              <a:ext cx="117101" cy="231594"/>
            </a:xfrm>
            <a:custGeom>
              <a:avLst/>
              <a:gdLst/>
              <a:ahLst/>
              <a:cxnLst/>
              <a:rect l="l" t="t" r="r" b="b"/>
              <a:pathLst>
                <a:path w="4132" h="8172" extrusionOk="0">
                  <a:moveTo>
                    <a:pt x="4132" y="0"/>
                  </a:moveTo>
                  <a:lnTo>
                    <a:pt x="4132" y="0"/>
                  </a:lnTo>
                  <a:cubicBezTo>
                    <a:pt x="4131" y="1"/>
                    <a:pt x="1073" y="4360"/>
                    <a:pt x="1" y="8172"/>
                  </a:cubicBezTo>
                  <a:cubicBezTo>
                    <a:pt x="411" y="6962"/>
                    <a:pt x="2009" y="3561"/>
                    <a:pt x="4132" y="0"/>
                  </a:cubicBezTo>
                  <a:close/>
                </a:path>
              </a:pathLst>
            </a:custGeom>
            <a:solidFill>
              <a:srgbClr val="DAB4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714;p42">
              <a:extLst>
                <a:ext uri="{FF2B5EF4-FFF2-40B4-BE49-F238E27FC236}">
                  <a16:creationId xmlns:a16="http://schemas.microsoft.com/office/drawing/2014/main" id="{D0F44A10-4E38-F874-4B44-2BB8B757C345}"/>
                </a:ext>
              </a:extLst>
            </p:cNvPr>
            <p:cNvSpPr/>
            <p:nvPr/>
          </p:nvSpPr>
          <p:spPr>
            <a:xfrm>
              <a:off x="4815501" y="3309107"/>
              <a:ext cx="132631" cy="261351"/>
            </a:xfrm>
            <a:custGeom>
              <a:avLst/>
              <a:gdLst/>
              <a:ahLst/>
              <a:cxnLst/>
              <a:rect l="l" t="t" r="r" b="b"/>
              <a:pathLst>
                <a:path w="4680" h="9222" extrusionOk="0">
                  <a:moveTo>
                    <a:pt x="0" y="0"/>
                  </a:moveTo>
                  <a:cubicBezTo>
                    <a:pt x="1621" y="3264"/>
                    <a:pt x="4679" y="9222"/>
                    <a:pt x="4679" y="9222"/>
                  </a:cubicBezTo>
                  <a:cubicBezTo>
                    <a:pt x="3881" y="6643"/>
                    <a:pt x="1" y="2"/>
                    <a:pt x="0" y="0"/>
                  </a:cubicBezTo>
                  <a:close/>
                </a:path>
              </a:pathLst>
            </a:custGeom>
            <a:solidFill>
              <a:srgbClr val="DAB45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5715;p42">
              <a:extLst>
                <a:ext uri="{FF2B5EF4-FFF2-40B4-BE49-F238E27FC236}">
                  <a16:creationId xmlns:a16="http://schemas.microsoft.com/office/drawing/2014/main" id="{EA2C300C-AB92-9C98-1764-4E61A5F9FEC7}"/>
                </a:ext>
              </a:extLst>
            </p:cNvPr>
            <p:cNvSpPr/>
            <p:nvPr/>
          </p:nvSpPr>
          <p:spPr>
            <a:xfrm>
              <a:off x="4270834" y="3104691"/>
              <a:ext cx="30437" cy="30437"/>
            </a:xfrm>
            <a:custGeom>
              <a:avLst/>
              <a:gdLst/>
              <a:ahLst/>
              <a:cxnLst/>
              <a:rect l="l" t="t" r="r" b="b"/>
              <a:pathLst>
                <a:path w="1074" h="1074" extrusionOk="0">
                  <a:moveTo>
                    <a:pt x="525" y="1"/>
                  </a:moveTo>
                  <a:cubicBezTo>
                    <a:pt x="251" y="1"/>
                    <a:pt x="0" y="229"/>
                    <a:pt x="0" y="525"/>
                  </a:cubicBezTo>
                  <a:cubicBezTo>
                    <a:pt x="0" y="822"/>
                    <a:pt x="251" y="1073"/>
                    <a:pt x="525" y="1073"/>
                  </a:cubicBezTo>
                  <a:cubicBezTo>
                    <a:pt x="822" y="1073"/>
                    <a:pt x="1073" y="822"/>
                    <a:pt x="1073" y="525"/>
                  </a:cubicBezTo>
                  <a:cubicBezTo>
                    <a:pt x="1073" y="229"/>
                    <a:pt x="822" y="1"/>
                    <a:pt x="525" y="1"/>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5716;p42">
              <a:extLst>
                <a:ext uri="{FF2B5EF4-FFF2-40B4-BE49-F238E27FC236}">
                  <a16:creationId xmlns:a16="http://schemas.microsoft.com/office/drawing/2014/main" id="{A3C470BD-5E4E-40CF-07E1-2FDB91F26B51}"/>
                </a:ext>
              </a:extLst>
            </p:cNvPr>
            <p:cNvSpPr/>
            <p:nvPr/>
          </p:nvSpPr>
          <p:spPr>
            <a:xfrm>
              <a:off x="5011500" y="2902882"/>
              <a:ext cx="29785" cy="29757"/>
            </a:xfrm>
            <a:custGeom>
              <a:avLst/>
              <a:gdLst/>
              <a:ahLst/>
              <a:cxnLst/>
              <a:rect l="l" t="t" r="r" b="b"/>
              <a:pathLst>
                <a:path w="1051" h="1050" extrusionOk="0">
                  <a:moveTo>
                    <a:pt x="525" y="0"/>
                  </a:moveTo>
                  <a:cubicBezTo>
                    <a:pt x="228" y="0"/>
                    <a:pt x="0" y="228"/>
                    <a:pt x="0" y="525"/>
                  </a:cubicBezTo>
                  <a:cubicBezTo>
                    <a:pt x="0" y="822"/>
                    <a:pt x="228" y="1050"/>
                    <a:pt x="525" y="1050"/>
                  </a:cubicBezTo>
                  <a:cubicBezTo>
                    <a:pt x="822" y="1050"/>
                    <a:pt x="1050" y="822"/>
                    <a:pt x="1050" y="525"/>
                  </a:cubicBezTo>
                  <a:cubicBezTo>
                    <a:pt x="1050" y="228"/>
                    <a:pt x="822" y="0"/>
                    <a:pt x="525"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5717;p42">
              <a:extLst>
                <a:ext uri="{FF2B5EF4-FFF2-40B4-BE49-F238E27FC236}">
                  <a16:creationId xmlns:a16="http://schemas.microsoft.com/office/drawing/2014/main" id="{E7BE5CDA-4436-C6D5-0836-34BFDD546880}"/>
                </a:ext>
              </a:extLst>
            </p:cNvPr>
            <p:cNvSpPr/>
            <p:nvPr/>
          </p:nvSpPr>
          <p:spPr>
            <a:xfrm>
              <a:off x="4419166" y="2781898"/>
              <a:ext cx="110441" cy="70822"/>
            </a:xfrm>
            <a:custGeom>
              <a:avLst/>
              <a:gdLst/>
              <a:ahLst/>
              <a:cxnLst/>
              <a:rect l="l" t="t" r="r" b="b"/>
              <a:pathLst>
                <a:path w="3897" h="2499" extrusionOk="0">
                  <a:moveTo>
                    <a:pt x="3099" y="0"/>
                  </a:moveTo>
                  <a:cubicBezTo>
                    <a:pt x="2896" y="0"/>
                    <a:pt x="2672" y="39"/>
                    <a:pt x="2458" y="92"/>
                  </a:cubicBezTo>
                  <a:cubicBezTo>
                    <a:pt x="1682" y="320"/>
                    <a:pt x="998" y="754"/>
                    <a:pt x="495" y="1393"/>
                  </a:cubicBezTo>
                  <a:cubicBezTo>
                    <a:pt x="176" y="1781"/>
                    <a:pt x="107" y="2055"/>
                    <a:pt x="16" y="2397"/>
                  </a:cubicBezTo>
                  <a:cubicBezTo>
                    <a:pt x="1" y="2458"/>
                    <a:pt x="57" y="2499"/>
                    <a:pt x="109" y="2499"/>
                  </a:cubicBezTo>
                  <a:cubicBezTo>
                    <a:pt x="135" y="2499"/>
                    <a:pt x="161" y="2489"/>
                    <a:pt x="176" y="2466"/>
                  </a:cubicBezTo>
                  <a:cubicBezTo>
                    <a:pt x="1089" y="1119"/>
                    <a:pt x="2732" y="1370"/>
                    <a:pt x="3508" y="959"/>
                  </a:cubicBezTo>
                  <a:cubicBezTo>
                    <a:pt x="3805" y="800"/>
                    <a:pt x="3896" y="412"/>
                    <a:pt x="3668" y="183"/>
                  </a:cubicBezTo>
                  <a:cubicBezTo>
                    <a:pt x="3535" y="50"/>
                    <a:pt x="3330" y="0"/>
                    <a:pt x="309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5718;p42">
              <a:extLst>
                <a:ext uri="{FF2B5EF4-FFF2-40B4-BE49-F238E27FC236}">
                  <a16:creationId xmlns:a16="http://schemas.microsoft.com/office/drawing/2014/main" id="{F6CA3992-0E74-7C4E-6E7A-56D7AAC64B15}"/>
                </a:ext>
              </a:extLst>
            </p:cNvPr>
            <p:cNvSpPr/>
            <p:nvPr/>
          </p:nvSpPr>
          <p:spPr>
            <a:xfrm>
              <a:off x="4774096" y="2733324"/>
              <a:ext cx="124498" cy="38599"/>
            </a:xfrm>
            <a:custGeom>
              <a:avLst/>
              <a:gdLst/>
              <a:ahLst/>
              <a:cxnLst/>
              <a:rect l="l" t="t" r="r" b="b"/>
              <a:pathLst>
                <a:path w="4393" h="1362" extrusionOk="0">
                  <a:moveTo>
                    <a:pt x="1649" y="1"/>
                  </a:moveTo>
                  <a:cubicBezTo>
                    <a:pt x="1503" y="1"/>
                    <a:pt x="1357" y="9"/>
                    <a:pt x="1210" y="26"/>
                  </a:cubicBezTo>
                  <a:cubicBezTo>
                    <a:pt x="731" y="94"/>
                    <a:pt x="274" y="231"/>
                    <a:pt x="114" y="596"/>
                  </a:cubicBezTo>
                  <a:cubicBezTo>
                    <a:pt x="0" y="893"/>
                    <a:pt x="229" y="1190"/>
                    <a:pt x="571" y="1235"/>
                  </a:cubicBezTo>
                  <a:cubicBezTo>
                    <a:pt x="616" y="1240"/>
                    <a:pt x="661" y="1242"/>
                    <a:pt x="708" y="1242"/>
                  </a:cubicBezTo>
                  <a:cubicBezTo>
                    <a:pt x="1276" y="1242"/>
                    <a:pt x="2018" y="934"/>
                    <a:pt x="2818" y="934"/>
                  </a:cubicBezTo>
                  <a:cubicBezTo>
                    <a:pt x="3275" y="934"/>
                    <a:pt x="3750" y="1034"/>
                    <a:pt x="4223" y="1350"/>
                  </a:cubicBezTo>
                  <a:cubicBezTo>
                    <a:pt x="4236" y="1358"/>
                    <a:pt x="4250" y="1362"/>
                    <a:pt x="4265" y="1362"/>
                  </a:cubicBezTo>
                  <a:cubicBezTo>
                    <a:pt x="4328" y="1362"/>
                    <a:pt x="4393" y="1291"/>
                    <a:pt x="4337" y="1235"/>
                  </a:cubicBezTo>
                  <a:cubicBezTo>
                    <a:pt x="4132" y="961"/>
                    <a:pt x="3949" y="733"/>
                    <a:pt x="3515" y="482"/>
                  </a:cubicBezTo>
                  <a:cubicBezTo>
                    <a:pt x="2938" y="165"/>
                    <a:pt x="2299" y="1"/>
                    <a:pt x="164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5719;p42">
              <a:extLst>
                <a:ext uri="{FF2B5EF4-FFF2-40B4-BE49-F238E27FC236}">
                  <a16:creationId xmlns:a16="http://schemas.microsoft.com/office/drawing/2014/main" id="{92E5DAE6-BC0A-5212-8375-472C046E4470}"/>
                </a:ext>
              </a:extLst>
            </p:cNvPr>
            <p:cNvSpPr/>
            <p:nvPr/>
          </p:nvSpPr>
          <p:spPr>
            <a:xfrm>
              <a:off x="4089713" y="2851898"/>
              <a:ext cx="144279" cy="127955"/>
            </a:xfrm>
            <a:custGeom>
              <a:avLst/>
              <a:gdLst/>
              <a:ahLst/>
              <a:cxnLst/>
              <a:rect l="l" t="t" r="r" b="b"/>
              <a:pathLst>
                <a:path w="5091" h="4515" extrusionOk="0">
                  <a:moveTo>
                    <a:pt x="1743" y="0"/>
                  </a:moveTo>
                  <a:cubicBezTo>
                    <a:pt x="1675" y="0"/>
                    <a:pt x="1610" y="13"/>
                    <a:pt x="1552" y="41"/>
                  </a:cubicBezTo>
                  <a:cubicBezTo>
                    <a:pt x="1393" y="110"/>
                    <a:pt x="1301" y="293"/>
                    <a:pt x="1301" y="475"/>
                  </a:cubicBezTo>
                  <a:cubicBezTo>
                    <a:pt x="1301" y="658"/>
                    <a:pt x="1370" y="818"/>
                    <a:pt x="1438" y="977"/>
                  </a:cubicBezTo>
                  <a:cubicBezTo>
                    <a:pt x="1940" y="2096"/>
                    <a:pt x="2785" y="3032"/>
                    <a:pt x="3698" y="3830"/>
                  </a:cubicBezTo>
                  <a:cubicBezTo>
                    <a:pt x="2990" y="3260"/>
                    <a:pt x="2123" y="2895"/>
                    <a:pt x="1210" y="2735"/>
                  </a:cubicBezTo>
                  <a:cubicBezTo>
                    <a:pt x="1123" y="2724"/>
                    <a:pt x="1029" y="2717"/>
                    <a:pt x="934" y="2717"/>
                  </a:cubicBezTo>
                  <a:cubicBezTo>
                    <a:pt x="632" y="2717"/>
                    <a:pt x="316" y="2788"/>
                    <a:pt x="160" y="3032"/>
                  </a:cubicBezTo>
                  <a:cubicBezTo>
                    <a:pt x="0" y="3305"/>
                    <a:pt x="91" y="3694"/>
                    <a:pt x="343" y="3922"/>
                  </a:cubicBezTo>
                  <a:cubicBezTo>
                    <a:pt x="571" y="4150"/>
                    <a:pt x="890" y="4241"/>
                    <a:pt x="1210" y="4310"/>
                  </a:cubicBezTo>
                  <a:cubicBezTo>
                    <a:pt x="1796" y="4449"/>
                    <a:pt x="2392" y="4514"/>
                    <a:pt x="2985" y="4514"/>
                  </a:cubicBezTo>
                  <a:cubicBezTo>
                    <a:pt x="3269" y="4514"/>
                    <a:pt x="3553" y="4499"/>
                    <a:pt x="3835" y="4470"/>
                  </a:cubicBezTo>
                  <a:cubicBezTo>
                    <a:pt x="4405" y="4424"/>
                    <a:pt x="5090" y="4219"/>
                    <a:pt x="5067" y="3602"/>
                  </a:cubicBezTo>
                  <a:cubicBezTo>
                    <a:pt x="5045" y="3009"/>
                    <a:pt x="4291" y="2027"/>
                    <a:pt x="3972" y="1571"/>
                  </a:cubicBezTo>
                  <a:cubicBezTo>
                    <a:pt x="3470" y="886"/>
                    <a:pt x="2831" y="315"/>
                    <a:pt x="2032" y="64"/>
                  </a:cubicBezTo>
                  <a:cubicBezTo>
                    <a:pt x="1939" y="25"/>
                    <a:pt x="1838" y="0"/>
                    <a:pt x="1743"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5720;p42">
              <a:extLst>
                <a:ext uri="{FF2B5EF4-FFF2-40B4-BE49-F238E27FC236}">
                  <a16:creationId xmlns:a16="http://schemas.microsoft.com/office/drawing/2014/main" id="{4E73CF0D-018D-DD1D-4A81-EAFC39D91970}"/>
                </a:ext>
              </a:extLst>
            </p:cNvPr>
            <p:cNvSpPr/>
            <p:nvPr/>
          </p:nvSpPr>
          <p:spPr>
            <a:xfrm>
              <a:off x="4182867" y="2394604"/>
              <a:ext cx="855188" cy="604039"/>
            </a:xfrm>
            <a:custGeom>
              <a:avLst/>
              <a:gdLst/>
              <a:ahLst/>
              <a:cxnLst/>
              <a:rect l="l" t="t" r="r" b="b"/>
              <a:pathLst>
                <a:path w="30176" h="21314" extrusionOk="0">
                  <a:moveTo>
                    <a:pt x="16130" y="1"/>
                  </a:moveTo>
                  <a:cubicBezTo>
                    <a:pt x="8431" y="1"/>
                    <a:pt x="292" y="3773"/>
                    <a:pt x="68" y="13667"/>
                  </a:cubicBezTo>
                  <a:cubicBezTo>
                    <a:pt x="23" y="15264"/>
                    <a:pt x="0" y="19145"/>
                    <a:pt x="2511" y="21313"/>
                  </a:cubicBezTo>
                  <a:cubicBezTo>
                    <a:pt x="2511" y="21313"/>
                    <a:pt x="8445" y="17182"/>
                    <a:pt x="9769" y="9490"/>
                  </a:cubicBezTo>
                  <a:cubicBezTo>
                    <a:pt x="9769" y="9490"/>
                    <a:pt x="13398" y="13005"/>
                    <a:pt x="19196" y="13370"/>
                  </a:cubicBezTo>
                  <a:cubicBezTo>
                    <a:pt x="19196" y="13370"/>
                    <a:pt x="16617" y="11864"/>
                    <a:pt x="16617" y="10243"/>
                  </a:cubicBezTo>
                  <a:lnTo>
                    <a:pt x="16617" y="10243"/>
                  </a:lnTo>
                  <a:cubicBezTo>
                    <a:pt x="16617" y="10243"/>
                    <a:pt x="18829" y="11125"/>
                    <a:pt x="21707" y="11125"/>
                  </a:cubicBezTo>
                  <a:cubicBezTo>
                    <a:pt x="24025" y="11125"/>
                    <a:pt x="26775" y="10553"/>
                    <a:pt x="29148" y="8485"/>
                  </a:cubicBezTo>
                  <a:cubicBezTo>
                    <a:pt x="30175" y="7595"/>
                    <a:pt x="29764" y="6317"/>
                    <a:pt x="29057" y="5153"/>
                  </a:cubicBezTo>
                  <a:cubicBezTo>
                    <a:pt x="27175" y="2026"/>
                    <a:pt x="21770" y="1"/>
                    <a:pt x="16130"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5721;p42">
              <a:extLst>
                <a:ext uri="{FF2B5EF4-FFF2-40B4-BE49-F238E27FC236}">
                  <a16:creationId xmlns:a16="http://schemas.microsoft.com/office/drawing/2014/main" id="{068726FF-8110-ED1D-426A-93D84F259632}"/>
                </a:ext>
              </a:extLst>
            </p:cNvPr>
            <p:cNvSpPr/>
            <p:nvPr/>
          </p:nvSpPr>
          <p:spPr>
            <a:xfrm>
              <a:off x="4182867" y="2462365"/>
              <a:ext cx="855188" cy="536278"/>
            </a:xfrm>
            <a:custGeom>
              <a:avLst/>
              <a:gdLst/>
              <a:ahLst/>
              <a:cxnLst/>
              <a:rect l="l" t="t" r="r" b="b"/>
              <a:pathLst>
                <a:path w="30176" h="18923" extrusionOk="0">
                  <a:moveTo>
                    <a:pt x="26067" y="0"/>
                  </a:moveTo>
                  <a:lnTo>
                    <a:pt x="26067" y="0"/>
                  </a:lnTo>
                  <a:cubicBezTo>
                    <a:pt x="26363" y="1849"/>
                    <a:pt x="25313" y="3766"/>
                    <a:pt x="23647" y="4885"/>
                  </a:cubicBezTo>
                  <a:cubicBezTo>
                    <a:pt x="22034" y="5958"/>
                    <a:pt x="20229" y="6460"/>
                    <a:pt x="18436" y="6460"/>
                  </a:cubicBezTo>
                  <a:cubicBezTo>
                    <a:pt x="15156" y="6460"/>
                    <a:pt x="11915" y="4778"/>
                    <a:pt x="9952" y="1826"/>
                  </a:cubicBezTo>
                  <a:lnTo>
                    <a:pt x="9952" y="1826"/>
                  </a:lnTo>
                  <a:cubicBezTo>
                    <a:pt x="10340" y="5638"/>
                    <a:pt x="6916" y="9062"/>
                    <a:pt x="3492" y="10203"/>
                  </a:cubicBezTo>
                  <a:cubicBezTo>
                    <a:pt x="2535" y="10462"/>
                    <a:pt x="1542" y="10600"/>
                    <a:pt x="530" y="10600"/>
                  </a:cubicBezTo>
                  <a:cubicBezTo>
                    <a:pt x="384" y="10600"/>
                    <a:pt x="238" y="10597"/>
                    <a:pt x="91" y="10591"/>
                  </a:cubicBezTo>
                  <a:cubicBezTo>
                    <a:pt x="91" y="10819"/>
                    <a:pt x="68" y="11047"/>
                    <a:pt x="68" y="11276"/>
                  </a:cubicBezTo>
                  <a:cubicBezTo>
                    <a:pt x="23" y="12873"/>
                    <a:pt x="0" y="16754"/>
                    <a:pt x="2511" y="18922"/>
                  </a:cubicBezTo>
                  <a:cubicBezTo>
                    <a:pt x="2511" y="18922"/>
                    <a:pt x="8445" y="14791"/>
                    <a:pt x="9769" y="7099"/>
                  </a:cubicBezTo>
                  <a:cubicBezTo>
                    <a:pt x="9769" y="7099"/>
                    <a:pt x="13398" y="10614"/>
                    <a:pt x="19196" y="10979"/>
                  </a:cubicBezTo>
                  <a:cubicBezTo>
                    <a:pt x="19196" y="10979"/>
                    <a:pt x="16617" y="9473"/>
                    <a:pt x="16617" y="7852"/>
                  </a:cubicBezTo>
                  <a:lnTo>
                    <a:pt x="16617" y="7852"/>
                  </a:lnTo>
                  <a:cubicBezTo>
                    <a:pt x="16617" y="7852"/>
                    <a:pt x="18829" y="8734"/>
                    <a:pt x="21707" y="8734"/>
                  </a:cubicBezTo>
                  <a:cubicBezTo>
                    <a:pt x="24025" y="8734"/>
                    <a:pt x="26775" y="8162"/>
                    <a:pt x="29148" y="6094"/>
                  </a:cubicBezTo>
                  <a:cubicBezTo>
                    <a:pt x="30175" y="5204"/>
                    <a:pt x="29764" y="3926"/>
                    <a:pt x="29057" y="2762"/>
                  </a:cubicBezTo>
                  <a:cubicBezTo>
                    <a:pt x="28418" y="1689"/>
                    <a:pt x="27390" y="776"/>
                    <a:pt x="26067" y="0"/>
                  </a:cubicBezTo>
                  <a:close/>
                </a:path>
              </a:pathLst>
            </a:custGeom>
            <a:solidFill>
              <a:srgbClr val="0C0044">
                <a:alpha val="437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5722;p42">
              <a:extLst>
                <a:ext uri="{FF2B5EF4-FFF2-40B4-BE49-F238E27FC236}">
                  <a16:creationId xmlns:a16="http://schemas.microsoft.com/office/drawing/2014/main" id="{2D34A349-48B6-75E2-ADB5-948B9E144B2C}"/>
                </a:ext>
              </a:extLst>
            </p:cNvPr>
            <p:cNvSpPr/>
            <p:nvPr/>
          </p:nvSpPr>
          <p:spPr>
            <a:xfrm>
              <a:off x="4257231" y="4118328"/>
              <a:ext cx="16210" cy="12328"/>
            </a:xfrm>
            <a:custGeom>
              <a:avLst/>
              <a:gdLst/>
              <a:ahLst/>
              <a:cxnLst/>
              <a:rect l="l" t="t" r="r" b="b"/>
              <a:pathLst>
                <a:path w="572" h="435" extrusionOk="0">
                  <a:moveTo>
                    <a:pt x="298" y="1"/>
                  </a:moveTo>
                  <a:cubicBezTo>
                    <a:pt x="1" y="1"/>
                    <a:pt x="1" y="434"/>
                    <a:pt x="298" y="434"/>
                  </a:cubicBezTo>
                  <a:cubicBezTo>
                    <a:pt x="572" y="434"/>
                    <a:pt x="572" y="1"/>
                    <a:pt x="29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5723;p42">
              <a:extLst>
                <a:ext uri="{FF2B5EF4-FFF2-40B4-BE49-F238E27FC236}">
                  <a16:creationId xmlns:a16="http://schemas.microsoft.com/office/drawing/2014/main" id="{0158C447-275D-B5B4-0A4A-A3F9554593C7}"/>
                </a:ext>
              </a:extLst>
            </p:cNvPr>
            <p:cNvSpPr/>
            <p:nvPr/>
          </p:nvSpPr>
          <p:spPr>
            <a:xfrm>
              <a:off x="4298636" y="4158429"/>
              <a:ext cx="27858" cy="22020"/>
            </a:xfrm>
            <a:custGeom>
              <a:avLst/>
              <a:gdLst/>
              <a:ahLst/>
              <a:cxnLst/>
              <a:rect l="l" t="t" r="r" b="b"/>
              <a:pathLst>
                <a:path w="983" h="777" extrusionOk="0">
                  <a:moveTo>
                    <a:pt x="503" y="1"/>
                  </a:moveTo>
                  <a:cubicBezTo>
                    <a:pt x="1" y="1"/>
                    <a:pt x="1" y="777"/>
                    <a:pt x="503" y="777"/>
                  </a:cubicBezTo>
                  <a:cubicBezTo>
                    <a:pt x="982" y="777"/>
                    <a:pt x="982" y="1"/>
                    <a:pt x="503"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5724;p42">
              <a:extLst>
                <a:ext uri="{FF2B5EF4-FFF2-40B4-BE49-F238E27FC236}">
                  <a16:creationId xmlns:a16="http://schemas.microsoft.com/office/drawing/2014/main" id="{04951995-7492-0F97-1142-5121A9D2820C}"/>
                </a:ext>
              </a:extLst>
            </p:cNvPr>
            <p:cNvSpPr/>
            <p:nvPr/>
          </p:nvSpPr>
          <p:spPr>
            <a:xfrm>
              <a:off x="4207437" y="4164267"/>
              <a:ext cx="25903" cy="21680"/>
            </a:xfrm>
            <a:custGeom>
              <a:avLst/>
              <a:gdLst/>
              <a:ahLst/>
              <a:cxnLst/>
              <a:rect l="l" t="t" r="r" b="b"/>
              <a:pathLst>
                <a:path w="914" h="765" extrusionOk="0">
                  <a:moveTo>
                    <a:pt x="457" y="0"/>
                  </a:moveTo>
                  <a:cubicBezTo>
                    <a:pt x="92" y="0"/>
                    <a:pt x="0" y="411"/>
                    <a:pt x="183" y="662"/>
                  </a:cubicBezTo>
                  <a:lnTo>
                    <a:pt x="206" y="662"/>
                  </a:lnTo>
                  <a:cubicBezTo>
                    <a:pt x="263" y="731"/>
                    <a:pt x="360" y="765"/>
                    <a:pt x="457" y="765"/>
                  </a:cubicBezTo>
                  <a:cubicBezTo>
                    <a:pt x="554" y="765"/>
                    <a:pt x="651" y="731"/>
                    <a:pt x="708" y="662"/>
                  </a:cubicBezTo>
                  <a:lnTo>
                    <a:pt x="731" y="662"/>
                  </a:lnTo>
                  <a:cubicBezTo>
                    <a:pt x="913" y="411"/>
                    <a:pt x="799" y="0"/>
                    <a:pt x="45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5725;p42">
              <a:extLst>
                <a:ext uri="{FF2B5EF4-FFF2-40B4-BE49-F238E27FC236}">
                  <a16:creationId xmlns:a16="http://schemas.microsoft.com/office/drawing/2014/main" id="{4C9DB55D-61FA-B67C-4FCA-4E9CF9BB0BE3}"/>
                </a:ext>
              </a:extLst>
            </p:cNvPr>
            <p:cNvSpPr/>
            <p:nvPr/>
          </p:nvSpPr>
          <p:spPr>
            <a:xfrm>
              <a:off x="4252725" y="4205672"/>
              <a:ext cx="23947" cy="18789"/>
            </a:xfrm>
            <a:custGeom>
              <a:avLst/>
              <a:gdLst/>
              <a:ahLst/>
              <a:cxnLst/>
              <a:rect l="l" t="t" r="r" b="b"/>
              <a:pathLst>
                <a:path w="845" h="663" extrusionOk="0">
                  <a:moveTo>
                    <a:pt x="434" y="0"/>
                  </a:moveTo>
                  <a:cubicBezTo>
                    <a:pt x="0" y="0"/>
                    <a:pt x="0" y="662"/>
                    <a:pt x="434" y="662"/>
                  </a:cubicBezTo>
                  <a:cubicBezTo>
                    <a:pt x="845" y="662"/>
                    <a:pt x="845"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5726;p42">
              <a:extLst>
                <a:ext uri="{FF2B5EF4-FFF2-40B4-BE49-F238E27FC236}">
                  <a16:creationId xmlns:a16="http://schemas.microsoft.com/office/drawing/2014/main" id="{7A623840-0A9F-9D3B-B910-D542652C6907}"/>
                </a:ext>
              </a:extLst>
            </p:cNvPr>
            <p:cNvSpPr/>
            <p:nvPr/>
          </p:nvSpPr>
          <p:spPr>
            <a:xfrm>
              <a:off x="4149227" y="4200485"/>
              <a:ext cx="27178" cy="20717"/>
            </a:xfrm>
            <a:custGeom>
              <a:avLst/>
              <a:gdLst/>
              <a:ahLst/>
              <a:cxnLst/>
              <a:rect l="l" t="t" r="r" b="b"/>
              <a:pathLst>
                <a:path w="959" h="731" extrusionOk="0">
                  <a:moveTo>
                    <a:pt x="479" y="1"/>
                  </a:moveTo>
                  <a:cubicBezTo>
                    <a:pt x="0" y="1"/>
                    <a:pt x="0" y="731"/>
                    <a:pt x="479" y="731"/>
                  </a:cubicBezTo>
                  <a:cubicBezTo>
                    <a:pt x="959" y="731"/>
                    <a:pt x="959" y="1"/>
                    <a:pt x="47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5727;p42">
              <a:extLst>
                <a:ext uri="{FF2B5EF4-FFF2-40B4-BE49-F238E27FC236}">
                  <a16:creationId xmlns:a16="http://schemas.microsoft.com/office/drawing/2014/main" id="{383C5570-F027-7130-C2CD-EC2FE7D15227}"/>
                </a:ext>
              </a:extLst>
            </p:cNvPr>
            <p:cNvSpPr/>
            <p:nvPr/>
          </p:nvSpPr>
          <p:spPr>
            <a:xfrm>
              <a:off x="4210016" y="4241890"/>
              <a:ext cx="22020" cy="17486"/>
            </a:xfrm>
            <a:custGeom>
              <a:avLst/>
              <a:gdLst/>
              <a:ahLst/>
              <a:cxnLst/>
              <a:rect l="l" t="t" r="r" b="b"/>
              <a:pathLst>
                <a:path w="777" h="617" extrusionOk="0">
                  <a:moveTo>
                    <a:pt x="389" y="0"/>
                  </a:moveTo>
                  <a:cubicBezTo>
                    <a:pt x="1" y="0"/>
                    <a:pt x="1" y="617"/>
                    <a:pt x="389" y="617"/>
                  </a:cubicBezTo>
                  <a:cubicBezTo>
                    <a:pt x="777" y="617"/>
                    <a:pt x="777" y="0"/>
                    <a:pt x="38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5728;p42">
              <a:extLst>
                <a:ext uri="{FF2B5EF4-FFF2-40B4-BE49-F238E27FC236}">
                  <a16:creationId xmlns:a16="http://schemas.microsoft.com/office/drawing/2014/main" id="{79D22710-66FA-5017-29B2-2BAAB4386A13}"/>
                </a:ext>
              </a:extLst>
            </p:cNvPr>
            <p:cNvSpPr/>
            <p:nvPr/>
          </p:nvSpPr>
          <p:spPr>
            <a:xfrm>
              <a:off x="4167988" y="4281339"/>
              <a:ext cx="23947" cy="18138"/>
            </a:xfrm>
            <a:custGeom>
              <a:avLst/>
              <a:gdLst/>
              <a:ahLst/>
              <a:cxnLst/>
              <a:rect l="l" t="t" r="r" b="b"/>
              <a:pathLst>
                <a:path w="845" h="640" extrusionOk="0">
                  <a:moveTo>
                    <a:pt x="411" y="1"/>
                  </a:moveTo>
                  <a:cubicBezTo>
                    <a:pt x="0" y="1"/>
                    <a:pt x="0" y="640"/>
                    <a:pt x="411" y="640"/>
                  </a:cubicBezTo>
                  <a:cubicBezTo>
                    <a:pt x="845" y="640"/>
                    <a:pt x="845" y="1"/>
                    <a:pt x="41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5729;p42">
              <a:extLst>
                <a:ext uri="{FF2B5EF4-FFF2-40B4-BE49-F238E27FC236}">
                  <a16:creationId xmlns:a16="http://schemas.microsoft.com/office/drawing/2014/main" id="{9B28E04E-399F-C368-3775-783049F32EF0}"/>
                </a:ext>
              </a:extLst>
            </p:cNvPr>
            <p:cNvSpPr/>
            <p:nvPr/>
          </p:nvSpPr>
          <p:spPr>
            <a:xfrm>
              <a:off x="4206134" y="4336971"/>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5730;p42">
              <a:extLst>
                <a:ext uri="{FF2B5EF4-FFF2-40B4-BE49-F238E27FC236}">
                  <a16:creationId xmlns:a16="http://schemas.microsoft.com/office/drawing/2014/main" id="{73220929-3FF0-EDF7-F2C4-7864861CA9B6}"/>
                </a:ext>
              </a:extLst>
            </p:cNvPr>
            <p:cNvSpPr/>
            <p:nvPr/>
          </p:nvSpPr>
          <p:spPr>
            <a:xfrm>
              <a:off x="4202903" y="4386793"/>
              <a:ext cx="18789" cy="14907"/>
            </a:xfrm>
            <a:custGeom>
              <a:avLst/>
              <a:gdLst/>
              <a:ahLst/>
              <a:cxnLst/>
              <a:rect l="l" t="t" r="r" b="b"/>
              <a:pathLst>
                <a:path w="663" h="526" extrusionOk="0">
                  <a:moveTo>
                    <a:pt x="320" y="0"/>
                  </a:moveTo>
                  <a:cubicBezTo>
                    <a:pt x="1" y="0"/>
                    <a:pt x="1" y="525"/>
                    <a:pt x="320" y="525"/>
                  </a:cubicBezTo>
                  <a:cubicBezTo>
                    <a:pt x="663" y="525"/>
                    <a:pt x="663" y="0"/>
                    <a:pt x="320"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5731;p42">
              <a:extLst>
                <a:ext uri="{FF2B5EF4-FFF2-40B4-BE49-F238E27FC236}">
                  <a16:creationId xmlns:a16="http://schemas.microsoft.com/office/drawing/2014/main" id="{CFB4BA4A-E811-DF70-5D4E-751C1C2913D8}"/>
                </a:ext>
              </a:extLst>
            </p:cNvPr>
            <p:cNvSpPr/>
            <p:nvPr/>
          </p:nvSpPr>
          <p:spPr>
            <a:xfrm>
              <a:off x="4264996" y="4311096"/>
              <a:ext cx="31741" cy="24599"/>
            </a:xfrm>
            <a:custGeom>
              <a:avLst/>
              <a:gdLst/>
              <a:ahLst/>
              <a:cxnLst/>
              <a:rect l="l" t="t" r="r" b="b"/>
              <a:pathLst>
                <a:path w="1120" h="868" extrusionOk="0">
                  <a:moveTo>
                    <a:pt x="571" y="1"/>
                  </a:moveTo>
                  <a:cubicBezTo>
                    <a:pt x="24" y="1"/>
                    <a:pt x="1" y="868"/>
                    <a:pt x="571" y="868"/>
                  </a:cubicBezTo>
                  <a:cubicBezTo>
                    <a:pt x="1119" y="868"/>
                    <a:pt x="1119" y="1"/>
                    <a:pt x="57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5732;p42">
              <a:extLst>
                <a:ext uri="{FF2B5EF4-FFF2-40B4-BE49-F238E27FC236}">
                  <a16:creationId xmlns:a16="http://schemas.microsoft.com/office/drawing/2014/main" id="{68A07E4F-37B5-6D34-452B-5E5059AAD7D5}"/>
                </a:ext>
              </a:extLst>
            </p:cNvPr>
            <p:cNvSpPr/>
            <p:nvPr/>
          </p:nvSpPr>
          <p:spPr>
            <a:xfrm>
              <a:off x="4252725" y="4264534"/>
              <a:ext cx="21368" cy="16834"/>
            </a:xfrm>
            <a:custGeom>
              <a:avLst/>
              <a:gdLst/>
              <a:ahLst/>
              <a:cxnLst/>
              <a:rect l="l" t="t" r="r" b="b"/>
              <a:pathLst>
                <a:path w="754" h="594" extrusionOk="0">
                  <a:moveTo>
                    <a:pt x="388" y="0"/>
                  </a:moveTo>
                  <a:cubicBezTo>
                    <a:pt x="0" y="0"/>
                    <a:pt x="0" y="594"/>
                    <a:pt x="388" y="594"/>
                  </a:cubicBezTo>
                  <a:cubicBezTo>
                    <a:pt x="753" y="594"/>
                    <a:pt x="753" y="0"/>
                    <a:pt x="388"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733;p42">
              <a:extLst>
                <a:ext uri="{FF2B5EF4-FFF2-40B4-BE49-F238E27FC236}">
                  <a16:creationId xmlns:a16="http://schemas.microsoft.com/office/drawing/2014/main" id="{090024A8-931E-2FEB-A927-FFD6415FA827}"/>
                </a:ext>
              </a:extLst>
            </p:cNvPr>
            <p:cNvSpPr/>
            <p:nvPr/>
          </p:nvSpPr>
          <p:spPr>
            <a:xfrm>
              <a:off x="4338113" y="4254190"/>
              <a:ext cx="25903" cy="20065"/>
            </a:xfrm>
            <a:custGeom>
              <a:avLst/>
              <a:gdLst/>
              <a:ahLst/>
              <a:cxnLst/>
              <a:rect l="l" t="t" r="r" b="b"/>
              <a:pathLst>
                <a:path w="914" h="708" extrusionOk="0">
                  <a:moveTo>
                    <a:pt x="457" y="0"/>
                  </a:moveTo>
                  <a:cubicBezTo>
                    <a:pt x="0" y="0"/>
                    <a:pt x="0" y="708"/>
                    <a:pt x="457" y="708"/>
                  </a:cubicBezTo>
                  <a:cubicBezTo>
                    <a:pt x="913" y="708"/>
                    <a:pt x="913" y="0"/>
                    <a:pt x="45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734;p42">
              <a:extLst>
                <a:ext uri="{FF2B5EF4-FFF2-40B4-BE49-F238E27FC236}">
                  <a16:creationId xmlns:a16="http://schemas.microsoft.com/office/drawing/2014/main" id="{105889ED-DB4D-7478-8042-084A5CEE6B56}"/>
                </a:ext>
              </a:extLst>
            </p:cNvPr>
            <p:cNvSpPr/>
            <p:nvPr/>
          </p:nvSpPr>
          <p:spPr>
            <a:xfrm>
              <a:off x="4334854" y="4212785"/>
              <a:ext cx="20093" cy="15530"/>
            </a:xfrm>
            <a:custGeom>
              <a:avLst/>
              <a:gdLst/>
              <a:ahLst/>
              <a:cxnLst/>
              <a:rect l="l" t="t" r="r" b="b"/>
              <a:pathLst>
                <a:path w="709" h="548" extrusionOk="0">
                  <a:moveTo>
                    <a:pt x="366" y="0"/>
                  </a:moveTo>
                  <a:cubicBezTo>
                    <a:pt x="1" y="0"/>
                    <a:pt x="1" y="548"/>
                    <a:pt x="366" y="548"/>
                  </a:cubicBezTo>
                  <a:cubicBezTo>
                    <a:pt x="709" y="548"/>
                    <a:pt x="709"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735;p42">
              <a:extLst>
                <a:ext uri="{FF2B5EF4-FFF2-40B4-BE49-F238E27FC236}">
                  <a16:creationId xmlns:a16="http://schemas.microsoft.com/office/drawing/2014/main" id="{F64A8BB0-E823-1854-2D59-4590A8175946}"/>
                </a:ext>
              </a:extLst>
            </p:cNvPr>
            <p:cNvSpPr/>
            <p:nvPr/>
          </p:nvSpPr>
          <p:spPr>
            <a:xfrm>
              <a:off x="4382749" y="4232821"/>
              <a:ext cx="14907" cy="11676"/>
            </a:xfrm>
            <a:custGeom>
              <a:avLst/>
              <a:gdLst/>
              <a:ahLst/>
              <a:cxnLst/>
              <a:rect l="l" t="t" r="r" b="b"/>
              <a:pathLst>
                <a:path w="526" h="412" extrusionOk="0">
                  <a:moveTo>
                    <a:pt x="251" y="1"/>
                  </a:moveTo>
                  <a:cubicBezTo>
                    <a:pt x="0" y="1"/>
                    <a:pt x="0" y="412"/>
                    <a:pt x="251" y="412"/>
                  </a:cubicBezTo>
                  <a:cubicBezTo>
                    <a:pt x="525" y="412"/>
                    <a:pt x="525" y="1"/>
                    <a:pt x="25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5736;p42">
              <a:extLst>
                <a:ext uri="{FF2B5EF4-FFF2-40B4-BE49-F238E27FC236}">
                  <a16:creationId xmlns:a16="http://schemas.microsoft.com/office/drawing/2014/main" id="{F58B258E-FF92-C32E-09E1-069A4B4AD308}"/>
                </a:ext>
              </a:extLst>
            </p:cNvPr>
            <p:cNvSpPr/>
            <p:nvPr/>
          </p:nvSpPr>
          <p:spPr>
            <a:xfrm>
              <a:off x="4135624" y="4252886"/>
              <a:ext cx="14907" cy="11676"/>
            </a:xfrm>
            <a:custGeom>
              <a:avLst/>
              <a:gdLst/>
              <a:ahLst/>
              <a:cxnLst/>
              <a:rect l="l" t="t" r="r" b="b"/>
              <a:pathLst>
                <a:path w="526" h="412" extrusionOk="0">
                  <a:moveTo>
                    <a:pt x="252" y="0"/>
                  </a:moveTo>
                  <a:cubicBezTo>
                    <a:pt x="1" y="0"/>
                    <a:pt x="1" y="411"/>
                    <a:pt x="252" y="411"/>
                  </a:cubicBezTo>
                  <a:cubicBezTo>
                    <a:pt x="526" y="411"/>
                    <a:pt x="526" y="0"/>
                    <a:pt x="25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5737;p42">
              <a:extLst>
                <a:ext uri="{FF2B5EF4-FFF2-40B4-BE49-F238E27FC236}">
                  <a16:creationId xmlns:a16="http://schemas.microsoft.com/office/drawing/2014/main" id="{03DD8CA4-20B4-CC1A-A5F1-F3B3221D2FAC}"/>
                </a:ext>
              </a:extLst>
            </p:cNvPr>
            <p:cNvSpPr/>
            <p:nvPr/>
          </p:nvSpPr>
          <p:spPr>
            <a:xfrm>
              <a:off x="4225547" y="4124789"/>
              <a:ext cx="12328" cy="10401"/>
            </a:xfrm>
            <a:custGeom>
              <a:avLst/>
              <a:gdLst/>
              <a:ahLst/>
              <a:cxnLst/>
              <a:rect l="l" t="t" r="r" b="b"/>
              <a:pathLst>
                <a:path w="435" h="367" extrusionOk="0">
                  <a:moveTo>
                    <a:pt x="229" y="1"/>
                  </a:moveTo>
                  <a:cubicBezTo>
                    <a:pt x="0" y="1"/>
                    <a:pt x="0" y="366"/>
                    <a:pt x="229" y="366"/>
                  </a:cubicBezTo>
                  <a:cubicBezTo>
                    <a:pt x="434" y="366"/>
                    <a:pt x="434" y="1"/>
                    <a:pt x="22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5738;p42">
              <a:extLst>
                <a:ext uri="{FF2B5EF4-FFF2-40B4-BE49-F238E27FC236}">
                  <a16:creationId xmlns:a16="http://schemas.microsoft.com/office/drawing/2014/main" id="{61C71811-5428-AE53-3B80-24967E970219}"/>
                </a:ext>
              </a:extLst>
            </p:cNvPr>
            <p:cNvSpPr/>
            <p:nvPr/>
          </p:nvSpPr>
          <p:spPr>
            <a:xfrm>
              <a:off x="4264373" y="4083413"/>
              <a:ext cx="17486" cy="13603"/>
            </a:xfrm>
            <a:custGeom>
              <a:avLst/>
              <a:gdLst/>
              <a:ahLst/>
              <a:cxnLst/>
              <a:rect l="l" t="t" r="r" b="b"/>
              <a:pathLst>
                <a:path w="617" h="480" extrusionOk="0">
                  <a:moveTo>
                    <a:pt x="297" y="0"/>
                  </a:moveTo>
                  <a:cubicBezTo>
                    <a:pt x="0" y="0"/>
                    <a:pt x="0" y="479"/>
                    <a:pt x="297" y="479"/>
                  </a:cubicBezTo>
                  <a:cubicBezTo>
                    <a:pt x="616" y="479"/>
                    <a:pt x="616" y="0"/>
                    <a:pt x="29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5739;p42">
              <a:extLst>
                <a:ext uri="{FF2B5EF4-FFF2-40B4-BE49-F238E27FC236}">
                  <a16:creationId xmlns:a16="http://schemas.microsoft.com/office/drawing/2014/main" id="{F712DD45-E12E-997A-24AB-5F634063D031}"/>
                </a:ext>
              </a:extLst>
            </p:cNvPr>
            <p:cNvSpPr/>
            <p:nvPr/>
          </p:nvSpPr>
          <p:spPr>
            <a:xfrm>
              <a:off x="4299287" y="4259999"/>
              <a:ext cx="21368" cy="16210"/>
            </a:xfrm>
            <a:custGeom>
              <a:avLst/>
              <a:gdLst/>
              <a:ahLst/>
              <a:cxnLst/>
              <a:rect l="l" t="t" r="r" b="b"/>
              <a:pathLst>
                <a:path w="754" h="572" extrusionOk="0">
                  <a:moveTo>
                    <a:pt x="366" y="0"/>
                  </a:moveTo>
                  <a:cubicBezTo>
                    <a:pt x="1" y="0"/>
                    <a:pt x="1" y="571"/>
                    <a:pt x="366" y="571"/>
                  </a:cubicBezTo>
                  <a:cubicBezTo>
                    <a:pt x="754" y="571"/>
                    <a:pt x="754"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5740;p42">
              <a:extLst>
                <a:ext uri="{FF2B5EF4-FFF2-40B4-BE49-F238E27FC236}">
                  <a16:creationId xmlns:a16="http://schemas.microsoft.com/office/drawing/2014/main" id="{0401693B-176B-BE7F-5FCE-AFB49535A6D4}"/>
                </a:ext>
              </a:extLst>
            </p:cNvPr>
            <p:cNvSpPr/>
            <p:nvPr/>
          </p:nvSpPr>
          <p:spPr>
            <a:xfrm>
              <a:off x="4719116" y="4217943"/>
              <a:ext cx="22020" cy="16862"/>
            </a:xfrm>
            <a:custGeom>
              <a:avLst/>
              <a:gdLst/>
              <a:ahLst/>
              <a:cxnLst/>
              <a:rect l="l" t="t" r="r" b="b"/>
              <a:pathLst>
                <a:path w="777" h="595" extrusionOk="0">
                  <a:moveTo>
                    <a:pt x="388" y="1"/>
                  </a:moveTo>
                  <a:cubicBezTo>
                    <a:pt x="0" y="1"/>
                    <a:pt x="0" y="594"/>
                    <a:pt x="388" y="594"/>
                  </a:cubicBezTo>
                  <a:cubicBezTo>
                    <a:pt x="776" y="594"/>
                    <a:pt x="776"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5741;p42">
              <a:extLst>
                <a:ext uri="{FF2B5EF4-FFF2-40B4-BE49-F238E27FC236}">
                  <a16:creationId xmlns:a16="http://schemas.microsoft.com/office/drawing/2014/main" id="{769FD53C-8A85-367E-963A-65E9E2E6DDC8}"/>
                </a:ext>
              </a:extLst>
            </p:cNvPr>
            <p:cNvSpPr/>
            <p:nvPr/>
          </p:nvSpPr>
          <p:spPr>
            <a:xfrm>
              <a:off x="4760521" y="4253538"/>
              <a:ext cx="19413" cy="14907"/>
            </a:xfrm>
            <a:custGeom>
              <a:avLst/>
              <a:gdLst/>
              <a:ahLst/>
              <a:cxnLst/>
              <a:rect l="l" t="t" r="r" b="b"/>
              <a:pathLst>
                <a:path w="685" h="526" extrusionOk="0">
                  <a:moveTo>
                    <a:pt x="342" y="0"/>
                  </a:moveTo>
                  <a:cubicBezTo>
                    <a:pt x="0" y="0"/>
                    <a:pt x="0" y="525"/>
                    <a:pt x="342" y="525"/>
                  </a:cubicBezTo>
                  <a:cubicBezTo>
                    <a:pt x="685" y="525"/>
                    <a:pt x="685" y="0"/>
                    <a:pt x="34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5742;p42">
              <a:extLst>
                <a:ext uri="{FF2B5EF4-FFF2-40B4-BE49-F238E27FC236}">
                  <a16:creationId xmlns:a16="http://schemas.microsoft.com/office/drawing/2014/main" id="{AF90D21C-B398-E3F1-C9AC-B63149D5DFC8}"/>
                </a:ext>
              </a:extLst>
            </p:cNvPr>
            <p:cNvSpPr/>
            <p:nvPr/>
          </p:nvSpPr>
          <p:spPr>
            <a:xfrm>
              <a:off x="4785092" y="4227663"/>
              <a:ext cx="22672" cy="17486"/>
            </a:xfrm>
            <a:custGeom>
              <a:avLst/>
              <a:gdLst/>
              <a:ahLst/>
              <a:cxnLst/>
              <a:rect l="l" t="t" r="r" b="b"/>
              <a:pathLst>
                <a:path w="800" h="617" extrusionOk="0">
                  <a:moveTo>
                    <a:pt x="411" y="0"/>
                  </a:moveTo>
                  <a:cubicBezTo>
                    <a:pt x="0" y="0"/>
                    <a:pt x="0" y="616"/>
                    <a:pt x="411" y="616"/>
                  </a:cubicBezTo>
                  <a:cubicBezTo>
                    <a:pt x="799" y="616"/>
                    <a:pt x="799" y="0"/>
                    <a:pt x="411"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5743;p42">
              <a:extLst>
                <a:ext uri="{FF2B5EF4-FFF2-40B4-BE49-F238E27FC236}">
                  <a16:creationId xmlns:a16="http://schemas.microsoft.com/office/drawing/2014/main" id="{93236304-C614-C4A2-96E4-379913645A79}"/>
                </a:ext>
              </a:extLst>
            </p:cNvPr>
            <p:cNvSpPr/>
            <p:nvPr/>
          </p:nvSpPr>
          <p:spPr>
            <a:xfrm>
              <a:off x="4820658" y="4265186"/>
              <a:ext cx="21368" cy="16834"/>
            </a:xfrm>
            <a:custGeom>
              <a:avLst/>
              <a:gdLst/>
              <a:ahLst/>
              <a:cxnLst/>
              <a:rect l="l" t="t" r="r" b="b"/>
              <a:pathLst>
                <a:path w="754" h="594" extrusionOk="0">
                  <a:moveTo>
                    <a:pt x="389" y="0"/>
                  </a:moveTo>
                  <a:cubicBezTo>
                    <a:pt x="1" y="0"/>
                    <a:pt x="1" y="593"/>
                    <a:pt x="389" y="593"/>
                  </a:cubicBezTo>
                  <a:cubicBezTo>
                    <a:pt x="754" y="593"/>
                    <a:pt x="754" y="0"/>
                    <a:pt x="38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5744;p42">
              <a:extLst>
                <a:ext uri="{FF2B5EF4-FFF2-40B4-BE49-F238E27FC236}">
                  <a16:creationId xmlns:a16="http://schemas.microsoft.com/office/drawing/2014/main" id="{C98C416A-F946-8634-90DD-41D7D493DD7B}"/>
                </a:ext>
              </a:extLst>
            </p:cNvPr>
            <p:cNvSpPr/>
            <p:nvPr/>
          </p:nvSpPr>
          <p:spPr>
            <a:xfrm>
              <a:off x="4853646" y="4226360"/>
              <a:ext cx="23324" cy="17486"/>
            </a:xfrm>
            <a:custGeom>
              <a:avLst/>
              <a:gdLst/>
              <a:ahLst/>
              <a:cxnLst/>
              <a:rect l="l" t="t" r="r" b="b"/>
              <a:pathLst>
                <a:path w="823" h="617" extrusionOk="0">
                  <a:moveTo>
                    <a:pt x="412" y="1"/>
                  </a:moveTo>
                  <a:cubicBezTo>
                    <a:pt x="1" y="1"/>
                    <a:pt x="1" y="617"/>
                    <a:pt x="412" y="617"/>
                  </a:cubicBezTo>
                  <a:cubicBezTo>
                    <a:pt x="823" y="617"/>
                    <a:pt x="823" y="1"/>
                    <a:pt x="41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745;p42">
              <a:extLst>
                <a:ext uri="{FF2B5EF4-FFF2-40B4-BE49-F238E27FC236}">
                  <a16:creationId xmlns:a16="http://schemas.microsoft.com/office/drawing/2014/main" id="{E3BB929D-755C-4A1E-1651-C460AAC96575}"/>
                </a:ext>
              </a:extLst>
            </p:cNvPr>
            <p:cNvSpPr/>
            <p:nvPr/>
          </p:nvSpPr>
          <p:spPr>
            <a:xfrm>
              <a:off x="4893124" y="4246425"/>
              <a:ext cx="23295" cy="18138"/>
            </a:xfrm>
            <a:custGeom>
              <a:avLst/>
              <a:gdLst/>
              <a:ahLst/>
              <a:cxnLst/>
              <a:rect l="l" t="t" r="r" b="b"/>
              <a:pathLst>
                <a:path w="822" h="640" extrusionOk="0">
                  <a:moveTo>
                    <a:pt x="411" y="0"/>
                  </a:moveTo>
                  <a:cubicBezTo>
                    <a:pt x="0" y="0"/>
                    <a:pt x="0" y="639"/>
                    <a:pt x="411" y="639"/>
                  </a:cubicBezTo>
                  <a:cubicBezTo>
                    <a:pt x="822" y="639"/>
                    <a:pt x="822" y="0"/>
                    <a:pt x="411"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746;p42">
              <a:extLst>
                <a:ext uri="{FF2B5EF4-FFF2-40B4-BE49-F238E27FC236}">
                  <a16:creationId xmlns:a16="http://schemas.microsoft.com/office/drawing/2014/main" id="{EF410E92-4E55-7C53-B522-59FBB32422DF}"/>
                </a:ext>
              </a:extLst>
            </p:cNvPr>
            <p:cNvSpPr/>
            <p:nvPr/>
          </p:nvSpPr>
          <p:spPr>
            <a:xfrm>
              <a:off x="4919650" y="4193372"/>
              <a:ext cx="24599" cy="18789"/>
            </a:xfrm>
            <a:custGeom>
              <a:avLst/>
              <a:gdLst/>
              <a:ahLst/>
              <a:cxnLst/>
              <a:rect l="l" t="t" r="r" b="b"/>
              <a:pathLst>
                <a:path w="868" h="663" extrusionOk="0">
                  <a:moveTo>
                    <a:pt x="434" y="0"/>
                  </a:moveTo>
                  <a:cubicBezTo>
                    <a:pt x="0" y="0"/>
                    <a:pt x="0" y="662"/>
                    <a:pt x="434" y="662"/>
                  </a:cubicBezTo>
                  <a:cubicBezTo>
                    <a:pt x="845" y="662"/>
                    <a:pt x="867"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747;p42">
              <a:extLst>
                <a:ext uri="{FF2B5EF4-FFF2-40B4-BE49-F238E27FC236}">
                  <a16:creationId xmlns:a16="http://schemas.microsoft.com/office/drawing/2014/main" id="{29073604-3C66-E559-838F-74A5534FB463}"/>
                </a:ext>
              </a:extLst>
            </p:cNvPr>
            <p:cNvSpPr/>
            <p:nvPr/>
          </p:nvSpPr>
          <p:spPr>
            <a:xfrm>
              <a:off x="4940338" y="4236052"/>
              <a:ext cx="22020" cy="17514"/>
            </a:xfrm>
            <a:custGeom>
              <a:avLst/>
              <a:gdLst/>
              <a:ahLst/>
              <a:cxnLst/>
              <a:rect l="l" t="t" r="r" b="b"/>
              <a:pathLst>
                <a:path w="777" h="618" extrusionOk="0">
                  <a:moveTo>
                    <a:pt x="388" y="1"/>
                  </a:moveTo>
                  <a:cubicBezTo>
                    <a:pt x="0" y="1"/>
                    <a:pt x="0" y="617"/>
                    <a:pt x="388" y="617"/>
                  </a:cubicBezTo>
                  <a:cubicBezTo>
                    <a:pt x="777" y="617"/>
                    <a:pt x="777"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748;p42">
              <a:extLst>
                <a:ext uri="{FF2B5EF4-FFF2-40B4-BE49-F238E27FC236}">
                  <a16:creationId xmlns:a16="http://schemas.microsoft.com/office/drawing/2014/main" id="{8395BC73-C697-C722-707B-3975AA9005A5}"/>
                </a:ext>
              </a:extLst>
            </p:cNvPr>
            <p:cNvSpPr/>
            <p:nvPr/>
          </p:nvSpPr>
          <p:spPr>
            <a:xfrm>
              <a:off x="4733995" y="4287177"/>
              <a:ext cx="21368" cy="16182"/>
            </a:xfrm>
            <a:custGeom>
              <a:avLst/>
              <a:gdLst/>
              <a:ahLst/>
              <a:cxnLst/>
              <a:rect l="l" t="t" r="r" b="b"/>
              <a:pathLst>
                <a:path w="754" h="571" extrusionOk="0">
                  <a:moveTo>
                    <a:pt x="365" y="0"/>
                  </a:moveTo>
                  <a:cubicBezTo>
                    <a:pt x="0" y="0"/>
                    <a:pt x="0" y="571"/>
                    <a:pt x="365" y="571"/>
                  </a:cubicBezTo>
                  <a:cubicBezTo>
                    <a:pt x="753" y="571"/>
                    <a:pt x="753" y="0"/>
                    <a:pt x="36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749;p42">
              <a:extLst>
                <a:ext uri="{FF2B5EF4-FFF2-40B4-BE49-F238E27FC236}">
                  <a16:creationId xmlns:a16="http://schemas.microsoft.com/office/drawing/2014/main" id="{02AC771B-265C-7679-B8FE-78ACA5BF04DF}"/>
                </a:ext>
              </a:extLst>
            </p:cNvPr>
            <p:cNvSpPr/>
            <p:nvPr/>
          </p:nvSpPr>
          <p:spPr>
            <a:xfrm>
              <a:off x="4766331" y="4325323"/>
              <a:ext cx="21368" cy="16210"/>
            </a:xfrm>
            <a:custGeom>
              <a:avLst/>
              <a:gdLst/>
              <a:ahLst/>
              <a:cxnLst/>
              <a:rect l="l" t="t" r="r" b="b"/>
              <a:pathLst>
                <a:path w="754" h="572" extrusionOk="0">
                  <a:moveTo>
                    <a:pt x="366" y="1"/>
                  </a:moveTo>
                  <a:cubicBezTo>
                    <a:pt x="0" y="1"/>
                    <a:pt x="0" y="571"/>
                    <a:pt x="366" y="571"/>
                  </a:cubicBezTo>
                  <a:cubicBezTo>
                    <a:pt x="754" y="571"/>
                    <a:pt x="754"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750;p42">
              <a:extLst>
                <a:ext uri="{FF2B5EF4-FFF2-40B4-BE49-F238E27FC236}">
                  <a16:creationId xmlns:a16="http://schemas.microsoft.com/office/drawing/2014/main" id="{247E033B-F9AA-6680-7E1B-E5751E997A58}"/>
                </a:ext>
              </a:extLst>
            </p:cNvPr>
            <p:cNvSpPr/>
            <p:nvPr/>
          </p:nvSpPr>
          <p:spPr>
            <a:xfrm>
              <a:off x="4787671" y="4300752"/>
              <a:ext cx="20093" cy="15559"/>
            </a:xfrm>
            <a:custGeom>
              <a:avLst/>
              <a:gdLst/>
              <a:ahLst/>
              <a:cxnLst/>
              <a:rect l="l" t="t" r="r" b="b"/>
              <a:pathLst>
                <a:path w="709" h="549" extrusionOk="0">
                  <a:moveTo>
                    <a:pt x="366" y="0"/>
                  </a:moveTo>
                  <a:cubicBezTo>
                    <a:pt x="1" y="0"/>
                    <a:pt x="1" y="548"/>
                    <a:pt x="366" y="548"/>
                  </a:cubicBezTo>
                  <a:cubicBezTo>
                    <a:pt x="708" y="548"/>
                    <a:pt x="708" y="0"/>
                    <a:pt x="36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751;p42">
              <a:extLst>
                <a:ext uri="{FF2B5EF4-FFF2-40B4-BE49-F238E27FC236}">
                  <a16:creationId xmlns:a16="http://schemas.microsoft.com/office/drawing/2014/main" id="{46C111C9-9383-86A4-B351-D878A6DA32F6}"/>
                </a:ext>
              </a:extLst>
            </p:cNvPr>
            <p:cNvSpPr/>
            <p:nvPr/>
          </p:nvSpPr>
          <p:spPr>
            <a:xfrm>
              <a:off x="4839419" y="4328554"/>
              <a:ext cx="22020" cy="16862"/>
            </a:xfrm>
            <a:custGeom>
              <a:avLst/>
              <a:gdLst/>
              <a:ahLst/>
              <a:cxnLst/>
              <a:rect l="l" t="t" r="r" b="b"/>
              <a:pathLst>
                <a:path w="777" h="595" extrusionOk="0">
                  <a:moveTo>
                    <a:pt x="389" y="1"/>
                  </a:moveTo>
                  <a:cubicBezTo>
                    <a:pt x="1" y="1"/>
                    <a:pt x="1" y="594"/>
                    <a:pt x="389" y="594"/>
                  </a:cubicBezTo>
                  <a:cubicBezTo>
                    <a:pt x="777" y="594"/>
                    <a:pt x="777" y="1"/>
                    <a:pt x="38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752;p42">
              <a:extLst>
                <a:ext uri="{FF2B5EF4-FFF2-40B4-BE49-F238E27FC236}">
                  <a16:creationId xmlns:a16="http://schemas.microsoft.com/office/drawing/2014/main" id="{2FA2F14F-B8AA-9606-5669-5F1EF8F5F96D}"/>
                </a:ext>
              </a:extLst>
            </p:cNvPr>
            <p:cNvSpPr/>
            <p:nvPr/>
          </p:nvSpPr>
          <p:spPr>
            <a:xfrm>
              <a:off x="4860760" y="4291684"/>
              <a:ext cx="21397" cy="16862"/>
            </a:xfrm>
            <a:custGeom>
              <a:avLst/>
              <a:gdLst/>
              <a:ahLst/>
              <a:cxnLst/>
              <a:rect l="l" t="t" r="r" b="b"/>
              <a:pathLst>
                <a:path w="755" h="595" extrusionOk="0">
                  <a:moveTo>
                    <a:pt x="366" y="1"/>
                  </a:moveTo>
                  <a:cubicBezTo>
                    <a:pt x="1" y="1"/>
                    <a:pt x="1" y="594"/>
                    <a:pt x="366" y="594"/>
                  </a:cubicBezTo>
                  <a:cubicBezTo>
                    <a:pt x="754" y="594"/>
                    <a:pt x="754"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753;p42">
              <a:extLst>
                <a:ext uri="{FF2B5EF4-FFF2-40B4-BE49-F238E27FC236}">
                  <a16:creationId xmlns:a16="http://schemas.microsoft.com/office/drawing/2014/main" id="{9FD0ACF8-AB54-8314-8544-CC4040088317}"/>
                </a:ext>
              </a:extLst>
            </p:cNvPr>
            <p:cNvSpPr/>
            <p:nvPr/>
          </p:nvSpPr>
          <p:spPr>
            <a:xfrm>
              <a:off x="4908002" y="4308517"/>
              <a:ext cx="25251" cy="19441"/>
            </a:xfrm>
            <a:custGeom>
              <a:avLst/>
              <a:gdLst/>
              <a:ahLst/>
              <a:cxnLst/>
              <a:rect l="l" t="t" r="r" b="b"/>
              <a:pathLst>
                <a:path w="891" h="686" extrusionOk="0">
                  <a:moveTo>
                    <a:pt x="434" y="0"/>
                  </a:moveTo>
                  <a:cubicBezTo>
                    <a:pt x="0" y="0"/>
                    <a:pt x="0" y="685"/>
                    <a:pt x="434" y="685"/>
                  </a:cubicBezTo>
                  <a:cubicBezTo>
                    <a:pt x="890" y="685"/>
                    <a:pt x="890" y="0"/>
                    <a:pt x="43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754;p42">
              <a:extLst>
                <a:ext uri="{FF2B5EF4-FFF2-40B4-BE49-F238E27FC236}">
                  <a16:creationId xmlns:a16="http://schemas.microsoft.com/office/drawing/2014/main" id="{93872C5B-2AE9-81A7-7CB4-97F4666D915F}"/>
                </a:ext>
              </a:extLst>
            </p:cNvPr>
            <p:cNvSpPr/>
            <p:nvPr/>
          </p:nvSpPr>
          <p:spPr>
            <a:xfrm>
              <a:off x="4928690" y="4284570"/>
              <a:ext cx="25251" cy="19441"/>
            </a:xfrm>
            <a:custGeom>
              <a:avLst/>
              <a:gdLst/>
              <a:ahLst/>
              <a:cxnLst/>
              <a:rect l="l" t="t" r="r" b="b"/>
              <a:pathLst>
                <a:path w="891" h="686" extrusionOk="0">
                  <a:moveTo>
                    <a:pt x="434" y="1"/>
                  </a:moveTo>
                  <a:cubicBezTo>
                    <a:pt x="1" y="1"/>
                    <a:pt x="1" y="686"/>
                    <a:pt x="434" y="686"/>
                  </a:cubicBezTo>
                  <a:cubicBezTo>
                    <a:pt x="891" y="686"/>
                    <a:pt x="891" y="1"/>
                    <a:pt x="434"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5755;p42">
              <a:extLst>
                <a:ext uri="{FF2B5EF4-FFF2-40B4-BE49-F238E27FC236}">
                  <a16:creationId xmlns:a16="http://schemas.microsoft.com/office/drawing/2014/main" id="{F2D7543E-60CF-ECCE-E5C2-CC1CE97D7C36}"/>
                </a:ext>
              </a:extLst>
            </p:cNvPr>
            <p:cNvSpPr/>
            <p:nvPr/>
          </p:nvSpPr>
          <p:spPr>
            <a:xfrm>
              <a:off x="4947452" y="4358963"/>
              <a:ext cx="25903" cy="20093"/>
            </a:xfrm>
            <a:custGeom>
              <a:avLst/>
              <a:gdLst/>
              <a:ahLst/>
              <a:cxnLst/>
              <a:rect l="l" t="t" r="r" b="b"/>
              <a:pathLst>
                <a:path w="914" h="709" extrusionOk="0">
                  <a:moveTo>
                    <a:pt x="457" y="1"/>
                  </a:moveTo>
                  <a:cubicBezTo>
                    <a:pt x="1" y="1"/>
                    <a:pt x="1" y="708"/>
                    <a:pt x="457" y="708"/>
                  </a:cubicBezTo>
                  <a:cubicBezTo>
                    <a:pt x="914" y="708"/>
                    <a:pt x="914" y="1"/>
                    <a:pt x="45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5756;p42">
              <a:extLst>
                <a:ext uri="{FF2B5EF4-FFF2-40B4-BE49-F238E27FC236}">
                  <a16:creationId xmlns:a16="http://schemas.microsoft.com/office/drawing/2014/main" id="{173CABFA-AEF4-7F2C-EA73-7B4A9886083A}"/>
                </a:ext>
              </a:extLst>
            </p:cNvPr>
            <p:cNvSpPr/>
            <p:nvPr/>
          </p:nvSpPr>
          <p:spPr>
            <a:xfrm>
              <a:off x="4867901" y="4366728"/>
              <a:ext cx="21368" cy="16210"/>
            </a:xfrm>
            <a:custGeom>
              <a:avLst/>
              <a:gdLst/>
              <a:ahLst/>
              <a:cxnLst/>
              <a:rect l="l" t="t" r="r" b="b"/>
              <a:pathLst>
                <a:path w="754" h="572" extrusionOk="0">
                  <a:moveTo>
                    <a:pt x="388" y="1"/>
                  </a:moveTo>
                  <a:cubicBezTo>
                    <a:pt x="23" y="1"/>
                    <a:pt x="0" y="571"/>
                    <a:pt x="388" y="571"/>
                  </a:cubicBezTo>
                  <a:cubicBezTo>
                    <a:pt x="753" y="571"/>
                    <a:pt x="753" y="1"/>
                    <a:pt x="38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5757;p42">
              <a:extLst>
                <a:ext uri="{FF2B5EF4-FFF2-40B4-BE49-F238E27FC236}">
                  <a16:creationId xmlns:a16="http://schemas.microsoft.com/office/drawing/2014/main" id="{682515E5-046B-4110-93BD-D35B867A2A1A}"/>
                </a:ext>
              </a:extLst>
            </p:cNvPr>
            <p:cNvSpPr/>
            <p:nvPr/>
          </p:nvSpPr>
          <p:spPr>
            <a:xfrm>
              <a:off x="4873059" y="4392602"/>
              <a:ext cx="23324" cy="18138"/>
            </a:xfrm>
            <a:custGeom>
              <a:avLst/>
              <a:gdLst/>
              <a:ahLst/>
              <a:cxnLst/>
              <a:rect l="l" t="t" r="r" b="b"/>
              <a:pathLst>
                <a:path w="823" h="640" extrusionOk="0">
                  <a:moveTo>
                    <a:pt x="411" y="1"/>
                  </a:moveTo>
                  <a:cubicBezTo>
                    <a:pt x="1" y="1"/>
                    <a:pt x="1" y="640"/>
                    <a:pt x="411" y="640"/>
                  </a:cubicBezTo>
                  <a:cubicBezTo>
                    <a:pt x="822" y="640"/>
                    <a:pt x="822" y="1"/>
                    <a:pt x="411"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5758;p42">
              <a:extLst>
                <a:ext uri="{FF2B5EF4-FFF2-40B4-BE49-F238E27FC236}">
                  <a16:creationId xmlns:a16="http://schemas.microsoft.com/office/drawing/2014/main" id="{D1DA2B75-3ED0-75AC-D5D9-3C28158559E0}"/>
                </a:ext>
              </a:extLst>
            </p:cNvPr>
            <p:cNvSpPr/>
            <p:nvPr/>
          </p:nvSpPr>
          <p:spPr>
            <a:xfrm>
              <a:off x="4794132" y="4362193"/>
              <a:ext cx="23324" cy="18138"/>
            </a:xfrm>
            <a:custGeom>
              <a:avLst/>
              <a:gdLst/>
              <a:ahLst/>
              <a:cxnLst/>
              <a:rect l="l" t="t" r="r" b="b"/>
              <a:pathLst>
                <a:path w="823" h="640" extrusionOk="0">
                  <a:moveTo>
                    <a:pt x="412" y="1"/>
                  </a:moveTo>
                  <a:cubicBezTo>
                    <a:pt x="1" y="1"/>
                    <a:pt x="1" y="640"/>
                    <a:pt x="412" y="640"/>
                  </a:cubicBezTo>
                  <a:cubicBezTo>
                    <a:pt x="823" y="640"/>
                    <a:pt x="823" y="1"/>
                    <a:pt x="41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5759;p42">
              <a:extLst>
                <a:ext uri="{FF2B5EF4-FFF2-40B4-BE49-F238E27FC236}">
                  <a16:creationId xmlns:a16="http://schemas.microsoft.com/office/drawing/2014/main" id="{798C9B0C-0F77-D160-B357-43CE82825A8C}"/>
                </a:ext>
              </a:extLst>
            </p:cNvPr>
            <p:cNvSpPr/>
            <p:nvPr/>
          </p:nvSpPr>
          <p:spPr>
            <a:xfrm>
              <a:off x="4798667" y="4415898"/>
              <a:ext cx="16210" cy="12300"/>
            </a:xfrm>
            <a:custGeom>
              <a:avLst/>
              <a:gdLst/>
              <a:ahLst/>
              <a:cxnLst/>
              <a:rect l="l" t="t" r="r" b="b"/>
              <a:pathLst>
                <a:path w="572" h="434" extrusionOk="0">
                  <a:moveTo>
                    <a:pt x="275" y="0"/>
                  </a:moveTo>
                  <a:cubicBezTo>
                    <a:pt x="1" y="0"/>
                    <a:pt x="1" y="434"/>
                    <a:pt x="275" y="434"/>
                  </a:cubicBezTo>
                  <a:cubicBezTo>
                    <a:pt x="571" y="434"/>
                    <a:pt x="571" y="0"/>
                    <a:pt x="27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5760;p42">
              <a:extLst>
                <a:ext uri="{FF2B5EF4-FFF2-40B4-BE49-F238E27FC236}">
                  <a16:creationId xmlns:a16="http://schemas.microsoft.com/office/drawing/2014/main" id="{9372802C-16B6-AE6C-4499-CEEE17FC5A05}"/>
                </a:ext>
              </a:extLst>
            </p:cNvPr>
            <p:cNvSpPr/>
            <p:nvPr/>
          </p:nvSpPr>
          <p:spPr>
            <a:xfrm>
              <a:off x="4754683" y="4383562"/>
              <a:ext cx="11676" cy="9069"/>
            </a:xfrm>
            <a:custGeom>
              <a:avLst/>
              <a:gdLst/>
              <a:ahLst/>
              <a:cxnLst/>
              <a:rect l="l" t="t" r="r" b="b"/>
              <a:pathLst>
                <a:path w="412" h="320" extrusionOk="0">
                  <a:moveTo>
                    <a:pt x="206" y="0"/>
                  </a:moveTo>
                  <a:cubicBezTo>
                    <a:pt x="1" y="0"/>
                    <a:pt x="1" y="320"/>
                    <a:pt x="206" y="320"/>
                  </a:cubicBezTo>
                  <a:cubicBezTo>
                    <a:pt x="411" y="320"/>
                    <a:pt x="411" y="0"/>
                    <a:pt x="206"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5761;p42">
              <a:extLst>
                <a:ext uri="{FF2B5EF4-FFF2-40B4-BE49-F238E27FC236}">
                  <a16:creationId xmlns:a16="http://schemas.microsoft.com/office/drawing/2014/main" id="{A719DFB6-B8FF-A7AC-F820-30A4AD8F493F}"/>
                </a:ext>
              </a:extLst>
            </p:cNvPr>
            <p:cNvSpPr/>
            <p:nvPr/>
          </p:nvSpPr>
          <p:spPr>
            <a:xfrm>
              <a:off x="4766982" y="4431428"/>
              <a:ext cx="5186" cy="3911"/>
            </a:xfrm>
            <a:custGeom>
              <a:avLst/>
              <a:gdLst/>
              <a:ahLst/>
              <a:cxnLst/>
              <a:rect l="l" t="t" r="r" b="b"/>
              <a:pathLst>
                <a:path w="183" h="138" extrusionOk="0">
                  <a:moveTo>
                    <a:pt x="92" y="0"/>
                  </a:moveTo>
                  <a:cubicBezTo>
                    <a:pt x="0" y="0"/>
                    <a:pt x="0" y="137"/>
                    <a:pt x="92" y="137"/>
                  </a:cubicBezTo>
                  <a:cubicBezTo>
                    <a:pt x="183" y="137"/>
                    <a:pt x="183" y="0"/>
                    <a:pt x="9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5762;p42">
              <a:extLst>
                <a:ext uri="{FF2B5EF4-FFF2-40B4-BE49-F238E27FC236}">
                  <a16:creationId xmlns:a16="http://schemas.microsoft.com/office/drawing/2014/main" id="{0836F68D-A1FE-B61A-A417-59202588A34A}"/>
                </a:ext>
              </a:extLst>
            </p:cNvPr>
            <p:cNvSpPr/>
            <p:nvPr/>
          </p:nvSpPr>
          <p:spPr>
            <a:xfrm>
              <a:off x="4836189" y="4451464"/>
              <a:ext cx="20093" cy="14907"/>
            </a:xfrm>
            <a:custGeom>
              <a:avLst/>
              <a:gdLst/>
              <a:ahLst/>
              <a:cxnLst/>
              <a:rect l="l" t="t" r="r" b="b"/>
              <a:pathLst>
                <a:path w="709" h="526" extrusionOk="0">
                  <a:moveTo>
                    <a:pt x="366" y="1"/>
                  </a:moveTo>
                  <a:cubicBezTo>
                    <a:pt x="23" y="1"/>
                    <a:pt x="1" y="526"/>
                    <a:pt x="366" y="526"/>
                  </a:cubicBezTo>
                  <a:cubicBezTo>
                    <a:pt x="708" y="526"/>
                    <a:pt x="708"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5763;p42">
              <a:extLst>
                <a:ext uri="{FF2B5EF4-FFF2-40B4-BE49-F238E27FC236}">
                  <a16:creationId xmlns:a16="http://schemas.microsoft.com/office/drawing/2014/main" id="{1F940069-1C54-10E9-2B34-9BF4FAEDA635}"/>
                </a:ext>
              </a:extLst>
            </p:cNvPr>
            <p:cNvSpPr/>
            <p:nvPr/>
          </p:nvSpPr>
          <p:spPr>
            <a:xfrm>
              <a:off x="4839419" y="4406829"/>
              <a:ext cx="20745" cy="16210"/>
            </a:xfrm>
            <a:custGeom>
              <a:avLst/>
              <a:gdLst/>
              <a:ahLst/>
              <a:cxnLst/>
              <a:rect l="l" t="t" r="r" b="b"/>
              <a:pathLst>
                <a:path w="732" h="572" extrusionOk="0">
                  <a:moveTo>
                    <a:pt x="366" y="1"/>
                  </a:moveTo>
                  <a:cubicBezTo>
                    <a:pt x="1" y="1"/>
                    <a:pt x="1" y="571"/>
                    <a:pt x="366" y="571"/>
                  </a:cubicBezTo>
                  <a:cubicBezTo>
                    <a:pt x="731" y="571"/>
                    <a:pt x="731" y="1"/>
                    <a:pt x="366"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5764;p42">
              <a:extLst>
                <a:ext uri="{FF2B5EF4-FFF2-40B4-BE49-F238E27FC236}">
                  <a16:creationId xmlns:a16="http://schemas.microsoft.com/office/drawing/2014/main" id="{DCD047B2-A80B-B1DF-5D8B-23A8DBFAD796}"/>
                </a:ext>
              </a:extLst>
            </p:cNvPr>
            <p:cNvSpPr/>
            <p:nvPr/>
          </p:nvSpPr>
          <p:spPr>
            <a:xfrm>
              <a:off x="4929881" y="4432363"/>
              <a:ext cx="18251" cy="17089"/>
            </a:xfrm>
            <a:custGeom>
              <a:avLst/>
              <a:gdLst/>
              <a:ahLst/>
              <a:cxnLst/>
              <a:rect l="l" t="t" r="r" b="b"/>
              <a:pathLst>
                <a:path w="644" h="603" extrusionOk="0">
                  <a:moveTo>
                    <a:pt x="315" y="1"/>
                  </a:moveTo>
                  <a:cubicBezTo>
                    <a:pt x="195" y="1"/>
                    <a:pt x="80" y="67"/>
                    <a:pt x="50" y="218"/>
                  </a:cubicBezTo>
                  <a:cubicBezTo>
                    <a:pt x="50" y="218"/>
                    <a:pt x="50" y="218"/>
                    <a:pt x="50" y="241"/>
                  </a:cubicBezTo>
                  <a:cubicBezTo>
                    <a:pt x="1" y="475"/>
                    <a:pt x="177" y="603"/>
                    <a:pt x="350" y="603"/>
                  </a:cubicBezTo>
                  <a:cubicBezTo>
                    <a:pt x="498" y="603"/>
                    <a:pt x="643" y="509"/>
                    <a:pt x="643" y="310"/>
                  </a:cubicBezTo>
                  <a:cubicBezTo>
                    <a:pt x="643" y="310"/>
                    <a:pt x="643" y="310"/>
                    <a:pt x="643" y="287"/>
                  </a:cubicBezTo>
                  <a:cubicBezTo>
                    <a:pt x="631" y="108"/>
                    <a:pt x="468" y="1"/>
                    <a:pt x="31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5765;p42">
              <a:extLst>
                <a:ext uri="{FF2B5EF4-FFF2-40B4-BE49-F238E27FC236}">
                  <a16:creationId xmlns:a16="http://schemas.microsoft.com/office/drawing/2014/main" id="{62D5E173-47F9-313A-3073-0F146C8271A4}"/>
                </a:ext>
              </a:extLst>
            </p:cNvPr>
            <p:cNvSpPr/>
            <p:nvPr/>
          </p:nvSpPr>
          <p:spPr>
            <a:xfrm>
              <a:off x="4935152" y="4401671"/>
              <a:ext cx="17514" cy="13603"/>
            </a:xfrm>
            <a:custGeom>
              <a:avLst/>
              <a:gdLst/>
              <a:ahLst/>
              <a:cxnLst/>
              <a:rect l="l" t="t" r="r" b="b"/>
              <a:pathLst>
                <a:path w="618" h="480" extrusionOk="0">
                  <a:moveTo>
                    <a:pt x="320" y="0"/>
                  </a:moveTo>
                  <a:cubicBezTo>
                    <a:pt x="1" y="0"/>
                    <a:pt x="1" y="479"/>
                    <a:pt x="320" y="479"/>
                  </a:cubicBezTo>
                  <a:cubicBezTo>
                    <a:pt x="617" y="479"/>
                    <a:pt x="617" y="0"/>
                    <a:pt x="320"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5766;p42">
              <a:extLst>
                <a:ext uri="{FF2B5EF4-FFF2-40B4-BE49-F238E27FC236}">
                  <a16:creationId xmlns:a16="http://schemas.microsoft.com/office/drawing/2014/main" id="{39E1B385-499C-772C-71AF-B8278469CD1E}"/>
                </a:ext>
              </a:extLst>
            </p:cNvPr>
            <p:cNvSpPr/>
            <p:nvPr/>
          </p:nvSpPr>
          <p:spPr>
            <a:xfrm>
              <a:off x="4974630" y="4423663"/>
              <a:ext cx="21368" cy="16834"/>
            </a:xfrm>
            <a:custGeom>
              <a:avLst/>
              <a:gdLst/>
              <a:ahLst/>
              <a:cxnLst/>
              <a:rect l="l" t="t" r="r" b="b"/>
              <a:pathLst>
                <a:path w="754" h="594" extrusionOk="0">
                  <a:moveTo>
                    <a:pt x="365" y="0"/>
                  </a:moveTo>
                  <a:cubicBezTo>
                    <a:pt x="0" y="0"/>
                    <a:pt x="0" y="594"/>
                    <a:pt x="365" y="594"/>
                  </a:cubicBezTo>
                  <a:cubicBezTo>
                    <a:pt x="753" y="594"/>
                    <a:pt x="753" y="0"/>
                    <a:pt x="36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5767;p42">
              <a:extLst>
                <a:ext uri="{FF2B5EF4-FFF2-40B4-BE49-F238E27FC236}">
                  <a16:creationId xmlns:a16="http://schemas.microsoft.com/office/drawing/2014/main" id="{58A42979-EBA2-9AF5-EC31-A0712A59FD20}"/>
                </a:ext>
              </a:extLst>
            </p:cNvPr>
            <p:cNvSpPr/>
            <p:nvPr/>
          </p:nvSpPr>
          <p:spPr>
            <a:xfrm>
              <a:off x="4259838" y="4384837"/>
              <a:ext cx="8417" cy="6490"/>
            </a:xfrm>
            <a:custGeom>
              <a:avLst/>
              <a:gdLst/>
              <a:ahLst/>
              <a:cxnLst/>
              <a:rect l="l" t="t" r="r" b="b"/>
              <a:pathLst>
                <a:path w="297" h="229" extrusionOk="0">
                  <a:moveTo>
                    <a:pt x="160" y="1"/>
                  </a:moveTo>
                  <a:cubicBezTo>
                    <a:pt x="0" y="1"/>
                    <a:pt x="0" y="229"/>
                    <a:pt x="160" y="229"/>
                  </a:cubicBezTo>
                  <a:cubicBezTo>
                    <a:pt x="297" y="229"/>
                    <a:pt x="297" y="1"/>
                    <a:pt x="160"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5768;p42">
              <a:extLst>
                <a:ext uri="{FF2B5EF4-FFF2-40B4-BE49-F238E27FC236}">
                  <a16:creationId xmlns:a16="http://schemas.microsoft.com/office/drawing/2014/main" id="{E3D95FC2-80C5-E1A7-EED7-668D5F64736F}"/>
                </a:ext>
              </a:extLst>
            </p:cNvPr>
            <p:cNvSpPr/>
            <p:nvPr/>
          </p:nvSpPr>
          <p:spPr>
            <a:xfrm>
              <a:off x="4167336" y="4333740"/>
              <a:ext cx="19413" cy="14907"/>
            </a:xfrm>
            <a:custGeom>
              <a:avLst/>
              <a:gdLst/>
              <a:ahLst/>
              <a:cxnLst/>
              <a:rect l="l" t="t" r="r" b="b"/>
              <a:pathLst>
                <a:path w="685" h="526" extrusionOk="0">
                  <a:moveTo>
                    <a:pt x="343" y="1"/>
                  </a:moveTo>
                  <a:cubicBezTo>
                    <a:pt x="0" y="1"/>
                    <a:pt x="0" y="525"/>
                    <a:pt x="343" y="525"/>
                  </a:cubicBezTo>
                  <a:cubicBezTo>
                    <a:pt x="685" y="525"/>
                    <a:pt x="685" y="1"/>
                    <a:pt x="343"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5769;p42">
              <a:extLst>
                <a:ext uri="{FF2B5EF4-FFF2-40B4-BE49-F238E27FC236}">
                  <a16:creationId xmlns:a16="http://schemas.microsoft.com/office/drawing/2014/main" id="{2716F0B2-7F09-195C-5A07-CB70ABE8F8FF}"/>
                </a:ext>
              </a:extLst>
            </p:cNvPr>
            <p:cNvSpPr/>
            <p:nvPr/>
          </p:nvSpPr>
          <p:spPr>
            <a:xfrm>
              <a:off x="4215854" y="4290408"/>
              <a:ext cx="20065" cy="16182"/>
            </a:xfrm>
            <a:custGeom>
              <a:avLst/>
              <a:gdLst/>
              <a:ahLst/>
              <a:cxnLst/>
              <a:rect l="l" t="t" r="r" b="b"/>
              <a:pathLst>
                <a:path w="708" h="571" extrusionOk="0">
                  <a:moveTo>
                    <a:pt x="342" y="0"/>
                  </a:moveTo>
                  <a:cubicBezTo>
                    <a:pt x="0" y="0"/>
                    <a:pt x="0" y="571"/>
                    <a:pt x="342" y="571"/>
                  </a:cubicBezTo>
                  <a:cubicBezTo>
                    <a:pt x="708" y="571"/>
                    <a:pt x="708" y="0"/>
                    <a:pt x="34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5770;p42">
              <a:extLst>
                <a:ext uri="{FF2B5EF4-FFF2-40B4-BE49-F238E27FC236}">
                  <a16:creationId xmlns:a16="http://schemas.microsoft.com/office/drawing/2014/main" id="{75E099C3-A8A6-E08B-C25F-0317CF495EAC}"/>
                </a:ext>
              </a:extLst>
            </p:cNvPr>
            <p:cNvSpPr/>
            <p:nvPr/>
          </p:nvSpPr>
          <p:spPr>
            <a:xfrm>
              <a:off x="4315470" y="4292335"/>
              <a:ext cx="17486" cy="13632"/>
            </a:xfrm>
            <a:custGeom>
              <a:avLst/>
              <a:gdLst/>
              <a:ahLst/>
              <a:cxnLst/>
              <a:rect l="l" t="t" r="r" b="b"/>
              <a:pathLst>
                <a:path w="617" h="481" extrusionOk="0">
                  <a:moveTo>
                    <a:pt x="297" y="1"/>
                  </a:moveTo>
                  <a:cubicBezTo>
                    <a:pt x="0" y="1"/>
                    <a:pt x="0" y="480"/>
                    <a:pt x="297" y="480"/>
                  </a:cubicBezTo>
                  <a:cubicBezTo>
                    <a:pt x="616" y="480"/>
                    <a:pt x="616" y="1"/>
                    <a:pt x="297"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5771;p42">
              <a:extLst>
                <a:ext uri="{FF2B5EF4-FFF2-40B4-BE49-F238E27FC236}">
                  <a16:creationId xmlns:a16="http://schemas.microsoft.com/office/drawing/2014/main" id="{6D58CB20-DA9B-F4BE-6724-7C3419308DB4}"/>
                </a:ext>
              </a:extLst>
            </p:cNvPr>
            <p:cNvSpPr/>
            <p:nvPr/>
          </p:nvSpPr>
          <p:spPr>
            <a:xfrm>
              <a:off x="4195138" y="4210178"/>
              <a:ext cx="14255" cy="11024"/>
            </a:xfrm>
            <a:custGeom>
              <a:avLst/>
              <a:gdLst/>
              <a:ahLst/>
              <a:cxnLst/>
              <a:rect l="l" t="t" r="r" b="b"/>
              <a:pathLst>
                <a:path w="503" h="389" extrusionOk="0">
                  <a:moveTo>
                    <a:pt x="252" y="1"/>
                  </a:moveTo>
                  <a:cubicBezTo>
                    <a:pt x="1" y="1"/>
                    <a:pt x="1" y="389"/>
                    <a:pt x="252" y="389"/>
                  </a:cubicBezTo>
                  <a:cubicBezTo>
                    <a:pt x="503" y="389"/>
                    <a:pt x="503" y="1"/>
                    <a:pt x="25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5772;p42">
              <a:extLst>
                <a:ext uri="{FF2B5EF4-FFF2-40B4-BE49-F238E27FC236}">
                  <a16:creationId xmlns:a16="http://schemas.microsoft.com/office/drawing/2014/main" id="{FA512A50-2385-353C-72EC-1C5C71134D6A}"/>
                </a:ext>
              </a:extLst>
            </p:cNvPr>
            <p:cNvSpPr/>
            <p:nvPr/>
          </p:nvSpPr>
          <p:spPr>
            <a:xfrm>
              <a:off x="4264996" y="4157154"/>
              <a:ext cx="10401" cy="7793"/>
            </a:xfrm>
            <a:custGeom>
              <a:avLst/>
              <a:gdLst/>
              <a:ahLst/>
              <a:cxnLst/>
              <a:rect l="l" t="t" r="r" b="b"/>
              <a:pathLst>
                <a:path w="367" h="275" extrusionOk="0">
                  <a:moveTo>
                    <a:pt x="183" y="0"/>
                  </a:moveTo>
                  <a:cubicBezTo>
                    <a:pt x="1" y="0"/>
                    <a:pt x="1" y="274"/>
                    <a:pt x="183" y="274"/>
                  </a:cubicBezTo>
                  <a:cubicBezTo>
                    <a:pt x="366" y="274"/>
                    <a:pt x="366" y="0"/>
                    <a:pt x="183"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5773;p42">
              <a:extLst>
                <a:ext uri="{FF2B5EF4-FFF2-40B4-BE49-F238E27FC236}">
                  <a16:creationId xmlns:a16="http://schemas.microsoft.com/office/drawing/2014/main" id="{778E4508-6B6E-5B48-72A7-9CB8BD3CEDDC}"/>
                </a:ext>
              </a:extLst>
            </p:cNvPr>
            <p:cNvSpPr/>
            <p:nvPr/>
          </p:nvSpPr>
          <p:spPr>
            <a:xfrm>
              <a:off x="4177567" y="4166392"/>
              <a:ext cx="10259" cy="7198"/>
            </a:xfrm>
            <a:custGeom>
              <a:avLst/>
              <a:gdLst/>
              <a:ahLst/>
              <a:cxnLst/>
              <a:rect l="l" t="t" r="r" b="b"/>
              <a:pathLst>
                <a:path w="362" h="254" extrusionOk="0">
                  <a:moveTo>
                    <a:pt x="175" y="0"/>
                  </a:moveTo>
                  <a:cubicBezTo>
                    <a:pt x="80" y="0"/>
                    <a:pt x="1" y="127"/>
                    <a:pt x="96" y="222"/>
                  </a:cubicBezTo>
                  <a:cubicBezTo>
                    <a:pt x="118" y="244"/>
                    <a:pt x="142" y="253"/>
                    <a:pt x="166" y="253"/>
                  </a:cubicBezTo>
                  <a:cubicBezTo>
                    <a:pt x="267" y="253"/>
                    <a:pt x="362" y="90"/>
                    <a:pt x="233" y="17"/>
                  </a:cubicBezTo>
                  <a:cubicBezTo>
                    <a:pt x="214" y="5"/>
                    <a:pt x="194" y="0"/>
                    <a:pt x="175"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5774;p42">
              <a:extLst>
                <a:ext uri="{FF2B5EF4-FFF2-40B4-BE49-F238E27FC236}">
                  <a16:creationId xmlns:a16="http://schemas.microsoft.com/office/drawing/2014/main" id="{73156463-56BD-7A2A-ED20-7E81ACA48454}"/>
                </a:ext>
              </a:extLst>
            </p:cNvPr>
            <p:cNvSpPr/>
            <p:nvPr/>
          </p:nvSpPr>
          <p:spPr>
            <a:xfrm>
              <a:off x="4124628" y="4210829"/>
              <a:ext cx="16210" cy="12328"/>
            </a:xfrm>
            <a:custGeom>
              <a:avLst/>
              <a:gdLst/>
              <a:ahLst/>
              <a:cxnLst/>
              <a:rect l="l" t="t" r="r" b="b"/>
              <a:pathLst>
                <a:path w="572" h="435" extrusionOk="0">
                  <a:moveTo>
                    <a:pt x="275" y="1"/>
                  </a:moveTo>
                  <a:cubicBezTo>
                    <a:pt x="1" y="1"/>
                    <a:pt x="1" y="434"/>
                    <a:pt x="275" y="434"/>
                  </a:cubicBezTo>
                  <a:cubicBezTo>
                    <a:pt x="571" y="434"/>
                    <a:pt x="571" y="1"/>
                    <a:pt x="27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5775;p42">
              <a:extLst>
                <a:ext uri="{FF2B5EF4-FFF2-40B4-BE49-F238E27FC236}">
                  <a16:creationId xmlns:a16="http://schemas.microsoft.com/office/drawing/2014/main" id="{994A6CEF-AC0C-2208-DC06-566692DDEDB3}"/>
                </a:ext>
              </a:extLst>
            </p:cNvPr>
            <p:cNvSpPr/>
            <p:nvPr/>
          </p:nvSpPr>
          <p:spPr>
            <a:xfrm>
              <a:off x="4297984" y="4214712"/>
              <a:ext cx="16862" cy="12980"/>
            </a:xfrm>
            <a:custGeom>
              <a:avLst/>
              <a:gdLst/>
              <a:ahLst/>
              <a:cxnLst/>
              <a:rect l="l" t="t" r="r" b="b"/>
              <a:pathLst>
                <a:path w="595" h="458" extrusionOk="0">
                  <a:moveTo>
                    <a:pt x="298" y="1"/>
                  </a:moveTo>
                  <a:cubicBezTo>
                    <a:pt x="1" y="1"/>
                    <a:pt x="1" y="457"/>
                    <a:pt x="298" y="457"/>
                  </a:cubicBezTo>
                  <a:cubicBezTo>
                    <a:pt x="594" y="457"/>
                    <a:pt x="594" y="1"/>
                    <a:pt x="29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5776;p42">
              <a:extLst>
                <a:ext uri="{FF2B5EF4-FFF2-40B4-BE49-F238E27FC236}">
                  <a16:creationId xmlns:a16="http://schemas.microsoft.com/office/drawing/2014/main" id="{96E43DAD-BEDE-84F5-B19E-B73BEEFA7348}"/>
                </a:ext>
              </a:extLst>
            </p:cNvPr>
            <p:cNvSpPr/>
            <p:nvPr/>
          </p:nvSpPr>
          <p:spPr>
            <a:xfrm>
              <a:off x="5589154" y="2541433"/>
              <a:ext cx="401719" cy="536108"/>
            </a:xfrm>
            <a:custGeom>
              <a:avLst/>
              <a:gdLst/>
              <a:ahLst/>
              <a:cxnLst/>
              <a:rect l="l" t="t" r="r" b="b"/>
              <a:pathLst>
                <a:path w="14175" h="18917" extrusionOk="0">
                  <a:moveTo>
                    <a:pt x="11677" y="0"/>
                  </a:moveTo>
                  <a:cubicBezTo>
                    <a:pt x="10969" y="0"/>
                    <a:pt x="10280" y="353"/>
                    <a:pt x="9884" y="999"/>
                  </a:cubicBezTo>
                  <a:lnTo>
                    <a:pt x="46" y="17114"/>
                  </a:lnTo>
                  <a:cubicBezTo>
                    <a:pt x="0" y="17205"/>
                    <a:pt x="23" y="17319"/>
                    <a:pt x="114" y="17365"/>
                  </a:cubicBezTo>
                  <a:lnTo>
                    <a:pt x="2465" y="18894"/>
                  </a:lnTo>
                  <a:cubicBezTo>
                    <a:pt x="2496" y="18909"/>
                    <a:pt x="2529" y="18917"/>
                    <a:pt x="2561" y="18917"/>
                  </a:cubicBezTo>
                  <a:cubicBezTo>
                    <a:pt x="2625" y="18917"/>
                    <a:pt x="2686" y="18886"/>
                    <a:pt x="2716" y="18826"/>
                  </a:cubicBezTo>
                  <a:lnTo>
                    <a:pt x="13444" y="3510"/>
                  </a:lnTo>
                  <a:cubicBezTo>
                    <a:pt x="14175" y="2483"/>
                    <a:pt x="13901" y="1022"/>
                    <a:pt x="12828" y="337"/>
                  </a:cubicBezTo>
                  <a:cubicBezTo>
                    <a:pt x="12470" y="109"/>
                    <a:pt x="12070" y="0"/>
                    <a:pt x="11677"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5777;p42">
              <a:extLst>
                <a:ext uri="{FF2B5EF4-FFF2-40B4-BE49-F238E27FC236}">
                  <a16:creationId xmlns:a16="http://schemas.microsoft.com/office/drawing/2014/main" id="{26E7978D-1775-43AF-C88E-C145DF175150}"/>
                </a:ext>
              </a:extLst>
            </p:cNvPr>
            <p:cNvSpPr/>
            <p:nvPr/>
          </p:nvSpPr>
          <p:spPr>
            <a:xfrm>
              <a:off x="5519636" y="3005869"/>
              <a:ext cx="158817" cy="258177"/>
            </a:xfrm>
            <a:custGeom>
              <a:avLst/>
              <a:gdLst/>
              <a:ahLst/>
              <a:cxnLst/>
              <a:rect l="l" t="t" r="r" b="b"/>
              <a:pathLst>
                <a:path w="5604" h="9110" extrusionOk="0">
                  <a:moveTo>
                    <a:pt x="4570" y="0"/>
                  </a:moveTo>
                  <a:cubicBezTo>
                    <a:pt x="3547" y="0"/>
                    <a:pt x="1224" y="1456"/>
                    <a:pt x="673" y="2620"/>
                  </a:cubicBezTo>
                  <a:cubicBezTo>
                    <a:pt x="330" y="3351"/>
                    <a:pt x="376" y="4172"/>
                    <a:pt x="490" y="4971"/>
                  </a:cubicBezTo>
                  <a:cubicBezTo>
                    <a:pt x="582" y="5770"/>
                    <a:pt x="787" y="6546"/>
                    <a:pt x="696" y="7345"/>
                  </a:cubicBezTo>
                  <a:cubicBezTo>
                    <a:pt x="650" y="7893"/>
                    <a:pt x="445" y="8441"/>
                    <a:pt x="102" y="8851"/>
                  </a:cubicBezTo>
                  <a:cubicBezTo>
                    <a:pt x="0" y="8953"/>
                    <a:pt x="80" y="9110"/>
                    <a:pt x="212" y="9110"/>
                  </a:cubicBezTo>
                  <a:cubicBezTo>
                    <a:pt x="228" y="9110"/>
                    <a:pt x="245" y="9107"/>
                    <a:pt x="262" y="9103"/>
                  </a:cubicBezTo>
                  <a:cubicBezTo>
                    <a:pt x="1814" y="8532"/>
                    <a:pt x="3092" y="7277"/>
                    <a:pt x="3914" y="5816"/>
                  </a:cubicBezTo>
                  <a:cubicBezTo>
                    <a:pt x="4462" y="4880"/>
                    <a:pt x="4804" y="3647"/>
                    <a:pt x="5078" y="2597"/>
                  </a:cubicBezTo>
                  <a:cubicBezTo>
                    <a:pt x="5215" y="2050"/>
                    <a:pt x="5352" y="1707"/>
                    <a:pt x="5466" y="1159"/>
                  </a:cubicBezTo>
                  <a:cubicBezTo>
                    <a:pt x="5603" y="406"/>
                    <a:pt x="5580" y="475"/>
                    <a:pt x="4873" y="64"/>
                  </a:cubicBezTo>
                  <a:cubicBezTo>
                    <a:pt x="4793" y="20"/>
                    <a:pt x="4691" y="0"/>
                    <a:pt x="4570" y="0"/>
                  </a:cubicBez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5778;p42">
              <a:extLst>
                <a:ext uri="{FF2B5EF4-FFF2-40B4-BE49-F238E27FC236}">
                  <a16:creationId xmlns:a16="http://schemas.microsoft.com/office/drawing/2014/main" id="{07B76F94-4548-60D2-02E5-CDAE435896BD}"/>
                </a:ext>
              </a:extLst>
            </p:cNvPr>
            <p:cNvSpPr/>
            <p:nvPr/>
          </p:nvSpPr>
          <p:spPr>
            <a:xfrm>
              <a:off x="5587851" y="2973363"/>
              <a:ext cx="113218" cy="106133"/>
            </a:xfrm>
            <a:custGeom>
              <a:avLst/>
              <a:gdLst/>
              <a:ahLst/>
              <a:cxnLst/>
              <a:rect l="l" t="t" r="r" b="b"/>
              <a:pathLst>
                <a:path w="3995" h="3745" extrusionOk="0">
                  <a:moveTo>
                    <a:pt x="1210" y="1"/>
                  </a:moveTo>
                  <a:lnTo>
                    <a:pt x="1" y="2032"/>
                  </a:lnTo>
                  <a:cubicBezTo>
                    <a:pt x="1" y="2032"/>
                    <a:pt x="708" y="2284"/>
                    <a:pt x="1439" y="2740"/>
                  </a:cubicBezTo>
                  <a:cubicBezTo>
                    <a:pt x="2306" y="3265"/>
                    <a:pt x="2671" y="3744"/>
                    <a:pt x="2671" y="3744"/>
                  </a:cubicBezTo>
                  <a:lnTo>
                    <a:pt x="3995" y="1850"/>
                  </a:lnTo>
                  <a:cubicBezTo>
                    <a:pt x="3995" y="1850"/>
                    <a:pt x="3675" y="1348"/>
                    <a:pt x="2717" y="731"/>
                  </a:cubicBezTo>
                  <a:cubicBezTo>
                    <a:pt x="1872" y="184"/>
                    <a:pt x="1210" y="1"/>
                    <a:pt x="1210"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5779;p42">
              <a:extLst>
                <a:ext uri="{FF2B5EF4-FFF2-40B4-BE49-F238E27FC236}">
                  <a16:creationId xmlns:a16="http://schemas.microsoft.com/office/drawing/2014/main" id="{47560930-F9CD-51C2-3F23-71C17DDDAE41}"/>
                </a:ext>
              </a:extLst>
            </p:cNvPr>
            <p:cNvSpPr/>
            <p:nvPr/>
          </p:nvSpPr>
          <p:spPr>
            <a:xfrm>
              <a:off x="5628603" y="2552259"/>
              <a:ext cx="361618" cy="525282"/>
            </a:xfrm>
            <a:custGeom>
              <a:avLst/>
              <a:gdLst/>
              <a:ahLst/>
              <a:cxnLst/>
              <a:rect l="l" t="t" r="r" b="b"/>
              <a:pathLst>
                <a:path w="12760" h="18535" extrusionOk="0">
                  <a:moveTo>
                    <a:pt x="11505" y="1"/>
                  </a:moveTo>
                  <a:lnTo>
                    <a:pt x="1" y="17827"/>
                  </a:lnTo>
                  <a:lnTo>
                    <a:pt x="1073" y="18512"/>
                  </a:lnTo>
                  <a:cubicBezTo>
                    <a:pt x="1104" y="18527"/>
                    <a:pt x="1137" y="18535"/>
                    <a:pt x="1169" y="18535"/>
                  </a:cubicBezTo>
                  <a:cubicBezTo>
                    <a:pt x="1233" y="18535"/>
                    <a:pt x="1294" y="18504"/>
                    <a:pt x="1324" y="18444"/>
                  </a:cubicBezTo>
                  <a:lnTo>
                    <a:pt x="12052" y="3128"/>
                  </a:lnTo>
                  <a:cubicBezTo>
                    <a:pt x="12760" y="2123"/>
                    <a:pt x="12509" y="708"/>
                    <a:pt x="11505" y="1"/>
                  </a:cubicBezTo>
                  <a:close/>
                </a:path>
              </a:pathLst>
            </a:custGeom>
            <a:solidFill>
              <a:srgbClr val="0C0044">
                <a:alpha val="58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5780;p42">
              <a:extLst>
                <a:ext uri="{FF2B5EF4-FFF2-40B4-BE49-F238E27FC236}">
                  <a16:creationId xmlns:a16="http://schemas.microsoft.com/office/drawing/2014/main" id="{8CDDDDD1-B02F-B5EE-1906-E25A08ECBCE5}"/>
                </a:ext>
              </a:extLst>
            </p:cNvPr>
            <p:cNvSpPr/>
            <p:nvPr/>
          </p:nvSpPr>
          <p:spPr>
            <a:xfrm>
              <a:off x="4625311" y="1541853"/>
              <a:ext cx="709010" cy="585448"/>
            </a:xfrm>
            <a:custGeom>
              <a:avLst/>
              <a:gdLst/>
              <a:ahLst/>
              <a:cxnLst/>
              <a:rect l="l" t="t" r="r" b="b"/>
              <a:pathLst>
                <a:path w="25018" h="20658" extrusionOk="0">
                  <a:moveTo>
                    <a:pt x="17873" y="4543"/>
                  </a:moveTo>
                  <a:lnTo>
                    <a:pt x="8537" y="15682"/>
                  </a:lnTo>
                  <a:lnTo>
                    <a:pt x="4474" y="8263"/>
                  </a:lnTo>
                  <a:lnTo>
                    <a:pt x="17873" y="4543"/>
                  </a:lnTo>
                  <a:close/>
                  <a:moveTo>
                    <a:pt x="25017" y="1"/>
                  </a:moveTo>
                  <a:lnTo>
                    <a:pt x="1" y="6095"/>
                  </a:lnTo>
                  <a:lnTo>
                    <a:pt x="7989" y="20658"/>
                  </a:lnTo>
                  <a:lnTo>
                    <a:pt x="25017" y="1"/>
                  </a:lnTo>
                  <a:close/>
                </a:path>
              </a:pathLst>
            </a:custGeom>
            <a:solidFill>
              <a:srgbClr val="FBCF6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5781;p42">
              <a:extLst>
                <a:ext uri="{FF2B5EF4-FFF2-40B4-BE49-F238E27FC236}">
                  <a16:creationId xmlns:a16="http://schemas.microsoft.com/office/drawing/2014/main" id="{0E4675F1-5AB8-DBD9-F086-2BF4FBCE3F42}"/>
                </a:ext>
              </a:extLst>
            </p:cNvPr>
            <p:cNvSpPr/>
            <p:nvPr/>
          </p:nvSpPr>
          <p:spPr>
            <a:xfrm>
              <a:off x="4667367" y="1703958"/>
              <a:ext cx="29134" cy="52032"/>
            </a:xfrm>
            <a:custGeom>
              <a:avLst/>
              <a:gdLst/>
              <a:ahLst/>
              <a:cxnLst/>
              <a:rect l="l" t="t" r="r" b="b"/>
              <a:pathLst>
                <a:path w="1028" h="1836" extrusionOk="0">
                  <a:moveTo>
                    <a:pt x="105" y="1"/>
                  </a:moveTo>
                  <a:cubicBezTo>
                    <a:pt x="93" y="1"/>
                    <a:pt x="81" y="4"/>
                    <a:pt x="69" y="10"/>
                  </a:cubicBezTo>
                  <a:cubicBezTo>
                    <a:pt x="23" y="33"/>
                    <a:pt x="0" y="101"/>
                    <a:pt x="23" y="147"/>
                  </a:cubicBezTo>
                  <a:lnTo>
                    <a:pt x="845" y="1790"/>
                  </a:lnTo>
                  <a:cubicBezTo>
                    <a:pt x="845" y="1813"/>
                    <a:pt x="868" y="1813"/>
                    <a:pt x="890" y="1836"/>
                  </a:cubicBezTo>
                  <a:lnTo>
                    <a:pt x="959" y="1836"/>
                  </a:lnTo>
                  <a:cubicBezTo>
                    <a:pt x="1004" y="1813"/>
                    <a:pt x="1027" y="1745"/>
                    <a:pt x="1004" y="1699"/>
                  </a:cubicBezTo>
                  <a:lnTo>
                    <a:pt x="183" y="55"/>
                  </a:lnTo>
                  <a:cubicBezTo>
                    <a:pt x="166" y="22"/>
                    <a:pt x="137" y="1"/>
                    <a:pt x="105"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5782;p42">
              <a:extLst>
                <a:ext uri="{FF2B5EF4-FFF2-40B4-BE49-F238E27FC236}">
                  <a16:creationId xmlns:a16="http://schemas.microsoft.com/office/drawing/2014/main" id="{2AAC2E97-B3CE-8C9D-B50C-CFAB931137EE}"/>
                </a:ext>
              </a:extLst>
            </p:cNvPr>
            <p:cNvSpPr/>
            <p:nvPr/>
          </p:nvSpPr>
          <p:spPr>
            <a:xfrm>
              <a:off x="4755987" y="1684404"/>
              <a:ext cx="29134" cy="51550"/>
            </a:xfrm>
            <a:custGeom>
              <a:avLst/>
              <a:gdLst/>
              <a:ahLst/>
              <a:cxnLst/>
              <a:rect l="l" t="t" r="r" b="b"/>
              <a:pathLst>
                <a:path w="1028" h="1819" extrusionOk="0">
                  <a:moveTo>
                    <a:pt x="125" y="0"/>
                  </a:moveTo>
                  <a:cubicBezTo>
                    <a:pt x="107" y="0"/>
                    <a:pt x="88" y="6"/>
                    <a:pt x="69" y="15"/>
                  </a:cubicBezTo>
                  <a:cubicBezTo>
                    <a:pt x="23" y="38"/>
                    <a:pt x="0" y="84"/>
                    <a:pt x="23" y="129"/>
                  </a:cubicBezTo>
                  <a:lnTo>
                    <a:pt x="845" y="1773"/>
                  </a:lnTo>
                  <a:cubicBezTo>
                    <a:pt x="845" y="1795"/>
                    <a:pt x="868" y="1795"/>
                    <a:pt x="890" y="1818"/>
                  </a:cubicBezTo>
                  <a:lnTo>
                    <a:pt x="982" y="1818"/>
                  </a:lnTo>
                  <a:cubicBezTo>
                    <a:pt x="1027" y="1795"/>
                    <a:pt x="1027" y="1727"/>
                    <a:pt x="1005" y="1681"/>
                  </a:cubicBezTo>
                  <a:lnTo>
                    <a:pt x="206" y="38"/>
                  </a:lnTo>
                  <a:cubicBezTo>
                    <a:pt x="179" y="11"/>
                    <a:pt x="152" y="0"/>
                    <a:pt x="12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5783;p42">
              <a:extLst>
                <a:ext uri="{FF2B5EF4-FFF2-40B4-BE49-F238E27FC236}">
                  <a16:creationId xmlns:a16="http://schemas.microsoft.com/office/drawing/2014/main" id="{3AE2AD49-3957-621C-6C9F-47F567A3A04F}"/>
                </a:ext>
              </a:extLst>
            </p:cNvPr>
            <p:cNvSpPr/>
            <p:nvPr/>
          </p:nvSpPr>
          <p:spPr>
            <a:xfrm>
              <a:off x="4842650" y="1662582"/>
              <a:ext cx="29134" cy="51380"/>
            </a:xfrm>
            <a:custGeom>
              <a:avLst/>
              <a:gdLst/>
              <a:ahLst/>
              <a:cxnLst/>
              <a:rect l="l" t="t" r="r" b="b"/>
              <a:pathLst>
                <a:path w="1028" h="1813" extrusionOk="0">
                  <a:moveTo>
                    <a:pt x="87" y="0"/>
                  </a:moveTo>
                  <a:cubicBezTo>
                    <a:pt x="73" y="0"/>
                    <a:pt x="59" y="3"/>
                    <a:pt x="46" y="9"/>
                  </a:cubicBezTo>
                  <a:cubicBezTo>
                    <a:pt x="1" y="32"/>
                    <a:pt x="1" y="77"/>
                    <a:pt x="24" y="123"/>
                  </a:cubicBezTo>
                  <a:lnTo>
                    <a:pt x="823" y="1767"/>
                  </a:lnTo>
                  <a:cubicBezTo>
                    <a:pt x="845" y="1789"/>
                    <a:pt x="868" y="1812"/>
                    <a:pt x="868" y="1812"/>
                  </a:cubicBezTo>
                  <a:lnTo>
                    <a:pt x="959" y="1812"/>
                  </a:lnTo>
                  <a:cubicBezTo>
                    <a:pt x="1005" y="1789"/>
                    <a:pt x="1028" y="1721"/>
                    <a:pt x="1005" y="1675"/>
                  </a:cubicBezTo>
                  <a:lnTo>
                    <a:pt x="183" y="55"/>
                  </a:lnTo>
                  <a:cubicBezTo>
                    <a:pt x="167" y="21"/>
                    <a:pt x="126" y="0"/>
                    <a:pt x="87"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5784;p42">
              <a:extLst>
                <a:ext uri="{FF2B5EF4-FFF2-40B4-BE49-F238E27FC236}">
                  <a16:creationId xmlns:a16="http://schemas.microsoft.com/office/drawing/2014/main" id="{764A8565-997E-71D4-4C68-DC78E9A322EE}"/>
                </a:ext>
              </a:extLst>
            </p:cNvPr>
            <p:cNvSpPr/>
            <p:nvPr/>
          </p:nvSpPr>
          <p:spPr>
            <a:xfrm>
              <a:off x="4937107" y="1639286"/>
              <a:ext cx="29134" cy="52032"/>
            </a:xfrm>
            <a:custGeom>
              <a:avLst/>
              <a:gdLst/>
              <a:ahLst/>
              <a:cxnLst/>
              <a:rect l="l" t="t" r="r" b="b"/>
              <a:pathLst>
                <a:path w="1028" h="1836" extrusionOk="0">
                  <a:moveTo>
                    <a:pt x="105" y="0"/>
                  </a:moveTo>
                  <a:cubicBezTo>
                    <a:pt x="93" y="0"/>
                    <a:pt x="81" y="3"/>
                    <a:pt x="69" y="9"/>
                  </a:cubicBezTo>
                  <a:cubicBezTo>
                    <a:pt x="23" y="55"/>
                    <a:pt x="0" y="101"/>
                    <a:pt x="23" y="146"/>
                  </a:cubicBezTo>
                  <a:lnTo>
                    <a:pt x="845" y="1790"/>
                  </a:lnTo>
                  <a:cubicBezTo>
                    <a:pt x="845" y="1812"/>
                    <a:pt x="868" y="1812"/>
                    <a:pt x="891" y="1835"/>
                  </a:cubicBezTo>
                  <a:lnTo>
                    <a:pt x="959" y="1835"/>
                  </a:lnTo>
                  <a:cubicBezTo>
                    <a:pt x="1005" y="1812"/>
                    <a:pt x="1027" y="1744"/>
                    <a:pt x="1005" y="1698"/>
                  </a:cubicBezTo>
                  <a:lnTo>
                    <a:pt x="183" y="55"/>
                  </a:lnTo>
                  <a:cubicBezTo>
                    <a:pt x="166" y="22"/>
                    <a:pt x="137" y="0"/>
                    <a:pt x="10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5785;p42">
              <a:extLst>
                <a:ext uri="{FF2B5EF4-FFF2-40B4-BE49-F238E27FC236}">
                  <a16:creationId xmlns:a16="http://schemas.microsoft.com/office/drawing/2014/main" id="{079B2416-4AD4-FF9F-EEA9-4CB4CC7E7883}"/>
                </a:ext>
              </a:extLst>
            </p:cNvPr>
            <p:cNvSpPr/>
            <p:nvPr/>
          </p:nvSpPr>
          <p:spPr>
            <a:xfrm>
              <a:off x="5034144" y="1615991"/>
              <a:ext cx="29785" cy="52032"/>
            </a:xfrm>
            <a:custGeom>
              <a:avLst/>
              <a:gdLst/>
              <a:ahLst/>
              <a:cxnLst/>
              <a:rect l="l" t="t" r="r" b="b"/>
              <a:pathLst>
                <a:path w="1051" h="1836" extrusionOk="0">
                  <a:moveTo>
                    <a:pt x="109" y="1"/>
                  </a:moveTo>
                  <a:cubicBezTo>
                    <a:pt x="95" y="1"/>
                    <a:pt x="81" y="3"/>
                    <a:pt x="69" y="10"/>
                  </a:cubicBezTo>
                  <a:cubicBezTo>
                    <a:pt x="23" y="32"/>
                    <a:pt x="0" y="101"/>
                    <a:pt x="23" y="147"/>
                  </a:cubicBezTo>
                  <a:lnTo>
                    <a:pt x="845" y="1790"/>
                  </a:lnTo>
                  <a:cubicBezTo>
                    <a:pt x="867" y="1813"/>
                    <a:pt x="867" y="1813"/>
                    <a:pt x="890" y="1836"/>
                  </a:cubicBezTo>
                  <a:cubicBezTo>
                    <a:pt x="913" y="1836"/>
                    <a:pt x="959" y="1836"/>
                    <a:pt x="982" y="1813"/>
                  </a:cubicBezTo>
                  <a:cubicBezTo>
                    <a:pt x="1027" y="1790"/>
                    <a:pt x="1050" y="1744"/>
                    <a:pt x="1027" y="1699"/>
                  </a:cubicBezTo>
                  <a:lnTo>
                    <a:pt x="206" y="55"/>
                  </a:lnTo>
                  <a:cubicBezTo>
                    <a:pt x="189" y="22"/>
                    <a:pt x="148" y="1"/>
                    <a:pt x="109"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5786;p42">
              <a:extLst>
                <a:ext uri="{FF2B5EF4-FFF2-40B4-BE49-F238E27FC236}">
                  <a16:creationId xmlns:a16="http://schemas.microsoft.com/office/drawing/2014/main" id="{1E5D2C85-9B32-B1A4-DC94-D31B09618A1C}"/>
                </a:ext>
              </a:extLst>
            </p:cNvPr>
            <p:cNvSpPr/>
            <p:nvPr/>
          </p:nvSpPr>
          <p:spPr>
            <a:xfrm>
              <a:off x="5136989" y="1590768"/>
              <a:ext cx="29785" cy="51862"/>
            </a:xfrm>
            <a:custGeom>
              <a:avLst/>
              <a:gdLst/>
              <a:ahLst/>
              <a:cxnLst/>
              <a:rect l="l" t="t" r="r" b="b"/>
              <a:pathLst>
                <a:path w="1051" h="1830" extrusionOk="0">
                  <a:moveTo>
                    <a:pt x="109" y="0"/>
                  </a:moveTo>
                  <a:cubicBezTo>
                    <a:pt x="95" y="0"/>
                    <a:pt x="81" y="3"/>
                    <a:pt x="69" y="9"/>
                  </a:cubicBezTo>
                  <a:cubicBezTo>
                    <a:pt x="23" y="32"/>
                    <a:pt x="0" y="78"/>
                    <a:pt x="46" y="124"/>
                  </a:cubicBezTo>
                  <a:lnTo>
                    <a:pt x="845" y="1767"/>
                  </a:lnTo>
                  <a:cubicBezTo>
                    <a:pt x="868" y="1790"/>
                    <a:pt x="891" y="1813"/>
                    <a:pt x="891" y="1813"/>
                  </a:cubicBezTo>
                  <a:cubicBezTo>
                    <a:pt x="902" y="1824"/>
                    <a:pt x="919" y="1830"/>
                    <a:pt x="936" y="1830"/>
                  </a:cubicBezTo>
                  <a:cubicBezTo>
                    <a:pt x="953" y="1830"/>
                    <a:pt x="970" y="1824"/>
                    <a:pt x="982" y="1813"/>
                  </a:cubicBezTo>
                  <a:cubicBezTo>
                    <a:pt x="1027" y="1790"/>
                    <a:pt x="1050" y="1721"/>
                    <a:pt x="1027" y="1676"/>
                  </a:cubicBezTo>
                  <a:lnTo>
                    <a:pt x="206" y="55"/>
                  </a:lnTo>
                  <a:cubicBezTo>
                    <a:pt x="189" y="22"/>
                    <a:pt x="148" y="0"/>
                    <a:pt x="109"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5787;p42">
              <a:extLst>
                <a:ext uri="{FF2B5EF4-FFF2-40B4-BE49-F238E27FC236}">
                  <a16:creationId xmlns:a16="http://schemas.microsoft.com/office/drawing/2014/main" id="{73D7302E-0255-0CD2-E01F-4F08DE38CD10}"/>
                </a:ext>
              </a:extLst>
            </p:cNvPr>
            <p:cNvSpPr/>
            <p:nvPr/>
          </p:nvSpPr>
          <p:spPr>
            <a:xfrm>
              <a:off x="4709396" y="1695569"/>
              <a:ext cx="20093" cy="34546"/>
            </a:xfrm>
            <a:custGeom>
              <a:avLst/>
              <a:gdLst/>
              <a:ahLst/>
              <a:cxnLst/>
              <a:rect l="l" t="t" r="r" b="b"/>
              <a:pathLst>
                <a:path w="709" h="1219" extrusionOk="0">
                  <a:moveTo>
                    <a:pt x="87" y="0"/>
                  </a:moveTo>
                  <a:cubicBezTo>
                    <a:pt x="73" y="0"/>
                    <a:pt x="59" y="3"/>
                    <a:pt x="46" y="9"/>
                  </a:cubicBezTo>
                  <a:cubicBezTo>
                    <a:pt x="1" y="32"/>
                    <a:pt x="1" y="100"/>
                    <a:pt x="24" y="146"/>
                  </a:cubicBezTo>
                  <a:lnTo>
                    <a:pt x="526" y="1173"/>
                  </a:lnTo>
                  <a:cubicBezTo>
                    <a:pt x="526" y="1196"/>
                    <a:pt x="549" y="1196"/>
                    <a:pt x="571" y="1219"/>
                  </a:cubicBezTo>
                  <a:lnTo>
                    <a:pt x="663" y="1219"/>
                  </a:lnTo>
                  <a:cubicBezTo>
                    <a:pt x="708" y="1173"/>
                    <a:pt x="708" y="1128"/>
                    <a:pt x="686" y="1082"/>
                  </a:cubicBezTo>
                  <a:lnTo>
                    <a:pt x="183" y="55"/>
                  </a:lnTo>
                  <a:cubicBezTo>
                    <a:pt x="167" y="21"/>
                    <a:pt x="126" y="0"/>
                    <a:pt x="87"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5788;p42">
              <a:extLst>
                <a:ext uri="{FF2B5EF4-FFF2-40B4-BE49-F238E27FC236}">
                  <a16:creationId xmlns:a16="http://schemas.microsoft.com/office/drawing/2014/main" id="{DCAC2E72-6D24-89F7-B210-2008F225948F}"/>
                </a:ext>
              </a:extLst>
            </p:cNvPr>
            <p:cNvSpPr/>
            <p:nvPr/>
          </p:nvSpPr>
          <p:spPr>
            <a:xfrm>
              <a:off x="4798015" y="1673578"/>
              <a:ext cx="20745" cy="34405"/>
            </a:xfrm>
            <a:custGeom>
              <a:avLst/>
              <a:gdLst/>
              <a:ahLst/>
              <a:cxnLst/>
              <a:rect l="l" t="t" r="r" b="b"/>
              <a:pathLst>
                <a:path w="732" h="1214" extrusionOk="0">
                  <a:moveTo>
                    <a:pt x="106" y="0"/>
                  </a:moveTo>
                  <a:cubicBezTo>
                    <a:pt x="94" y="0"/>
                    <a:pt x="82" y="3"/>
                    <a:pt x="69" y="9"/>
                  </a:cubicBezTo>
                  <a:cubicBezTo>
                    <a:pt x="24" y="32"/>
                    <a:pt x="1" y="100"/>
                    <a:pt x="24" y="146"/>
                  </a:cubicBezTo>
                  <a:lnTo>
                    <a:pt x="526" y="1150"/>
                  </a:lnTo>
                  <a:cubicBezTo>
                    <a:pt x="549" y="1173"/>
                    <a:pt x="549" y="1196"/>
                    <a:pt x="572" y="1196"/>
                  </a:cubicBezTo>
                  <a:cubicBezTo>
                    <a:pt x="583" y="1207"/>
                    <a:pt x="600" y="1213"/>
                    <a:pt x="617" y="1213"/>
                  </a:cubicBezTo>
                  <a:cubicBezTo>
                    <a:pt x="634" y="1213"/>
                    <a:pt x="651" y="1207"/>
                    <a:pt x="663" y="1196"/>
                  </a:cubicBezTo>
                  <a:cubicBezTo>
                    <a:pt x="708" y="1173"/>
                    <a:pt x="731" y="1127"/>
                    <a:pt x="708" y="1082"/>
                  </a:cubicBezTo>
                  <a:lnTo>
                    <a:pt x="183" y="55"/>
                  </a:lnTo>
                  <a:cubicBezTo>
                    <a:pt x="167" y="21"/>
                    <a:pt x="138" y="0"/>
                    <a:pt x="106"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5789;p42">
              <a:extLst>
                <a:ext uri="{FF2B5EF4-FFF2-40B4-BE49-F238E27FC236}">
                  <a16:creationId xmlns:a16="http://schemas.microsoft.com/office/drawing/2014/main" id="{27385F16-7DD0-1262-330A-807140AD6F8E}"/>
                </a:ext>
              </a:extLst>
            </p:cNvPr>
            <p:cNvSpPr/>
            <p:nvPr/>
          </p:nvSpPr>
          <p:spPr>
            <a:xfrm>
              <a:off x="4887286" y="1651444"/>
              <a:ext cx="20745" cy="34036"/>
            </a:xfrm>
            <a:custGeom>
              <a:avLst/>
              <a:gdLst/>
              <a:ahLst/>
              <a:cxnLst/>
              <a:rect l="l" t="t" r="r" b="b"/>
              <a:pathLst>
                <a:path w="732" h="1201" extrusionOk="0">
                  <a:moveTo>
                    <a:pt x="118" y="0"/>
                  </a:moveTo>
                  <a:cubicBezTo>
                    <a:pt x="103" y="0"/>
                    <a:pt x="86" y="6"/>
                    <a:pt x="69" y="14"/>
                  </a:cubicBezTo>
                  <a:cubicBezTo>
                    <a:pt x="24" y="37"/>
                    <a:pt x="1" y="82"/>
                    <a:pt x="24" y="128"/>
                  </a:cubicBezTo>
                  <a:lnTo>
                    <a:pt x="526" y="1155"/>
                  </a:lnTo>
                  <a:cubicBezTo>
                    <a:pt x="549" y="1178"/>
                    <a:pt x="571" y="1178"/>
                    <a:pt x="571" y="1201"/>
                  </a:cubicBezTo>
                  <a:lnTo>
                    <a:pt x="663" y="1201"/>
                  </a:lnTo>
                  <a:cubicBezTo>
                    <a:pt x="708" y="1178"/>
                    <a:pt x="731" y="1110"/>
                    <a:pt x="708" y="1064"/>
                  </a:cubicBezTo>
                  <a:lnTo>
                    <a:pt x="183" y="60"/>
                  </a:lnTo>
                  <a:cubicBezTo>
                    <a:pt x="169" y="16"/>
                    <a:pt x="145" y="0"/>
                    <a:pt x="118"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5790;p42">
              <a:extLst>
                <a:ext uri="{FF2B5EF4-FFF2-40B4-BE49-F238E27FC236}">
                  <a16:creationId xmlns:a16="http://schemas.microsoft.com/office/drawing/2014/main" id="{5A812E56-41C4-B3D7-C9E6-6D2DD71C8AF2}"/>
                </a:ext>
              </a:extLst>
            </p:cNvPr>
            <p:cNvSpPr/>
            <p:nvPr/>
          </p:nvSpPr>
          <p:spPr>
            <a:xfrm>
              <a:off x="4984322" y="1628290"/>
              <a:ext cx="20717" cy="34405"/>
            </a:xfrm>
            <a:custGeom>
              <a:avLst/>
              <a:gdLst/>
              <a:ahLst/>
              <a:cxnLst/>
              <a:rect l="l" t="t" r="r" b="b"/>
              <a:pathLst>
                <a:path w="731" h="1214" extrusionOk="0">
                  <a:moveTo>
                    <a:pt x="105" y="0"/>
                  </a:moveTo>
                  <a:cubicBezTo>
                    <a:pt x="94" y="0"/>
                    <a:pt x="81" y="3"/>
                    <a:pt x="69" y="9"/>
                  </a:cubicBezTo>
                  <a:cubicBezTo>
                    <a:pt x="23" y="32"/>
                    <a:pt x="1" y="101"/>
                    <a:pt x="23" y="146"/>
                  </a:cubicBezTo>
                  <a:lnTo>
                    <a:pt x="526" y="1173"/>
                  </a:lnTo>
                  <a:cubicBezTo>
                    <a:pt x="548" y="1173"/>
                    <a:pt x="548" y="1196"/>
                    <a:pt x="571" y="1196"/>
                  </a:cubicBezTo>
                  <a:cubicBezTo>
                    <a:pt x="583" y="1208"/>
                    <a:pt x="594" y="1213"/>
                    <a:pt x="608" y="1213"/>
                  </a:cubicBezTo>
                  <a:cubicBezTo>
                    <a:pt x="623" y="1213"/>
                    <a:pt x="640" y="1208"/>
                    <a:pt x="663" y="1196"/>
                  </a:cubicBezTo>
                  <a:cubicBezTo>
                    <a:pt x="708" y="1173"/>
                    <a:pt x="731" y="1128"/>
                    <a:pt x="708" y="1082"/>
                  </a:cubicBezTo>
                  <a:lnTo>
                    <a:pt x="183" y="55"/>
                  </a:lnTo>
                  <a:cubicBezTo>
                    <a:pt x="166" y="22"/>
                    <a:pt x="138" y="0"/>
                    <a:pt x="105"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5791;p42">
              <a:extLst>
                <a:ext uri="{FF2B5EF4-FFF2-40B4-BE49-F238E27FC236}">
                  <a16:creationId xmlns:a16="http://schemas.microsoft.com/office/drawing/2014/main" id="{CB8A6698-B561-641A-F5FA-BFE361481D0E}"/>
                </a:ext>
              </a:extLst>
            </p:cNvPr>
            <p:cNvSpPr/>
            <p:nvPr/>
          </p:nvSpPr>
          <p:spPr>
            <a:xfrm>
              <a:off x="5082662" y="1604343"/>
              <a:ext cx="20717" cy="33923"/>
            </a:xfrm>
            <a:custGeom>
              <a:avLst/>
              <a:gdLst/>
              <a:ahLst/>
              <a:cxnLst/>
              <a:rect l="l" t="t" r="r" b="b"/>
              <a:pathLst>
                <a:path w="731" h="1197" extrusionOk="0">
                  <a:moveTo>
                    <a:pt x="109" y="1"/>
                  </a:moveTo>
                  <a:cubicBezTo>
                    <a:pt x="95" y="1"/>
                    <a:pt x="81" y="4"/>
                    <a:pt x="68" y="10"/>
                  </a:cubicBezTo>
                  <a:cubicBezTo>
                    <a:pt x="23" y="33"/>
                    <a:pt x="0" y="78"/>
                    <a:pt x="23" y="124"/>
                  </a:cubicBezTo>
                  <a:lnTo>
                    <a:pt x="548" y="1151"/>
                  </a:lnTo>
                  <a:cubicBezTo>
                    <a:pt x="548" y="1174"/>
                    <a:pt x="571" y="1197"/>
                    <a:pt x="571" y="1197"/>
                  </a:cubicBezTo>
                  <a:lnTo>
                    <a:pt x="662" y="1197"/>
                  </a:lnTo>
                  <a:cubicBezTo>
                    <a:pt x="708" y="1174"/>
                    <a:pt x="730" y="1105"/>
                    <a:pt x="708" y="1060"/>
                  </a:cubicBezTo>
                  <a:lnTo>
                    <a:pt x="205" y="55"/>
                  </a:lnTo>
                  <a:cubicBezTo>
                    <a:pt x="189" y="22"/>
                    <a:pt x="148" y="1"/>
                    <a:pt x="109" y="1"/>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5792;p42">
              <a:extLst>
                <a:ext uri="{FF2B5EF4-FFF2-40B4-BE49-F238E27FC236}">
                  <a16:creationId xmlns:a16="http://schemas.microsoft.com/office/drawing/2014/main" id="{DA8BD4E2-4C30-843D-364B-A891EB47573B}"/>
                </a:ext>
              </a:extLst>
            </p:cNvPr>
            <p:cNvSpPr/>
            <p:nvPr/>
          </p:nvSpPr>
          <p:spPr>
            <a:xfrm>
              <a:off x="5194548" y="1577193"/>
              <a:ext cx="20745" cy="34405"/>
            </a:xfrm>
            <a:custGeom>
              <a:avLst/>
              <a:gdLst/>
              <a:ahLst/>
              <a:cxnLst/>
              <a:rect l="l" t="t" r="r" b="b"/>
              <a:pathLst>
                <a:path w="732" h="1214" extrusionOk="0">
                  <a:moveTo>
                    <a:pt x="110" y="0"/>
                  </a:moveTo>
                  <a:cubicBezTo>
                    <a:pt x="95" y="0"/>
                    <a:pt x="82" y="3"/>
                    <a:pt x="69" y="9"/>
                  </a:cubicBezTo>
                  <a:cubicBezTo>
                    <a:pt x="24" y="32"/>
                    <a:pt x="1" y="100"/>
                    <a:pt x="24" y="146"/>
                  </a:cubicBezTo>
                  <a:lnTo>
                    <a:pt x="549" y="1150"/>
                  </a:lnTo>
                  <a:cubicBezTo>
                    <a:pt x="549" y="1173"/>
                    <a:pt x="571" y="1196"/>
                    <a:pt x="571" y="1196"/>
                  </a:cubicBezTo>
                  <a:cubicBezTo>
                    <a:pt x="594" y="1207"/>
                    <a:pt x="611" y="1213"/>
                    <a:pt x="626" y="1213"/>
                  </a:cubicBezTo>
                  <a:cubicBezTo>
                    <a:pt x="640" y="1213"/>
                    <a:pt x="651" y="1207"/>
                    <a:pt x="663" y="1196"/>
                  </a:cubicBezTo>
                  <a:cubicBezTo>
                    <a:pt x="708" y="1173"/>
                    <a:pt x="731" y="1128"/>
                    <a:pt x="708" y="1082"/>
                  </a:cubicBezTo>
                  <a:lnTo>
                    <a:pt x="206" y="55"/>
                  </a:lnTo>
                  <a:cubicBezTo>
                    <a:pt x="190" y="21"/>
                    <a:pt x="148" y="0"/>
                    <a:pt x="110" y="0"/>
                  </a:cubicBezTo>
                  <a:close/>
                </a:path>
              </a:pathLst>
            </a:custGeom>
            <a:solidFill>
              <a:srgbClr val="E8C05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5793;p42">
              <a:extLst>
                <a:ext uri="{FF2B5EF4-FFF2-40B4-BE49-F238E27FC236}">
                  <a16:creationId xmlns:a16="http://schemas.microsoft.com/office/drawing/2014/main" id="{AB08125E-0E28-88F0-FD25-4B9B589B6F4C}"/>
                </a:ext>
              </a:extLst>
            </p:cNvPr>
            <p:cNvSpPr/>
            <p:nvPr/>
          </p:nvSpPr>
          <p:spPr>
            <a:xfrm>
              <a:off x="3480998" y="2291560"/>
              <a:ext cx="410788" cy="398007"/>
            </a:xfrm>
            <a:custGeom>
              <a:avLst/>
              <a:gdLst/>
              <a:ahLst/>
              <a:cxnLst/>
              <a:rect l="l" t="t" r="r" b="b"/>
              <a:pathLst>
                <a:path w="14495" h="14044" extrusionOk="0">
                  <a:moveTo>
                    <a:pt x="8719" y="0"/>
                  </a:moveTo>
                  <a:cubicBezTo>
                    <a:pt x="8696" y="0"/>
                    <a:pt x="8674" y="1"/>
                    <a:pt x="8651" y="1"/>
                  </a:cubicBezTo>
                  <a:cubicBezTo>
                    <a:pt x="7510" y="1"/>
                    <a:pt x="6848" y="640"/>
                    <a:pt x="6300" y="1485"/>
                  </a:cubicBezTo>
                  <a:cubicBezTo>
                    <a:pt x="5684" y="2421"/>
                    <a:pt x="4862" y="2854"/>
                    <a:pt x="3744" y="3151"/>
                  </a:cubicBezTo>
                  <a:cubicBezTo>
                    <a:pt x="2717" y="3425"/>
                    <a:pt x="1576" y="3653"/>
                    <a:pt x="868" y="4429"/>
                  </a:cubicBezTo>
                  <a:cubicBezTo>
                    <a:pt x="434" y="4909"/>
                    <a:pt x="183" y="5525"/>
                    <a:pt x="160" y="6141"/>
                  </a:cubicBezTo>
                  <a:cubicBezTo>
                    <a:pt x="1" y="11893"/>
                    <a:pt x="4041" y="13970"/>
                    <a:pt x="5365" y="14039"/>
                  </a:cubicBezTo>
                  <a:cubicBezTo>
                    <a:pt x="5419" y="14042"/>
                    <a:pt x="5474" y="14044"/>
                    <a:pt x="5528" y="14044"/>
                  </a:cubicBezTo>
                  <a:cubicBezTo>
                    <a:pt x="6916" y="14044"/>
                    <a:pt x="8088" y="12953"/>
                    <a:pt x="9450" y="12624"/>
                  </a:cubicBezTo>
                  <a:cubicBezTo>
                    <a:pt x="10112" y="12464"/>
                    <a:pt x="10820" y="12464"/>
                    <a:pt x="11459" y="12213"/>
                  </a:cubicBezTo>
                  <a:cubicBezTo>
                    <a:pt x="12281" y="11916"/>
                    <a:pt x="12920" y="11208"/>
                    <a:pt x="13239" y="10432"/>
                  </a:cubicBezTo>
                  <a:cubicBezTo>
                    <a:pt x="14495" y="7442"/>
                    <a:pt x="13924" y="4954"/>
                    <a:pt x="13353" y="3562"/>
                  </a:cubicBezTo>
                  <a:cubicBezTo>
                    <a:pt x="12943" y="2626"/>
                    <a:pt x="12281" y="1804"/>
                    <a:pt x="11459" y="1142"/>
                  </a:cubicBezTo>
                  <a:cubicBezTo>
                    <a:pt x="10699" y="517"/>
                    <a:pt x="9764" y="0"/>
                    <a:pt x="8719" y="0"/>
                  </a:cubicBezTo>
                  <a:close/>
                </a:path>
              </a:pathLst>
            </a:custGeom>
            <a:solidFill>
              <a:srgbClr val="EB7C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5794;p42">
              <a:extLst>
                <a:ext uri="{FF2B5EF4-FFF2-40B4-BE49-F238E27FC236}">
                  <a16:creationId xmlns:a16="http://schemas.microsoft.com/office/drawing/2014/main" id="{41DEAEBC-330D-E3D7-D59E-C871DDA6A1E8}"/>
                </a:ext>
              </a:extLst>
            </p:cNvPr>
            <p:cNvSpPr/>
            <p:nvPr/>
          </p:nvSpPr>
          <p:spPr>
            <a:xfrm>
              <a:off x="3483577" y="2470102"/>
              <a:ext cx="291137" cy="219465"/>
            </a:xfrm>
            <a:custGeom>
              <a:avLst/>
              <a:gdLst/>
              <a:ahLst/>
              <a:cxnLst/>
              <a:rect l="l" t="t" r="r" b="b"/>
              <a:pathLst>
                <a:path w="10273" h="7744" extrusionOk="0">
                  <a:moveTo>
                    <a:pt x="69" y="1"/>
                  </a:moveTo>
                  <a:lnTo>
                    <a:pt x="69" y="1"/>
                  </a:lnTo>
                  <a:cubicBezTo>
                    <a:pt x="1" y="5616"/>
                    <a:pt x="3950" y="7670"/>
                    <a:pt x="5274" y="7739"/>
                  </a:cubicBezTo>
                  <a:cubicBezTo>
                    <a:pt x="5328" y="7742"/>
                    <a:pt x="5383" y="7744"/>
                    <a:pt x="5437" y="7744"/>
                  </a:cubicBezTo>
                  <a:cubicBezTo>
                    <a:pt x="6825" y="7744"/>
                    <a:pt x="7997" y="6653"/>
                    <a:pt x="9359" y="6324"/>
                  </a:cubicBezTo>
                  <a:cubicBezTo>
                    <a:pt x="9656" y="6255"/>
                    <a:pt x="9976" y="6209"/>
                    <a:pt x="10272" y="6164"/>
                  </a:cubicBezTo>
                  <a:cubicBezTo>
                    <a:pt x="9792" y="5983"/>
                    <a:pt x="9414" y="5911"/>
                    <a:pt x="9085" y="5911"/>
                  </a:cubicBezTo>
                  <a:cubicBezTo>
                    <a:pt x="7960" y="5911"/>
                    <a:pt x="7419" y="6756"/>
                    <a:pt x="5388" y="6985"/>
                  </a:cubicBezTo>
                  <a:cubicBezTo>
                    <a:pt x="2831" y="6894"/>
                    <a:pt x="731" y="3014"/>
                    <a:pt x="6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5795;p42">
              <a:extLst>
                <a:ext uri="{FF2B5EF4-FFF2-40B4-BE49-F238E27FC236}">
                  <a16:creationId xmlns:a16="http://schemas.microsoft.com/office/drawing/2014/main" id="{B57E0147-4C5D-541D-E0AE-3C2D3B40F76B}"/>
                </a:ext>
              </a:extLst>
            </p:cNvPr>
            <p:cNvSpPr/>
            <p:nvPr/>
          </p:nvSpPr>
          <p:spPr>
            <a:xfrm>
              <a:off x="3601953" y="2372640"/>
              <a:ext cx="88024" cy="31939"/>
            </a:xfrm>
            <a:custGeom>
              <a:avLst/>
              <a:gdLst/>
              <a:ahLst/>
              <a:cxnLst/>
              <a:rect l="l" t="t" r="r" b="b"/>
              <a:pathLst>
                <a:path w="3106" h="1127" extrusionOk="0">
                  <a:moveTo>
                    <a:pt x="2652" y="1"/>
                  </a:moveTo>
                  <a:cubicBezTo>
                    <a:pt x="2353" y="1"/>
                    <a:pt x="1911" y="77"/>
                    <a:pt x="1439" y="222"/>
                  </a:cubicBezTo>
                  <a:cubicBezTo>
                    <a:pt x="617" y="450"/>
                    <a:pt x="1" y="815"/>
                    <a:pt x="47" y="998"/>
                  </a:cubicBezTo>
                  <a:cubicBezTo>
                    <a:pt x="66" y="1085"/>
                    <a:pt x="209" y="1127"/>
                    <a:pt x="431" y="1127"/>
                  </a:cubicBezTo>
                  <a:cubicBezTo>
                    <a:pt x="730" y="1127"/>
                    <a:pt x="1172" y="1051"/>
                    <a:pt x="1644" y="906"/>
                  </a:cubicBezTo>
                  <a:cubicBezTo>
                    <a:pt x="2466" y="678"/>
                    <a:pt x="3105" y="313"/>
                    <a:pt x="3037" y="130"/>
                  </a:cubicBezTo>
                  <a:cubicBezTo>
                    <a:pt x="3017" y="43"/>
                    <a:pt x="2874" y="1"/>
                    <a:pt x="2652"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5796;p42">
              <a:extLst>
                <a:ext uri="{FF2B5EF4-FFF2-40B4-BE49-F238E27FC236}">
                  <a16:creationId xmlns:a16="http://schemas.microsoft.com/office/drawing/2014/main" id="{7E81D8F7-FDB8-D2D6-5447-E44A66B45243}"/>
                </a:ext>
              </a:extLst>
            </p:cNvPr>
            <p:cNvSpPr/>
            <p:nvPr/>
          </p:nvSpPr>
          <p:spPr>
            <a:xfrm>
              <a:off x="3580613" y="2195997"/>
              <a:ext cx="77000" cy="199117"/>
            </a:xfrm>
            <a:custGeom>
              <a:avLst/>
              <a:gdLst/>
              <a:ahLst/>
              <a:cxnLst/>
              <a:rect l="l" t="t" r="r" b="b"/>
              <a:pathLst>
                <a:path w="2717" h="7026" extrusionOk="0">
                  <a:moveTo>
                    <a:pt x="1883" y="1"/>
                  </a:moveTo>
                  <a:cubicBezTo>
                    <a:pt x="1700" y="1"/>
                    <a:pt x="1477" y="62"/>
                    <a:pt x="1210" y="223"/>
                  </a:cubicBezTo>
                  <a:cubicBezTo>
                    <a:pt x="1210" y="223"/>
                    <a:pt x="1" y="2917"/>
                    <a:pt x="2078" y="7025"/>
                  </a:cubicBezTo>
                  <a:cubicBezTo>
                    <a:pt x="2078" y="7025"/>
                    <a:pt x="2084" y="7025"/>
                    <a:pt x="2096" y="7025"/>
                  </a:cubicBezTo>
                  <a:cubicBezTo>
                    <a:pt x="2189" y="7025"/>
                    <a:pt x="2615" y="7007"/>
                    <a:pt x="2717" y="6683"/>
                  </a:cubicBezTo>
                  <a:cubicBezTo>
                    <a:pt x="2717" y="6683"/>
                    <a:pt x="663" y="2255"/>
                    <a:pt x="2648" y="588"/>
                  </a:cubicBezTo>
                  <a:cubicBezTo>
                    <a:pt x="2648" y="588"/>
                    <a:pt x="2453" y="1"/>
                    <a:pt x="1883" y="1"/>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5797;p42">
              <a:extLst>
                <a:ext uri="{FF2B5EF4-FFF2-40B4-BE49-F238E27FC236}">
                  <a16:creationId xmlns:a16="http://schemas.microsoft.com/office/drawing/2014/main" id="{9AC374D1-D8C6-DDAB-921E-0993B7E0B439}"/>
                </a:ext>
              </a:extLst>
            </p:cNvPr>
            <p:cNvSpPr/>
            <p:nvPr/>
          </p:nvSpPr>
          <p:spPr>
            <a:xfrm>
              <a:off x="3472581" y="2269653"/>
              <a:ext cx="141048" cy="68101"/>
            </a:xfrm>
            <a:custGeom>
              <a:avLst/>
              <a:gdLst/>
              <a:ahLst/>
              <a:cxnLst/>
              <a:rect l="l" t="t" r="r" b="b"/>
              <a:pathLst>
                <a:path w="4977" h="2403" extrusionOk="0">
                  <a:moveTo>
                    <a:pt x="1943" y="1"/>
                  </a:moveTo>
                  <a:cubicBezTo>
                    <a:pt x="880" y="1"/>
                    <a:pt x="1" y="432"/>
                    <a:pt x="1" y="432"/>
                  </a:cubicBezTo>
                  <a:cubicBezTo>
                    <a:pt x="892" y="2031"/>
                    <a:pt x="2253" y="2403"/>
                    <a:pt x="3326" y="2403"/>
                  </a:cubicBezTo>
                  <a:cubicBezTo>
                    <a:pt x="4260" y="2403"/>
                    <a:pt x="4977" y="2121"/>
                    <a:pt x="4977" y="2121"/>
                  </a:cubicBezTo>
                  <a:cubicBezTo>
                    <a:pt x="4237" y="426"/>
                    <a:pt x="2999" y="1"/>
                    <a:pt x="1943" y="1"/>
                  </a:cubicBezTo>
                  <a:close/>
                </a:path>
              </a:pathLst>
            </a:custGeom>
            <a:solidFill>
              <a:srgbClr val="4FC29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5798;p42">
              <a:extLst>
                <a:ext uri="{FF2B5EF4-FFF2-40B4-BE49-F238E27FC236}">
                  <a16:creationId xmlns:a16="http://schemas.microsoft.com/office/drawing/2014/main" id="{DBD21C8D-4DD7-649B-6509-62E57FE34159}"/>
                </a:ext>
              </a:extLst>
            </p:cNvPr>
            <p:cNvSpPr/>
            <p:nvPr/>
          </p:nvSpPr>
          <p:spPr>
            <a:xfrm>
              <a:off x="3712054" y="2322592"/>
              <a:ext cx="138979" cy="194469"/>
            </a:xfrm>
            <a:custGeom>
              <a:avLst/>
              <a:gdLst/>
              <a:ahLst/>
              <a:cxnLst/>
              <a:rect l="l" t="t" r="r" b="b"/>
              <a:pathLst>
                <a:path w="4904" h="6862" extrusionOk="0">
                  <a:moveTo>
                    <a:pt x="1043" y="1"/>
                  </a:moveTo>
                  <a:cubicBezTo>
                    <a:pt x="456" y="1"/>
                    <a:pt x="0" y="321"/>
                    <a:pt x="293" y="1143"/>
                  </a:cubicBezTo>
                  <a:cubicBezTo>
                    <a:pt x="590" y="2033"/>
                    <a:pt x="1525" y="2513"/>
                    <a:pt x="2187" y="3197"/>
                  </a:cubicBezTo>
                  <a:cubicBezTo>
                    <a:pt x="3055" y="4133"/>
                    <a:pt x="3397" y="5389"/>
                    <a:pt x="3785" y="6598"/>
                  </a:cubicBezTo>
                  <a:cubicBezTo>
                    <a:pt x="3831" y="6667"/>
                    <a:pt x="3854" y="6758"/>
                    <a:pt x="3922" y="6804"/>
                  </a:cubicBezTo>
                  <a:cubicBezTo>
                    <a:pt x="3972" y="6844"/>
                    <a:pt x="4035" y="6862"/>
                    <a:pt x="4102" y="6862"/>
                  </a:cubicBezTo>
                  <a:cubicBezTo>
                    <a:pt x="4188" y="6862"/>
                    <a:pt x="4279" y="6832"/>
                    <a:pt x="4356" y="6781"/>
                  </a:cubicBezTo>
                  <a:cubicBezTo>
                    <a:pt x="4470" y="6667"/>
                    <a:pt x="4538" y="6530"/>
                    <a:pt x="4607" y="6393"/>
                  </a:cubicBezTo>
                  <a:cubicBezTo>
                    <a:pt x="4904" y="5548"/>
                    <a:pt x="4835" y="4658"/>
                    <a:pt x="4584" y="3836"/>
                  </a:cubicBezTo>
                  <a:cubicBezTo>
                    <a:pt x="4310" y="3038"/>
                    <a:pt x="3854" y="2284"/>
                    <a:pt x="3352" y="1600"/>
                  </a:cubicBezTo>
                  <a:cubicBezTo>
                    <a:pt x="3009" y="1120"/>
                    <a:pt x="2644" y="664"/>
                    <a:pt x="2165" y="344"/>
                  </a:cubicBezTo>
                  <a:cubicBezTo>
                    <a:pt x="1845" y="131"/>
                    <a:pt x="1417" y="1"/>
                    <a:pt x="104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5799;p42">
              <a:extLst>
                <a:ext uri="{FF2B5EF4-FFF2-40B4-BE49-F238E27FC236}">
                  <a16:creationId xmlns:a16="http://schemas.microsoft.com/office/drawing/2014/main" id="{4BFF3DDA-6FCF-09AA-BDC9-FA0EFB1F0EBB}"/>
                </a:ext>
              </a:extLst>
            </p:cNvPr>
            <p:cNvSpPr/>
            <p:nvPr/>
          </p:nvSpPr>
          <p:spPr>
            <a:xfrm>
              <a:off x="3807673" y="2542652"/>
              <a:ext cx="29785" cy="25024"/>
            </a:xfrm>
            <a:custGeom>
              <a:avLst/>
              <a:gdLst/>
              <a:ahLst/>
              <a:cxnLst/>
              <a:rect l="l" t="t" r="r" b="b"/>
              <a:pathLst>
                <a:path w="1051" h="883" extrusionOk="0">
                  <a:moveTo>
                    <a:pt x="546" y="1"/>
                  </a:moveTo>
                  <a:cubicBezTo>
                    <a:pt x="501" y="1"/>
                    <a:pt x="455" y="7"/>
                    <a:pt x="411" y="20"/>
                  </a:cubicBezTo>
                  <a:cubicBezTo>
                    <a:pt x="160" y="89"/>
                    <a:pt x="0" y="340"/>
                    <a:pt x="69" y="568"/>
                  </a:cubicBezTo>
                  <a:cubicBezTo>
                    <a:pt x="125" y="756"/>
                    <a:pt x="306" y="882"/>
                    <a:pt x="508" y="882"/>
                  </a:cubicBezTo>
                  <a:cubicBezTo>
                    <a:pt x="551" y="882"/>
                    <a:pt x="595" y="877"/>
                    <a:pt x="639" y="865"/>
                  </a:cubicBezTo>
                  <a:cubicBezTo>
                    <a:pt x="891" y="773"/>
                    <a:pt x="1050" y="545"/>
                    <a:pt x="982" y="317"/>
                  </a:cubicBezTo>
                  <a:cubicBezTo>
                    <a:pt x="927" y="114"/>
                    <a:pt x="737" y="1"/>
                    <a:pt x="546"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5800;p42">
              <a:extLst>
                <a:ext uri="{FF2B5EF4-FFF2-40B4-BE49-F238E27FC236}">
                  <a16:creationId xmlns:a16="http://schemas.microsoft.com/office/drawing/2014/main" id="{AF978245-9FD3-C0DA-AD75-106AE737698A}"/>
                </a:ext>
              </a:extLst>
            </p:cNvPr>
            <p:cNvSpPr/>
            <p:nvPr/>
          </p:nvSpPr>
          <p:spPr>
            <a:xfrm>
              <a:off x="3472581" y="2269653"/>
              <a:ext cx="140396" cy="58182"/>
            </a:xfrm>
            <a:custGeom>
              <a:avLst/>
              <a:gdLst/>
              <a:ahLst/>
              <a:cxnLst/>
              <a:rect l="l" t="t" r="r" b="b"/>
              <a:pathLst>
                <a:path w="4954" h="2053" extrusionOk="0">
                  <a:moveTo>
                    <a:pt x="1945" y="1"/>
                  </a:moveTo>
                  <a:cubicBezTo>
                    <a:pt x="880" y="1"/>
                    <a:pt x="1" y="432"/>
                    <a:pt x="1" y="432"/>
                  </a:cubicBezTo>
                  <a:cubicBezTo>
                    <a:pt x="1" y="455"/>
                    <a:pt x="24" y="455"/>
                    <a:pt x="24" y="455"/>
                  </a:cubicBezTo>
                  <a:lnTo>
                    <a:pt x="4954" y="2052"/>
                  </a:lnTo>
                  <a:cubicBezTo>
                    <a:pt x="4208" y="414"/>
                    <a:pt x="2988" y="1"/>
                    <a:pt x="1945" y="1"/>
                  </a:cubicBezTo>
                  <a:close/>
                </a:path>
              </a:pathLst>
            </a:custGeom>
            <a:solidFill>
              <a:srgbClr val="58C3C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5801;p42">
              <a:extLst>
                <a:ext uri="{FF2B5EF4-FFF2-40B4-BE49-F238E27FC236}">
                  <a16:creationId xmlns:a16="http://schemas.microsoft.com/office/drawing/2014/main" id="{CB870AD7-B318-4483-8C40-69AA77DEFD99}"/>
                </a:ext>
              </a:extLst>
            </p:cNvPr>
            <p:cNvSpPr/>
            <p:nvPr/>
          </p:nvSpPr>
          <p:spPr>
            <a:xfrm>
              <a:off x="5133759" y="3571082"/>
              <a:ext cx="290457" cy="273793"/>
            </a:xfrm>
            <a:custGeom>
              <a:avLst/>
              <a:gdLst/>
              <a:ahLst/>
              <a:cxnLst/>
              <a:rect l="l" t="t" r="r" b="b"/>
              <a:pathLst>
                <a:path w="10249" h="9661" extrusionOk="0">
                  <a:moveTo>
                    <a:pt x="6209" y="1"/>
                  </a:moveTo>
                  <a:cubicBezTo>
                    <a:pt x="5364" y="1"/>
                    <a:pt x="4999" y="685"/>
                    <a:pt x="4908" y="1484"/>
                  </a:cubicBezTo>
                  <a:cubicBezTo>
                    <a:pt x="4520" y="845"/>
                    <a:pt x="4040" y="366"/>
                    <a:pt x="3356" y="206"/>
                  </a:cubicBezTo>
                  <a:cubicBezTo>
                    <a:pt x="3295" y="192"/>
                    <a:pt x="3238" y="186"/>
                    <a:pt x="3183" y="186"/>
                  </a:cubicBezTo>
                  <a:cubicBezTo>
                    <a:pt x="2782" y="186"/>
                    <a:pt x="2542" y="535"/>
                    <a:pt x="2602" y="936"/>
                  </a:cubicBezTo>
                  <a:cubicBezTo>
                    <a:pt x="2716" y="1690"/>
                    <a:pt x="3013" y="2329"/>
                    <a:pt x="3401" y="2945"/>
                  </a:cubicBezTo>
                  <a:cubicBezTo>
                    <a:pt x="3356" y="2945"/>
                    <a:pt x="3333" y="2945"/>
                    <a:pt x="3287" y="2968"/>
                  </a:cubicBezTo>
                  <a:cubicBezTo>
                    <a:pt x="3036" y="2889"/>
                    <a:pt x="2761" y="2848"/>
                    <a:pt x="2491" y="2848"/>
                  </a:cubicBezTo>
                  <a:cubicBezTo>
                    <a:pt x="1903" y="2848"/>
                    <a:pt x="1332" y="3040"/>
                    <a:pt x="1050" y="3447"/>
                  </a:cubicBezTo>
                  <a:cubicBezTo>
                    <a:pt x="525" y="4200"/>
                    <a:pt x="982" y="4794"/>
                    <a:pt x="1666" y="5136"/>
                  </a:cubicBezTo>
                  <a:cubicBezTo>
                    <a:pt x="1758" y="5228"/>
                    <a:pt x="1849" y="5296"/>
                    <a:pt x="1940" y="5342"/>
                  </a:cubicBezTo>
                  <a:cubicBezTo>
                    <a:pt x="1666" y="5479"/>
                    <a:pt x="1393" y="5661"/>
                    <a:pt x="1164" y="5889"/>
                  </a:cubicBezTo>
                  <a:cubicBezTo>
                    <a:pt x="639" y="6369"/>
                    <a:pt x="0" y="7213"/>
                    <a:pt x="457" y="7944"/>
                  </a:cubicBezTo>
                  <a:cubicBezTo>
                    <a:pt x="664" y="8281"/>
                    <a:pt x="989" y="8412"/>
                    <a:pt x="1332" y="8412"/>
                  </a:cubicBezTo>
                  <a:cubicBezTo>
                    <a:pt x="1593" y="8412"/>
                    <a:pt x="1863" y="8336"/>
                    <a:pt x="2100" y="8218"/>
                  </a:cubicBezTo>
                  <a:cubicBezTo>
                    <a:pt x="2189" y="8173"/>
                    <a:pt x="3276" y="7326"/>
                    <a:pt x="3394" y="7326"/>
                  </a:cubicBezTo>
                  <a:cubicBezTo>
                    <a:pt x="3397" y="7326"/>
                    <a:pt x="3399" y="7326"/>
                    <a:pt x="3401" y="7327"/>
                  </a:cubicBezTo>
                  <a:cubicBezTo>
                    <a:pt x="3447" y="7350"/>
                    <a:pt x="3424" y="8081"/>
                    <a:pt x="3470" y="8218"/>
                  </a:cubicBezTo>
                  <a:cubicBezTo>
                    <a:pt x="3646" y="8640"/>
                    <a:pt x="4012" y="8941"/>
                    <a:pt x="4443" y="8941"/>
                  </a:cubicBezTo>
                  <a:cubicBezTo>
                    <a:pt x="4570" y="8941"/>
                    <a:pt x="4704" y="8914"/>
                    <a:pt x="4839" y="8857"/>
                  </a:cubicBezTo>
                  <a:cubicBezTo>
                    <a:pt x="5227" y="8674"/>
                    <a:pt x="5387" y="8332"/>
                    <a:pt x="5433" y="7944"/>
                  </a:cubicBezTo>
                  <a:cubicBezTo>
                    <a:pt x="5570" y="7921"/>
                    <a:pt x="5684" y="7921"/>
                    <a:pt x="5798" y="7875"/>
                  </a:cubicBezTo>
                  <a:cubicBezTo>
                    <a:pt x="6310" y="8742"/>
                    <a:pt x="6992" y="9660"/>
                    <a:pt x="7830" y="9660"/>
                  </a:cubicBezTo>
                  <a:cubicBezTo>
                    <a:pt x="7963" y="9660"/>
                    <a:pt x="8100" y="9637"/>
                    <a:pt x="8240" y="9587"/>
                  </a:cubicBezTo>
                  <a:cubicBezTo>
                    <a:pt x="9336" y="9199"/>
                    <a:pt x="9267" y="8126"/>
                    <a:pt x="8993" y="7099"/>
                  </a:cubicBezTo>
                  <a:lnTo>
                    <a:pt x="8993" y="7099"/>
                  </a:lnTo>
                  <a:cubicBezTo>
                    <a:pt x="9088" y="7109"/>
                    <a:pt x="9182" y="7114"/>
                    <a:pt x="9279" y="7114"/>
                  </a:cubicBezTo>
                  <a:cubicBezTo>
                    <a:pt x="9415" y="7114"/>
                    <a:pt x="9554" y="7103"/>
                    <a:pt x="9701" y="7076"/>
                  </a:cubicBezTo>
                  <a:cubicBezTo>
                    <a:pt x="9975" y="7031"/>
                    <a:pt x="10226" y="6688"/>
                    <a:pt x="10203" y="6392"/>
                  </a:cubicBezTo>
                  <a:cubicBezTo>
                    <a:pt x="10180" y="5638"/>
                    <a:pt x="9792" y="5364"/>
                    <a:pt x="9290" y="4862"/>
                  </a:cubicBezTo>
                  <a:cubicBezTo>
                    <a:pt x="9130" y="4680"/>
                    <a:pt x="8674" y="4611"/>
                    <a:pt x="8948" y="4178"/>
                  </a:cubicBezTo>
                  <a:cubicBezTo>
                    <a:pt x="8993" y="4109"/>
                    <a:pt x="9244" y="4063"/>
                    <a:pt x="9336" y="4018"/>
                  </a:cubicBezTo>
                  <a:cubicBezTo>
                    <a:pt x="9564" y="3881"/>
                    <a:pt x="9815" y="3675"/>
                    <a:pt x="9952" y="3447"/>
                  </a:cubicBezTo>
                  <a:cubicBezTo>
                    <a:pt x="10249" y="2968"/>
                    <a:pt x="10226" y="2329"/>
                    <a:pt x="9769" y="1964"/>
                  </a:cubicBezTo>
                  <a:cubicBezTo>
                    <a:pt x="9520" y="1764"/>
                    <a:pt x="9192" y="1691"/>
                    <a:pt x="8853" y="1691"/>
                  </a:cubicBezTo>
                  <a:cubicBezTo>
                    <a:pt x="8415" y="1691"/>
                    <a:pt x="7958" y="1812"/>
                    <a:pt x="7624" y="1941"/>
                  </a:cubicBezTo>
                  <a:cubicBezTo>
                    <a:pt x="7464" y="2009"/>
                    <a:pt x="7327" y="2078"/>
                    <a:pt x="7167" y="2146"/>
                  </a:cubicBezTo>
                  <a:cubicBezTo>
                    <a:pt x="7099" y="2169"/>
                    <a:pt x="7030" y="2215"/>
                    <a:pt x="6962" y="2237"/>
                  </a:cubicBezTo>
                  <a:cubicBezTo>
                    <a:pt x="6985" y="2100"/>
                    <a:pt x="7030" y="1918"/>
                    <a:pt x="7030" y="1895"/>
                  </a:cubicBezTo>
                  <a:cubicBezTo>
                    <a:pt x="7053" y="1621"/>
                    <a:pt x="7122" y="1324"/>
                    <a:pt x="7122" y="1050"/>
                  </a:cubicBezTo>
                  <a:cubicBezTo>
                    <a:pt x="7122" y="480"/>
                    <a:pt x="6848" y="1"/>
                    <a:pt x="620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5802;p42">
              <a:extLst>
                <a:ext uri="{FF2B5EF4-FFF2-40B4-BE49-F238E27FC236}">
                  <a16:creationId xmlns:a16="http://schemas.microsoft.com/office/drawing/2014/main" id="{DA2A207C-D7F0-32D3-729D-AB9109984BB6}"/>
                </a:ext>
              </a:extLst>
            </p:cNvPr>
            <p:cNvSpPr/>
            <p:nvPr/>
          </p:nvSpPr>
          <p:spPr>
            <a:xfrm>
              <a:off x="5381507" y="3530953"/>
              <a:ext cx="37550" cy="39506"/>
            </a:xfrm>
            <a:custGeom>
              <a:avLst/>
              <a:gdLst/>
              <a:ahLst/>
              <a:cxnLst/>
              <a:rect l="l" t="t" r="r" b="b"/>
              <a:pathLst>
                <a:path w="1325" h="1394" extrusionOk="0">
                  <a:moveTo>
                    <a:pt x="699" y="0"/>
                  </a:moveTo>
                  <a:cubicBezTo>
                    <a:pt x="687" y="0"/>
                    <a:pt x="675" y="1"/>
                    <a:pt x="662" y="1"/>
                  </a:cubicBezTo>
                  <a:cubicBezTo>
                    <a:pt x="297" y="1"/>
                    <a:pt x="46" y="275"/>
                    <a:pt x="23" y="640"/>
                  </a:cubicBezTo>
                  <a:cubicBezTo>
                    <a:pt x="23" y="663"/>
                    <a:pt x="0" y="709"/>
                    <a:pt x="0" y="732"/>
                  </a:cubicBezTo>
                  <a:cubicBezTo>
                    <a:pt x="0" y="1074"/>
                    <a:pt x="320" y="1394"/>
                    <a:pt x="662" y="1394"/>
                  </a:cubicBezTo>
                  <a:cubicBezTo>
                    <a:pt x="982" y="1371"/>
                    <a:pt x="1324" y="1097"/>
                    <a:pt x="1301" y="732"/>
                  </a:cubicBezTo>
                  <a:cubicBezTo>
                    <a:pt x="1301" y="709"/>
                    <a:pt x="1301" y="663"/>
                    <a:pt x="1301" y="640"/>
                  </a:cubicBezTo>
                  <a:cubicBezTo>
                    <a:pt x="1279" y="310"/>
                    <a:pt x="1044" y="0"/>
                    <a:pt x="699"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5803;p42">
              <a:extLst>
                <a:ext uri="{FF2B5EF4-FFF2-40B4-BE49-F238E27FC236}">
                  <a16:creationId xmlns:a16="http://schemas.microsoft.com/office/drawing/2014/main" id="{72A8971A-AB8F-173A-C3C7-AEF0E0740C1F}"/>
                </a:ext>
              </a:extLst>
            </p:cNvPr>
            <p:cNvSpPr/>
            <p:nvPr/>
          </p:nvSpPr>
          <p:spPr>
            <a:xfrm>
              <a:off x="5471430" y="3689459"/>
              <a:ext cx="47895" cy="36899"/>
            </a:xfrm>
            <a:custGeom>
              <a:avLst/>
              <a:gdLst/>
              <a:ahLst/>
              <a:cxnLst/>
              <a:rect l="l" t="t" r="r" b="b"/>
              <a:pathLst>
                <a:path w="1690" h="1302" extrusionOk="0">
                  <a:moveTo>
                    <a:pt x="845" y="1"/>
                  </a:moveTo>
                  <a:cubicBezTo>
                    <a:pt x="0" y="1"/>
                    <a:pt x="0" y="1302"/>
                    <a:pt x="845" y="1302"/>
                  </a:cubicBezTo>
                  <a:cubicBezTo>
                    <a:pt x="1689" y="1302"/>
                    <a:pt x="1689" y="1"/>
                    <a:pt x="845"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5804;p42">
              <a:extLst>
                <a:ext uri="{FF2B5EF4-FFF2-40B4-BE49-F238E27FC236}">
                  <a16:creationId xmlns:a16="http://schemas.microsoft.com/office/drawing/2014/main" id="{85EB4985-9547-3D21-8C5A-5BE508AA7738}"/>
                </a:ext>
              </a:extLst>
            </p:cNvPr>
            <p:cNvSpPr/>
            <p:nvPr/>
          </p:nvSpPr>
          <p:spPr>
            <a:xfrm>
              <a:off x="5267013" y="3852470"/>
              <a:ext cx="35595" cy="40129"/>
            </a:xfrm>
            <a:custGeom>
              <a:avLst/>
              <a:gdLst/>
              <a:ahLst/>
              <a:cxnLst/>
              <a:rect l="l" t="t" r="r" b="b"/>
              <a:pathLst>
                <a:path w="1256" h="1416" extrusionOk="0">
                  <a:moveTo>
                    <a:pt x="639" y="1"/>
                  </a:moveTo>
                  <a:cubicBezTo>
                    <a:pt x="274" y="23"/>
                    <a:pt x="23" y="297"/>
                    <a:pt x="0" y="640"/>
                  </a:cubicBezTo>
                  <a:cubicBezTo>
                    <a:pt x="0" y="685"/>
                    <a:pt x="0" y="731"/>
                    <a:pt x="0" y="777"/>
                  </a:cubicBezTo>
                  <a:cubicBezTo>
                    <a:pt x="23" y="959"/>
                    <a:pt x="69" y="1096"/>
                    <a:pt x="183" y="1233"/>
                  </a:cubicBezTo>
                  <a:cubicBezTo>
                    <a:pt x="297" y="1324"/>
                    <a:pt x="480" y="1416"/>
                    <a:pt x="639" y="1416"/>
                  </a:cubicBezTo>
                  <a:cubicBezTo>
                    <a:pt x="799" y="1393"/>
                    <a:pt x="959" y="1347"/>
                    <a:pt x="1073" y="1233"/>
                  </a:cubicBezTo>
                  <a:cubicBezTo>
                    <a:pt x="1187" y="1096"/>
                    <a:pt x="1233" y="959"/>
                    <a:pt x="1256" y="777"/>
                  </a:cubicBezTo>
                  <a:cubicBezTo>
                    <a:pt x="1256" y="731"/>
                    <a:pt x="1256" y="685"/>
                    <a:pt x="1256" y="640"/>
                  </a:cubicBezTo>
                  <a:cubicBezTo>
                    <a:pt x="1256" y="480"/>
                    <a:pt x="1210" y="320"/>
                    <a:pt x="1073" y="206"/>
                  </a:cubicBezTo>
                  <a:cubicBezTo>
                    <a:pt x="959" y="92"/>
                    <a:pt x="799" y="1"/>
                    <a:pt x="63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5805;p42">
              <a:extLst>
                <a:ext uri="{FF2B5EF4-FFF2-40B4-BE49-F238E27FC236}">
                  <a16:creationId xmlns:a16="http://schemas.microsoft.com/office/drawing/2014/main" id="{A966BF1D-F3CD-1899-85D6-C50A1A7018FA}"/>
                </a:ext>
              </a:extLst>
            </p:cNvPr>
            <p:cNvSpPr/>
            <p:nvPr/>
          </p:nvSpPr>
          <p:spPr>
            <a:xfrm>
              <a:off x="5099467" y="3721794"/>
              <a:ext cx="45316" cy="35623"/>
            </a:xfrm>
            <a:custGeom>
              <a:avLst/>
              <a:gdLst/>
              <a:ahLst/>
              <a:cxnLst/>
              <a:rect l="l" t="t" r="r" b="b"/>
              <a:pathLst>
                <a:path w="1599" h="1257" extrusionOk="0">
                  <a:moveTo>
                    <a:pt x="799" y="1"/>
                  </a:moveTo>
                  <a:cubicBezTo>
                    <a:pt x="0" y="1"/>
                    <a:pt x="0" y="1256"/>
                    <a:pt x="799" y="1256"/>
                  </a:cubicBezTo>
                  <a:cubicBezTo>
                    <a:pt x="1598" y="1256"/>
                    <a:pt x="1598" y="1"/>
                    <a:pt x="799"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5806;p42">
              <a:extLst>
                <a:ext uri="{FF2B5EF4-FFF2-40B4-BE49-F238E27FC236}">
                  <a16:creationId xmlns:a16="http://schemas.microsoft.com/office/drawing/2014/main" id="{643EA296-BCF1-ABEE-D8E4-83FC37266E18}"/>
                </a:ext>
              </a:extLst>
            </p:cNvPr>
            <p:cNvSpPr/>
            <p:nvPr/>
          </p:nvSpPr>
          <p:spPr>
            <a:xfrm>
              <a:off x="2813120" y="3029532"/>
              <a:ext cx="216716" cy="205125"/>
            </a:xfrm>
            <a:custGeom>
              <a:avLst/>
              <a:gdLst/>
              <a:ahLst/>
              <a:cxnLst/>
              <a:rect l="l" t="t" r="r" b="b"/>
              <a:pathLst>
                <a:path w="7647" h="7238" extrusionOk="0">
                  <a:moveTo>
                    <a:pt x="4634" y="0"/>
                  </a:moveTo>
                  <a:cubicBezTo>
                    <a:pt x="3995" y="0"/>
                    <a:pt x="3721" y="525"/>
                    <a:pt x="3675" y="1119"/>
                  </a:cubicBezTo>
                  <a:cubicBezTo>
                    <a:pt x="3378" y="639"/>
                    <a:pt x="3013" y="274"/>
                    <a:pt x="2488" y="160"/>
                  </a:cubicBezTo>
                  <a:cubicBezTo>
                    <a:pt x="2443" y="149"/>
                    <a:pt x="2399" y="143"/>
                    <a:pt x="2358" y="143"/>
                  </a:cubicBezTo>
                  <a:cubicBezTo>
                    <a:pt x="2070" y="143"/>
                    <a:pt x="1900" y="408"/>
                    <a:pt x="1940" y="708"/>
                  </a:cubicBezTo>
                  <a:cubicBezTo>
                    <a:pt x="2009" y="1256"/>
                    <a:pt x="2237" y="1758"/>
                    <a:pt x="2534" y="2214"/>
                  </a:cubicBezTo>
                  <a:lnTo>
                    <a:pt x="2442" y="2214"/>
                  </a:lnTo>
                  <a:cubicBezTo>
                    <a:pt x="2262" y="2159"/>
                    <a:pt x="2065" y="2131"/>
                    <a:pt x="1869" y="2131"/>
                  </a:cubicBezTo>
                  <a:cubicBezTo>
                    <a:pt x="1421" y="2131"/>
                    <a:pt x="983" y="2278"/>
                    <a:pt x="776" y="2579"/>
                  </a:cubicBezTo>
                  <a:cubicBezTo>
                    <a:pt x="365" y="3150"/>
                    <a:pt x="731" y="3584"/>
                    <a:pt x="1233" y="3858"/>
                  </a:cubicBezTo>
                  <a:cubicBezTo>
                    <a:pt x="1301" y="3926"/>
                    <a:pt x="1370" y="3972"/>
                    <a:pt x="1438" y="3995"/>
                  </a:cubicBezTo>
                  <a:cubicBezTo>
                    <a:pt x="1233" y="4109"/>
                    <a:pt x="1027" y="4246"/>
                    <a:pt x="867" y="4405"/>
                  </a:cubicBezTo>
                  <a:cubicBezTo>
                    <a:pt x="479" y="4771"/>
                    <a:pt x="0" y="5410"/>
                    <a:pt x="343" y="5958"/>
                  </a:cubicBezTo>
                  <a:cubicBezTo>
                    <a:pt x="500" y="6206"/>
                    <a:pt x="739" y="6305"/>
                    <a:pt x="993" y="6305"/>
                  </a:cubicBezTo>
                  <a:cubicBezTo>
                    <a:pt x="1181" y="6305"/>
                    <a:pt x="1377" y="6251"/>
                    <a:pt x="1552" y="6163"/>
                  </a:cubicBezTo>
                  <a:cubicBezTo>
                    <a:pt x="1620" y="6118"/>
                    <a:pt x="2437" y="5478"/>
                    <a:pt x="2530" y="5478"/>
                  </a:cubicBezTo>
                  <a:cubicBezTo>
                    <a:pt x="2531" y="5478"/>
                    <a:pt x="2533" y="5478"/>
                    <a:pt x="2534" y="5478"/>
                  </a:cubicBezTo>
                  <a:cubicBezTo>
                    <a:pt x="2557" y="5501"/>
                    <a:pt x="2557" y="6049"/>
                    <a:pt x="2579" y="6163"/>
                  </a:cubicBezTo>
                  <a:cubicBezTo>
                    <a:pt x="2703" y="6481"/>
                    <a:pt x="2990" y="6703"/>
                    <a:pt x="3315" y="6703"/>
                  </a:cubicBezTo>
                  <a:cubicBezTo>
                    <a:pt x="3410" y="6703"/>
                    <a:pt x="3508" y="6684"/>
                    <a:pt x="3607" y="6642"/>
                  </a:cubicBezTo>
                  <a:cubicBezTo>
                    <a:pt x="3903" y="6505"/>
                    <a:pt x="4017" y="6231"/>
                    <a:pt x="4063" y="5958"/>
                  </a:cubicBezTo>
                  <a:cubicBezTo>
                    <a:pt x="4154" y="5935"/>
                    <a:pt x="4223" y="5935"/>
                    <a:pt x="4314" y="5912"/>
                  </a:cubicBezTo>
                  <a:cubicBezTo>
                    <a:pt x="4712" y="6549"/>
                    <a:pt x="5231" y="7237"/>
                    <a:pt x="5872" y="7237"/>
                  </a:cubicBezTo>
                  <a:cubicBezTo>
                    <a:pt x="5966" y="7237"/>
                    <a:pt x="6063" y="7222"/>
                    <a:pt x="6163" y="7190"/>
                  </a:cubicBezTo>
                  <a:cubicBezTo>
                    <a:pt x="6985" y="6893"/>
                    <a:pt x="6916" y="6072"/>
                    <a:pt x="6711" y="5318"/>
                  </a:cubicBezTo>
                  <a:lnTo>
                    <a:pt x="6711" y="5318"/>
                  </a:lnTo>
                  <a:cubicBezTo>
                    <a:pt x="6777" y="5328"/>
                    <a:pt x="6847" y="5333"/>
                    <a:pt x="6919" y="5333"/>
                  </a:cubicBezTo>
                  <a:cubicBezTo>
                    <a:pt x="7022" y="5333"/>
                    <a:pt x="7129" y="5322"/>
                    <a:pt x="7236" y="5296"/>
                  </a:cubicBezTo>
                  <a:cubicBezTo>
                    <a:pt x="7464" y="5273"/>
                    <a:pt x="7647" y="4999"/>
                    <a:pt x="7624" y="4794"/>
                  </a:cubicBezTo>
                  <a:cubicBezTo>
                    <a:pt x="7601" y="4223"/>
                    <a:pt x="7304" y="4017"/>
                    <a:pt x="6939" y="3652"/>
                  </a:cubicBezTo>
                  <a:cubicBezTo>
                    <a:pt x="6802" y="3515"/>
                    <a:pt x="6483" y="3447"/>
                    <a:pt x="6665" y="3127"/>
                  </a:cubicBezTo>
                  <a:cubicBezTo>
                    <a:pt x="6711" y="3082"/>
                    <a:pt x="6893" y="3036"/>
                    <a:pt x="6962" y="3013"/>
                  </a:cubicBezTo>
                  <a:cubicBezTo>
                    <a:pt x="7144" y="2899"/>
                    <a:pt x="7327" y="2762"/>
                    <a:pt x="7441" y="2579"/>
                  </a:cubicBezTo>
                  <a:cubicBezTo>
                    <a:pt x="7647" y="2214"/>
                    <a:pt x="7647" y="1758"/>
                    <a:pt x="7304" y="1484"/>
                  </a:cubicBezTo>
                  <a:cubicBezTo>
                    <a:pt x="7115" y="1335"/>
                    <a:pt x="6870" y="1281"/>
                    <a:pt x="6615" y="1281"/>
                  </a:cubicBezTo>
                  <a:cubicBezTo>
                    <a:pt x="6286" y="1281"/>
                    <a:pt x="5941" y="1371"/>
                    <a:pt x="5684" y="1461"/>
                  </a:cubicBezTo>
                  <a:cubicBezTo>
                    <a:pt x="5570" y="1507"/>
                    <a:pt x="5455" y="1552"/>
                    <a:pt x="5341" y="1598"/>
                  </a:cubicBezTo>
                  <a:cubicBezTo>
                    <a:pt x="5296" y="1644"/>
                    <a:pt x="5250" y="1666"/>
                    <a:pt x="5181" y="1689"/>
                  </a:cubicBezTo>
                  <a:cubicBezTo>
                    <a:pt x="5227" y="1575"/>
                    <a:pt x="5250" y="1438"/>
                    <a:pt x="5250" y="1438"/>
                  </a:cubicBezTo>
                  <a:cubicBezTo>
                    <a:pt x="5273" y="1233"/>
                    <a:pt x="5318" y="1005"/>
                    <a:pt x="5318" y="799"/>
                  </a:cubicBezTo>
                  <a:cubicBezTo>
                    <a:pt x="5318" y="365"/>
                    <a:pt x="5113" y="0"/>
                    <a:pt x="4634"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5807;p42">
              <a:extLst>
                <a:ext uri="{FF2B5EF4-FFF2-40B4-BE49-F238E27FC236}">
                  <a16:creationId xmlns:a16="http://schemas.microsoft.com/office/drawing/2014/main" id="{545E20CC-3051-0F3E-CF0F-9B3A1189AF0A}"/>
                </a:ext>
              </a:extLst>
            </p:cNvPr>
            <p:cNvSpPr/>
            <p:nvPr/>
          </p:nvSpPr>
          <p:spPr>
            <a:xfrm>
              <a:off x="2998124" y="2999719"/>
              <a:ext cx="27830" cy="29219"/>
            </a:xfrm>
            <a:custGeom>
              <a:avLst/>
              <a:gdLst/>
              <a:ahLst/>
              <a:cxnLst/>
              <a:rect l="l" t="t" r="r" b="b"/>
              <a:pathLst>
                <a:path w="982" h="1031" extrusionOk="0">
                  <a:moveTo>
                    <a:pt x="534" y="1"/>
                  </a:moveTo>
                  <a:cubicBezTo>
                    <a:pt x="524" y="1"/>
                    <a:pt x="513" y="1"/>
                    <a:pt x="502" y="2"/>
                  </a:cubicBezTo>
                  <a:cubicBezTo>
                    <a:pt x="228" y="2"/>
                    <a:pt x="23" y="208"/>
                    <a:pt x="23" y="482"/>
                  </a:cubicBezTo>
                  <a:cubicBezTo>
                    <a:pt x="0" y="504"/>
                    <a:pt x="0" y="527"/>
                    <a:pt x="0" y="550"/>
                  </a:cubicBezTo>
                  <a:cubicBezTo>
                    <a:pt x="0" y="790"/>
                    <a:pt x="230" y="1031"/>
                    <a:pt x="470" y="1031"/>
                  </a:cubicBezTo>
                  <a:cubicBezTo>
                    <a:pt x="481" y="1031"/>
                    <a:pt x="492" y="1030"/>
                    <a:pt x="502" y="1029"/>
                  </a:cubicBezTo>
                  <a:cubicBezTo>
                    <a:pt x="731" y="1029"/>
                    <a:pt x="982" y="824"/>
                    <a:pt x="982" y="550"/>
                  </a:cubicBezTo>
                  <a:cubicBezTo>
                    <a:pt x="982" y="527"/>
                    <a:pt x="982" y="504"/>
                    <a:pt x="982" y="482"/>
                  </a:cubicBezTo>
                  <a:cubicBezTo>
                    <a:pt x="960" y="241"/>
                    <a:pt x="771" y="1"/>
                    <a:pt x="534"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5808;p42">
              <a:extLst>
                <a:ext uri="{FF2B5EF4-FFF2-40B4-BE49-F238E27FC236}">
                  <a16:creationId xmlns:a16="http://schemas.microsoft.com/office/drawing/2014/main" id="{99583B0D-4121-524C-15B8-133894D2380B}"/>
                </a:ext>
              </a:extLst>
            </p:cNvPr>
            <p:cNvSpPr/>
            <p:nvPr/>
          </p:nvSpPr>
          <p:spPr>
            <a:xfrm>
              <a:off x="3065375" y="3118151"/>
              <a:ext cx="35623" cy="27830"/>
            </a:xfrm>
            <a:custGeom>
              <a:avLst/>
              <a:gdLst/>
              <a:ahLst/>
              <a:cxnLst/>
              <a:rect l="l" t="t" r="r" b="b"/>
              <a:pathLst>
                <a:path w="1257" h="982" extrusionOk="0">
                  <a:moveTo>
                    <a:pt x="640" y="0"/>
                  </a:moveTo>
                  <a:cubicBezTo>
                    <a:pt x="1" y="0"/>
                    <a:pt x="1" y="982"/>
                    <a:pt x="640" y="982"/>
                  </a:cubicBezTo>
                  <a:cubicBezTo>
                    <a:pt x="1256" y="982"/>
                    <a:pt x="1256" y="0"/>
                    <a:pt x="640"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5809;p42">
              <a:extLst>
                <a:ext uri="{FF2B5EF4-FFF2-40B4-BE49-F238E27FC236}">
                  <a16:creationId xmlns:a16="http://schemas.microsoft.com/office/drawing/2014/main" id="{6A181BBB-A7C5-95C7-B8F9-E088254580AA}"/>
                </a:ext>
              </a:extLst>
            </p:cNvPr>
            <p:cNvSpPr/>
            <p:nvPr/>
          </p:nvSpPr>
          <p:spPr>
            <a:xfrm>
              <a:off x="2912084" y="3240410"/>
              <a:ext cx="27206" cy="29785"/>
            </a:xfrm>
            <a:custGeom>
              <a:avLst/>
              <a:gdLst/>
              <a:ahLst/>
              <a:cxnLst/>
              <a:rect l="l" t="t" r="r" b="b"/>
              <a:pathLst>
                <a:path w="960" h="1051" extrusionOk="0">
                  <a:moveTo>
                    <a:pt x="480" y="0"/>
                  </a:moveTo>
                  <a:cubicBezTo>
                    <a:pt x="206" y="23"/>
                    <a:pt x="23" y="206"/>
                    <a:pt x="23" y="480"/>
                  </a:cubicBezTo>
                  <a:cubicBezTo>
                    <a:pt x="0" y="502"/>
                    <a:pt x="23" y="548"/>
                    <a:pt x="23" y="571"/>
                  </a:cubicBezTo>
                  <a:cubicBezTo>
                    <a:pt x="23" y="708"/>
                    <a:pt x="69" y="822"/>
                    <a:pt x="160" y="913"/>
                  </a:cubicBezTo>
                  <a:cubicBezTo>
                    <a:pt x="229" y="982"/>
                    <a:pt x="366" y="1050"/>
                    <a:pt x="480" y="1050"/>
                  </a:cubicBezTo>
                  <a:cubicBezTo>
                    <a:pt x="617" y="1050"/>
                    <a:pt x="731" y="1005"/>
                    <a:pt x="822" y="913"/>
                  </a:cubicBezTo>
                  <a:cubicBezTo>
                    <a:pt x="913" y="822"/>
                    <a:pt x="936" y="708"/>
                    <a:pt x="959" y="571"/>
                  </a:cubicBezTo>
                  <a:cubicBezTo>
                    <a:pt x="959" y="548"/>
                    <a:pt x="959" y="502"/>
                    <a:pt x="959" y="480"/>
                  </a:cubicBezTo>
                  <a:cubicBezTo>
                    <a:pt x="959" y="343"/>
                    <a:pt x="913" y="228"/>
                    <a:pt x="822" y="137"/>
                  </a:cubicBezTo>
                  <a:cubicBezTo>
                    <a:pt x="731" y="69"/>
                    <a:pt x="594" y="0"/>
                    <a:pt x="480" y="0"/>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5810;p42">
              <a:extLst>
                <a:ext uri="{FF2B5EF4-FFF2-40B4-BE49-F238E27FC236}">
                  <a16:creationId xmlns:a16="http://schemas.microsoft.com/office/drawing/2014/main" id="{B7BAC198-8D8C-C548-380A-C8988551CBFA}"/>
                </a:ext>
              </a:extLst>
            </p:cNvPr>
            <p:cNvSpPr/>
            <p:nvPr/>
          </p:nvSpPr>
          <p:spPr>
            <a:xfrm>
              <a:off x="2787246" y="3142722"/>
              <a:ext cx="33668" cy="26555"/>
            </a:xfrm>
            <a:custGeom>
              <a:avLst/>
              <a:gdLst/>
              <a:ahLst/>
              <a:cxnLst/>
              <a:rect l="l" t="t" r="r" b="b"/>
              <a:pathLst>
                <a:path w="1188" h="937" extrusionOk="0">
                  <a:moveTo>
                    <a:pt x="594" y="1"/>
                  </a:moveTo>
                  <a:cubicBezTo>
                    <a:pt x="0" y="1"/>
                    <a:pt x="0" y="936"/>
                    <a:pt x="594" y="936"/>
                  </a:cubicBezTo>
                  <a:cubicBezTo>
                    <a:pt x="1187" y="936"/>
                    <a:pt x="1187" y="1"/>
                    <a:pt x="594" y="1"/>
                  </a:cubicBezTo>
                  <a:close/>
                </a:path>
              </a:pathLst>
            </a:custGeom>
            <a:solidFill>
              <a:srgbClr val="1B648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5811;p42">
              <a:extLst>
                <a:ext uri="{FF2B5EF4-FFF2-40B4-BE49-F238E27FC236}">
                  <a16:creationId xmlns:a16="http://schemas.microsoft.com/office/drawing/2014/main" id="{FA254F41-C3BF-38F0-3FE4-152F04BF81BD}"/>
                </a:ext>
              </a:extLst>
            </p:cNvPr>
            <p:cNvSpPr/>
            <p:nvPr/>
          </p:nvSpPr>
          <p:spPr>
            <a:xfrm>
              <a:off x="5626676" y="1644699"/>
              <a:ext cx="296918" cy="280878"/>
            </a:xfrm>
            <a:custGeom>
              <a:avLst/>
              <a:gdLst/>
              <a:ahLst/>
              <a:cxnLst/>
              <a:rect l="l" t="t" r="r" b="b"/>
              <a:pathLst>
                <a:path w="10477" h="9911" extrusionOk="0">
                  <a:moveTo>
                    <a:pt x="6368" y="1"/>
                  </a:moveTo>
                  <a:cubicBezTo>
                    <a:pt x="5478" y="1"/>
                    <a:pt x="5113" y="708"/>
                    <a:pt x="5022" y="1507"/>
                  </a:cubicBezTo>
                  <a:cubicBezTo>
                    <a:pt x="4634" y="891"/>
                    <a:pt x="4131" y="366"/>
                    <a:pt x="3424" y="206"/>
                  </a:cubicBezTo>
                  <a:cubicBezTo>
                    <a:pt x="3366" y="193"/>
                    <a:pt x="3311" y="187"/>
                    <a:pt x="3259" y="187"/>
                  </a:cubicBezTo>
                  <a:cubicBezTo>
                    <a:pt x="2854" y="187"/>
                    <a:pt x="2610" y="558"/>
                    <a:pt x="2671" y="982"/>
                  </a:cubicBezTo>
                  <a:cubicBezTo>
                    <a:pt x="2762" y="1736"/>
                    <a:pt x="3082" y="2398"/>
                    <a:pt x="3470" y="3014"/>
                  </a:cubicBezTo>
                  <a:cubicBezTo>
                    <a:pt x="3447" y="3014"/>
                    <a:pt x="3401" y="3037"/>
                    <a:pt x="3378" y="3037"/>
                  </a:cubicBezTo>
                  <a:cubicBezTo>
                    <a:pt x="3115" y="2958"/>
                    <a:pt x="2831" y="2918"/>
                    <a:pt x="2553" y="2918"/>
                  </a:cubicBezTo>
                  <a:cubicBezTo>
                    <a:pt x="1941" y="2918"/>
                    <a:pt x="1356" y="3115"/>
                    <a:pt x="1073" y="3539"/>
                  </a:cubicBezTo>
                  <a:cubicBezTo>
                    <a:pt x="525" y="4315"/>
                    <a:pt x="1004" y="4908"/>
                    <a:pt x="1712" y="5274"/>
                  </a:cubicBezTo>
                  <a:cubicBezTo>
                    <a:pt x="1780" y="5365"/>
                    <a:pt x="1872" y="5433"/>
                    <a:pt x="1986" y="5479"/>
                  </a:cubicBezTo>
                  <a:cubicBezTo>
                    <a:pt x="1689" y="5639"/>
                    <a:pt x="1415" y="5821"/>
                    <a:pt x="1187" y="6050"/>
                  </a:cubicBezTo>
                  <a:cubicBezTo>
                    <a:pt x="662" y="6529"/>
                    <a:pt x="0" y="7396"/>
                    <a:pt x="479" y="8150"/>
                  </a:cubicBezTo>
                  <a:cubicBezTo>
                    <a:pt x="692" y="8495"/>
                    <a:pt x="1036" y="8631"/>
                    <a:pt x="1394" y="8631"/>
                  </a:cubicBezTo>
                  <a:cubicBezTo>
                    <a:pt x="1652" y="8631"/>
                    <a:pt x="1917" y="8561"/>
                    <a:pt x="2146" y="8446"/>
                  </a:cubicBezTo>
                  <a:cubicBezTo>
                    <a:pt x="2235" y="8402"/>
                    <a:pt x="3346" y="7509"/>
                    <a:pt x="3463" y="7509"/>
                  </a:cubicBezTo>
                  <a:cubicBezTo>
                    <a:pt x="3466" y="7509"/>
                    <a:pt x="3468" y="7509"/>
                    <a:pt x="3470" y="7510"/>
                  </a:cubicBezTo>
                  <a:cubicBezTo>
                    <a:pt x="3515" y="7533"/>
                    <a:pt x="3492" y="8286"/>
                    <a:pt x="3561" y="8423"/>
                  </a:cubicBezTo>
                  <a:cubicBezTo>
                    <a:pt x="3720" y="8864"/>
                    <a:pt x="4110" y="9169"/>
                    <a:pt x="4542" y="9169"/>
                  </a:cubicBezTo>
                  <a:cubicBezTo>
                    <a:pt x="4670" y="9169"/>
                    <a:pt x="4801" y="9142"/>
                    <a:pt x="4930" y="9085"/>
                  </a:cubicBezTo>
                  <a:cubicBezTo>
                    <a:pt x="5341" y="8903"/>
                    <a:pt x="5501" y="8538"/>
                    <a:pt x="5569" y="8150"/>
                  </a:cubicBezTo>
                  <a:cubicBezTo>
                    <a:pt x="5684" y="8127"/>
                    <a:pt x="5798" y="8104"/>
                    <a:pt x="5935" y="8081"/>
                  </a:cubicBezTo>
                  <a:cubicBezTo>
                    <a:pt x="6448" y="8970"/>
                    <a:pt x="7167" y="9910"/>
                    <a:pt x="8032" y="9910"/>
                  </a:cubicBezTo>
                  <a:cubicBezTo>
                    <a:pt x="8166" y="9910"/>
                    <a:pt x="8304" y="9888"/>
                    <a:pt x="8445" y="9839"/>
                  </a:cubicBezTo>
                  <a:cubicBezTo>
                    <a:pt x="9564" y="9428"/>
                    <a:pt x="9495" y="8332"/>
                    <a:pt x="9199" y="7282"/>
                  </a:cubicBezTo>
                  <a:lnTo>
                    <a:pt x="9199" y="7282"/>
                  </a:lnTo>
                  <a:cubicBezTo>
                    <a:pt x="9293" y="7292"/>
                    <a:pt x="9392" y="7297"/>
                    <a:pt x="9492" y="7297"/>
                  </a:cubicBezTo>
                  <a:cubicBezTo>
                    <a:pt x="9635" y="7297"/>
                    <a:pt x="9782" y="7286"/>
                    <a:pt x="9929" y="7259"/>
                  </a:cubicBezTo>
                  <a:cubicBezTo>
                    <a:pt x="10226" y="7214"/>
                    <a:pt x="10477" y="6848"/>
                    <a:pt x="10454" y="6575"/>
                  </a:cubicBezTo>
                  <a:cubicBezTo>
                    <a:pt x="10408" y="5799"/>
                    <a:pt x="10020" y="5502"/>
                    <a:pt x="9518" y="5000"/>
                  </a:cubicBezTo>
                  <a:cubicBezTo>
                    <a:pt x="9336" y="4794"/>
                    <a:pt x="8879" y="4726"/>
                    <a:pt x="9153" y="4292"/>
                  </a:cubicBezTo>
                  <a:cubicBezTo>
                    <a:pt x="9199" y="4201"/>
                    <a:pt x="9473" y="4178"/>
                    <a:pt x="9541" y="4132"/>
                  </a:cubicBezTo>
                  <a:cubicBezTo>
                    <a:pt x="9792" y="3995"/>
                    <a:pt x="10043" y="3767"/>
                    <a:pt x="10180" y="3539"/>
                  </a:cubicBezTo>
                  <a:cubicBezTo>
                    <a:pt x="10477" y="3037"/>
                    <a:pt x="10477" y="2398"/>
                    <a:pt x="9998" y="2010"/>
                  </a:cubicBezTo>
                  <a:cubicBezTo>
                    <a:pt x="9753" y="1814"/>
                    <a:pt x="9430" y="1744"/>
                    <a:pt x="9091" y="1744"/>
                  </a:cubicBezTo>
                  <a:cubicBezTo>
                    <a:pt x="8638" y="1744"/>
                    <a:pt x="8159" y="1869"/>
                    <a:pt x="7806" y="1987"/>
                  </a:cubicBezTo>
                  <a:cubicBezTo>
                    <a:pt x="7647" y="2055"/>
                    <a:pt x="7487" y="2124"/>
                    <a:pt x="7327" y="2192"/>
                  </a:cubicBezTo>
                  <a:cubicBezTo>
                    <a:pt x="7259" y="2238"/>
                    <a:pt x="7190" y="2261"/>
                    <a:pt x="7122" y="2306"/>
                  </a:cubicBezTo>
                  <a:cubicBezTo>
                    <a:pt x="7144" y="2169"/>
                    <a:pt x="7190" y="1987"/>
                    <a:pt x="7190" y="1964"/>
                  </a:cubicBezTo>
                  <a:cubicBezTo>
                    <a:pt x="7213" y="1667"/>
                    <a:pt x="7304" y="1370"/>
                    <a:pt x="7281" y="1074"/>
                  </a:cubicBezTo>
                  <a:cubicBezTo>
                    <a:pt x="7281" y="503"/>
                    <a:pt x="7007" y="1"/>
                    <a:pt x="6368" y="1"/>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5812;p42">
              <a:extLst>
                <a:ext uri="{FF2B5EF4-FFF2-40B4-BE49-F238E27FC236}">
                  <a16:creationId xmlns:a16="http://schemas.microsoft.com/office/drawing/2014/main" id="{5AC3D636-4F68-013E-3613-11BFB11F4020}"/>
                </a:ext>
              </a:extLst>
            </p:cNvPr>
            <p:cNvSpPr/>
            <p:nvPr/>
          </p:nvSpPr>
          <p:spPr>
            <a:xfrm>
              <a:off x="5880263" y="1603323"/>
              <a:ext cx="38826" cy="40810"/>
            </a:xfrm>
            <a:custGeom>
              <a:avLst/>
              <a:gdLst/>
              <a:ahLst/>
              <a:cxnLst/>
              <a:rect l="l" t="t" r="r" b="b"/>
              <a:pathLst>
                <a:path w="1370" h="1440" extrusionOk="0">
                  <a:moveTo>
                    <a:pt x="684" y="0"/>
                  </a:moveTo>
                  <a:cubicBezTo>
                    <a:pt x="296" y="23"/>
                    <a:pt x="45" y="297"/>
                    <a:pt x="22" y="662"/>
                  </a:cubicBezTo>
                  <a:cubicBezTo>
                    <a:pt x="22" y="708"/>
                    <a:pt x="22" y="730"/>
                    <a:pt x="22" y="776"/>
                  </a:cubicBezTo>
                  <a:cubicBezTo>
                    <a:pt x="0" y="1108"/>
                    <a:pt x="321" y="1439"/>
                    <a:pt x="652" y="1439"/>
                  </a:cubicBezTo>
                  <a:cubicBezTo>
                    <a:pt x="663" y="1439"/>
                    <a:pt x="674" y="1439"/>
                    <a:pt x="684" y="1438"/>
                  </a:cubicBezTo>
                  <a:cubicBezTo>
                    <a:pt x="1027" y="1415"/>
                    <a:pt x="1369" y="1141"/>
                    <a:pt x="1346" y="776"/>
                  </a:cubicBezTo>
                  <a:cubicBezTo>
                    <a:pt x="1323" y="730"/>
                    <a:pt x="1323" y="708"/>
                    <a:pt x="1323" y="662"/>
                  </a:cubicBezTo>
                  <a:cubicBezTo>
                    <a:pt x="1301" y="320"/>
                    <a:pt x="1050" y="0"/>
                    <a:pt x="684"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5813;p42">
              <a:extLst>
                <a:ext uri="{FF2B5EF4-FFF2-40B4-BE49-F238E27FC236}">
                  <a16:creationId xmlns:a16="http://schemas.microsoft.com/office/drawing/2014/main" id="{C45DDD1D-714B-DC6D-BA3D-AC2C6572D607}"/>
                </a:ext>
              </a:extLst>
            </p:cNvPr>
            <p:cNvSpPr/>
            <p:nvPr/>
          </p:nvSpPr>
          <p:spPr>
            <a:xfrm>
              <a:off x="5972736" y="1766334"/>
              <a:ext cx="48546" cy="37522"/>
            </a:xfrm>
            <a:custGeom>
              <a:avLst/>
              <a:gdLst/>
              <a:ahLst/>
              <a:cxnLst/>
              <a:rect l="l" t="t" r="r" b="b"/>
              <a:pathLst>
                <a:path w="1713" h="1324" extrusionOk="0">
                  <a:moveTo>
                    <a:pt x="868" y="0"/>
                  </a:moveTo>
                  <a:cubicBezTo>
                    <a:pt x="1" y="0"/>
                    <a:pt x="1" y="1324"/>
                    <a:pt x="868" y="1324"/>
                  </a:cubicBezTo>
                  <a:cubicBezTo>
                    <a:pt x="1713" y="1324"/>
                    <a:pt x="1713" y="0"/>
                    <a:pt x="868"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5814;p42">
              <a:extLst>
                <a:ext uri="{FF2B5EF4-FFF2-40B4-BE49-F238E27FC236}">
                  <a16:creationId xmlns:a16="http://schemas.microsoft.com/office/drawing/2014/main" id="{7682E7C6-9BA3-D793-335E-418DF49F5899}"/>
                </a:ext>
              </a:extLst>
            </p:cNvPr>
            <p:cNvSpPr/>
            <p:nvPr/>
          </p:nvSpPr>
          <p:spPr>
            <a:xfrm>
              <a:off x="5762510" y="1933767"/>
              <a:ext cx="37550" cy="40328"/>
            </a:xfrm>
            <a:custGeom>
              <a:avLst/>
              <a:gdLst/>
              <a:ahLst/>
              <a:cxnLst/>
              <a:rect l="l" t="t" r="r" b="b"/>
              <a:pathLst>
                <a:path w="1325" h="1423" extrusionOk="0">
                  <a:moveTo>
                    <a:pt x="713" y="0"/>
                  </a:moveTo>
                  <a:cubicBezTo>
                    <a:pt x="696" y="0"/>
                    <a:pt x="679" y="1"/>
                    <a:pt x="662" y="4"/>
                  </a:cubicBezTo>
                  <a:cubicBezTo>
                    <a:pt x="297" y="4"/>
                    <a:pt x="46" y="278"/>
                    <a:pt x="23" y="643"/>
                  </a:cubicBezTo>
                  <a:cubicBezTo>
                    <a:pt x="0" y="689"/>
                    <a:pt x="23" y="734"/>
                    <a:pt x="23" y="780"/>
                  </a:cubicBezTo>
                  <a:cubicBezTo>
                    <a:pt x="46" y="962"/>
                    <a:pt x="92" y="1099"/>
                    <a:pt x="206" y="1236"/>
                  </a:cubicBezTo>
                  <a:cubicBezTo>
                    <a:pt x="308" y="1339"/>
                    <a:pt x="465" y="1422"/>
                    <a:pt x="612" y="1422"/>
                  </a:cubicBezTo>
                  <a:cubicBezTo>
                    <a:pt x="629" y="1422"/>
                    <a:pt x="646" y="1421"/>
                    <a:pt x="662" y="1419"/>
                  </a:cubicBezTo>
                  <a:cubicBezTo>
                    <a:pt x="822" y="1419"/>
                    <a:pt x="1005" y="1373"/>
                    <a:pt x="1119" y="1236"/>
                  </a:cubicBezTo>
                  <a:cubicBezTo>
                    <a:pt x="1233" y="1099"/>
                    <a:pt x="1279" y="962"/>
                    <a:pt x="1301" y="780"/>
                  </a:cubicBezTo>
                  <a:cubicBezTo>
                    <a:pt x="1301" y="734"/>
                    <a:pt x="1324" y="689"/>
                    <a:pt x="1301" y="643"/>
                  </a:cubicBezTo>
                  <a:cubicBezTo>
                    <a:pt x="1301" y="460"/>
                    <a:pt x="1256" y="301"/>
                    <a:pt x="1119" y="186"/>
                  </a:cubicBezTo>
                  <a:cubicBezTo>
                    <a:pt x="1017" y="84"/>
                    <a:pt x="859" y="0"/>
                    <a:pt x="713"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5815;p42">
              <a:extLst>
                <a:ext uri="{FF2B5EF4-FFF2-40B4-BE49-F238E27FC236}">
                  <a16:creationId xmlns:a16="http://schemas.microsoft.com/office/drawing/2014/main" id="{11CF3723-0216-8E27-A56A-1B433F2EF22B}"/>
                </a:ext>
              </a:extLst>
            </p:cNvPr>
            <p:cNvSpPr/>
            <p:nvPr/>
          </p:nvSpPr>
          <p:spPr>
            <a:xfrm>
              <a:off x="5591081" y="1799322"/>
              <a:ext cx="46619" cy="36247"/>
            </a:xfrm>
            <a:custGeom>
              <a:avLst/>
              <a:gdLst/>
              <a:ahLst/>
              <a:cxnLst/>
              <a:rect l="l" t="t" r="r" b="b"/>
              <a:pathLst>
                <a:path w="1645" h="1279" extrusionOk="0">
                  <a:moveTo>
                    <a:pt x="822" y="0"/>
                  </a:moveTo>
                  <a:cubicBezTo>
                    <a:pt x="1" y="0"/>
                    <a:pt x="1" y="1278"/>
                    <a:pt x="822" y="1278"/>
                  </a:cubicBezTo>
                  <a:cubicBezTo>
                    <a:pt x="1644" y="1278"/>
                    <a:pt x="1644" y="0"/>
                    <a:pt x="822" y="0"/>
                  </a:cubicBezTo>
                  <a:close/>
                </a:path>
              </a:pathLst>
            </a:custGeom>
            <a:solidFill>
              <a:srgbClr val="9F4C8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5816;p42">
              <a:extLst>
                <a:ext uri="{FF2B5EF4-FFF2-40B4-BE49-F238E27FC236}">
                  <a16:creationId xmlns:a16="http://schemas.microsoft.com/office/drawing/2014/main" id="{AEB23D16-9528-BF1F-9705-BDF7A37778EB}"/>
                </a:ext>
              </a:extLst>
            </p:cNvPr>
            <p:cNvSpPr/>
            <p:nvPr/>
          </p:nvSpPr>
          <p:spPr>
            <a:xfrm>
              <a:off x="4400206" y="1312214"/>
              <a:ext cx="239360" cy="225530"/>
            </a:xfrm>
            <a:custGeom>
              <a:avLst/>
              <a:gdLst/>
              <a:ahLst/>
              <a:cxnLst/>
              <a:rect l="l" t="t" r="r" b="b"/>
              <a:pathLst>
                <a:path w="8446" h="7958" extrusionOk="0">
                  <a:moveTo>
                    <a:pt x="5136" y="1"/>
                  </a:moveTo>
                  <a:cubicBezTo>
                    <a:pt x="4406" y="1"/>
                    <a:pt x="4109" y="571"/>
                    <a:pt x="4040" y="1210"/>
                  </a:cubicBezTo>
                  <a:cubicBezTo>
                    <a:pt x="3721" y="708"/>
                    <a:pt x="3333" y="297"/>
                    <a:pt x="2762" y="160"/>
                  </a:cubicBezTo>
                  <a:cubicBezTo>
                    <a:pt x="2714" y="150"/>
                    <a:pt x="2668" y="145"/>
                    <a:pt x="2625" y="145"/>
                  </a:cubicBezTo>
                  <a:cubicBezTo>
                    <a:pt x="2297" y="145"/>
                    <a:pt x="2106" y="434"/>
                    <a:pt x="2146" y="777"/>
                  </a:cubicBezTo>
                  <a:cubicBezTo>
                    <a:pt x="2237" y="1393"/>
                    <a:pt x="2488" y="1918"/>
                    <a:pt x="2808" y="2420"/>
                  </a:cubicBezTo>
                  <a:cubicBezTo>
                    <a:pt x="2762" y="2420"/>
                    <a:pt x="2739" y="2443"/>
                    <a:pt x="2717" y="2443"/>
                  </a:cubicBezTo>
                  <a:cubicBezTo>
                    <a:pt x="2508" y="2378"/>
                    <a:pt x="2282" y="2345"/>
                    <a:pt x="2059" y="2345"/>
                  </a:cubicBezTo>
                  <a:cubicBezTo>
                    <a:pt x="1573" y="2345"/>
                    <a:pt x="1102" y="2502"/>
                    <a:pt x="868" y="2831"/>
                  </a:cubicBezTo>
                  <a:cubicBezTo>
                    <a:pt x="434" y="3470"/>
                    <a:pt x="799" y="3949"/>
                    <a:pt x="1370" y="4246"/>
                  </a:cubicBezTo>
                  <a:cubicBezTo>
                    <a:pt x="1438" y="4315"/>
                    <a:pt x="1507" y="4360"/>
                    <a:pt x="1598" y="4406"/>
                  </a:cubicBezTo>
                  <a:cubicBezTo>
                    <a:pt x="1370" y="4520"/>
                    <a:pt x="1142" y="4680"/>
                    <a:pt x="959" y="4862"/>
                  </a:cubicBezTo>
                  <a:cubicBezTo>
                    <a:pt x="525" y="5251"/>
                    <a:pt x="0" y="5958"/>
                    <a:pt x="388" y="6552"/>
                  </a:cubicBezTo>
                  <a:cubicBezTo>
                    <a:pt x="559" y="6827"/>
                    <a:pt x="828" y="6937"/>
                    <a:pt x="1112" y="6937"/>
                  </a:cubicBezTo>
                  <a:cubicBezTo>
                    <a:pt x="1322" y="6937"/>
                    <a:pt x="1541" y="6877"/>
                    <a:pt x="1735" y="6780"/>
                  </a:cubicBezTo>
                  <a:cubicBezTo>
                    <a:pt x="1802" y="6758"/>
                    <a:pt x="2685" y="6047"/>
                    <a:pt x="2779" y="6047"/>
                  </a:cubicBezTo>
                  <a:cubicBezTo>
                    <a:pt x="2782" y="6047"/>
                    <a:pt x="2784" y="6048"/>
                    <a:pt x="2785" y="6049"/>
                  </a:cubicBezTo>
                  <a:cubicBezTo>
                    <a:pt x="2831" y="6072"/>
                    <a:pt x="2831" y="6666"/>
                    <a:pt x="2853" y="6780"/>
                  </a:cubicBezTo>
                  <a:cubicBezTo>
                    <a:pt x="2994" y="7131"/>
                    <a:pt x="3310" y="7374"/>
                    <a:pt x="3656" y="7374"/>
                  </a:cubicBezTo>
                  <a:cubicBezTo>
                    <a:pt x="3760" y="7374"/>
                    <a:pt x="3867" y="7352"/>
                    <a:pt x="3972" y="7305"/>
                  </a:cubicBezTo>
                  <a:cubicBezTo>
                    <a:pt x="4314" y="7168"/>
                    <a:pt x="4428" y="6871"/>
                    <a:pt x="4497" y="6552"/>
                  </a:cubicBezTo>
                  <a:cubicBezTo>
                    <a:pt x="4588" y="6552"/>
                    <a:pt x="4680" y="6529"/>
                    <a:pt x="4771" y="6506"/>
                  </a:cubicBezTo>
                  <a:cubicBezTo>
                    <a:pt x="5184" y="7215"/>
                    <a:pt x="5768" y="7958"/>
                    <a:pt x="6463" y="7958"/>
                  </a:cubicBezTo>
                  <a:cubicBezTo>
                    <a:pt x="6573" y="7958"/>
                    <a:pt x="6686" y="7939"/>
                    <a:pt x="6802" y="7898"/>
                  </a:cubicBezTo>
                  <a:cubicBezTo>
                    <a:pt x="7715" y="7579"/>
                    <a:pt x="7647" y="6689"/>
                    <a:pt x="7419" y="5867"/>
                  </a:cubicBezTo>
                  <a:cubicBezTo>
                    <a:pt x="7601" y="5867"/>
                    <a:pt x="7784" y="5867"/>
                    <a:pt x="7989" y="5844"/>
                  </a:cubicBezTo>
                  <a:cubicBezTo>
                    <a:pt x="8240" y="5798"/>
                    <a:pt x="8446" y="5502"/>
                    <a:pt x="8423" y="5273"/>
                  </a:cubicBezTo>
                  <a:cubicBezTo>
                    <a:pt x="8400" y="4657"/>
                    <a:pt x="8080" y="4429"/>
                    <a:pt x="7670" y="4018"/>
                  </a:cubicBezTo>
                  <a:cubicBezTo>
                    <a:pt x="7533" y="3858"/>
                    <a:pt x="7145" y="3790"/>
                    <a:pt x="7373" y="3447"/>
                  </a:cubicBezTo>
                  <a:cubicBezTo>
                    <a:pt x="7419" y="3379"/>
                    <a:pt x="7624" y="3356"/>
                    <a:pt x="7692" y="3310"/>
                  </a:cubicBezTo>
                  <a:cubicBezTo>
                    <a:pt x="7898" y="3196"/>
                    <a:pt x="8080" y="3036"/>
                    <a:pt x="8217" y="2831"/>
                  </a:cubicBezTo>
                  <a:cubicBezTo>
                    <a:pt x="8446" y="2443"/>
                    <a:pt x="8423" y="1918"/>
                    <a:pt x="8058" y="1621"/>
                  </a:cubicBezTo>
                  <a:cubicBezTo>
                    <a:pt x="7859" y="1453"/>
                    <a:pt x="7592" y="1392"/>
                    <a:pt x="7314" y="1392"/>
                  </a:cubicBezTo>
                  <a:cubicBezTo>
                    <a:pt x="6952" y="1392"/>
                    <a:pt x="6571" y="1495"/>
                    <a:pt x="6300" y="1598"/>
                  </a:cubicBezTo>
                  <a:cubicBezTo>
                    <a:pt x="6163" y="1644"/>
                    <a:pt x="6026" y="1713"/>
                    <a:pt x="5912" y="1758"/>
                  </a:cubicBezTo>
                  <a:cubicBezTo>
                    <a:pt x="5844" y="1781"/>
                    <a:pt x="5798" y="1827"/>
                    <a:pt x="5729" y="1850"/>
                  </a:cubicBezTo>
                  <a:cubicBezTo>
                    <a:pt x="5775" y="1735"/>
                    <a:pt x="5798" y="1576"/>
                    <a:pt x="5798" y="1576"/>
                  </a:cubicBezTo>
                  <a:cubicBezTo>
                    <a:pt x="5821" y="1347"/>
                    <a:pt x="5866" y="1096"/>
                    <a:pt x="5866" y="868"/>
                  </a:cubicBezTo>
                  <a:cubicBezTo>
                    <a:pt x="5866" y="389"/>
                    <a:pt x="5638" y="1"/>
                    <a:pt x="5136"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5817;p42">
              <a:extLst>
                <a:ext uri="{FF2B5EF4-FFF2-40B4-BE49-F238E27FC236}">
                  <a16:creationId xmlns:a16="http://schemas.microsoft.com/office/drawing/2014/main" id="{3EE23ABF-49FA-2132-4A8C-464377647661}"/>
                </a:ext>
              </a:extLst>
            </p:cNvPr>
            <p:cNvSpPr/>
            <p:nvPr/>
          </p:nvSpPr>
          <p:spPr>
            <a:xfrm>
              <a:off x="4603971" y="1278575"/>
              <a:ext cx="31712" cy="33016"/>
            </a:xfrm>
            <a:custGeom>
              <a:avLst/>
              <a:gdLst/>
              <a:ahLst/>
              <a:cxnLst/>
              <a:rect l="l" t="t" r="r" b="b"/>
              <a:pathLst>
                <a:path w="1119" h="1165" extrusionOk="0">
                  <a:moveTo>
                    <a:pt x="571" y="1"/>
                  </a:moveTo>
                  <a:cubicBezTo>
                    <a:pt x="251" y="24"/>
                    <a:pt x="46" y="252"/>
                    <a:pt x="23" y="526"/>
                  </a:cubicBezTo>
                  <a:cubicBezTo>
                    <a:pt x="23" y="571"/>
                    <a:pt x="23" y="594"/>
                    <a:pt x="23" y="617"/>
                  </a:cubicBezTo>
                  <a:cubicBezTo>
                    <a:pt x="0" y="914"/>
                    <a:pt x="274" y="1165"/>
                    <a:pt x="571" y="1165"/>
                  </a:cubicBezTo>
                  <a:cubicBezTo>
                    <a:pt x="845" y="1142"/>
                    <a:pt x="1119" y="914"/>
                    <a:pt x="1096" y="617"/>
                  </a:cubicBezTo>
                  <a:cubicBezTo>
                    <a:pt x="1096" y="594"/>
                    <a:pt x="1096" y="571"/>
                    <a:pt x="1096" y="526"/>
                  </a:cubicBezTo>
                  <a:cubicBezTo>
                    <a:pt x="1073" y="252"/>
                    <a:pt x="868" y="1"/>
                    <a:pt x="571"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5818;p42">
              <a:extLst>
                <a:ext uri="{FF2B5EF4-FFF2-40B4-BE49-F238E27FC236}">
                  <a16:creationId xmlns:a16="http://schemas.microsoft.com/office/drawing/2014/main" id="{BBE416C4-A8A8-831C-2C88-04259A30B9FB}"/>
                </a:ext>
              </a:extLst>
            </p:cNvPr>
            <p:cNvSpPr/>
            <p:nvPr/>
          </p:nvSpPr>
          <p:spPr>
            <a:xfrm>
              <a:off x="4679015" y="1409902"/>
              <a:ext cx="39478" cy="30437"/>
            </a:xfrm>
            <a:custGeom>
              <a:avLst/>
              <a:gdLst/>
              <a:ahLst/>
              <a:cxnLst/>
              <a:rect l="l" t="t" r="r" b="b"/>
              <a:pathLst>
                <a:path w="1393" h="1074" extrusionOk="0">
                  <a:moveTo>
                    <a:pt x="685" y="0"/>
                  </a:moveTo>
                  <a:cubicBezTo>
                    <a:pt x="0" y="0"/>
                    <a:pt x="0" y="1073"/>
                    <a:pt x="685" y="1073"/>
                  </a:cubicBezTo>
                  <a:cubicBezTo>
                    <a:pt x="1392" y="1073"/>
                    <a:pt x="1392" y="0"/>
                    <a:pt x="685"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5819;p42">
              <a:extLst>
                <a:ext uri="{FF2B5EF4-FFF2-40B4-BE49-F238E27FC236}">
                  <a16:creationId xmlns:a16="http://schemas.microsoft.com/office/drawing/2014/main" id="{63F31651-C5D6-8153-4B9E-33BFD92F4FF6}"/>
                </a:ext>
              </a:extLst>
            </p:cNvPr>
            <p:cNvSpPr/>
            <p:nvPr/>
          </p:nvSpPr>
          <p:spPr>
            <a:xfrm>
              <a:off x="4510165" y="1544432"/>
              <a:ext cx="29785" cy="33044"/>
            </a:xfrm>
            <a:custGeom>
              <a:avLst/>
              <a:gdLst/>
              <a:ahLst/>
              <a:cxnLst/>
              <a:rect l="l" t="t" r="r" b="b"/>
              <a:pathLst>
                <a:path w="1051" h="1166" extrusionOk="0">
                  <a:moveTo>
                    <a:pt x="526" y="1"/>
                  </a:moveTo>
                  <a:cubicBezTo>
                    <a:pt x="206" y="24"/>
                    <a:pt x="23" y="229"/>
                    <a:pt x="1" y="526"/>
                  </a:cubicBezTo>
                  <a:cubicBezTo>
                    <a:pt x="1" y="572"/>
                    <a:pt x="1" y="594"/>
                    <a:pt x="1" y="640"/>
                  </a:cubicBezTo>
                  <a:cubicBezTo>
                    <a:pt x="23" y="777"/>
                    <a:pt x="46" y="914"/>
                    <a:pt x="160" y="1005"/>
                  </a:cubicBezTo>
                  <a:cubicBezTo>
                    <a:pt x="252" y="1097"/>
                    <a:pt x="389" y="1165"/>
                    <a:pt x="526" y="1165"/>
                  </a:cubicBezTo>
                  <a:cubicBezTo>
                    <a:pt x="640" y="1142"/>
                    <a:pt x="777" y="1119"/>
                    <a:pt x="891" y="1005"/>
                  </a:cubicBezTo>
                  <a:cubicBezTo>
                    <a:pt x="982" y="891"/>
                    <a:pt x="1028" y="777"/>
                    <a:pt x="1028" y="640"/>
                  </a:cubicBezTo>
                  <a:cubicBezTo>
                    <a:pt x="1028" y="594"/>
                    <a:pt x="1051" y="572"/>
                    <a:pt x="1028" y="526"/>
                  </a:cubicBezTo>
                  <a:cubicBezTo>
                    <a:pt x="1028" y="389"/>
                    <a:pt x="982" y="252"/>
                    <a:pt x="891" y="161"/>
                  </a:cubicBezTo>
                  <a:cubicBezTo>
                    <a:pt x="800" y="69"/>
                    <a:pt x="640" y="1"/>
                    <a:pt x="526" y="1"/>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5820;p42">
              <a:extLst>
                <a:ext uri="{FF2B5EF4-FFF2-40B4-BE49-F238E27FC236}">
                  <a16:creationId xmlns:a16="http://schemas.microsoft.com/office/drawing/2014/main" id="{DCFBA3DB-0D5A-1D7D-643E-C561EA590607}"/>
                </a:ext>
              </a:extLst>
            </p:cNvPr>
            <p:cNvSpPr/>
            <p:nvPr/>
          </p:nvSpPr>
          <p:spPr>
            <a:xfrm>
              <a:off x="4371753" y="1436429"/>
              <a:ext cx="37522" cy="29134"/>
            </a:xfrm>
            <a:custGeom>
              <a:avLst/>
              <a:gdLst/>
              <a:ahLst/>
              <a:cxnLst/>
              <a:rect l="l" t="t" r="r" b="b"/>
              <a:pathLst>
                <a:path w="1324" h="1028" extrusionOk="0">
                  <a:moveTo>
                    <a:pt x="662" y="0"/>
                  </a:moveTo>
                  <a:cubicBezTo>
                    <a:pt x="0" y="0"/>
                    <a:pt x="0" y="1027"/>
                    <a:pt x="662" y="1027"/>
                  </a:cubicBezTo>
                  <a:cubicBezTo>
                    <a:pt x="1324" y="1027"/>
                    <a:pt x="1324" y="0"/>
                    <a:pt x="662" y="0"/>
                  </a:cubicBezTo>
                  <a:close/>
                </a:path>
              </a:pathLst>
            </a:custGeom>
            <a:solidFill>
              <a:srgbClr val="424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5821;p42">
              <a:extLst>
                <a:ext uri="{FF2B5EF4-FFF2-40B4-BE49-F238E27FC236}">
                  <a16:creationId xmlns:a16="http://schemas.microsoft.com/office/drawing/2014/main" id="{D76F9DB4-42C0-AC08-1C9D-1EAE72C1D9BE}"/>
                </a:ext>
              </a:extLst>
            </p:cNvPr>
            <p:cNvSpPr/>
            <p:nvPr/>
          </p:nvSpPr>
          <p:spPr>
            <a:xfrm>
              <a:off x="5027654" y="1308984"/>
              <a:ext cx="25903" cy="19441"/>
            </a:xfrm>
            <a:custGeom>
              <a:avLst/>
              <a:gdLst/>
              <a:ahLst/>
              <a:cxnLst/>
              <a:rect l="l" t="t" r="r" b="b"/>
              <a:pathLst>
                <a:path w="914" h="686" fill="none" extrusionOk="0">
                  <a:moveTo>
                    <a:pt x="1" y="685"/>
                  </a:moveTo>
                  <a:cubicBezTo>
                    <a:pt x="298" y="434"/>
                    <a:pt x="594" y="206"/>
                    <a:pt x="914" y="1"/>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5822;p42">
              <a:extLst>
                <a:ext uri="{FF2B5EF4-FFF2-40B4-BE49-F238E27FC236}">
                  <a16:creationId xmlns:a16="http://schemas.microsoft.com/office/drawing/2014/main" id="{AAAFD5E6-03CF-185E-40FE-1AA1948FE09B}"/>
                </a:ext>
              </a:extLst>
            </p:cNvPr>
            <p:cNvSpPr/>
            <p:nvPr/>
          </p:nvSpPr>
          <p:spPr>
            <a:xfrm>
              <a:off x="5107884" y="1234591"/>
              <a:ext cx="738087" cy="509752"/>
            </a:xfrm>
            <a:custGeom>
              <a:avLst/>
              <a:gdLst/>
              <a:ahLst/>
              <a:cxnLst/>
              <a:rect l="l" t="t" r="r" b="b"/>
              <a:pathLst>
                <a:path w="26044" h="17987" fill="none" extrusionOk="0">
                  <a:moveTo>
                    <a:pt x="0" y="1530"/>
                  </a:moveTo>
                  <a:cubicBezTo>
                    <a:pt x="3378" y="1"/>
                    <a:pt x="7464" y="1"/>
                    <a:pt x="10774" y="1667"/>
                  </a:cubicBezTo>
                  <a:cubicBezTo>
                    <a:pt x="15111" y="3858"/>
                    <a:pt x="17872" y="8766"/>
                    <a:pt x="17530" y="13605"/>
                  </a:cubicBezTo>
                  <a:cubicBezTo>
                    <a:pt x="17393" y="15522"/>
                    <a:pt x="16366" y="17782"/>
                    <a:pt x="14426" y="17896"/>
                  </a:cubicBezTo>
                  <a:cubicBezTo>
                    <a:pt x="13033" y="17987"/>
                    <a:pt x="11778" y="16777"/>
                    <a:pt x="11459" y="15408"/>
                  </a:cubicBezTo>
                  <a:cubicBezTo>
                    <a:pt x="11139" y="14038"/>
                    <a:pt x="11527" y="12600"/>
                    <a:pt x="12143" y="11322"/>
                  </a:cubicBezTo>
                  <a:cubicBezTo>
                    <a:pt x="14540" y="6278"/>
                    <a:pt x="20589" y="3356"/>
                    <a:pt x="26044" y="4269"/>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5823;p42">
              <a:extLst>
                <a:ext uri="{FF2B5EF4-FFF2-40B4-BE49-F238E27FC236}">
                  <a16:creationId xmlns:a16="http://schemas.microsoft.com/office/drawing/2014/main" id="{806AFA8E-CD08-BAC4-00BD-D57AA078017C}"/>
                </a:ext>
              </a:extLst>
            </p:cNvPr>
            <p:cNvSpPr/>
            <p:nvPr/>
          </p:nvSpPr>
          <p:spPr>
            <a:xfrm>
              <a:off x="5877004" y="1362036"/>
              <a:ext cx="30437" cy="9721"/>
            </a:xfrm>
            <a:custGeom>
              <a:avLst/>
              <a:gdLst/>
              <a:ahLst/>
              <a:cxnLst/>
              <a:rect l="l" t="t" r="r" b="b"/>
              <a:pathLst>
                <a:path w="1074" h="343" fill="none" extrusionOk="0">
                  <a:moveTo>
                    <a:pt x="0" y="0"/>
                  </a:moveTo>
                  <a:cubicBezTo>
                    <a:pt x="366" y="92"/>
                    <a:pt x="731" y="206"/>
                    <a:pt x="1073" y="343"/>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5824;p42">
              <a:extLst>
                <a:ext uri="{FF2B5EF4-FFF2-40B4-BE49-F238E27FC236}">
                  <a16:creationId xmlns:a16="http://schemas.microsoft.com/office/drawing/2014/main" id="{BA941533-BE94-33F2-FA10-9BBD047E71A7}"/>
                </a:ext>
              </a:extLst>
            </p:cNvPr>
            <p:cNvSpPr/>
            <p:nvPr/>
          </p:nvSpPr>
          <p:spPr>
            <a:xfrm>
              <a:off x="3405995" y="1506799"/>
              <a:ext cx="525905" cy="362922"/>
            </a:xfrm>
            <a:custGeom>
              <a:avLst/>
              <a:gdLst/>
              <a:ahLst/>
              <a:cxnLst/>
              <a:rect l="l" t="t" r="r" b="b"/>
              <a:pathLst>
                <a:path w="18557" h="12806" fill="none" extrusionOk="0">
                  <a:moveTo>
                    <a:pt x="0" y="11984"/>
                  </a:moveTo>
                  <a:cubicBezTo>
                    <a:pt x="5159" y="12806"/>
                    <a:pt x="10682" y="9793"/>
                    <a:pt x="12782" y="4999"/>
                  </a:cubicBezTo>
                  <a:cubicBezTo>
                    <a:pt x="13398" y="3607"/>
                    <a:pt x="13627" y="1735"/>
                    <a:pt x="12463" y="754"/>
                  </a:cubicBezTo>
                  <a:cubicBezTo>
                    <a:pt x="11572" y="1"/>
                    <a:pt x="10157" y="138"/>
                    <a:pt x="9267" y="891"/>
                  </a:cubicBezTo>
                  <a:cubicBezTo>
                    <a:pt x="8377" y="1644"/>
                    <a:pt x="7989" y="2854"/>
                    <a:pt x="8035" y="4018"/>
                  </a:cubicBezTo>
                  <a:cubicBezTo>
                    <a:pt x="8080" y="5136"/>
                    <a:pt x="8468" y="6232"/>
                    <a:pt x="9153" y="7099"/>
                  </a:cubicBezTo>
                  <a:cubicBezTo>
                    <a:pt x="10203" y="8446"/>
                    <a:pt x="11824" y="9222"/>
                    <a:pt x="13490" y="9542"/>
                  </a:cubicBezTo>
                  <a:cubicBezTo>
                    <a:pt x="15156" y="9861"/>
                    <a:pt x="16868" y="9793"/>
                    <a:pt x="18557" y="9724"/>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5825;p42">
              <a:extLst>
                <a:ext uri="{FF2B5EF4-FFF2-40B4-BE49-F238E27FC236}">
                  <a16:creationId xmlns:a16="http://schemas.microsoft.com/office/drawing/2014/main" id="{2FFE428B-AA8F-CC21-09AA-947622FC69FF}"/>
                </a:ext>
              </a:extLst>
            </p:cNvPr>
            <p:cNvSpPr/>
            <p:nvPr/>
          </p:nvSpPr>
          <p:spPr>
            <a:xfrm>
              <a:off x="5815514" y="3874631"/>
              <a:ext cx="357764" cy="308566"/>
            </a:xfrm>
            <a:custGeom>
              <a:avLst/>
              <a:gdLst/>
              <a:ahLst/>
              <a:cxnLst/>
              <a:rect l="l" t="t" r="r" b="b"/>
              <a:pathLst>
                <a:path w="12624" h="10888" fill="none" extrusionOk="0">
                  <a:moveTo>
                    <a:pt x="1188" y="2693"/>
                  </a:moveTo>
                  <a:cubicBezTo>
                    <a:pt x="1" y="4497"/>
                    <a:pt x="138" y="7076"/>
                    <a:pt x="1507" y="8742"/>
                  </a:cubicBezTo>
                  <a:cubicBezTo>
                    <a:pt x="2535" y="9975"/>
                    <a:pt x="4110" y="10659"/>
                    <a:pt x="5684" y="10751"/>
                  </a:cubicBezTo>
                  <a:cubicBezTo>
                    <a:pt x="7990" y="10888"/>
                    <a:pt x="10386" y="9724"/>
                    <a:pt x="11505" y="7715"/>
                  </a:cubicBezTo>
                  <a:cubicBezTo>
                    <a:pt x="12623" y="5684"/>
                    <a:pt x="12281" y="2899"/>
                    <a:pt x="10569" y="1347"/>
                  </a:cubicBezTo>
                  <a:cubicBezTo>
                    <a:pt x="9519" y="411"/>
                    <a:pt x="7876" y="0"/>
                    <a:pt x="6643" y="662"/>
                  </a:cubicBezTo>
                  <a:cubicBezTo>
                    <a:pt x="6027" y="1004"/>
                    <a:pt x="5548" y="1552"/>
                    <a:pt x="5228" y="2168"/>
                  </a:cubicBezTo>
                  <a:cubicBezTo>
                    <a:pt x="4840" y="2876"/>
                    <a:pt x="4635" y="3721"/>
                    <a:pt x="4794" y="4519"/>
                  </a:cubicBezTo>
                  <a:cubicBezTo>
                    <a:pt x="4954" y="5318"/>
                    <a:pt x="5502" y="6072"/>
                    <a:pt x="6278" y="6300"/>
                  </a:cubicBezTo>
                  <a:cubicBezTo>
                    <a:pt x="7054" y="6551"/>
                    <a:pt x="8013" y="6209"/>
                    <a:pt x="8332" y="5455"/>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5826;p42">
              <a:extLst>
                <a:ext uri="{FF2B5EF4-FFF2-40B4-BE49-F238E27FC236}">
                  <a16:creationId xmlns:a16="http://schemas.microsoft.com/office/drawing/2014/main" id="{21495A66-7AB8-1D95-ED5F-AAD7FC51BFEE}"/>
                </a:ext>
              </a:extLst>
            </p:cNvPr>
            <p:cNvSpPr/>
            <p:nvPr/>
          </p:nvSpPr>
          <p:spPr>
            <a:xfrm>
              <a:off x="3789564" y="2095589"/>
              <a:ext cx="492294" cy="274303"/>
            </a:xfrm>
            <a:custGeom>
              <a:avLst/>
              <a:gdLst/>
              <a:ahLst/>
              <a:cxnLst/>
              <a:rect l="l" t="t" r="r" b="b"/>
              <a:pathLst>
                <a:path w="17371" h="9679" fill="none" extrusionOk="0">
                  <a:moveTo>
                    <a:pt x="0" y="1210"/>
                  </a:moveTo>
                  <a:cubicBezTo>
                    <a:pt x="1119" y="457"/>
                    <a:pt x="2465" y="0"/>
                    <a:pt x="3812" y="69"/>
                  </a:cubicBezTo>
                  <a:cubicBezTo>
                    <a:pt x="5182" y="160"/>
                    <a:pt x="6505" y="799"/>
                    <a:pt x="7282" y="1917"/>
                  </a:cubicBezTo>
                  <a:cubicBezTo>
                    <a:pt x="8149" y="3127"/>
                    <a:pt x="8240" y="4702"/>
                    <a:pt x="8811" y="6072"/>
                  </a:cubicBezTo>
                  <a:cubicBezTo>
                    <a:pt x="9518" y="7829"/>
                    <a:pt x="11139" y="9267"/>
                    <a:pt x="13033" y="9473"/>
                  </a:cubicBezTo>
                  <a:cubicBezTo>
                    <a:pt x="14905" y="9678"/>
                    <a:pt x="16937" y="8445"/>
                    <a:pt x="17370" y="6597"/>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5827;p42">
              <a:extLst>
                <a:ext uri="{FF2B5EF4-FFF2-40B4-BE49-F238E27FC236}">
                  <a16:creationId xmlns:a16="http://schemas.microsoft.com/office/drawing/2014/main" id="{75103AAB-F155-D526-7E4B-8DD40D3323DD}"/>
                </a:ext>
              </a:extLst>
            </p:cNvPr>
            <p:cNvSpPr/>
            <p:nvPr/>
          </p:nvSpPr>
          <p:spPr>
            <a:xfrm>
              <a:off x="5531567" y="2350450"/>
              <a:ext cx="228392" cy="368732"/>
            </a:xfrm>
            <a:custGeom>
              <a:avLst/>
              <a:gdLst/>
              <a:ahLst/>
              <a:cxnLst/>
              <a:rect l="l" t="t" r="r" b="b"/>
              <a:pathLst>
                <a:path w="8059" h="13011" fill="none" extrusionOk="0">
                  <a:moveTo>
                    <a:pt x="8058" y="0"/>
                  </a:moveTo>
                  <a:cubicBezTo>
                    <a:pt x="4840" y="1530"/>
                    <a:pt x="1690" y="3858"/>
                    <a:pt x="571" y="7259"/>
                  </a:cubicBezTo>
                  <a:cubicBezTo>
                    <a:pt x="1" y="8948"/>
                    <a:pt x="138" y="11116"/>
                    <a:pt x="1576" y="12212"/>
                  </a:cubicBezTo>
                  <a:cubicBezTo>
                    <a:pt x="2078" y="12577"/>
                    <a:pt x="2671" y="12782"/>
                    <a:pt x="3288" y="12874"/>
                  </a:cubicBezTo>
                  <a:cubicBezTo>
                    <a:pt x="4543" y="13011"/>
                    <a:pt x="5935" y="12509"/>
                    <a:pt x="6460" y="11367"/>
                  </a:cubicBezTo>
                  <a:cubicBezTo>
                    <a:pt x="7008" y="10249"/>
                    <a:pt x="6232" y="8605"/>
                    <a:pt x="4977" y="8628"/>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5828;p42">
              <a:extLst>
                <a:ext uri="{FF2B5EF4-FFF2-40B4-BE49-F238E27FC236}">
                  <a16:creationId xmlns:a16="http://schemas.microsoft.com/office/drawing/2014/main" id="{18722F87-89D0-D513-3509-6CCAAEFAC9D5}"/>
                </a:ext>
              </a:extLst>
            </p:cNvPr>
            <p:cNvSpPr/>
            <p:nvPr/>
          </p:nvSpPr>
          <p:spPr>
            <a:xfrm>
              <a:off x="3909867" y="3461123"/>
              <a:ext cx="298250" cy="381683"/>
            </a:xfrm>
            <a:custGeom>
              <a:avLst/>
              <a:gdLst/>
              <a:ahLst/>
              <a:cxnLst/>
              <a:rect l="l" t="t" r="r" b="b"/>
              <a:pathLst>
                <a:path w="10524" h="13468" fill="none" extrusionOk="0">
                  <a:moveTo>
                    <a:pt x="1" y="434"/>
                  </a:moveTo>
                  <a:cubicBezTo>
                    <a:pt x="1439" y="0"/>
                    <a:pt x="3037" y="228"/>
                    <a:pt x="4383" y="868"/>
                  </a:cubicBezTo>
                  <a:cubicBezTo>
                    <a:pt x="5753" y="1507"/>
                    <a:pt x="6917" y="2534"/>
                    <a:pt x="7875" y="3698"/>
                  </a:cubicBezTo>
                  <a:cubicBezTo>
                    <a:pt x="9222" y="5319"/>
                    <a:pt x="10249" y="7259"/>
                    <a:pt x="10432" y="9359"/>
                  </a:cubicBezTo>
                  <a:cubicBezTo>
                    <a:pt x="10523" y="10363"/>
                    <a:pt x="10386" y="11459"/>
                    <a:pt x="9770" y="12280"/>
                  </a:cubicBezTo>
                  <a:cubicBezTo>
                    <a:pt x="9131" y="13079"/>
                    <a:pt x="7921" y="13467"/>
                    <a:pt x="7054" y="12942"/>
                  </a:cubicBezTo>
                  <a:cubicBezTo>
                    <a:pt x="6072" y="12326"/>
                    <a:pt x="5981" y="10934"/>
                    <a:pt x="6095" y="9769"/>
                  </a:cubicBezTo>
                </a:path>
              </a:pathLst>
            </a:custGeom>
            <a:solidFill>
              <a:srgbClr val="FBCF62"/>
            </a:solidFill>
            <a:ln w="9700" cap="rnd" cmpd="sng">
              <a:solidFill>
                <a:srgbClr val="FBCF6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1" name="Google Shape;502;p33">
            <a:extLst>
              <a:ext uri="{FF2B5EF4-FFF2-40B4-BE49-F238E27FC236}">
                <a16:creationId xmlns:a16="http://schemas.microsoft.com/office/drawing/2014/main" id="{49B9425C-824B-6D71-B506-9EEC481955D2}"/>
              </a:ext>
            </a:extLst>
          </p:cNvPr>
          <p:cNvGrpSpPr/>
          <p:nvPr/>
        </p:nvGrpSpPr>
        <p:grpSpPr>
          <a:xfrm>
            <a:off x="5883385" y="1654796"/>
            <a:ext cx="4703364" cy="3495184"/>
            <a:chOff x="309900" y="238100"/>
            <a:chExt cx="7048350" cy="5237800"/>
          </a:xfrm>
          <a:solidFill>
            <a:schemeClr val="accent5">
              <a:lumMod val="20000"/>
              <a:lumOff val="80000"/>
            </a:schemeClr>
          </a:solidFill>
        </p:grpSpPr>
        <p:sp>
          <p:nvSpPr>
            <p:cNvPr id="202" name="Google Shape;503;p33">
              <a:extLst>
                <a:ext uri="{FF2B5EF4-FFF2-40B4-BE49-F238E27FC236}">
                  <a16:creationId xmlns:a16="http://schemas.microsoft.com/office/drawing/2014/main" id="{C96AC3EC-3649-2AAF-6D28-896409C5E360}"/>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3" name="Google Shape;504;p33">
              <a:extLst>
                <a:ext uri="{FF2B5EF4-FFF2-40B4-BE49-F238E27FC236}">
                  <a16:creationId xmlns:a16="http://schemas.microsoft.com/office/drawing/2014/main" id="{C44E0342-7386-FD39-44B0-62BA6C4D36A9}"/>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4" name="Google Shape;505;p33">
              <a:extLst>
                <a:ext uri="{FF2B5EF4-FFF2-40B4-BE49-F238E27FC236}">
                  <a16:creationId xmlns:a16="http://schemas.microsoft.com/office/drawing/2014/main" id="{BE5B8258-7AEC-A35B-9187-2235ABCFCC37}"/>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5" name="Google Shape;506;p33">
              <a:extLst>
                <a:ext uri="{FF2B5EF4-FFF2-40B4-BE49-F238E27FC236}">
                  <a16:creationId xmlns:a16="http://schemas.microsoft.com/office/drawing/2014/main" id="{99B39A1D-DF15-5EFC-D158-0E3EFBD01D08}"/>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6" name="Google Shape;507;p33">
              <a:extLst>
                <a:ext uri="{FF2B5EF4-FFF2-40B4-BE49-F238E27FC236}">
                  <a16:creationId xmlns:a16="http://schemas.microsoft.com/office/drawing/2014/main" id="{52A51536-D2A1-AE07-4095-F0C16AE651FC}"/>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7" name="Google Shape;508;p33">
              <a:extLst>
                <a:ext uri="{FF2B5EF4-FFF2-40B4-BE49-F238E27FC236}">
                  <a16:creationId xmlns:a16="http://schemas.microsoft.com/office/drawing/2014/main" id="{DD52B9F5-340F-A316-A854-48841A2E24C3}"/>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8" name="Google Shape;509;p33">
              <a:extLst>
                <a:ext uri="{FF2B5EF4-FFF2-40B4-BE49-F238E27FC236}">
                  <a16:creationId xmlns:a16="http://schemas.microsoft.com/office/drawing/2014/main" id="{38C8A8BB-050F-7052-76D3-8A10849F0CA1}"/>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9" name="Google Shape;510;p33">
              <a:extLst>
                <a:ext uri="{FF2B5EF4-FFF2-40B4-BE49-F238E27FC236}">
                  <a16:creationId xmlns:a16="http://schemas.microsoft.com/office/drawing/2014/main" id="{05E547D7-AF62-A03B-6180-475DC4AF07F8}"/>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0" name="Google Shape;511;p33">
              <a:extLst>
                <a:ext uri="{FF2B5EF4-FFF2-40B4-BE49-F238E27FC236}">
                  <a16:creationId xmlns:a16="http://schemas.microsoft.com/office/drawing/2014/main" id="{5831E7E8-583A-A85C-A37B-4BD1408EB596}"/>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211" name="TextBox 210">
            <a:extLst>
              <a:ext uri="{FF2B5EF4-FFF2-40B4-BE49-F238E27FC236}">
                <a16:creationId xmlns:a16="http://schemas.microsoft.com/office/drawing/2014/main" id="{19C56949-1949-A2C9-7ED1-A83A2CA1D675}"/>
              </a:ext>
            </a:extLst>
          </p:cNvPr>
          <p:cNvSpPr txBox="1"/>
          <p:nvPr/>
        </p:nvSpPr>
        <p:spPr>
          <a:xfrm>
            <a:off x="6483643" y="2687730"/>
            <a:ext cx="3290287" cy="1631216"/>
          </a:xfrm>
          <a:prstGeom prst="rect">
            <a:avLst/>
          </a:prstGeom>
          <a:noFill/>
        </p:spPr>
        <p:txBody>
          <a:bodyPr wrap="square">
            <a:spAutoFit/>
          </a:bodyPr>
          <a:lstStyle/>
          <a:p>
            <a:pPr algn="ctr"/>
            <a:r>
              <a:rPr lang="en-US" sz="2000" i="1">
                <a:latin typeface="Times New Roman" panose="02020603050405020304" pitchFamily="18" charset="0"/>
                <a:cs typeface="Times New Roman" panose="02020603050405020304" pitchFamily="18" charset="0"/>
              </a:rPr>
              <a:t>Nêu một số từ ngữ địa phương chỉ sự vật (người, cây cối, con vật,...) ở các vùng miền mà em biết và tìm từ ngữ toàn dân tương ứng</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65412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1"/>
                                        </p:tgtEl>
                                        <p:attrNameLst>
                                          <p:attrName>style.visibility</p:attrName>
                                        </p:attrNameLst>
                                      </p:cBhvr>
                                      <p:to>
                                        <p:strVal val="visible"/>
                                      </p:to>
                                    </p:set>
                                    <p:animEffect transition="in" filter="wipe(down)">
                                      <p:cBhvr>
                                        <p:cTn id="39" dur="500"/>
                                        <p:tgtEl>
                                          <p:spTgt spid="20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11"/>
                                        </p:tgtEl>
                                        <p:attrNameLst>
                                          <p:attrName>style.visibility</p:attrName>
                                        </p:attrNameLst>
                                      </p:cBhvr>
                                      <p:to>
                                        <p:strVal val="visible"/>
                                      </p:to>
                                    </p:set>
                                    <p:animEffect transition="in" filter="wipe(down)">
                                      <p:cBhvr>
                                        <p:cTn id="42"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89836"/>
              <a:ext cx="10765630" cy="586629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6076" y="5728401"/>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911" y="5853579"/>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501535" y="502987"/>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2400" b="1">
                <a:solidFill>
                  <a:prstClr val="white"/>
                </a:solidFill>
                <a:latin typeface="思源黑体 CN Light" panose="020B0300000000000000" charset="-122"/>
                <a:ea typeface="思源黑体 CN Light" panose="020B0300000000000000" charset="-122"/>
              </a:rPr>
              <a:t>4</a:t>
            </a: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375256" y="505277"/>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4</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D577934-E6CD-DF2E-C7D9-EABD582C0E28}"/>
              </a:ext>
            </a:extLst>
          </p:cNvPr>
          <p:cNvGraphicFramePr>
            <a:graphicFrameLocks noGrp="1"/>
          </p:cNvGraphicFramePr>
          <p:nvPr>
            <p:extLst>
              <p:ext uri="{D42A27DB-BD31-4B8C-83A1-F6EECF244321}">
                <p14:modId xmlns:p14="http://schemas.microsoft.com/office/powerpoint/2010/main" val="285499365"/>
              </p:ext>
            </p:extLst>
          </p:nvPr>
        </p:nvGraphicFramePr>
        <p:xfrm>
          <a:off x="3019816" y="1100532"/>
          <a:ext cx="7524202" cy="4480560"/>
        </p:xfrm>
        <a:graphic>
          <a:graphicData uri="http://schemas.openxmlformats.org/drawingml/2006/table">
            <a:tbl>
              <a:tblPr firstRow="1" firstCol="1" bandRow="1"/>
              <a:tblGrid>
                <a:gridCol w="3762101">
                  <a:extLst>
                    <a:ext uri="{9D8B030D-6E8A-4147-A177-3AD203B41FA5}">
                      <a16:colId xmlns:a16="http://schemas.microsoft.com/office/drawing/2014/main" val="756976530"/>
                    </a:ext>
                  </a:extLst>
                </a:gridCol>
                <a:gridCol w="3762101">
                  <a:extLst>
                    <a:ext uri="{9D8B030D-6E8A-4147-A177-3AD203B41FA5}">
                      <a16:colId xmlns:a16="http://schemas.microsoft.com/office/drawing/2014/main" val="2659269153"/>
                    </a:ext>
                  </a:extLst>
                </a:gridCol>
              </a:tblGrid>
              <a:tr h="207207">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Một số từ ngữ địa phương chỉ sự vật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a:noFill/>
                    </a:lnT>
                    <a:lnB w="19050" cap="flat" cmpd="sng" algn="ctr">
                      <a:noFill/>
                      <a:prstDash val="solid"/>
                      <a:round/>
                      <a:headEnd type="none" w="med" len="med"/>
                      <a:tailEnd type="none" w="med" len="med"/>
                    </a:lnB>
                    <a:solidFill>
                      <a:schemeClr val="accent5">
                        <a:lumMod val="40000"/>
                        <a:lumOff val="60000"/>
                      </a:schemeClr>
                    </a:solidFill>
                  </a:tcPr>
                </a:tc>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Từ ngữ toàn dân tương ứng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a:noFill/>
                    </a:lnT>
                    <a:lnB w="19050" cap="flat" cmpd="sng" algn="ctr">
                      <a:no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51986550"/>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21111940"/>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Mận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93003829"/>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7686765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41349008"/>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04605973"/>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Vô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2952166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Chén, tô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2617454"/>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Heo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27798324"/>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2259486"/>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33499155"/>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89561091"/>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Bắp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23680779"/>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Mần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93535193"/>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Hột gà, hột vịt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1644799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Xà bông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25576737"/>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Tắc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48427633"/>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48430376"/>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Mập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77331525"/>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Thơm, khóm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1518878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a:noFill/>
                    </a:lnB>
                    <a:solidFill>
                      <a:schemeClr val="accent2">
                        <a:lumMod val="20000"/>
                        <a:lumOff val="80000"/>
                      </a:schemeClr>
                    </a:solidFill>
                  </a:tcPr>
                </a:tc>
                <a:tc>
                  <a:txBody>
                    <a:bodyPr/>
                    <a:lstStyle/>
                    <a:p>
                      <a:pPr algn="just">
                        <a:lnSpc>
                          <a:spcPct val="100000"/>
                        </a:lnSpc>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a:noFill/>
                    </a:lnB>
                    <a:solidFill>
                      <a:schemeClr val="accent2">
                        <a:lumMod val="20000"/>
                        <a:lumOff val="80000"/>
                      </a:schemeClr>
                    </a:solidFill>
                  </a:tcPr>
                </a:tc>
                <a:extLst>
                  <a:ext uri="{0D108BD9-81ED-4DB2-BD59-A6C34878D82A}">
                    <a16:rowId xmlns:a16="http://schemas.microsoft.com/office/drawing/2014/main" val="1869279632"/>
                  </a:ext>
                </a:extLst>
              </a:tr>
            </a:tbl>
          </a:graphicData>
        </a:graphic>
      </p:graphicFrame>
      <p:sp>
        <p:nvSpPr>
          <p:cNvPr id="6" name="Rectangle 1">
            <a:extLst>
              <a:ext uri="{FF2B5EF4-FFF2-40B4-BE49-F238E27FC236}">
                <a16:creationId xmlns:a16="http://schemas.microsoft.com/office/drawing/2014/main" id="{E17BFBF7-0057-3134-4A2F-3E795859AE33}"/>
              </a:ext>
            </a:extLst>
          </p:cNvPr>
          <p:cNvSpPr>
            <a:spLocks noChangeArrowheads="1"/>
          </p:cNvSpPr>
          <p:nvPr/>
        </p:nvSpPr>
        <p:spPr bwMode="auto">
          <a:xfrm>
            <a:off x="3943350"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oogle Shape;1144;p31">
            <a:extLst>
              <a:ext uri="{FF2B5EF4-FFF2-40B4-BE49-F238E27FC236}">
                <a16:creationId xmlns:a16="http://schemas.microsoft.com/office/drawing/2014/main" id="{0E72C482-9627-32B9-F464-E008B0FDC018}"/>
              </a:ext>
            </a:extLst>
          </p:cNvPr>
          <p:cNvGrpSpPr/>
          <p:nvPr/>
        </p:nvGrpSpPr>
        <p:grpSpPr>
          <a:xfrm>
            <a:off x="1155084" y="2440783"/>
            <a:ext cx="1804843" cy="3287618"/>
            <a:chOff x="422725" y="1472998"/>
            <a:chExt cx="1838863" cy="3349577"/>
          </a:xfrm>
        </p:grpSpPr>
        <p:sp>
          <p:nvSpPr>
            <p:cNvPr id="10" name="Google Shape;1145;p31">
              <a:extLst>
                <a:ext uri="{FF2B5EF4-FFF2-40B4-BE49-F238E27FC236}">
                  <a16:creationId xmlns:a16="http://schemas.microsoft.com/office/drawing/2014/main" id="{CB18FF73-25B8-C49B-A46F-F7E096460425}"/>
                </a:ext>
              </a:extLst>
            </p:cNvPr>
            <p:cNvSpPr/>
            <p:nvPr/>
          </p:nvSpPr>
          <p:spPr>
            <a:xfrm>
              <a:off x="422725" y="4624875"/>
              <a:ext cx="1302600" cy="1977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46;p31">
              <a:extLst>
                <a:ext uri="{FF2B5EF4-FFF2-40B4-BE49-F238E27FC236}">
                  <a16:creationId xmlns:a16="http://schemas.microsoft.com/office/drawing/2014/main" id="{293D5409-3E8F-0D9A-6B7D-3E11CFA645FE}"/>
                </a:ext>
              </a:extLst>
            </p:cNvPr>
            <p:cNvGrpSpPr/>
            <p:nvPr/>
          </p:nvGrpSpPr>
          <p:grpSpPr>
            <a:xfrm>
              <a:off x="457171" y="1472998"/>
              <a:ext cx="1804417" cy="3273370"/>
              <a:chOff x="8238292" y="3538875"/>
              <a:chExt cx="963231" cy="1747382"/>
            </a:xfrm>
          </p:grpSpPr>
          <p:sp>
            <p:nvSpPr>
              <p:cNvPr id="12" name="Google Shape;1147;p31">
                <a:extLst>
                  <a:ext uri="{FF2B5EF4-FFF2-40B4-BE49-F238E27FC236}">
                    <a16:creationId xmlns:a16="http://schemas.microsoft.com/office/drawing/2014/main" id="{96F302DB-B541-2BC3-62DE-7BFB7AE92040}"/>
                  </a:ext>
                </a:extLst>
              </p:cNvPr>
              <p:cNvSpPr/>
              <p:nvPr/>
            </p:nvSpPr>
            <p:spPr>
              <a:xfrm>
                <a:off x="8903629" y="3816081"/>
                <a:ext cx="109533" cy="200504"/>
              </a:xfrm>
              <a:custGeom>
                <a:avLst/>
                <a:gdLst/>
                <a:ahLst/>
                <a:cxnLst/>
                <a:rect l="l" t="t" r="r" b="b"/>
                <a:pathLst>
                  <a:path w="5665" h="10370" extrusionOk="0">
                    <a:moveTo>
                      <a:pt x="3155" y="0"/>
                    </a:moveTo>
                    <a:lnTo>
                      <a:pt x="3081" y="37"/>
                    </a:lnTo>
                    <a:lnTo>
                      <a:pt x="3008" y="74"/>
                    </a:lnTo>
                    <a:lnTo>
                      <a:pt x="2934" y="129"/>
                    </a:lnTo>
                    <a:lnTo>
                      <a:pt x="2860" y="203"/>
                    </a:lnTo>
                    <a:lnTo>
                      <a:pt x="2768" y="369"/>
                    </a:lnTo>
                    <a:lnTo>
                      <a:pt x="2675" y="554"/>
                    </a:lnTo>
                    <a:lnTo>
                      <a:pt x="2602" y="757"/>
                    </a:lnTo>
                    <a:lnTo>
                      <a:pt x="2509" y="1089"/>
                    </a:lnTo>
                    <a:lnTo>
                      <a:pt x="2177" y="2196"/>
                    </a:lnTo>
                    <a:lnTo>
                      <a:pt x="2011" y="2768"/>
                    </a:lnTo>
                    <a:lnTo>
                      <a:pt x="1845" y="3340"/>
                    </a:lnTo>
                    <a:lnTo>
                      <a:pt x="1716" y="3912"/>
                    </a:lnTo>
                    <a:lnTo>
                      <a:pt x="1605" y="4484"/>
                    </a:lnTo>
                    <a:lnTo>
                      <a:pt x="1531" y="5056"/>
                    </a:lnTo>
                    <a:lnTo>
                      <a:pt x="1513" y="5351"/>
                    </a:lnTo>
                    <a:lnTo>
                      <a:pt x="1495" y="5628"/>
                    </a:lnTo>
                    <a:lnTo>
                      <a:pt x="1495" y="5997"/>
                    </a:lnTo>
                    <a:lnTo>
                      <a:pt x="1476" y="6329"/>
                    </a:lnTo>
                    <a:lnTo>
                      <a:pt x="1458" y="6495"/>
                    </a:lnTo>
                    <a:lnTo>
                      <a:pt x="1421" y="6643"/>
                    </a:lnTo>
                    <a:lnTo>
                      <a:pt x="1347" y="6809"/>
                    </a:lnTo>
                    <a:lnTo>
                      <a:pt x="1255" y="6975"/>
                    </a:lnTo>
                    <a:lnTo>
                      <a:pt x="978" y="7399"/>
                    </a:lnTo>
                    <a:lnTo>
                      <a:pt x="683" y="7787"/>
                    </a:lnTo>
                    <a:lnTo>
                      <a:pt x="369" y="8174"/>
                    </a:lnTo>
                    <a:lnTo>
                      <a:pt x="74" y="8580"/>
                    </a:lnTo>
                    <a:lnTo>
                      <a:pt x="18" y="8654"/>
                    </a:lnTo>
                    <a:lnTo>
                      <a:pt x="0" y="8709"/>
                    </a:lnTo>
                    <a:lnTo>
                      <a:pt x="0" y="8746"/>
                    </a:lnTo>
                    <a:lnTo>
                      <a:pt x="37" y="8783"/>
                    </a:lnTo>
                    <a:lnTo>
                      <a:pt x="55" y="8820"/>
                    </a:lnTo>
                    <a:lnTo>
                      <a:pt x="148" y="8857"/>
                    </a:lnTo>
                    <a:lnTo>
                      <a:pt x="369" y="8986"/>
                    </a:lnTo>
                    <a:lnTo>
                      <a:pt x="609" y="9115"/>
                    </a:lnTo>
                    <a:lnTo>
                      <a:pt x="812" y="9281"/>
                    </a:lnTo>
                    <a:lnTo>
                      <a:pt x="1015" y="9466"/>
                    </a:lnTo>
                    <a:lnTo>
                      <a:pt x="1089" y="9539"/>
                    </a:lnTo>
                    <a:lnTo>
                      <a:pt x="1144" y="9632"/>
                    </a:lnTo>
                    <a:lnTo>
                      <a:pt x="1236" y="9835"/>
                    </a:lnTo>
                    <a:lnTo>
                      <a:pt x="1329" y="10019"/>
                    </a:lnTo>
                    <a:lnTo>
                      <a:pt x="1384" y="10093"/>
                    </a:lnTo>
                    <a:lnTo>
                      <a:pt x="1458" y="10167"/>
                    </a:lnTo>
                    <a:lnTo>
                      <a:pt x="1587" y="10277"/>
                    </a:lnTo>
                    <a:lnTo>
                      <a:pt x="1734" y="10333"/>
                    </a:lnTo>
                    <a:lnTo>
                      <a:pt x="1864" y="10370"/>
                    </a:lnTo>
                    <a:lnTo>
                      <a:pt x="2011" y="10351"/>
                    </a:lnTo>
                    <a:lnTo>
                      <a:pt x="2159" y="10314"/>
                    </a:lnTo>
                    <a:lnTo>
                      <a:pt x="2306" y="10259"/>
                    </a:lnTo>
                    <a:lnTo>
                      <a:pt x="2436" y="10167"/>
                    </a:lnTo>
                    <a:lnTo>
                      <a:pt x="2583" y="10075"/>
                    </a:lnTo>
                    <a:lnTo>
                      <a:pt x="2841" y="9835"/>
                    </a:lnTo>
                    <a:lnTo>
                      <a:pt x="3081" y="9576"/>
                    </a:lnTo>
                    <a:lnTo>
                      <a:pt x="3469" y="9134"/>
                    </a:lnTo>
                    <a:lnTo>
                      <a:pt x="3653" y="8931"/>
                    </a:lnTo>
                    <a:lnTo>
                      <a:pt x="3764" y="8820"/>
                    </a:lnTo>
                    <a:lnTo>
                      <a:pt x="3875" y="8728"/>
                    </a:lnTo>
                    <a:lnTo>
                      <a:pt x="4004" y="8654"/>
                    </a:lnTo>
                    <a:lnTo>
                      <a:pt x="4115" y="8598"/>
                    </a:lnTo>
                    <a:lnTo>
                      <a:pt x="4373" y="8488"/>
                    </a:lnTo>
                    <a:lnTo>
                      <a:pt x="4631" y="8396"/>
                    </a:lnTo>
                    <a:lnTo>
                      <a:pt x="4760" y="8340"/>
                    </a:lnTo>
                    <a:lnTo>
                      <a:pt x="4871" y="8266"/>
                    </a:lnTo>
                    <a:lnTo>
                      <a:pt x="4963" y="8174"/>
                    </a:lnTo>
                    <a:lnTo>
                      <a:pt x="5056" y="8082"/>
                    </a:lnTo>
                    <a:lnTo>
                      <a:pt x="5240" y="7879"/>
                    </a:lnTo>
                    <a:lnTo>
                      <a:pt x="5554" y="7418"/>
                    </a:lnTo>
                    <a:lnTo>
                      <a:pt x="5628" y="7307"/>
                    </a:lnTo>
                    <a:lnTo>
                      <a:pt x="5664" y="7233"/>
                    </a:lnTo>
                    <a:lnTo>
                      <a:pt x="5664" y="7178"/>
                    </a:lnTo>
                    <a:lnTo>
                      <a:pt x="5646" y="7122"/>
                    </a:lnTo>
                    <a:lnTo>
                      <a:pt x="5628" y="7067"/>
                    </a:lnTo>
                    <a:lnTo>
                      <a:pt x="5554" y="6975"/>
                    </a:lnTo>
                    <a:lnTo>
                      <a:pt x="5314" y="6716"/>
                    </a:lnTo>
                    <a:lnTo>
                      <a:pt x="5093" y="6458"/>
                    </a:lnTo>
                    <a:lnTo>
                      <a:pt x="4890" y="6200"/>
                    </a:lnTo>
                    <a:lnTo>
                      <a:pt x="4687" y="5923"/>
                    </a:lnTo>
                    <a:lnTo>
                      <a:pt x="4281" y="5370"/>
                    </a:lnTo>
                    <a:lnTo>
                      <a:pt x="3893" y="4816"/>
                    </a:lnTo>
                    <a:lnTo>
                      <a:pt x="3653" y="4447"/>
                    </a:lnTo>
                    <a:lnTo>
                      <a:pt x="3524" y="4263"/>
                    </a:lnTo>
                    <a:lnTo>
                      <a:pt x="3413" y="4060"/>
                    </a:lnTo>
                    <a:lnTo>
                      <a:pt x="3321" y="3875"/>
                    </a:lnTo>
                    <a:lnTo>
                      <a:pt x="3266" y="3654"/>
                    </a:lnTo>
                    <a:lnTo>
                      <a:pt x="3229" y="3451"/>
                    </a:lnTo>
                    <a:lnTo>
                      <a:pt x="3229" y="3229"/>
                    </a:lnTo>
                    <a:lnTo>
                      <a:pt x="3247" y="3063"/>
                    </a:lnTo>
                    <a:lnTo>
                      <a:pt x="3284" y="2897"/>
                    </a:lnTo>
                    <a:lnTo>
                      <a:pt x="3358" y="2583"/>
                    </a:lnTo>
                    <a:lnTo>
                      <a:pt x="3598" y="1938"/>
                    </a:lnTo>
                    <a:lnTo>
                      <a:pt x="3690" y="1606"/>
                    </a:lnTo>
                    <a:lnTo>
                      <a:pt x="3782" y="1292"/>
                    </a:lnTo>
                    <a:lnTo>
                      <a:pt x="3801" y="1126"/>
                    </a:lnTo>
                    <a:lnTo>
                      <a:pt x="3801" y="960"/>
                    </a:lnTo>
                    <a:lnTo>
                      <a:pt x="3801" y="775"/>
                    </a:lnTo>
                    <a:lnTo>
                      <a:pt x="3764" y="609"/>
                    </a:lnTo>
                    <a:lnTo>
                      <a:pt x="3727" y="425"/>
                    </a:lnTo>
                    <a:lnTo>
                      <a:pt x="3690" y="332"/>
                    </a:lnTo>
                    <a:lnTo>
                      <a:pt x="3635" y="240"/>
                    </a:lnTo>
                    <a:lnTo>
                      <a:pt x="3580" y="166"/>
                    </a:lnTo>
                    <a:lnTo>
                      <a:pt x="3506" y="93"/>
                    </a:lnTo>
                    <a:lnTo>
                      <a:pt x="3432" y="37"/>
                    </a:lnTo>
                    <a:lnTo>
                      <a:pt x="3340"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1148;p31">
                <a:extLst>
                  <a:ext uri="{FF2B5EF4-FFF2-40B4-BE49-F238E27FC236}">
                    <a16:creationId xmlns:a16="http://schemas.microsoft.com/office/drawing/2014/main" id="{2F94A787-EDDE-3830-13C1-AE08073AD4B1}"/>
                  </a:ext>
                </a:extLst>
              </p:cNvPr>
              <p:cNvGrpSpPr/>
              <p:nvPr/>
            </p:nvGrpSpPr>
            <p:grpSpPr>
              <a:xfrm>
                <a:off x="8238292" y="3538875"/>
                <a:ext cx="963231" cy="1747382"/>
                <a:chOff x="8238292" y="3538875"/>
                <a:chExt cx="963231" cy="1747382"/>
              </a:xfrm>
            </p:grpSpPr>
            <p:sp>
              <p:nvSpPr>
                <p:cNvPr id="14" name="Google Shape;1149;p31">
                  <a:extLst>
                    <a:ext uri="{FF2B5EF4-FFF2-40B4-BE49-F238E27FC236}">
                      <a16:creationId xmlns:a16="http://schemas.microsoft.com/office/drawing/2014/main" id="{1556BFD7-7D1A-F739-8F8A-64A957642B50}"/>
                    </a:ext>
                  </a:extLst>
                </p:cNvPr>
                <p:cNvSpPr/>
                <p:nvPr/>
              </p:nvSpPr>
              <p:spPr>
                <a:xfrm>
                  <a:off x="8610375" y="3934528"/>
                  <a:ext cx="372102" cy="285056"/>
                </a:xfrm>
                <a:custGeom>
                  <a:avLst/>
                  <a:gdLst/>
                  <a:ahLst/>
                  <a:cxnLst/>
                  <a:rect l="l" t="t" r="r" b="b"/>
                  <a:pathLst>
                    <a:path w="19245" h="14743" extrusionOk="0">
                      <a:moveTo>
                        <a:pt x="18285" y="0"/>
                      </a:moveTo>
                      <a:lnTo>
                        <a:pt x="18138" y="18"/>
                      </a:lnTo>
                      <a:lnTo>
                        <a:pt x="17990" y="74"/>
                      </a:lnTo>
                      <a:lnTo>
                        <a:pt x="17842" y="129"/>
                      </a:lnTo>
                      <a:lnTo>
                        <a:pt x="17566" y="258"/>
                      </a:lnTo>
                      <a:lnTo>
                        <a:pt x="17215" y="461"/>
                      </a:lnTo>
                      <a:lnTo>
                        <a:pt x="16901" y="701"/>
                      </a:lnTo>
                      <a:lnTo>
                        <a:pt x="16588" y="923"/>
                      </a:lnTo>
                      <a:lnTo>
                        <a:pt x="16293" y="1181"/>
                      </a:lnTo>
                      <a:lnTo>
                        <a:pt x="15997" y="1439"/>
                      </a:lnTo>
                      <a:lnTo>
                        <a:pt x="15721" y="1716"/>
                      </a:lnTo>
                      <a:lnTo>
                        <a:pt x="15444" y="2011"/>
                      </a:lnTo>
                      <a:lnTo>
                        <a:pt x="15185" y="2306"/>
                      </a:lnTo>
                      <a:lnTo>
                        <a:pt x="14687" y="2915"/>
                      </a:lnTo>
                      <a:lnTo>
                        <a:pt x="14189" y="3543"/>
                      </a:lnTo>
                      <a:lnTo>
                        <a:pt x="13728" y="4207"/>
                      </a:lnTo>
                      <a:lnTo>
                        <a:pt x="13285" y="4853"/>
                      </a:lnTo>
                      <a:lnTo>
                        <a:pt x="10167" y="9410"/>
                      </a:lnTo>
                      <a:lnTo>
                        <a:pt x="10001" y="9244"/>
                      </a:lnTo>
                      <a:lnTo>
                        <a:pt x="9134" y="8321"/>
                      </a:lnTo>
                      <a:lnTo>
                        <a:pt x="8229" y="7399"/>
                      </a:lnTo>
                      <a:lnTo>
                        <a:pt x="7307" y="6476"/>
                      </a:lnTo>
                      <a:lnTo>
                        <a:pt x="6347" y="5591"/>
                      </a:lnTo>
                      <a:lnTo>
                        <a:pt x="5868" y="5166"/>
                      </a:lnTo>
                      <a:lnTo>
                        <a:pt x="5370" y="4742"/>
                      </a:lnTo>
                      <a:lnTo>
                        <a:pt x="4871" y="4318"/>
                      </a:lnTo>
                      <a:lnTo>
                        <a:pt x="4373" y="3930"/>
                      </a:lnTo>
                      <a:lnTo>
                        <a:pt x="3857" y="3543"/>
                      </a:lnTo>
                      <a:lnTo>
                        <a:pt x="3340" y="3155"/>
                      </a:lnTo>
                      <a:lnTo>
                        <a:pt x="2823" y="2805"/>
                      </a:lnTo>
                      <a:lnTo>
                        <a:pt x="2288" y="2454"/>
                      </a:lnTo>
                      <a:lnTo>
                        <a:pt x="2048" y="2306"/>
                      </a:lnTo>
                      <a:lnTo>
                        <a:pt x="1809" y="2196"/>
                      </a:lnTo>
                      <a:lnTo>
                        <a:pt x="1679" y="2140"/>
                      </a:lnTo>
                      <a:lnTo>
                        <a:pt x="1550" y="2103"/>
                      </a:lnTo>
                      <a:lnTo>
                        <a:pt x="1421" y="2085"/>
                      </a:lnTo>
                      <a:lnTo>
                        <a:pt x="1273" y="2067"/>
                      </a:lnTo>
                      <a:lnTo>
                        <a:pt x="1107" y="2085"/>
                      </a:lnTo>
                      <a:lnTo>
                        <a:pt x="960" y="2122"/>
                      </a:lnTo>
                      <a:lnTo>
                        <a:pt x="812" y="2177"/>
                      </a:lnTo>
                      <a:lnTo>
                        <a:pt x="683" y="2251"/>
                      </a:lnTo>
                      <a:lnTo>
                        <a:pt x="554" y="2362"/>
                      </a:lnTo>
                      <a:lnTo>
                        <a:pt x="443" y="2472"/>
                      </a:lnTo>
                      <a:lnTo>
                        <a:pt x="332" y="2602"/>
                      </a:lnTo>
                      <a:lnTo>
                        <a:pt x="259" y="2749"/>
                      </a:lnTo>
                      <a:lnTo>
                        <a:pt x="185" y="2915"/>
                      </a:lnTo>
                      <a:lnTo>
                        <a:pt x="111" y="3081"/>
                      </a:lnTo>
                      <a:lnTo>
                        <a:pt x="74" y="3247"/>
                      </a:lnTo>
                      <a:lnTo>
                        <a:pt x="37" y="3413"/>
                      </a:lnTo>
                      <a:lnTo>
                        <a:pt x="19" y="3598"/>
                      </a:lnTo>
                      <a:lnTo>
                        <a:pt x="0" y="3764"/>
                      </a:lnTo>
                      <a:lnTo>
                        <a:pt x="19" y="3949"/>
                      </a:lnTo>
                      <a:lnTo>
                        <a:pt x="37" y="4115"/>
                      </a:lnTo>
                      <a:lnTo>
                        <a:pt x="111" y="4428"/>
                      </a:lnTo>
                      <a:lnTo>
                        <a:pt x="203" y="4742"/>
                      </a:lnTo>
                      <a:lnTo>
                        <a:pt x="314" y="5056"/>
                      </a:lnTo>
                      <a:lnTo>
                        <a:pt x="425" y="5351"/>
                      </a:lnTo>
                      <a:lnTo>
                        <a:pt x="572" y="5646"/>
                      </a:lnTo>
                      <a:lnTo>
                        <a:pt x="720" y="5941"/>
                      </a:lnTo>
                      <a:lnTo>
                        <a:pt x="868" y="6236"/>
                      </a:lnTo>
                      <a:lnTo>
                        <a:pt x="1052" y="6513"/>
                      </a:lnTo>
                      <a:lnTo>
                        <a:pt x="1237" y="6790"/>
                      </a:lnTo>
                      <a:lnTo>
                        <a:pt x="1421" y="7067"/>
                      </a:lnTo>
                      <a:lnTo>
                        <a:pt x="1845" y="7602"/>
                      </a:lnTo>
                      <a:lnTo>
                        <a:pt x="2288" y="8118"/>
                      </a:lnTo>
                      <a:lnTo>
                        <a:pt x="2768" y="8617"/>
                      </a:lnTo>
                      <a:lnTo>
                        <a:pt x="3248" y="9115"/>
                      </a:lnTo>
                      <a:lnTo>
                        <a:pt x="3764" y="9595"/>
                      </a:lnTo>
                      <a:lnTo>
                        <a:pt x="4779" y="10517"/>
                      </a:lnTo>
                      <a:lnTo>
                        <a:pt x="5776" y="11421"/>
                      </a:lnTo>
                      <a:lnTo>
                        <a:pt x="6255" y="11864"/>
                      </a:lnTo>
                      <a:lnTo>
                        <a:pt x="6698" y="12288"/>
                      </a:lnTo>
                      <a:lnTo>
                        <a:pt x="7030" y="12602"/>
                      </a:lnTo>
                      <a:lnTo>
                        <a:pt x="7381" y="12916"/>
                      </a:lnTo>
                      <a:lnTo>
                        <a:pt x="7750" y="13248"/>
                      </a:lnTo>
                      <a:lnTo>
                        <a:pt x="8156" y="13543"/>
                      </a:lnTo>
                      <a:lnTo>
                        <a:pt x="8562" y="13838"/>
                      </a:lnTo>
                      <a:lnTo>
                        <a:pt x="9004" y="14097"/>
                      </a:lnTo>
                      <a:lnTo>
                        <a:pt x="9447" y="14318"/>
                      </a:lnTo>
                      <a:lnTo>
                        <a:pt x="9669" y="14429"/>
                      </a:lnTo>
                      <a:lnTo>
                        <a:pt x="9890" y="14521"/>
                      </a:lnTo>
                      <a:lnTo>
                        <a:pt x="10111" y="14595"/>
                      </a:lnTo>
                      <a:lnTo>
                        <a:pt x="10333" y="14650"/>
                      </a:lnTo>
                      <a:lnTo>
                        <a:pt x="10554" y="14687"/>
                      </a:lnTo>
                      <a:lnTo>
                        <a:pt x="10776" y="14724"/>
                      </a:lnTo>
                      <a:lnTo>
                        <a:pt x="11016" y="14742"/>
                      </a:lnTo>
                      <a:lnTo>
                        <a:pt x="11219" y="14724"/>
                      </a:lnTo>
                      <a:lnTo>
                        <a:pt x="11440" y="14705"/>
                      </a:lnTo>
                      <a:lnTo>
                        <a:pt x="11661" y="14669"/>
                      </a:lnTo>
                      <a:lnTo>
                        <a:pt x="11883" y="14595"/>
                      </a:lnTo>
                      <a:lnTo>
                        <a:pt x="12086" y="14521"/>
                      </a:lnTo>
                      <a:lnTo>
                        <a:pt x="12289" y="14410"/>
                      </a:lnTo>
                      <a:lnTo>
                        <a:pt x="12492" y="14281"/>
                      </a:lnTo>
                      <a:lnTo>
                        <a:pt x="12676" y="14115"/>
                      </a:lnTo>
                      <a:lnTo>
                        <a:pt x="12879" y="13930"/>
                      </a:lnTo>
                      <a:lnTo>
                        <a:pt x="13064" y="13709"/>
                      </a:lnTo>
                      <a:lnTo>
                        <a:pt x="13230" y="13469"/>
                      </a:lnTo>
                      <a:lnTo>
                        <a:pt x="13580" y="12953"/>
                      </a:lnTo>
                      <a:lnTo>
                        <a:pt x="13931" y="12399"/>
                      </a:lnTo>
                      <a:lnTo>
                        <a:pt x="14263" y="11846"/>
                      </a:lnTo>
                      <a:lnTo>
                        <a:pt x="14595" y="11292"/>
                      </a:lnTo>
                      <a:lnTo>
                        <a:pt x="15222" y="10166"/>
                      </a:lnTo>
                      <a:lnTo>
                        <a:pt x="15850" y="9004"/>
                      </a:lnTo>
                      <a:lnTo>
                        <a:pt x="16440" y="7842"/>
                      </a:lnTo>
                      <a:lnTo>
                        <a:pt x="17031" y="6679"/>
                      </a:lnTo>
                      <a:lnTo>
                        <a:pt x="18175" y="4373"/>
                      </a:lnTo>
                      <a:lnTo>
                        <a:pt x="18378" y="3985"/>
                      </a:lnTo>
                      <a:lnTo>
                        <a:pt x="18617" y="3450"/>
                      </a:lnTo>
                      <a:lnTo>
                        <a:pt x="18876" y="2841"/>
                      </a:lnTo>
                      <a:lnTo>
                        <a:pt x="18986" y="2509"/>
                      </a:lnTo>
                      <a:lnTo>
                        <a:pt x="19097" y="2177"/>
                      </a:lnTo>
                      <a:lnTo>
                        <a:pt x="19171" y="1845"/>
                      </a:lnTo>
                      <a:lnTo>
                        <a:pt x="19226" y="1513"/>
                      </a:lnTo>
                      <a:lnTo>
                        <a:pt x="19245" y="1199"/>
                      </a:lnTo>
                      <a:lnTo>
                        <a:pt x="19245" y="923"/>
                      </a:lnTo>
                      <a:lnTo>
                        <a:pt x="19226" y="775"/>
                      </a:lnTo>
                      <a:lnTo>
                        <a:pt x="19189" y="646"/>
                      </a:lnTo>
                      <a:lnTo>
                        <a:pt x="19134" y="535"/>
                      </a:lnTo>
                      <a:lnTo>
                        <a:pt x="19079" y="424"/>
                      </a:lnTo>
                      <a:lnTo>
                        <a:pt x="19005" y="314"/>
                      </a:lnTo>
                      <a:lnTo>
                        <a:pt x="18931" y="221"/>
                      </a:lnTo>
                      <a:lnTo>
                        <a:pt x="18839" y="148"/>
                      </a:lnTo>
                      <a:lnTo>
                        <a:pt x="18710" y="74"/>
                      </a:lnTo>
                      <a:lnTo>
                        <a:pt x="18580" y="18"/>
                      </a:lnTo>
                      <a:lnTo>
                        <a:pt x="18433"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150;p31">
                  <a:extLst>
                    <a:ext uri="{FF2B5EF4-FFF2-40B4-BE49-F238E27FC236}">
                      <a16:creationId xmlns:a16="http://schemas.microsoft.com/office/drawing/2014/main" id="{4B8B2B60-2A42-529A-5B8D-04F1108E24C0}"/>
                    </a:ext>
                  </a:extLst>
                </p:cNvPr>
                <p:cNvSpPr/>
                <p:nvPr/>
              </p:nvSpPr>
              <p:spPr>
                <a:xfrm>
                  <a:off x="8563990" y="3910262"/>
                  <a:ext cx="198029" cy="213362"/>
                </a:xfrm>
                <a:custGeom>
                  <a:avLst/>
                  <a:gdLst/>
                  <a:ahLst/>
                  <a:cxnLst/>
                  <a:rect l="l" t="t" r="r" b="b"/>
                  <a:pathLst>
                    <a:path w="10242" h="11035" extrusionOk="0">
                      <a:moveTo>
                        <a:pt x="2436" y="0"/>
                      </a:moveTo>
                      <a:lnTo>
                        <a:pt x="2178" y="19"/>
                      </a:lnTo>
                      <a:lnTo>
                        <a:pt x="1938" y="74"/>
                      </a:lnTo>
                      <a:lnTo>
                        <a:pt x="1698" y="148"/>
                      </a:lnTo>
                      <a:lnTo>
                        <a:pt x="1458" y="259"/>
                      </a:lnTo>
                      <a:lnTo>
                        <a:pt x="1237" y="406"/>
                      </a:lnTo>
                      <a:lnTo>
                        <a:pt x="1016" y="554"/>
                      </a:lnTo>
                      <a:lnTo>
                        <a:pt x="831" y="720"/>
                      </a:lnTo>
                      <a:lnTo>
                        <a:pt x="665" y="904"/>
                      </a:lnTo>
                      <a:lnTo>
                        <a:pt x="517" y="1089"/>
                      </a:lnTo>
                      <a:lnTo>
                        <a:pt x="388" y="1292"/>
                      </a:lnTo>
                      <a:lnTo>
                        <a:pt x="277" y="1495"/>
                      </a:lnTo>
                      <a:lnTo>
                        <a:pt x="204" y="1735"/>
                      </a:lnTo>
                      <a:lnTo>
                        <a:pt x="130" y="1956"/>
                      </a:lnTo>
                      <a:lnTo>
                        <a:pt x="75" y="2196"/>
                      </a:lnTo>
                      <a:lnTo>
                        <a:pt x="19" y="2436"/>
                      </a:lnTo>
                      <a:lnTo>
                        <a:pt x="1" y="2694"/>
                      </a:lnTo>
                      <a:lnTo>
                        <a:pt x="1" y="2953"/>
                      </a:lnTo>
                      <a:lnTo>
                        <a:pt x="1" y="3211"/>
                      </a:lnTo>
                      <a:lnTo>
                        <a:pt x="19" y="3469"/>
                      </a:lnTo>
                      <a:lnTo>
                        <a:pt x="56" y="3727"/>
                      </a:lnTo>
                      <a:lnTo>
                        <a:pt x="93" y="4004"/>
                      </a:lnTo>
                      <a:lnTo>
                        <a:pt x="148" y="4263"/>
                      </a:lnTo>
                      <a:lnTo>
                        <a:pt x="277" y="4798"/>
                      </a:lnTo>
                      <a:lnTo>
                        <a:pt x="462" y="5314"/>
                      </a:lnTo>
                      <a:lnTo>
                        <a:pt x="665" y="5812"/>
                      </a:lnTo>
                      <a:lnTo>
                        <a:pt x="886" y="6292"/>
                      </a:lnTo>
                      <a:lnTo>
                        <a:pt x="1145" y="6717"/>
                      </a:lnTo>
                      <a:lnTo>
                        <a:pt x="1403" y="7122"/>
                      </a:lnTo>
                      <a:lnTo>
                        <a:pt x="1680" y="7473"/>
                      </a:lnTo>
                      <a:lnTo>
                        <a:pt x="2030" y="7916"/>
                      </a:lnTo>
                      <a:lnTo>
                        <a:pt x="2381" y="8377"/>
                      </a:lnTo>
                      <a:lnTo>
                        <a:pt x="2750" y="8838"/>
                      </a:lnTo>
                      <a:lnTo>
                        <a:pt x="3119" y="9300"/>
                      </a:lnTo>
                      <a:lnTo>
                        <a:pt x="3488" y="9742"/>
                      </a:lnTo>
                      <a:lnTo>
                        <a:pt x="3894" y="10167"/>
                      </a:lnTo>
                      <a:lnTo>
                        <a:pt x="4097" y="10370"/>
                      </a:lnTo>
                      <a:lnTo>
                        <a:pt x="4318" y="10554"/>
                      </a:lnTo>
                      <a:lnTo>
                        <a:pt x="4540" y="10739"/>
                      </a:lnTo>
                      <a:lnTo>
                        <a:pt x="4780" y="10905"/>
                      </a:lnTo>
                      <a:lnTo>
                        <a:pt x="4909" y="10997"/>
                      </a:lnTo>
                      <a:lnTo>
                        <a:pt x="4982" y="11034"/>
                      </a:lnTo>
                      <a:lnTo>
                        <a:pt x="5075" y="11034"/>
                      </a:lnTo>
                      <a:lnTo>
                        <a:pt x="5167" y="11016"/>
                      </a:lnTo>
                      <a:lnTo>
                        <a:pt x="5241" y="10997"/>
                      </a:lnTo>
                      <a:lnTo>
                        <a:pt x="5407" y="10886"/>
                      </a:lnTo>
                      <a:lnTo>
                        <a:pt x="6053" y="10370"/>
                      </a:lnTo>
                      <a:lnTo>
                        <a:pt x="6698" y="9835"/>
                      </a:lnTo>
                      <a:lnTo>
                        <a:pt x="7326" y="9281"/>
                      </a:lnTo>
                      <a:lnTo>
                        <a:pt x="7935" y="8709"/>
                      </a:lnTo>
                      <a:lnTo>
                        <a:pt x="8525" y="8137"/>
                      </a:lnTo>
                      <a:lnTo>
                        <a:pt x="9116" y="7547"/>
                      </a:lnTo>
                      <a:lnTo>
                        <a:pt x="9687" y="6919"/>
                      </a:lnTo>
                      <a:lnTo>
                        <a:pt x="10241" y="6311"/>
                      </a:lnTo>
                      <a:lnTo>
                        <a:pt x="9780" y="5868"/>
                      </a:lnTo>
                      <a:lnTo>
                        <a:pt x="8802" y="4853"/>
                      </a:lnTo>
                      <a:lnTo>
                        <a:pt x="7769" y="3764"/>
                      </a:lnTo>
                      <a:lnTo>
                        <a:pt x="7381" y="3358"/>
                      </a:lnTo>
                      <a:lnTo>
                        <a:pt x="7160" y="3100"/>
                      </a:lnTo>
                      <a:lnTo>
                        <a:pt x="6864" y="2694"/>
                      </a:lnTo>
                      <a:lnTo>
                        <a:pt x="6495" y="2270"/>
                      </a:lnTo>
                      <a:lnTo>
                        <a:pt x="6071" y="1827"/>
                      </a:lnTo>
                      <a:lnTo>
                        <a:pt x="5591" y="1403"/>
                      </a:lnTo>
                      <a:lnTo>
                        <a:pt x="5352" y="1200"/>
                      </a:lnTo>
                      <a:lnTo>
                        <a:pt x="5093" y="997"/>
                      </a:lnTo>
                      <a:lnTo>
                        <a:pt x="4835" y="812"/>
                      </a:lnTo>
                      <a:lnTo>
                        <a:pt x="4558" y="646"/>
                      </a:lnTo>
                      <a:lnTo>
                        <a:pt x="4281" y="480"/>
                      </a:lnTo>
                      <a:lnTo>
                        <a:pt x="4005" y="351"/>
                      </a:lnTo>
                      <a:lnTo>
                        <a:pt x="3728" y="222"/>
                      </a:lnTo>
                      <a:lnTo>
                        <a:pt x="3433" y="130"/>
                      </a:lnTo>
                      <a:lnTo>
                        <a:pt x="3193" y="74"/>
                      </a:lnTo>
                      <a:lnTo>
                        <a:pt x="2934" y="19"/>
                      </a:lnTo>
                      <a:lnTo>
                        <a:pt x="2676" y="0"/>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151;p31">
                  <a:extLst>
                    <a:ext uri="{FF2B5EF4-FFF2-40B4-BE49-F238E27FC236}">
                      <a16:creationId xmlns:a16="http://schemas.microsoft.com/office/drawing/2014/main" id="{6A42BE61-1261-42DC-02A2-3AD722BC0698}"/>
                    </a:ext>
                  </a:extLst>
                </p:cNvPr>
                <p:cNvSpPr/>
                <p:nvPr/>
              </p:nvSpPr>
              <p:spPr>
                <a:xfrm>
                  <a:off x="8875786" y="3645199"/>
                  <a:ext cx="325737" cy="375679"/>
                </a:xfrm>
                <a:custGeom>
                  <a:avLst/>
                  <a:gdLst/>
                  <a:ahLst/>
                  <a:cxnLst/>
                  <a:rect l="l" t="t" r="r" b="b"/>
                  <a:pathLst>
                    <a:path w="16847" h="19430" extrusionOk="0">
                      <a:moveTo>
                        <a:pt x="9042" y="0"/>
                      </a:moveTo>
                      <a:lnTo>
                        <a:pt x="1" y="5702"/>
                      </a:lnTo>
                      <a:lnTo>
                        <a:pt x="9171" y="19429"/>
                      </a:lnTo>
                      <a:lnTo>
                        <a:pt x="16847" y="13322"/>
                      </a:lnTo>
                      <a:lnTo>
                        <a:pt x="9042"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52;p31">
                  <a:extLst>
                    <a:ext uri="{FF2B5EF4-FFF2-40B4-BE49-F238E27FC236}">
                      <a16:creationId xmlns:a16="http://schemas.microsoft.com/office/drawing/2014/main" id="{097AB43D-E58A-CC79-F21B-0AC89BF76E18}"/>
                    </a:ext>
                  </a:extLst>
                </p:cNvPr>
                <p:cNvSpPr/>
                <p:nvPr/>
              </p:nvSpPr>
              <p:spPr>
                <a:xfrm>
                  <a:off x="8588971" y="5180997"/>
                  <a:ext cx="157696" cy="105260"/>
                </a:xfrm>
                <a:custGeom>
                  <a:avLst/>
                  <a:gdLst/>
                  <a:ahLst/>
                  <a:cxnLst/>
                  <a:rect l="l" t="t" r="r" b="b"/>
                  <a:pathLst>
                    <a:path w="8156" h="5444" extrusionOk="0">
                      <a:moveTo>
                        <a:pt x="2362" y="0"/>
                      </a:moveTo>
                      <a:lnTo>
                        <a:pt x="1882" y="37"/>
                      </a:lnTo>
                      <a:lnTo>
                        <a:pt x="1421" y="93"/>
                      </a:lnTo>
                      <a:lnTo>
                        <a:pt x="941" y="185"/>
                      </a:lnTo>
                      <a:lnTo>
                        <a:pt x="794" y="222"/>
                      </a:lnTo>
                      <a:lnTo>
                        <a:pt x="720" y="259"/>
                      </a:lnTo>
                      <a:lnTo>
                        <a:pt x="646" y="314"/>
                      </a:lnTo>
                      <a:lnTo>
                        <a:pt x="591" y="370"/>
                      </a:lnTo>
                      <a:lnTo>
                        <a:pt x="535" y="443"/>
                      </a:lnTo>
                      <a:lnTo>
                        <a:pt x="517" y="536"/>
                      </a:lnTo>
                      <a:lnTo>
                        <a:pt x="498" y="628"/>
                      </a:lnTo>
                      <a:lnTo>
                        <a:pt x="498" y="812"/>
                      </a:lnTo>
                      <a:lnTo>
                        <a:pt x="517" y="997"/>
                      </a:lnTo>
                      <a:lnTo>
                        <a:pt x="517" y="1255"/>
                      </a:lnTo>
                      <a:lnTo>
                        <a:pt x="498" y="1513"/>
                      </a:lnTo>
                      <a:lnTo>
                        <a:pt x="462" y="1772"/>
                      </a:lnTo>
                      <a:lnTo>
                        <a:pt x="406" y="2030"/>
                      </a:lnTo>
                      <a:lnTo>
                        <a:pt x="259" y="2547"/>
                      </a:lnTo>
                      <a:lnTo>
                        <a:pt x="129" y="3045"/>
                      </a:lnTo>
                      <a:lnTo>
                        <a:pt x="74" y="3303"/>
                      </a:lnTo>
                      <a:lnTo>
                        <a:pt x="37" y="3562"/>
                      </a:lnTo>
                      <a:lnTo>
                        <a:pt x="0" y="3838"/>
                      </a:lnTo>
                      <a:lnTo>
                        <a:pt x="0" y="4097"/>
                      </a:lnTo>
                      <a:lnTo>
                        <a:pt x="37" y="4355"/>
                      </a:lnTo>
                      <a:lnTo>
                        <a:pt x="93" y="4595"/>
                      </a:lnTo>
                      <a:lnTo>
                        <a:pt x="185" y="4835"/>
                      </a:lnTo>
                      <a:lnTo>
                        <a:pt x="240" y="4945"/>
                      </a:lnTo>
                      <a:lnTo>
                        <a:pt x="314" y="5056"/>
                      </a:lnTo>
                      <a:lnTo>
                        <a:pt x="406" y="5167"/>
                      </a:lnTo>
                      <a:lnTo>
                        <a:pt x="462" y="5222"/>
                      </a:lnTo>
                      <a:lnTo>
                        <a:pt x="517" y="5259"/>
                      </a:lnTo>
                      <a:lnTo>
                        <a:pt x="646" y="5296"/>
                      </a:lnTo>
                      <a:lnTo>
                        <a:pt x="775" y="5296"/>
                      </a:lnTo>
                      <a:lnTo>
                        <a:pt x="6587" y="5444"/>
                      </a:lnTo>
                      <a:lnTo>
                        <a:pt x="6993" y="5444"/>
                      </a:lnTo>
                      <a:lnTo>
                        <a:pt x="7196" y="5425"/>
                      </a:lnTo>
                      <a:lnTo>
                        <a:pt x="7399" y="5388"/>
                      </a:lnTo>
                      <a:lnTo>
                        <a:pt x="7584" y="5333"/>
                      </a:lnTo>
                      <a:lnTo>
                        <a:pt x="7750" y="5259"/>
                      </a:lnTo>
                      <a:lnTo>
                        <a:pt x="7916" y="5148"/>
                      </a:lnTo>
                      <a:lnTo>
                        <a:pt x="8045" y="5019"/>
                      </a:lnTo>
                      <a:lnTo>
                        <a:pt x="8119" y="4890"/>
                      </a:lnTo>
                      <a:lnTo>
                        <a:pt x="8137" y="4816"/>
                      </a:lnTo>
                      <a:lnTo>
                        <a:pt x="8156" y="4742"/>
                      </a:lnTo>
                      <a:lnTo>
                        <a:pt x="8156" y="4687"/>
                      </a:lnTo>
                      <a:lnTo>
                        <a:pt x="8137" y="4613"/>
                      </a:lnTo>
                      <a:lnTo>
                        <a:pt x="8063" y="4503"/>
                      </a:lnTo>
                      <a:lnTo>
                        <a:pt x="7971" y="4410"/>
                      </a:lnTo>
                      <a:lnTo>
                        <a:pt x="7860" y="4336"/>
                      </a:lnTo>
                      <a:lnTo>
                        <a:pt x="7731" y="4300"/>
                      </a:lnTo>
                      <a:lnTo>
                        <a:pt x="7602" y="4263"/>
                      </a:lnTo>
                      <a:lnTo>
                        <a:pt x="7344" y="4244"/>
                      </a:lnTo>
                      <a:lnTo>
                        <a:pt x="6735" y="4189"/>
                      </a:lnTo>
                      <a:lnTo>
                        <a:pt x="6089" y="4115"/>
                      </a:lnTo>
                      <a:lnTo>
                        <a:pt x="5739" y="4060"/>
                      </a:lnTo>
                      <a:lnTo>
                        <a:pt x="5406" y="3986"/>
                      </a:lnTo>
                      <a:lnTo>
                        <a:pt x="5074" y="3912"/>
                      </a:lnTo>
                      <a:lnTo>
                        <a:pt x="4742" y="3820"/>
                      </a:lnTo>
                      <a:lnTo>
                        <a:pt x="4429" y="3691"/>
                      </a:lnTo>
                      <a:lnTo>
                        <a:pt x="4115" y="3562"/>
                      </a:lnTo>
                      <a:lnTo>
                        <a:pt x="3838" y="3395"/>
                      </a:lnTo>
                      <a:lnTo>
                        <a:pt x="3580" y="3211"/>
                      </a:lnTo>
                      <a:lnTo>
                        <a:pt x="3340" y="3008"/>
                      </a:lnTo>
                      <a:lnTo>
                        <a:pt x="3248" y="2879"/>
                      </a:lnTo>
                      <a:lnTo>
                        <a:pt x="3137" y="2768"/>
                      </a:lnTo>
                      <a:lnTo>
                        <a:pt x="3063" y="2639"/>
                      </a:lnTo>
                      <a:lnTo>
                        <a:pt x="2971" y="2491"/>
                      </a:lnTo>
                      <a:lnTo>
                        <a:pt x="2916" y="2344"/>
                      </a:lnTo>
                      <a:lnTo>
                        <a:pt x="2860" y="2178"/>
                      </a:lnTo>
                      <a:lnTo>
                        <a:pt x="2823" y="2030"/>
                      </a:lnTo>
                      <a:lnTo>
                        <a:pt x="2805" y="1772"/>
                      </a:lnTo>
                      <a:lnTo>
                        <a:pt x="2786" y="1015"/>
                      </a:lnTo>
                      <a:lnTo>
                        <a:pt x="2786" y="314"/>
                      </a:lnTo>
                      <a:lnTo>
                        <a:pt x="2805" y="93"/>
                      </a:lnTo>
                      <a:lnTo>
                        <a:pt x="2823"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53;p31">
                  <a:extLst>
                    <a:ext uri="{FF2B5EF4-FFF2-40B4-BE49-F238E27FC236}">
                      <a16:creationId xmlns:a16="http://schemas.microsoft.com/office/drawing/2014/main" id="{D0FE9AEC-D1B5-E6A4-C14C-C3B837785A4A}"/>
                    </a:ext>
                  </a:extLst>
                </p:cNvPr>
                <p:cNvSpPr/>
                <p:nvPr/>
              </p:nvSpPr>
              <p:spPr>
                <a:xfrm>
                  <a:off x="8428432" y="5180997"/>
                  <a:ext cx="157696" cy="105260"/>
                </a:xfrm>
                <a:custGeom>
                  <a:avLst/>
                  <a:gdLst/>
                  <a:ahLst/>
                  <a:cxnLst/>
                  <a:rect l="l" t="t" r="r" b="b"/>
                  <a:pathLst>
                    <a:path w="8156" h="5444" extrusionOk="0">
                      <a:moveTo>
                        <a:pt x="2344" y="0"/>
                      </a:moveTo>
                      <a:lnTo>
                        <a:pt x="1882" y="37"/>
                      </a:lnTo>
                      <a:lnTo>
                        <a:pt x="1403" y="93"/>
                      </a:lnTo>
                      <a:lnTo>
                        <a:pt x="941" y="185"/>
                      </a:lnTo>
                      <a:lnTo>
                        <a:pt x="775" y="222"/>
                      </a:lnTo>
                      <a:lnTo>
                        <a:pt x="701" y="259"/>
                      </a:lnTo>
                      <a:lnTo>
                        <a:pt x="646" y="314"/>
                      </a:lnTo>
                      <a:lnTo>
                        <a:pt x="572" y="370"/>
                      </a:lnTo>
                      <a:lnTo>
                        <a:pt x="535" y="443"/>
                      </a:lnTo>
                      <a:lnTo>
                        <a:pt x="517" y="536"/>
                      </a:lnTo>
                      <a:lnTo>
                        <a:pt x="499" y="628"/>
                      </a:lnTo>
                      <a:lnTo>
                        <a:pt x="499" y="812"/>
                      </a:lnTo>
                      <a:lnTo>
                        <a:pt x="499" y="997"/>
                      </a:lnTo>
                      <a:lnTo>
                        <a:pt x="517" y="1255"/>
                      </a:lnTo>
                      <a:lnTo>
                        <a:pt x="499" y="1513"/>
                      </a:lnTo>
                      <a:lnTo>
                        <a:pt x="443" y="1772"/>
                      </a:lnTo>
                      <a:lnTo>
                        <a:pt x="388" y="2030"/>
                      </a:lnTo>
                      <a:lnTo>
                        <a:pt x="259" y="2547"/>
                      </a:lnTo>
                      <a:lnTo>
                        <a:pt x="130" y="3045"/>
                      </a:lnTo>
                      <a:lnTo>
                        <a:pt x="74" y="3303"/>
                      </a:lnTo>
                      <a:lnTo>
                        <a:pt x="19" y="3562"/>
                      </a:lnTo>
                      <a:lnTo>
                        <a:pt x="0" y="3838"/>
                      </a:lnTo>
                      <a:lnTo>
                        <a:pt x="0" y="4097"/>
                      </a:lnTo>
                      <a:lnTo>
                        <a:pt x="19" y="4355"/>
                      </a:lnTo>
                      <a:lnTo>
                        <a:pt x="74" y="4595"/>
                      </a:lnTo>
                      <a:lnTo>
                        <a:pt x="166" y="4835"/>
                      </a:lnTo>
                      <a:lnTo>
                        <a:pt x="240" y="4945"/>
                      </a:lnTo>
                      <a:lnTo>
                        <a:pt x="296" y="5056"/>
                      </a:lnTo>
                      <a:lnTo>
                        <a:pt x="388" y="5167"/>
                      </a:lnTo>
                      <a:lnTo>
                        <a:pt x="443" y="5222"/>
                      </a:lnTo>
                      <a:lnTo>
                        <a:pt x="517" y="5259"/>
                      </a:lnTo>
                      <a:lnTo>
                        <a:pt x="646" y="5296"/>
                      </a:lnTo>
                      <a:lnTo>
                        <a:pt x="775" y="5296"/>
                      </a:lnTo>
                      <a:lnTo>
                        <a:pt x="6587" y="5444"/>
                      </a:lnTo>
                      <a:lnTo>
                        <a:pt x="6993" y="5444"/>
                      </a:lnTo>
                      <a:lnTo>
                        <a:pt x="7196" y="5425"/>
                      </a:lnTo>
                      <a:lnTo>
                        <a:pt x="7381" y="5388"/>
                      </a:lnTo>
                      <a:lnTo>
                        <a:pt x="7584" y="5333"/>
                      </a:lnTo>
                      <a:lnTo>
                        <a:pt x="7750" y="5259"/>
                      </a:lnTo>
                      <a:lnTo>
                        <a:pt x="7897" y="5148"/>
                      </a:lnTo>
                      <a:lnTo>
                        <a:pt x="8045" y="5019"/>
                      </a:lnTo>
                      <a:lnTo>
                        <a:pt x="8119" y="4890"/>
                      </a:lnTo>
                      <a:lnTo>
                        <a:pt x="8137" y="4816"/>
                      </a:lnTo>
                      <a:lnTo>
                        <a:pt x="8156" y="4742"/>
                      </a:lnTo>
                      <a:lnTo>
                        <a:pt x="8137" y="4687"/>
                      </a:lnTo>
                      <a:lnTo>
                        <a:pt x="8119" y="4613"/>
                      </a:lnTo>
                      <a:lnTo>
                        <a:pt x="8063" y="4503"/>
                      </a:lnTo>
                      <a:lnTo>
                        <a:pt x="7971" y="4410"/>
                      </a:lnTo>
                      <a:lnTo>
                        <a:pt x="7860" y="4336"/>
                      </a:lnTo>
                      <a:lnTo>
                        <a:pt x="7731" y="4300"/>
                      </a:lnTo>
                      <a:lnTo>
                        <a:pt x="7602" y="4263"/>
                      </a:lnTo>
                      <a:lnTo>
                        <a:pt x="7344" y="4244"/>
                      </a:lnTo>
                      <a:lnTo>
                        <a:pt x="6735" y="4189"/>
                      </a:lnTo>
                      <a:lnTo>
                        <a:pt x="6071" y="4115"/>
                      </a:lnTo>
                      <a:lnTo>
                        <a:pt x="5739" y="4060"/>
                      </a:lnTo>
                      <a:lnTo>
                        <a:pt x="5406" y="3986"/>
                      </a:lnTo>
                      <a:lnTo>
                        <a:pt x="5056" y="3912"/>
                      </a:lnTo>
                      <a:lnTo>
                        <a:pt x="4742" y="3820"/>
                      </a:lnTo>
                      <a:lnTo>
                        <a:pt x="4410" y="3691"/>
                      </a:lnTo>
                      <a:lnTo>
                        <a:pt x="4115" y="3562"/>
                      </a:lnTo>
                      <a:lnTo>
                        <a:pt x="3838" y="3395"/>
                      </a:lnTo>
                      <a:lnTo>
                        <a:pt x="3580" y="3211"/>
                      </a:lnTo>
                      <a:lnTo>
                        <a:pt x="3340" y="3008"/>
                      </a:lnTo>
                      <a:lnTo>
                        <a:pt x="3229" y="2879"/>
                      </a:lnTo>
                      <a:lnTo>
                        <a:pt x="3137" y="2768"/>
                      </a:lnTo>
                      <a:lnTo>
                        <a:pt x="3045" y="2639"/>
                      </a:lnTo>
                      <a:lnTo>
                        <a:pt x="2971" y="2491"/>
                      </a:lnTo>
                      <a:lnTo>
                        <a:pt x="2897" y="2344"/>
                      </a:lnTo>
                      <a:lnTo>
                        <a:pt x="2842" y="2178"/>
                      </a:lnTo>
                      <a:lnTo>
                        <a:pt x="2823" y="2030"/>
                      </a:lnTo>
                      <a:lnTo>
                        <a:pt x="2805" y="1772"/>
                      </a:lnTo>
                      <a:lnTo>
                        <a:pt x="2786" y="1015"/>
                      </a:lnTo>
                      <a:lnTo>
                        <a:pt x="2786" y="314"/>
                      </a:lnTo>
                      <a:lnTo>
                        <a:pt x="2805" y="93"/>
                      </a:lnTo>
                      <a:lnTo>
                        <a:pt x="2805"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54;p31">
                  <a:extLst>
                    <a:ext uri="{FF2B5EF4-FFF2-40B4-BE49-F238E27FC236}">
                      <a16:creationId xmlns:a16="http://schemas.microsoft.com/office/drawing/2014/main" id="{66B5AEBC-2FC0-5F9C-6A91-5A042082915C}"/>
                    </a:ext>
                  </a:extLst>
                </p:cNvPr>
                <p:cNvSpPr/>
                <p:nvPr/>
              </p:nvSpPr>
              <p:spPr>
                <a:xfrm>
                  <a:off x="8449121" y="4354406"/>
                  <a:ext cx="229410" cy="850875"/>
                </a:xfrm>
                <a:custGeom>
                  <a:avLst/>
                  <a:gdLst/>
                  <a:ahLst/>
                  <a:cxnLst/>
                  <a:rect l="l" t="t" r="r" b="b"/>
                  <a:pathLst>
                    <a:path w="11865" h="44007" extrusionOk="0">
                      <a:moveTo>
                        <a:pt x="5259" y="1"/>
                      </a:moveTo>
                      <a:lnTo>
                        <a:pt x="4890" y="38"/>
                      </a:lnTo>
                      <a:lnTo>
                        <a:pt x="4466" y="75"/>
                      </a:lnTo>
                      <a:lnTo>
                        <a:pt x="4023" y="130"/>
                      </a:lnTo>
                      <a:lnTo>
                        <a:pt x="3580" y="222"/>
                      </a:lnTo>
                      <a:lnTo>
                        <a:pt x="3156" y="314"/>
                      </a:lnTo>
                      <a:lnTo>
                        <a:pt x="2731" y="425"/>
                      </a:lnTo>
                      <a:lnTo>
                        <a:pt x="2307" y="554"/>
                      </a:lnTo>
                      <a:lnTo>
                        <a:pt x="1883" y="720"/>
                      </a:lnTo>
                      <a:lnTo>
                        <a:pt x="1477" y="886"/>
                      </a:lnTo>
                      <a:lnTo>
                        <a:pt x="1218" y="1016"/>
                      </a:lnTo>
                      <a:lnTo>
                        <a:pt x="997" y="1163"/>
                      </a:lnTo>
                      <a:lnTo>
                        <a:pt x="794" y="1348"/>
                      </a:lnTo>
                      <a:lnTo>
                        <a:pt x="628" y="1551"/>
                      </a:lnTo>
                      <a:lnTo>
                        <a:pt x="462" y="1790"/>
                      </a:lnTo>
                      <a:lnTo>
                        <a:pt x="351" y="2030"/>
                      </a:lnTo>
                      <a:lnTo>
                        <a:pt x="240" y="2307"/>
                      </a:lnTo>
                      <a:lnTo>
                        <a:pt x="148" y="2602"/>
                      </a:lnTo>
                      <a:lnTo>
                        <a:pt x="93" y="2898"/>
                      </a:lnTo>
                      <a:lnTo>
                        <a:pt x="37" y="3211"/>
                      </a:lnTo>
                      <a:lnTo>
                        <a:pt x="19" y="3543"/>
                      </a:lnTo>
                      <a:lnTo>
                        <a:pt x="1" y="3894"/>
                      </a:lnTo>
                      <a:lnTo>
                        <a:pt x="1" y="4244"/>
                      </a:lnTo>
                      <a:lnTo>
                        <a:pt x="19" y="4613"/>
                      </a:lnTo>
                      <a:lnTo>
                        <a:pt x="37" y="4983"/>
                      </a:lnTo>
                      <a:lnTo>
                        <a:pt x="74" y="5352"/>
                      </a:lnTo>
                      <a:lnTo>
                        <a:pt x="185" y="6108"/>
                      </a:lnTo>
                      <a:lnTo>
                        <a:pt x="333" y="6846"/>
                      </a:lnTo>
                      <a:lnTo>
                        <a:pt x="499" y="7584"/>
                      </a:lnTo>
                      <a:lnTo>
                        <a:pt x="665" y="8285"/>
                      </a:lnTo>
                      <a:lnTo>
                        <a:pt x="1015" y="9577"/>
                      </a:lnTo>
                      <a:lnTo>
                        <a:pt x="1292" y="10573"/>
                      </a:lnTo>
                      <a:lnTo>
                        <a:pt x="3635" y="19079"/>
                      </a:lnTo>
                      <a:lnTo>
                        <a:pt x="3875" y="19946"/>
                      </a:lnTo>
                      <a:lnTo>
                        <a:pt x="4097" y="20813"/>
                      </a:lnTo>
                      <a:lnTo>
                        <a:pt x="4300" y="21699"/>
                      </a:lnTo>
                      <a:lnTo>
                        <a:pt x="4484" y="22566"/>
                      </a:lnTo>
                      <a:lnTo>
                        <a:pt x="4669" y="23452"/>
                      </a:lnTo>
                      <a:lnTo>
                        <a:pt x="4835" y="24337"/>
                      </a:lnTo>
                      <a:lnTo>
                        <a:pt x="4982" y="25223"/>
                      </a:lnTo>
                      <a:lnTo>
                        <a:pt x="5130" y="26109"/>
                      </a:lnTo>
                      <a:lnTo>
                        <a:pt x="5388" y="27880"/>
                      </a:lnTo>
                      <a:lnTo>
                        <a:pt x="5591" y="29670"/>
                      </a:lnTo>
                      <a:lnTo>
                        <a:pt x="5776" y="31460"/>
                      </a:lnTo>
                      <a:lnTo>
                        <a:pt x="5905" y="33249"/>
                      </a:lnTo>
                      <a:lnTo>
                        <a:pt x="6255" y="38932"/>
                      </a:lnTo>
                      <a:lnTo>
                        <a:pt x="6495" y="42419"/>
                      </a:lnTo>
                      <a:lnTo>
                        <a:pt x="6569" y="43545"/>
                      </a:lnTo>
                      <a:lnTo>
                        <a:pt x="6606" y="43859"/>
                      </a:lnTo>
                      <a:lnTo>
                        <a:pt x="6624" y="43969"/>
                      </a:lnTo>
                      <a:lnTo>
                        <a:pt x="10536" y="44006"/>
                      </a:lnTo>
                      <a:lnTo>
                        <a:pt x="10573" y="44006"/>
                      </a:lnTo>
                      <a:lnTo>
                        <a:pt x="10610" y="43951"/>
                      </a:lnTo>
                      <a:lnTo>
                        <a:pt x="10665" y="43785"/>
                      </a:lnTo>
                      <a:lnTo>
                        <a:pt x="10739" y="43526"/>
                      </a:lnTo>
                      <a:lnTo>
                        <a:pt x="10813" y="43194"/>
                      </a:lnTo>
                      <a:lnTo>
                        <a:pt x="10942" y="42327"/>
                      </a:lnTo>
                      <a:lnTo>
                        <a:pt x="11071" y="41349"/>
                      </a:lnTo>
                      <a:lnTo>
                        <a:pt x="11182" y="40316"/>
                      </a:lnTo>
                      <a:lnTo>
                        <a:pt x="11256" y="39393"/>
                      </a:lnTo>
                      <a:lnTo>
                        <a:pt x="11366" y="38286"/>
                      </a:lnTo>
                      <a:lnTo>
                        <a:pt x="11440" y="36829"/>
                      </a:lnTo>
                      <a:lnTo>
                        <a:pt x="11514" y="35371"/>
                      </a:lnTo>
                      <a:lnTo>
                        <a:pt x="11569" y="33914"/>
                      </a:lnTo>
                      <a:lnTo>
                        <a:pt x="11625" y="32456"/>
                      </a:lnTo>
                      <a:lnTo>
                        <a:pt x="11717" y="30795"/>
                      </a:lnTo>
                      <a:lnTo>
                        <a:pt x="11791" y="29116"/>
                      </a:lnTo>
                      <a:lnTo>
                        <a:pt x="11846" y="27437"/>
                      </a:lnTo>
                      <a:lnTo>
                        <a:pt x="11864" y="25758"/>
                      </a:lnTo>
                      <a:lnTo>
                        <a:pt x="11864" y="24079"/>
                      </a:lnTo>
                      <a:lnTo>
                        <a:pt x="11864" y="22382"/>
                      </a:lnTo>
                      <a:lnTo>
                        <a:pt x="11846" y="20703"/>
                      </a:lnTo>
                      <a:lnTo>
                        <a:pt x="11791" y="19005"/>
                      </a:lnTo>
                      <a:lnTo>
                        <a:pt x="11698" y="15629"/>
                      </a:lnTo>
                      <a:lnTo>
                        <a:pt x="11551" y="12252"/>
                      </a:lnTo>
                      <a:lnTo>
                        <a:pt x="11274" y="5554"/>
                      </a:lnTo>
                      <a:lnTo>
                        <a:pt x="11237" y="5001"/>
                      </a:lnTo>
                      <a:lnTo>
                        <a:pt x="11182" y="4447"/>
                      </a:lnTo>
                      <a:lnTo>
                        <a:pt x="11108" y="3894"/>
                      </a:lnTo>
                      <a:lnTo>
                        <a:pt x="10979" y="3340"/>
                      </a:lnTo>
                      <a:lnTo>
                        <a:pt x="10905" y="3082"/>
                      </a:lnTo>
                      <a:lnTo>
                        <a:pt x="10831" y="2805"/>
                      </a:lnTo>
                      <a:lnTo>
                        <a:pt x="10739" y="2547"/>
                      </a:lnTo>
                      <a:lnTo>
                        <a:pt x="10628" y="2307"/>
                      </a:lnTo>
                      <a:lnTo>
                        <a:pt x="10499" y="2049"/>
                      </a:lnTo>
                      <a:lnTo>
                        <a:pt x="10370" y="1809"/>
                      </a:lnTo>
                      <a:lnTo>
                        <a:pt x="10204" y="1569"/>
                      </a:lnTo>
                      <a:lnTo>
                        <a:pt x="10038" y="1348"/>
                      </a:lnTo>
                      <a:lnTo>
                        <a:pt x="9964" y="1255"/>
                      </a:lnTo>
                      <a:lnTo>
                        <a:pt x="9872" y="1182"/>
                      </a:lnTo>
                      <a:lnTo>
                        <a:pt x="9761" y="1108"/>
                      </a:lnTo>
                      <a:lnTo>
                        <a:pt x="9650" y="1034"/>
                      </a:lnTo>
                      <a:lnTo>
                        <a:pt x="9392" y="923"/>
                      </a:lnTo>
                      <a:lnTo>
                        <a:pt x="9115" y="831"/>
                      </a:lnTo>
                      <a:lnTo>
                        <a:pt x="8543" y="683"/>
                      </a:lnTo>
                      <a:lnTo>
                        <a:pt x="8285" y="610"/>
                      </a:lnTo>
                      <a:lnTo>
                        <a:pt x="8064" y="536"/>
                      </a:lnTo>
                      <a:lnTo>
                        <a:pt x="7455" y="296"/>
                      </a:lnTo>
                      <a:lnTo>
                        <a:pt x="7159" y="204"/>
                      </a:lnTo>
                      <a:lnTo>
                        <a:pt x="6864" y="130"/>
                      </a:lnTo>
                      <a:lnTo>
                        <a:pt x="6569" y="75"/>
                      </a:lnTo>
                      <a:lnTo>
                        <a:pt x="6255" y="19"/>
                      </a:lnTo>
                      <a:lnTo>
                        <a:pt x="5942" y="1"/>
                      </a:lnTo>
                      <a:close/>
                    </a:path>
                  </a:pathLst>
                </a:custGeom>
                <a:solidFill>
                  <a:srgbClr val="0288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55;p31">
                  <a:extLst>
                    <a:ext uri="{FF2B5EF4-FFF2-40B4-BE49-F238E27FC236}">
                      <a16:creationId xmlns:a16="http://schemas.microsoft.com/office/drawing/2014/main" id="{640BD759-7F1F-FB67-2BB8-8D4745E7240E}"/>
                    </a:ext>
                  </a:extLst>
                </p:cNvPr>
                <p:cNvSpPr/>
                <p:nvPr/>
              </p:nvSpPr>
              <p:spPr>
                <a:xfrm>
                  <a:off x="8374913" y="4292689"/>
                  <a:ext cx="187317" cy="912593"/>
                </a:xfrm>
                <a:custGeom>
                  <a:avLst/>
                  <a:gdLst/>
                  <a:ahLst/>
                  <a:cxnLst/>
                  <a:rect l="l" t="t" r="r" b="b"/>
                  <a:pathLst>
                    <a:path w="9688" h="47199" extrusionOk="0">
                      <a:moveTo>
                        <a:pt x="3746" y="1"/>
                      </a:moveTo>
                      <a:lnTo>
                        <a:pt x="3322" y="19"/>
                      </a:lnTo>
                      <a:lnTo>
                        <a:pt x="2916" y="38"/>
                      </a:lnTo>
                      <a:lnTo>
                        <a:pt x="2713" y="75"/>
                      </a:lnTo>
                      <a:lnTo>
                        <a:pt x="2510" y="111"/>
                      </a:lnTo>
                      <a:lnTo>
                        <a:pt x="2307" y="167"/>
                      </a:lnTo>
                      <a:lnTo>
                        <a:pt x="2123" y="222"/>
                      </a:lnTo>
                      <a:lnTo>
                        <a:pt x="1901" y="333"/>
                      </a:lnTo>
                      <a:lnTo>
                        <a:pt x="1698" y="462"/>
                      </a:lnTo>
                      <a:lnTo>
                        <a:pt x="1514" y="610"/>
                      </a:lnTo>
                      <a:lnTo>
                        <a:pt x="1348" y="776"/>
                      </a:lnTo>
                      <a:lnTo>
                        <a:pt x="1218" y="960"/>
                      </a:lnTo>
                      <a:lnTo>
                        <a:pt x="1089" y="1163"/>
                      </a:lnTo>
                      <a:lnTo>
                        <a:pt x="979" y="1385"/>
                      </a:lnTo>
                      <a:lnTo>
                        <a:pt x="886" y="1606"/>
                      </a:lnTo>
                      <a:lnTo>
                        <a:pt x="813" y="1846"/>
                      </a:lnTo>
                      <a:lnTo>
                        <a:pt x="739" y="2086"/>
                      </a:lnTo>
                      <a:lnTo>
                        <a:pt x="628" y="2565"/>
                      </a:lnTo>
                      <a:lnTo>
                        <a:pt x="444" y="3506"/>
                      </a:lnTo>
                      <a:lnTo>
                        <a:pt x="351" y="4152"/>
                      </a:lnTo>
                      <a:lnTo>
                        <a:pt x="277" y="4798"/>
                      </a:lnTo>
                      <a:lnTo>
                        <a:pt x="222" y="5444"/>
                      </a:lnTo>
                      <a:lnTo>
                        <a:pt x="167" y="6090"/>
                      </a:lnTo>
                      <a:lnTo>
                        <a:pt x="93" y="7603"/>
                      </a:lnTo>
                      <a:lnTo>
                        <a:pt x="38" y="9097"/>
                      </a:lnTo>
                      <a:lnTo>
                        <a:pt x="1" y="10592"/>
                      </a:lnTo>
                      <a:lnTo>
                        <a:pt x="1" y="12105"/>
                      </a:lnTo>
                      <a:lnTo>
                        <a:pt x="19" y="13599"/>
                      </a:lnTo>
                      <a:lnTo>
                        <a:pt x="56" y="15112"/>
                      </a:lnTo>
                      <a:lnTo>
                        <a:pt x="111" y="16607"/>
                      </a:lnTo>
                      <a:lnTo>
                        <a:pt x="167" y="18101"/>
                      </a:lnTo>
                      <a:lnTo>
                        <a:pt x="259" y="19614"/>
                      </a:lnTo>
                      <a:lnTo>
                        <a:pt x="351" y="21109"/>
                      </a:lnTo>
                      <a:lnTo>
                        <a:pt x="554" y="24116"/>
                      </a:lnTo>
                      <a:lnTo>
                        <a:pt x="776" y="27105"/>
                      </a:lnTo>
                      <a:lnTo>
                        <a:pt x="997" y="30113"/>
                      </a:lnTo>
                      <a:lnTo>
                        <a:pt x="1606" y="38637"/>
                      </a:lnTo>
                      <a:lnTo>
                        <a:pt x="1883" y="42881"/>
                      </a:lnTo>
                      <a:lnTo>
                        <a:pt x="2159" y="47161"/>
                      </a:lnTo>
                      <a:lnTo>
                        <a:pt x="6071" y="47198"/>
                      </a:lnTo>
                      <a:lnTo>
                        <a:pt x="6108" y="47198"/>
                      </a:lnTo>
                      <a:lnTo>
                        <a:pt x="6126" y="47143"/>
                      </a:lnTo>
                      <a:lnTo>
                        <a:pt x="6200" y="46977"/>
                      </a:lnTo>
                      <a:lnTo>
                        <a:pt x="6274" y="46718"/>
                      </a:lnTo>
                      <a:lnTo>
                        <a:pt x="6329" y="46386"/>
                      </a:lnTo>
                      <a:lnTo>
                        <a:pt x="6477" y="45519"/>
                      </a:lnTo>
                      <a:lnTo>
                        <a:pt x="6588" y="44541"/>
                      </a:lnTo>
                      <a:lnTo>
                        <a:pt x="6698" y="43508"/>
                      </a:lnTo>
                      <a:lnTo>
                        <a:pt x="6791" y="42585"/>
                      </a:lnTo>
                      <a:lnTo>
                        <a:pt x="6883" y="41478"/>
                      </a:lnTo>
                      <a:lnTo>
                        <a:pt x="6975" y="40021"/>
                      </a:lnTo>
                      <a:lnTo>
                        <a:pt x="7049" y="38563"/>
                      </a:lnTo>
                      <a:lnTo>
                        <a:pt x="7104" y="37106"/>
                      </a:lnTo>
                      <a:lnTo>
                        <a:pt x="7160" y="35648"/>
                      </a:lnTo>
                      <a:lnTo>
                        <a:pt x="7178" y="34485"/>
                      </a:lnTo>
                      <a:lnTo>
                        <a:pt x="7215" y="33323"/>
                      </a:lnTo>
                      <a:lnTo>
                        <a:pt x="7270" y="32161"/>
                      </a:lnTo>
                      <a:lnTo>
                        <a:pt x="7344" y="30998"/>
                      </a:lnTo>
                      <a:lnTo>
                        <a:pt x="7492" y="28655"/>
                      </a:lnTo>
                      <a:lnTo>
                        <a:pt x="7566" y="27493"/>
                      </a:lnTo>
                      <a:lnTo>
                        <a:pt x="7639" y="26330"/>
                      </a:lnTo>
                      <a:lnTo>
                        <a:pt x="7787" y="23581"/>
                      </a:lnTo>
                      <a:lnTo>
                        <a:pt x="7953" y="20832"/>
                      </a:lnTo>
                      <a:lnTo>
                        <a:pt x="8064" y="19448"/>
                      </a:lnTo>
                      <a:lnTo>
                        <a:pt x="8174" y="18083"/>
                      </a:lnTo>
                      <a:lnTo>
                        <a:pt x="8322" y="16699"/>
                      </a:lnTo>
                      <a:lnTo>
                        <a:pt x="8470" y="15333"/>
                      </a:lnTo>
                      <a:lnTo>
                        <a:pt x="8673" y="13710"/>
                      </a:lnTo>
                      <a:lnTo>
                        <a:pt x="8894" y="12068"/>
                      </a:lnTo>
                      <a:lnTo>
                        <a:pt x="9115" y="10444"/>
                      </a:lnTo>
                      <a:lnTo>
                        <a:pt x="9300" y="8802"/>
                      </a:lnTo>
                      <a:lnTo>
                        <a:pt x="9411" y="8045"/>
                      </a:lnTo>
                      <a:lnTo>
                        <a:pt x="9503" y="7252"/>
                      </a:lnTo>
                      <a:lnTo>
                        <a:pt x="9595" y="6440"/>
                      </a:lnTo>
                      <a:lnTo>
                        <a:pt x="9632" y="6034"/>
                      </a:lnTo>
                      <a:lnTo>
                        <a:pt x="9669" y="5647"/>
                      </a:lnTo>
                      <a:lnTo>
                        <a:pt x="9687" y="5241"/>
                      </a:lnTo>
                      <a:lnTo>
                        <a:pt x="9669" y="4835"/>
                      </a:lnTo>
                      <a:lnTo>
                        <a:pt x="9651" y="4429"/>
                      </a:lnTo>
                      <a:lnTo>
                        <a:pt x="9614" y="4041"/>
                      </a:lnTo>
                      <a:lnTo>
                        <a:pt x="9540" y="3654"/>
                      </a:lnTo>
                      <a:lnTo>
                        <a:pt x="9448" y="3285"/>
                      </a:lnTo>
                      <a:lnTo>
                        <a:pt x="9337" y="2916"/>
                      </a:lnTo>
                      <a:lnTo>
                        <a:pt x="9189" y="2547"/>
                      </a:lnTo>
                      <a:lnTo>
                        <a:pt x="8986" y="2178"/>
                      </a:lnTo>
                      <a:lnTo>
                        <a:pt x="8746" y="1846"/>
                      </a:lnTo>
                      <a:lnTo>
                        <a:pt x="8488" y="1514"/>
                      </a:lnTo>
                      <a:lnTo>
                        <a:pt x="8193" y="1219"/>
                      </a:lnTo>
                      <a:lnTo>
                        <a:pt x="7861" y="942"/>
                      </a:lnTo>
                      <a:lnTo>
                        <a:pt x="7529" y="720"/>
                      </a:lnTo>
                      <a:lnTo>
                        <a:pt x="7160" y="517"/>
                      </a:lnTo>
                      <a:lnTo>
                        <a:pt x="6772" y="351"/>
                      </a:lnTo>
                      <a:lnTo>
                        <a:pt x="6403" y="222"/>
                      </a:lnTo>
                      <a:lnTo>
                        <a:pt x="6034" y="148"/>
                      </a:lnTo>
                      <a:lnTo>
                        <a:pt x="5665" y="75"/>
                      </a:lnTo>
                      <a:lnTo>
                        <a:pt x="5278" y="38"/>
                      </a:lnTo>
                      <a:lnTo>
                        <a:pt x="4909" y="1"/>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56;p31">
                  <a:extLst>
                    <a:ext uri="{FF2B5EF4-FFF2-40B4-BE49-F238E27FC236}">
                      <a16:creationId xmlns:a16="http://schemas.microsoft.com/office/drawing/2014/main" id="{26590378-4FA8-C1F7-D21A-F971EF571C4D}"/>
                    </a:ext>
                  </a:extLst>
                </p:cNvPr>
                <p:cNvSpPr/>
                <p:nvPr/>
              </p:nvSpPr>
              <p:spPr>
                <a:xfrm>
                  <a:off x="8374198" y="3882439"/>
                  <a:ext cx="290779" cy="551183"/>
                </a:xfrm>
                <a:custGeom>
                  <a:avLst/>
                  <a:gdLst/>
                  <a:ahLst/>
                  <a:cxnLst/>
                  <a:rect l="l" t="t" r="r" b="b"/>
                  <a:pathLst>
                    <a:path w="15039" h="28507" extrusionOk="0">
                      <a:moveTo>
                        <a:pt x="8304" y="0"/>
                      </a:moveTo>
                      <a:lnTo>
                        <a:pt x="8027" y="19"/>
                      </a:lnTo>
                      <a:lnTo>
                        <a:pt x="7732" y="37"/>
                      </a:lnTo>
                      <a:lnTo>
                        <a:pt x="7437" y="74"/>
                      </a:lnTo>
                      <a:lnTo>
                        <a:pt x="7160" y="111"/>
                      </a:lnTo>
                      <a:lnTo>
                        <a:pt x="6883" y="166"/>
                      </a:lnTo>
                      <a:lnTo>
                        <a:pt x="6588" y="240"/>
                      </a:lnTo>
                      <a:lnTo>
                        <a:pt x="6329" y="332"/>
                      </a:lnTo>
                      <a:lnTo>
                        <a:pt x="6053" y="425"/>
                      </a:lnTo>
                      <a:lnTo>
                        <a:pt x="5794" y="517"/>
                      </a:lnTo>
                      <a:lnTo>
                        <a:pt x="5536" y="646"/>
                      </a:lnTo>
                      <a:lnTo>
                        <a:pt x="5278" y="775"/>
                      </a:lnTo>
                      <a:lnTo>
                        <a:pt x="5038" y="923"/>
                      </a:lnTo>
                      <a:lnTo>
                        <a:pt x="4798" y="1070"/>
                      </a:lnTo>
                      <a:lnTo>
                        <a:pt x="4558" y="1236"/>
                      </a:lnTo>
                      <a:lnTo>
                        <a:pt x="4337" y="1421"/>
                      </a:lnTo>
                      <a:lnTo>
                        <a:pt x="4115" y="1624"/>
                      </a:lnTo>
                      <a:lnTo>
                        <a:pt x="3912" y="1827"/>
                      </a:lnTo>
                      <a:lnTo>
                        <a:pt x="3709" y="2048"/>
                      </a:lnTo>
                      <a:lnTo>
                        <a:pt x="3525" y="2270"/>
                      </a:lnTo>
                      <a:lnTo>
                        <a:pt x="3340" y="2510"/>
                      </a:lnTo>
                      <a:lnTo>
                        <a:pt x="3174" y="2768"/>
                      </a:lnTo>
                      <a:lnTo>
                        <a:pt x="3027" y="3026"/>
                      </a:lnTo>
                      <a:lnTo>
                        <a:pt x="2879" y="3321"/>
                      </a:lnTo>
                      <a:lnTo>
                        <a:pt x="2602" y="3912"/>
                      </a:lnTo>
                      <a:lnTo>
                        <a:pt x="2381" y="4521"/>
                      </a:lnTo>
                      <a:lnTo>
                        <a:pt x="2178" y="5148"/>
                      </a:lnTo>
                      <a:lnTo>
                        <a:pt x="2012" y="5775"/>
                      </a:lnTo>
                      <a:lnTo>
                        <a:pt x="1864" y="6403"/>
                      </a:lnTo>
                      <a:lnTo>
                        <a:pt x="1735" y="7048"/>
                      </a:lnTo>
                      <a:lnTo>
                        <a:pt x="1643" y="7694"/>
                      </a:lnTo>
                      <a:lnTo>
                        <a:pt x="1551" y="8358"/>
                      </a:lnTo>
                      <a:lnTo>
                        <a:pt x="1422" y="9668"/>
                      </a:lnTo>
                      <a:lnTo>
                        <a:pt x="1311" y="10979"/>
                      </a:lnTo>
                      <a:lnTo>
                        <a:pt x="1200" y="12289"/>
                      </a:lnTo>
                      <a:lnTo>
                        <a:pt x="1145" y="12934"/>
                      </a:lnTo>
                      <a:lnTo>
                        <a:pt x="1053" y="13580"/>
                      </a:lnTo>
                      <a:lnTo>
                        <a:pt x="850" y="15204"/>
                      </a:lnTo>
                      <a:lnTo>
                        <a:pt x="665" y="16827"/>
                      </a:lnTo>
                      <a:lnTo>
                        <a:pt x="499" y="18451"/>
                      </a:lnTo>
                      <a:lnTo>
                        <a:pt x="370" y="20075"/>
                      </a:lnTo>
                      <a:lnTo>
                        <a:pt x="241" y="21717"/>
                      </a:lnTo>
                      <a:lnTo>
                        <a:pt x="148" y="23341"/>
                      </a:lnTo>
                      <a:lnTo>
                        <a:pt x="56" y="24983"/>
                      </a:lnTo>
                      <a:lnTo>
                        <a:pt x="1" y="26606"/>
                      </a:lnTo>
                      <a:lnTo>
                        <a:pt x="1" y="26828"/>
                      </a:lnTo>
                      <a:lnTo>
                        <a:pt x="1" y="27031"/>
                      </a:lnTo>
                      <a:lnTo>
                        <a:pt x="56" y="27234"/>
                      </a:lnTo>
                      <a:lnTo>
                        <a:pt x="93" y="27326"/>
                      </a:lnTo>
                      <a:lnTo>
                        <a:pt x="148" y="27418"/>
                      </a:lnTo>
                      <a:lnTo>
                        <a:pt x="204" y="27511"/>
                      </a:lnTo>
                      <a:lnTo>
                        <a:pt x="259" y="27566"/>
                      </a:lnTo>
                      <a:lnTo>
                        <a:pt x="407" y="27677"/>
                      </a:lnTo>
                      <a:lnTo>
                        <a:pt x="591" y="27787"/>
                      </a:lnTo>
                      <a:lnTo>
                        <a:pt x="757" y="27861"/>
                      </a:lnTo>
                      <a:lnTo>
                        <a:pt x="1237" y="28027"/>
                      </a:lnTo>
                      <a:lnTo>
                        <a:pt x="1735" y="28156"/>
                      </a:lnTo>
                      <a:lnTo>
                        <a:pt x="2233" y="28267"/>
                      </a:lnTo>
                      <a:lnTo>
                        <a:pt x="2732" y="28322"/>
                      </a:lnTo>
                      <a:lnTo>
                        <a:pt x="3248" y="28378"/>
                      </a:lnTo>
                      <a:lnTo>
                        <a:pt x="3765" y="28415"/>
                      </a:lnTo>
                      <a:lnTo>
                        <a:pt x="4780" y="28452"/>
                      </a:lnTo>
                      <a:lnTo>
                        <a:pt x="5942" y="28488"/>
                      </a:lnTo>
                      <a:lnTo>
                        <a:pt x="7104" y="28507"/>
                      </a:lnTo>
                      <a:lnTo>
                        <a:pt x="8248" y="28507"/>
                      </a:lnTo>
                      <a:lnTo>
                        <a:pt x="9411" y="28470"/>
                      </a:lnTo>
                      <a:lnTo>
                        <a:pt x="9983" y="28433"/>
                      </a:lnTo>
                      <a:lnTo>
                        <a:pt x="10555" y="28378"/>
                      </a:lnTo>
                      <a:lnTo>
                        <a:pt x="11127" y="28322"/>
                      </a:lnTo>
                      <a:lnTo>
                        <a:pt x="11699" y="28249"/>
                      </a:lnTo>
                      <a:lnTo>
                        <a:pt x="12271" y="28156"/>
                      </a:lnTo>
                      <a:lnTo>
                        <a:pt x="12824" y="28046"/>
                      </a:lnTo>
                      <a:lnTo>
                        <a:pt x="13378" y="27916"/>
                      </a:lnTo>
                      <a:lnTo>
                        <a:pt x="13931" y="27769"/>
                      </a:lnTo>
                      <a:lnTo>
                        <a:pt x="14208" y="27677"/>
                      </a:lnTo>
                      <a:lnTo>
                        <a:pt x="14485" y="27566"/>
                      </a:lnTo>
                      <a:lnTo>
                        <a:pt x="14596" y="27492"/>
                      </a:lnTo>
                      <a:lnTo>
                        <a:pt x="14706" y="27400"/>
                      </a:lnTo>
                      <a:lnTo>
                        <a:pt x="14817" y="27308"/>
                      </a:lnTo>
                      <a:lnTo>
                        <a:pt x="14891" y="27197"/>
                      </a:lnTo>
                      <a:lnTo>
                        <a:pt x="14946" y="27086"/>
                      </a:lnTo>
                      <a:lnTo>
                        <a:pt x="14983" y="26994"/>
                      </a:lnTo>
                      <a:lnTo>
                        <a:pt x="15038" y="26754"/>
                      </a:lnTo>
                      <a:lnTo>
                        <a:pt x="15038" y="26514"/>
                      </a:lnTo>
                      <a:lnTo>
                        <a:pt x="15038" y="26293"/>
                      </a:lnTo>
                      <a:lnTo>
                        <a:pt x="14651" y="10443"/>
                      </a:lnTo>
                      <a:lnTo>
                        <a:pt x="14614" y="8894"/>
                      </a:lnTo>
                      <a:lnTo>
                        <a:pt x="14614" y="8063"/>
                      </a:lnTo>
                      <a:lnTo>
                        <a:pt x="14577" y="7233"/>
                      </a:lnTo>
                      <a:lnTo>
                        <a:pt x="14522" y="6403"/>
                      </a:lnTo>
                      <a:lnTo>
                        <a:pt x="14485" y="5997"/>
                      </a:lnTo>
                      <a:lnTo>
                        <a:pt x="14429" y="5572"/>
                      </a:lnTo>
                      <a:lnTo>
                        <a:pt x="14356" y="5166"/>
                      </a:lnTo>
                      <a:lnTo>
                        <a:pt x="14282" y="4761"/>
                      </a:lnTo>
                      <a:lnTo>
                        <a:pt x="14190" y="4373"/>
                      </a:lnTo>
                      <a:lnTo>
                        <a:pt x="14079" y="3986"/>
                      </a:lnTo>
                      <a:lnTo>
                        <a:pt x="13913" y="3506"/>
                      </a:lnTo>
                      <a:lnTo>
                        <a:pt x="13728" y="3045"/>
                      </a:lnTo>
                      <a:lnTo>
                        <a:pt x="13507" y="2602"/>
                      </a:lnTo>
                      <a:lnTo>
                        <a:pt x="13230" y="2177"/>
                      </a:lnTo>
                      <a:lnTo>
                        <a:pt x="13027" y="1882"/>
                      </a:lnTo>
                      <a:lnTo>
                        <a:pt x="12769" y="1624"/>
                      </a:lnTo>
                      <a:lnTo>
                        <a:pt x="12511" y="1384"/>
                      </a:lnTo>
                      <a:lnTo>
                        <a:pt x="12215" y="1144"/>
                      </a:lnTo>
                      <a:lnTo>
                        <a:pt x="11920" y="960"/>
                      </a:lnTo>
                      <a:lnTo>
                        <a:pt x="11606" y="775"/>
                      </a:lnTo>
                      <a:lnTo>
                        <a:pt x="11274" y="609"/>
                      </a:lnTo>
                      <a:lnTo>
                        <a:pt x="10942" y="480"/>
                      </a:lnTo>
                      <a:lnTo>
                        <a:pt x="10647" y="369"/>
                      </a:lnTo>
                      <a:lnTo>
                        <a:pt x="10370" y="277"/>
                      </a:lnTo>
                      <a:lnTo>
                        <a:pt x="10075" y="203"/>
                      </a:lnTo>
                      <a:lnTo>
                        <a:pt x="9780" y="148"/>
                      </a:lnTo>
                      <a:lnTo>
                        <a:pt x="9485" y="92"/>
                      </a:lnTo>
                      <a:lnTo>
                        <a:pt x="9189" y="56"/>
                      </a:lnTo>
                      <a:lnTo>
                        <a:pt x="8894" y="19"/>
                      </a:lnTo>
                      <a:lnTo>
                        <a:pt x="8599"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57;p31">
                  <a:extLst>
                    <a:ext uri="{FF2B5EF4-FFF2-40B4-BE49-F238E27FC236}">
                      <a16:creationId xmlns:a16="http://schemas.microsoft.com/office/drawing/2014/main" id="{A891A749-08B4-715B-1D91-E7B25BB6C763}"/>
                    </a:ext>
                  </a:extLst>
                </p:cNvPr>
                <p:cNvSpPr/>
                <p:nvPr/>
              </p:nvSpPr>
              <p:spPr>
                <a:xfrm>
                  <a:off x="8494423" y="3805737"/>
                  <a:ext cx="82792" cy="115952"/>
                </a:xfrm>
                <a:custGeom>
                  <a:avLst/>
                  <a:gdLst/>
                  <a:ahLst/>
                  <a:cxnLst/>
                  <a:rect l="l" t="t" r="r" b="b"/>
                  <a:pathLst>
                    <a:path w="4282" h="5997" extrusionOk="0">
                      <a:moveTo>
                        <a:pt x="1772" y="0"/>
                      </a:moveTo>
                      <a:lnTo>
                        <a:pt x="1588" y="19"/>
                      </a:lnTo>
                      <a:lnTo>
                        <a:pt x="1495" y="37"/>
                      </a:lnTo>
                      <a:lnTo>
                        <a:pt x="1403" y="74"/>
                      </a:lnTo>
                      <a:lnTo>
                        <a:pt x="1237" y="166"/>
                      </a:lnTo>
                      <a:lnTo>
                        <a:pt x="1089" y="295"/>
                      </a:lnTo>
                      <a:lnTo>
                        <a:pt x="942" y="462"/>
                      </a:lnTo>
                      <a:lnTo>
                        <a:pt x="831" y="664"/>
                      </a:lnTo>
                      <a:lnTo>
                        <a:pt x="702" y="886"/>
                      </a:lnTo>
                      <a:lnTo>
                        <a:pt x="591" y="1126"/>
                      </a:lnTo>
                      <a:lnTo>
                        <a:pt x="499" y="1384"/>
                      </a:lnTo>
                      <a:lnTo>
                        <a:pt x="351" y="1901"/>
                      </a:lnTo>
                      <a:lnTo>
                        <a:pt x="222" y="2417"/>
                      </a:lnTo>
                      <a:lnTo>
                        <a:pt x="130" y="2860"/>
                      </a:lnTo>
                      <a:lnTo>
                        <a:pt x="75" y="3229"/>
                      </a:lnTo>
                      <a:lnTo>
                        <a:pt x="19" y="3617"/>
                      </a:lnTo>
                      <a:lnTo>
                        <a:pt x="1" y="4041"/>
                      </a:lnTo>
                      <a:lnTo>
                        <a:pt x="1" y="4244"/>
                      </a:lnTo>
                      <a:lnTo>
                        <a:pt x="19" y="4447"/>
                      </a:lnTo>
                      <a:lnTo>
                        <a:pt x="56" y="4650"/>
                      </a:lnTo>
                      <a:lnTo>
                        <a:pt x="93" y="4853"/>
                      </a:lnTo>
                      <a:lnTo>
                        <a:pt x="167" y="5037"/>
                      </a:lnTo>
                      <a:lnTo>
                        <a:pt x="241" y="5222"/>
                      </a:lnTo>
                      <a:lnTo>
                        <a:pt x="333" y="5369"/>
                      </a:lnTo>
                      <a:lnTo>
                        <a:pt x="462" y="5517"/>
                      </a:lnTo>
                      <a:lnTo>
                        <a:pt x="610" y="5646"/>
                      </a:lnTo>
                      <a:lnTo>
                        <a:pt x="776" y="5757"/>
                      </a:lnTo>
                      <a:lnTo>
                        <a:pt x="960" y="5849"/>
                      </a:lnTo>
                      <a:lnTo>
                        <a:pt x="1182" y="5905"/>
                      </a:lnTo>
                      <a:lnTo>
                        <a:pt x="1458" y="5941"/>
                      </a:lnTo>
                      <a:lnTo>
                        <a:pt x="1754" y="5978"/>
                      </a:lnTo>
                      <a:lnTo>
                        <a:pt x="2067" y="5997"/>
                      </a:lnTo>
                      <a:lnTo>
                        <a:pt x="2381" y="5997"/>
                      </a:lnTo>
                      <a:lnTo>
                        <a:pt x="2695" y="5960"/>
                      </a:lnTo>
                      <a:lnTo>
                        <a:pt x="2990" y="5905"/>
                      </a:lnTo>
                      <a:lnTo>
                        <a:pt x="3137" y="5868"/>
                      </a:lnTo>
                      <a:lnTo>
                        <a:pt x="3267" y="5812"/>
                      </a:lnTo>
                      <a:lnTo>
                        <a:pt x="3396" y="5738"/>
                      </a:lnTo>
                      <a:lnTo>
                        <a:pt x="3525" y="5665"/>
                      </a:lnTo>
                      <a:lnTo>
                        <a:pt x="3691" y="5517"/>
                      </a:lnTo>
                      <a:lnTo>
                        <a:pt x="3802" y="5406"/>
                      </a:lnTo>
                      <a:lnTo>
                        <a:pt x="3894" y="5277"/>
                      </a:lnTo>
                      <a:lnTo>
                        <a:pt x="3968" y="5130"/>
                      </a:lnTo>
                      <a:lnTo>
                        <a:pt x="4042" y="4982"/>
                      </a:lnTo>
                      <a:lnTo>
                        <a:pt x="4097" y="4816"/>
                      </a:lnTo>
                      <a:lnTo>
                        <a:pt x="4134" y="4650"/>
                      </a:lnTo>
                      <a:lnTo>
                        <a:pt x="4208" y="4299"/>
                      </a:lnTo>
                      <a:lnTo>
                        <a:pt x="4245" y="3930"/>
                      </a:lnTo>
                      <a:lnTo>
                        <a:pt x="4263" y="3580"/>
                      </a:lnTo>
                      <a:lnTo>
                        <a:pt x="4281" y="2934"/>
                      </a:lnTo>
                      <a:lnTo>
                        <a:pt x="4281" y="2565"/>
                      </a:lnTo>
                      <a:lnTo>
                        <a:pt x="4281" y="2177"/>
                      </a:lnTo>
                      <a:lnTo>
                        <a:pt x="4263" y="2011"/>
                      </a:lnTo>
                      <a:lnTo>
                        <a:pt x="4226" y="1827"/>
                      </a:lnTo>
                      <a:lnTo>
                        <a:pt x="4189" y="1642"/>
                      </a:lnTo>
                      <a:lnTo>
                        <a:pt x="4134" y="1458"/>
                      </a:lnTo>
                      <a:lnTo>
                        <a:pt x="4060" y="1273"/>
                      </a:lnTo>
                      <a:lnTo>
                        <a:pt x="3968" y="1107"/>
                      </a:lnTo>
                      <a:lnTo>
                        <a:pt x="3857" y="941"/>
                      </a:lnTo>
                      <a:lnTo>
                        <a:pt x="3746" y="794"/>
                      </a:lnTo>
                      <a:lnTo>
                        <a:pt x="3599" y="664"/>
                      </a:lnTo>
                      <a:lnTo>
                        <a:pt x="3451" y="535"/>
                      </a:lnTo>
                      <a:lnTo>
                        <a:pt x="3285" y="425"/>
                      </a:lnTo>
                      <a:lnTo>
                        <a:pt x="3119" y="314"/>
                      </a:lnTo>
                      <a:lnTo>
                        <a:pt x="2953" y="222"/>
                      </a:lnTo>
                      <a:lnTo>
                        <a:pt x="2768" y="148"/>
                      </a:lnTo>
                      <a:lnTo>
                        <a:pt x="2565" y="93"/>
                      </a:lnTo>
                      <a:lnTo>
                        <a:pt x="2381" y="37"/>
                      </a:lnTo>
                      <a:lnTo>
                        <a:pt x="2178" y="19"/>
                      </a:lnTo>
                      <a:lnTo>
                        <a:pt x="1975" y="0"/>
                      </a:lnTo>
                      <a:close/>
                    </a:path>
                  </a:pathLst>
                </a:custGeom>
                <a:solidFill>
                  <a:srgbClr val="D99D8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58;p31">
                  <a:extLst>
                    <a:ext uri="{FF2B5EF4-FFF2-40B4-BE49-F238E27FC236}">
                      <a16:creationId xmlns:a16="http://schemas.microsoft.com/office/drawing/2014/main" id="{107C4B17-244A-22ED-2930-9EF0913D7E34}"/>
                    </a:ext>
                  </a:extLst>
                </p:cNvPr>
                <p:cNvSpPr/>
                <p:nvPr/>
              </p:nvSpPr>
              <p:spPr>
                <a:xfrm>
                  <a:off x="8462327" y="3726889"/>
                  <a:ext cx="37471" cy="61389"/>
                </a:xfrm>
                <a:custGeom>
                  <a:avLst/>
                  <a:gdLst/>
                  <a:ahLst/>
                  <a:cxnLst/>
                  <a:rect l="l" t="t" r="r" b="b"/>
                  <a:pathLst>
                    <a:path w="1938" h="3175" extrusionOk="0">
                      <a:moveTo>
                        <a:pt x="646" y="1"/>
                      </a:moveTo>
                      <a:lnTo>
                        <a:pt x="554" y="19"/>
                      </a:lnTo>
                      <a:lnTo>
                        <a:pt x="480" y="56"/>
                      </a:lnTo>
                      <a:lnTo>
                        <a:pt x="388" y="93"/>
                      </a:lnTo>
                      <a:lnTo>
                        <a:pt x="314" y="167"/>
                      </a:lnTo>
                      <a:lnTo>
                        <a:pt x="259" y="240"/>
                      </a:lnTo>
                      <a:lnTo>
                        <a:pt x="185" y="314"/>
                      </a:lnTo>
                      <a:lnTo>
                        <a:pt x="148" y="425"/>
                      </a:lnTo>
                      <a:lnTo>
                        <a:pt x="56" y="646"/>
                      </a:lnTo>
                      <a:lnTo>
                        <a:pt x="19" y="905"/>
                      </a:lnTo>
                      <a:lnTo>
                        <a:pt x="0" y="1200"/>
                      </a:lnTo>
                      <a:lnTo>
                        <a:pt x="19" y="1495"/>
                      </a:lnTo>
                      <a:lnTo>
                        <a:pt x="92" y="1827"/>
                      </a:lnTo>
                      <a:lnTo>
                        <a:pt x="185" y="2141"/>
                      </a:lnTo>
                      <a:lnTo>
                        <a:pt x="314" y="2418"/>
                      </a:lnTo>
                      <a:lnTo>
                        <a:pt x="461" y="2658"/>
                      </a:lnTo>
                      <a:lnTo>
                        <a:pt x="646" y="2861"/>
                      </a:lnTo>
                      <a:lnTo>
                        <a:pt x="812" y="3027"/>
                      </a:lnTo>
                      <a:lnTo>
                        <a:pt x="904" y="3082"/>
                      </a:lnTo>
                      <a:lnTo>
                        <a:pt x="1015" y="3137"/>
                      </a:lnTo>
                      <a:lnTo>
                        <a:pt x="1107" y="3174"/>
                      </a:lnTo>
                      <a:lnTo>
                        <a:pt x="1384" y="3174"/>
                      </a:lnTo>
                      <a:lnTo>
                        <a:pt x="1476" y="3137"/>
                      </a:lnTo>
                      <a:lnTo>
                        <a:pt x="1550" y="3082"/>
                      </a:lnTo>
                      <a:lnTo>
                        <a:pt x="1624" y="3027"/>
                      </a:lnTo>
                      <a:lnTo>
                        <a:pt x="1698" y="2953"/>
                      </a:lnTo>
                      <a:lnTo>
                        <a:pt x="1753" y="2861"/>
                      </a:lnTo>
                      <a:lnTo>
                        <a:pt x="1808" y="2768"/>
                      </a:lnTo>
                      <a:lnTo>
                        <a:pt x="1882" y="2547"/>
                      </a:lnTo>
                      <a:lnTo>
                        <a:pt x="1938" y="2289"/>
                      </a:lnTo>
                      <a:lnTo>
                        <a:pt x="1938" y="1993"/>
                      </a:lnTo>
                      <a:lnTo>
                        <a:pt x="1919" y="1680"/>
                      </a:lnTo>
                      <a:lnTo>
                        <a:pt x="1845" y="1366"/>
                      </a:lnTo>
                      <a:lnTo>
                        <a:pt x="1753" y="1052"/>
                      </a:lnTo>
                      <a:lnTo>
                        <a:pt x="1624" y="776"/>
                      </a:lnTo>
                      <a:lnTo>
                        <a:pt x="1476" y="517"/>
                      </a:lnTo>
                      <a:lnTo>
                        <a:pt x="1310" y="314"/>
                      </a:lnTo>
                      <a:lnTo>
                        <a:pt x="1126" y="167"/>
                      </a:lnTo>
                      <a:lnTo>
                        <a:pt x="1033" y="93"/>
                      </a:lnTo>
                      <a:lnTo>
                        <a:pt x="941" y="56"/>
                      </a:lnTo>
                      <a:lnTo>
                        <a:pt x="849" y="19"/>
                      </a:lnTo>
                      <a:lnTo>
                        <a:pt x="757"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59;p31">
                  <a:extLst>
                    <a:ext uri="{FF2B5EF4-FFF2-40B4-BE49-F238E27FC236}">
                      <a16:creationId xmlns:a16="http://schemas.microsoft.com/office/drawing/2014/main" id="{AC339136-D56A-4898-CF3A-88E7B7F71078}"/>
                    </a:ext>
                  </a:extLst>
                </p:cNvPr>
                <p:cNvSpPr/>
                <p:nvPr/>
              </p:nvSpPr>
              <p:spPr>
                <a:xfrm>
                  <a:off x="8238292" y="4012641"/>
                  <a:ext cx="212994" cy="455591"/>
                </a:xfrm>
                <a:custGeom>
                  <a:avLst/>
                  <a:gdLst/>
                  <a:ahLst/>
                  <a:cxnLst/>
                  <a:rect l="l" t="t" r="r" b="b"/>
                  <a:pathLst>
                    <a:path w="11016" h="23563" extrusionOk="0">
                      <a:moveTo>
                        <a:pt x="7085" y="1"/>
                      </a:moveTo>
                      <a:lnTo>
                        <a:pt x="6864" y="19"/>
                      </a:lnTo>
                      <a:lnTo>
                        <a:pt x="6624" y="75"/>
                      </a:lnTo>
                      <a:lnTo>
                        <a:pt x="6384" y="148"/>
                      </a:lnTo>
                      <a:lnTo>
                        <a:pt x="6144" y="278"/>
                      </a:lnTo>
                      <a:lnTo>
                        <a:pt x="5904" y="407"/>
                      </a:lnTo>
                      <a:lnTo>
                        <a:pt x="5664" y="573"/>
                      </a:lnTo>
                      <a:lnTo>
                        <a:pt x="5425" y="776"/>
                      </a:lnTo>
                      <a:lnTo>
                        <a:pt x="5185" y="979"/>
                      </a:lnTo>
                      <a:lnTo>
                        <a:pt x="4945" y="1219"/>
                      </a:lnTo>
                      <a:lnTo>
                        <a:pt x="4705" y="1477"/>
                      </a:lnTo>
                      <a:lnTo>
                        <a:pt x="4465" y="1754"/>
                      </a:lnTo>
                      <a:lnTo>
                        <a:pt x="3967" y="2344"/>
                      </a:lnTo>
                      <a:lnTo>
                        <a:pt x="3506" y="3008"/>
                      </a:lnTo>
                      <a:lnTo>
                        <a:pt x="3044" y="3691"/>
                      </a:lnTo>
                      <a:lnTo>
                        <a:pt x="2602" y="4411"/>
                      </a:lnTo>
                      <a:lnTo>
                        <a:pt x="2177" y="5149"/>
                      </a:lnTo>
                      <a:lnTo>
                        <a:pt x="1790" y="5887"/>
                      </a:lnTo>
                      <a:lnTo>
                        <a:pt x="1402" y="6606"/>
                      </a:lnTo>
                      <a:lnTo>
                        <a:pt x="1089" y="7234"/>
                      </a:lnTo>
                      <a:lnTo>
                        <a:pt x="793" y="7879"/>
                      </a:lnTo>
                      <a:lnTo>
                        <a:pt x="498" y="8525"/>
                      </a:lnTo>
                      <a:lnTo>
                        <a:pt x="221" y="9171"/>
                      </a:lnTo>
                      <a:lnTo>
                        <a:pt x="111" y="9448"/>
                      </a:lnTo>
                      <a:lnTo>
                        <a:pt x="55" y="9577"/>
                      </a:lnTo>
                      <a:lnTo>
                        <a:pt x="18" y="9706"/>
                      </a:lnTo>
                      <a:lnTo>
                        <a:pt x="0" y="9817"/>
                      </a:lnTo>
                      <a:lnTo>
                        <a:pt x="0" y="9946"/>
                      </a:lnTo>
                      <a:lnTo>
                        <a:pt x="18" y="10093"/>
                      </a:lnTo>
                      <a:lnTo>
                        <a:pt x="55" y="10241"/>
                      </a:lnTo>
                      <a:lnTo>
                        <a:pt x="166" y="10592"/>
                      </a:lnTo>
                      <a:lnTo>
                        <a:pt x="295" y="10942"/>
                      </a:lnTo>
                      <a:lnTo>
                        <a:pt x="590" y="11606"/>
                      </a:lnTo>
                      <a:lnTo>
                        <a:pt x="886" y="12252"/>
                      </a:lnTo>
                      <a:lnTo>
                        <a:pt x="1218" y="12880"/>
                      </a:lnTo>
                      <a:lnTo>
                        <a:pt x="1587" y="13488"/>
                      </a:lnTo>
                      <a:lnTo>
                        <a:pt x="1956" y="14079"/>
                      </a:lnTo>
                      <a:lnTo>
                        <a:pt x="2362" y="14669"/>
                      </a:lnTo>
                      <a:lnTo>
                        <a:pt x="2768" y="15260"/>
                      </a:lnTo>
                      <a:lnTo>
                        <a:pt x="3192" y="15813"/>
                      </a:lnTo>
                      <a:lnTo>
                        <a:pt x="3635" y="16385"/>
                      </a:lnTo>
                      <a:lnTo>
                        <a:pt x="4299" y="17271"/>
                      </a:lnTo>
                      <a:lnTo>
                        <a:pt x="4945" y="18156"/>
                      </a:lnTo>
                      <a:lnTo>
                        <a:pt x="6218" y="19983"/>
                      </a:lnTo>
                      <a:lnTo>
                        <a:pt x="6532" y="20389"/>
                      </a:lnTo>
                      <a:lnTo>
                        <a:pt x="6864" y="20813"/>
                      </a:lnTo>
                      <a:lnTo>
                        <a:pt x="7177" y="21238"/>
                      </a:lnTo>
                      <a:lnTo>
                        <a:pt x="7510" y="21662"/>
                      </a:lnTo>
                      <a:lnTo>
                        <a:pt x="7805" y="22105"/>
                      </a:lnTo>
                      <a:lnTo>
                        <a:pt x="7934" y="22326"/>
                      </a:lnTo>
                      <a:lnTo>
                        <a:pt x="8063" y="22566"/>
                      </a:lnTo>
                      <a:lnTo>
                        <a:pt x="8174" y="22788"/>
                      </a:lnTo>
                      <a:lnTo>
                        <a:pt x="8284" y="23028"/>
                      </a:lnTo>
                      <a:lnTo>
                        <a:pt x="8358" y="23286"/>
                      </a:lnTo>
                      <a:lnTo>
                        <a:pt x="8432" y="23526"/>
                      </a:lnTo>
                      <a:lnTo>
                        <a:pt x="8598" y="23544"/>
                      </a:lnTo>
                      <a:lnTo>
                        <a:pt x="8764" y="23563"/>
                      </a:lnTo>
                      <a:lnTo>
                        <a:pt x="9096" y="23544"/>
                      </a:lnTo>
                      <a:lnTo>
                        <a:pt x="9428" y="23470"/>
                      </a:lnTo>
                      <a:lnTo>
                        <a:pt x="9761" y="23378"/>
                      </a:lnTo>
                      <a:lnTo>
                        <a:pt x="10074" y="23249"/>
                      </a:lnTo>
                      <a:lnTo>
                        <a:pt x="10388" y="23101"/>
                      </a:lnTo>
                      <a:lnTo>
                        <a:pt x="10683" y="22935"/>
                      </a:lnTo>
                      <a:lnTo>
                        <a:pt x="10978" y="22751"/>
                      </a:lnTo>
                      <a:lnTo>
                        <a:pt x="11015" y="22714"/>
                      </a:lnTo>
                      <a:lnTo>
                        <a:pt x="11015" y="22677"/>
                      </a:lnTo>
                      <a:lnTo>
                        <a:pt x="10997" y="22622"/>
                      </a:lnTo>
                      <a:lnTo>
                        <a:pt x="10941" y="22585"/>
                      </a:lnTo>
                      <a:lnTo>
                        <a:pt x="10886" y="22548"/>
                      </a:lnTo>
                      <a:lnTo>
                        <a:pt x="10683" y="22437"/>
                      </a:lnTo>
                      <a:lnTo>
                        <a:pt x="10499" y="22308"/>
                      </a:lnTo>
                      <a:lnTo>
                        <a:pt x="10351" y="22160"/>
                      </a:lnTo>
                      <a:lnTo>
                        <a:pt x="10222" y="21976"/>
                      </a:lnTo>
                      <a:lnTo>
                        <a:pt x="10093" y="21791"/>
                      </a:lnTo>
                      <a:lnTo>
                        <a:pt x="10000" y="21607"/>
                      </a:lnTo>
                      <a:lnTo>
                        <a:pt x="9816" y="21182"/>
                      </a:lnTo>
                      <a:lnTo>
                        <a:pt x="9318" y="20075"/>
                      </a:lnTo>
                      <a:lnTo>
                        <a:pt x="8783" y="18968"/>
                      </a:lnTo>
                      <a:lnTo>
                        <a:pt x="8248" y="17917"/>
                      </a:lnTo>
                      <a:lnTo>
                        <a:pt x="7694" y="16846"/>
                      </a:lnTo>
                      <a:lnTo>
                        <a:pt x="6569" y="14743"/>
                      </a:lnTo>
                      <a:lnTo>
                        <a:pt x="4613" y="11108"/>
                      </a:lnTo>
                      <a:lnTo>
                        <a:pt x="4428" y="10739"/>
                      </a:lnTo>
                      <a:lnTo>
                        <a:pt x="4336" y="10573"/>
                      </a:lnTo>
                      <a:lnTo>
                        <a:pt x="4281" y="10407"/>
                      </a:lnTo>
                      <a:lnTo>
                        <a:pt x="4225" y="10259"/>
                      </a:lnTo>
                      <a:lnTo>
                        <a:pt x="4225" y="10075"/>
                      </a:lnTo>
                      <a:lnTo>
                        <a:pt x="4244" y="9872"/>
                      </a:lnTo>
                      <a:lnTo>
                        <a:pt x="4299" y="9669"/>
                      </a:lnTo>
                      <a:lnTo>
                        <a:pt x="4373" y="9485"/>
                      </a:lnTo>
                      <a:lnTo>
                        <a:pt x="4447" y="9318"/>
                      </a:lnTo>
                      <a:lnTo>
                        <a:pt x="4631" y="9005"/>
                      </a:lnTo>
                      <a:lnTo>
                        <a:pt x="4853" y="8691"/>
                      </a:lnTo>
                      <a:lnTo>
                        <a:pt x="5074" y="8396"/>
                      </a:lnTo>
                      <a:lnTo>
                        <a:pt x="7842" y="4374"/>
                      </a:lnTo>
                      <a:lnTo>
                        <a:pt x="8118" y="3986"/>
                      </a:lnTo>
                      <a:lnTo>
                        <a:pt x="8377" y="3636"/>
                      </a:lnTo>
                      <a:lnTo>
                        <a:pt x="8506" y="3433"/>
                      </a:lnTo>
                      <a:lnTo>
                        <a:pt x="8598" y="3248"/>
                      </a:lnTo>
                      <a:lnTo>
                        <a:pt x="8690" y="3027"/>
                      </a:lnTo>
                      <a:lnTo>
                        <a:pt x="8783" y="2787"/>
                      </a:lnTo>
                      <a:lnTo>
                        <a:pt x="8838" y="2547"/>
                      </a:lnTo>
                      <a:lnTo>
                        <a:pt x="8856" y="2326"/>
                      </a:lnTo>
                      <a:lnTo>
                        <a:pt x="8875" y="2086"/>
                      </a:lnTo>
                      <a:lnTo>
                        <a:pt x="8875" y="1846"/>
                      </a:lnTo>
                      <a:lnTo>
                        <a:pt x="8838" y="1624"/>
                      </a:lnTo>
                      <a:lnTo>
                        <a:pt x="8783" y="1385"/>
                      </a:lnTo>
                      <a:lnTo>
                        <a:pt x="8690" y="1182"/>
                      </a:lnTo>
                      <a:lnTo>
                        <a:pt x="8561" y="960"/>
                      </a:lnTo>
                      <a:lnTo>
                        <a:pt x="8377" y="702"/>
                      </a:lnTo>
                      <a:lnTo>
                        <a:pt x="8174" y="481"/>
                      </a:lnTo>
                      <a:lnTo>
                        <a:pt x="7971" y="314"/>
                      </a:lnTo>
                      <a:lnTo>
                        <a:pt x="7749" y="167"/>
                      </a:lnTo>
                      <a:lnTo>
                        <a:pt x="7528" y="75"/>
                      </a:lnTo>
                      <a:lnTo>
                        <a:pt x="7307" y="19"/>
                      </a:lnTo>
                      <a:lnTo>
                        <a:pt x="7085"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60;p31">
                  <a:extLst>
                    <a:ext uri="{FF2B5EF4-FFF2-40B4-BE49-F238E27FC236}">
                      <a16:creationId xmlns:a16="http://schemas.microsoft.com/office/drawing/2014/main" id="{5588B451-BADD-C746-339F-86E1D5D904F8}"/>
                    </a:ext>
                  </a:extLst>
                </p:cNvPr>
                <p:cNvSpPr/>
                <p:nvPr/>
              </p:nvSpPr>
              <p:spPr>
                <a:xfrm>
                  <a:off x="8311050" y="3911693"/>
                  <a:ext cx="198744" cy="209417"/>
                </a:xfrm>
                <a:custGeom>
                  <a:avLst/>
                  <a:gdLst/>
                  <a:ahLst/>
                  <a:cxnLst/>
                  <a:rect l="l" t="t" r="r" b="b"/>
                  <a:pathLst>
                    <a:path w="10279" h="10831" extrusionOk="0">
                      <a:moveTo>
                        <a:pt x="7511" y="0"/>
                      </a:moveTo>
                      <a:lnTo>
                        <a:pt x="7252" y="19"/>
                      </a:lnTo>
                      <a:lnTo>
                        <a:pt x="7012" y="56"/>
                      </a:lnTo>
                      <a:lnTo>
                        <a:pt x="6754" y="111"/>
                      </a:lnTo>
                      <a:lnTo>
                        <a:pt x="6514" y="166"/>
                      </a:lnTo>
                      <a:lnTo>
                        <a:pt x="6256" y="240"/>
                      </a:lnTo>
                      <a:lnTo>
                        <a:pt x="5998" y="332"/>
                      </a:lnTo>
                      <a:lnTo>
                        <a:pt x="5758" y="443"/>
                      </a:lnTo>
                      <a:lnTo>
                        <a:pt x="5499" y="554"/>
                      </a:lnTo>
                      <a:lnTo>
                        <a:pt x="5020" y="794"/>
                      </a:lnTo>
                      <a:lnTo>
                        <a:pt x="4558" y="1089"/>
                      </a:lnTo>
                      <a:lnTo>
                        <a:pt x="4116" y="1402"/>
                      </a:lnTo>
                      <a:lnTo>
                        <a:pt x="3710" y="1735"/>
                      </a:lnTo>
                      <a:lnTo>
                        <a:pt x="3341" y="2067"/>
                      </a:lnTo>
                      <a:lnTo>
                        <a:pt x="3009" y="2417"/>
                      </a:lnTo>
                      <a:lnTo>
                        <a:pt x="2713" y="2768"/>
                      </a:lnTo>
                      <a:lnTo>
                        <a:pt x="2363" y="3211"/>
                      </a:lnTo>
                      <a:lnTo>
                        <a:pt x="1994" y="3653"/>
                      </a:lnTo>
                      <a:lnTo>
                        <a:pt x="1625" y="4115"/>
                      </a:lnTo>
                      <a:lnTo>
                        <a:pt x="1274" y="4576"/>
                      </a:lnTo>
                      <a:lnTo>
                        <a:pt x="924" y="5037"/>
                      </a:lnTo>
                      <a:lnTo>
                        <a:pt x="591" y="5535"/>
                      </a:lnTo>
                      <a:lnTo>
                        <a:pt x="444" y="5775"/>
                      </a:lnTo>
                      <a:lnTo>
                        <a:pt x="315" y="6034"/>
                      </a:lnTo>
                      <a:lnTo>
                        <a:pt x="186" y="6292"/>
                      </a:lnTo>
                      <a:lnTo>
                        <a:pt x="75" y="6550"/>
                      </a:lnTo>
                      <a:lnTo>
                        <a:pt x="19" y="6716"/>
                      </a:lnTo>
                      <a:lnTo>
                        <a:pt x="1" y="6790"/>
                      </a:lnTo>
                      <a:lnTo>
                        <a:pt x="19" y="6864"/>
                      </a:lnTo>
                      <a:lnTo>
                        <a:pt x="56" y="6956"/>
                      </a:lnTo>
                      <a:lnTo>
                        <a:pt x="112" y="7030"/>
                      </a:lnTo>
                      <a:lnTo>
                        <a:pt x="241" y="7159"/>
                      </a:lnTo>
                      <a:lnTo>
                        <a:pt x="887" y="7676"/>
                      </a:lnTo>
                      <a:lnTo>
                        <a:pt x="1551" y="8192"/>
                      </a:lnTo>
                      <a:lnTo>
                        <a:pt x="2234" y="8672"/>
                      </a:lnTo>
                      <a:lnTo>
                        <a:pt x="2916" y="9133"/>
                      </a:lnTo>
                      <a:lnTo>
                        <a:pt x="3617" y="9595"/>
                      </a:lnTo>
                      <a:lnTo>
                        <a:pt x="4337" y="10019"/>
                      </a:lnTo>
                      <a:lnTo>
                        <a:pt x="5057" y="10443"/>
                      </a:lnTo>
                      <a:lnTo>
                        <a:pt x="5795" y="10831"/>
                      </a:lnTo>
                      <a:lnTo>
                        <a:pt x="6108" y="10296"/>
                      </a:lnTo>
                      <a:lnTo>
                        <a:pt x="6883" y="9115"/>
                      </a:lnTo>
                      <a:lnTo>
                        <a:pt x="7695" y="7860"/>
                      </a:lnTo>
                      <a:lnTo>
                        <a:pt x="8027" y="7399"/>
                      </a:lnTo>
                      <a:lnTo>
                        <a:pt x="8212" y="7122"/>
                      </a:lnTo>
                      <a:lnTo>
                        <a:pt x="8544" y="6735"/>
                      </a:lnTo>
                      <a:lnTo>
                        <a:pt x="8876" y="6292"/>
                      </a:lnTo>
                      <a:lnTo>
                        <a:pt x="9208" y="5775"/>
                      </a:lnTo>
                      <a:lnTo>
                        <a:pt x="9522" y="5222"/>
                      </a:lnTo>
                      <a:lnTo>
                        <a:pt x="9669" y="4927"/>
                      </a:lnTo>
                      <a:lnTo>
                        <a:pt x="9798" y="4631"/>
                      </a:lnTo>
                      <a:lnTo>
                        <a:pt x="9928" y="4336"/>
                      </a:lnTo>
                      <a:lnTo>
                        <a:pt x="10020" y="4041"/>
                      </a:lnTo>
                      <a:lnTo>
                        <a:pt x="10112" y="3727"/>
                      </a:lnTo>
                      <a:lnTo>
                        <a:pt x="10186" y="3432"/>
                      </a:lnTo>
                      <a:lnTo>
                        <a:pt x="10241" y="3118"/>
                      </a:lnTo>
                      <a:lnTo>
                        <a:pt x="10278" y="2823"/>
                      </a:lnTo>
                      <a:lnTo>
                        <a:pt x="10278" y="2565"/>
                      </a:lnTo>
                      <a:lnTo>
                        <a:pt x="10278" y="2307"/>
                      </a:lnTo>
                      <a:lnTo>
                        <a:pt x="10241" y="2067"/>
                      </a:lnTo>
                      <a:lnTo>
                        <a:pt x="10186" y="1827"/>
                      </a:lnTo>
                      <a:lnTo>
                        <a:pt x="10094" y="1587"/>
                      </a:lnTo>
                      <a:lnTo>
                        <a:pt x="10001" y="1366"/>
                      </a:lnTo>
                      <a:lnTo>
                        <a:pt x="9872" y="1144"/>
                      </a:lnTo>
                      <a:lnTo>
                        <a:pt x="9706" y="941"/>
                      </a:lnTo>
                      <a:lnTo>
                        <a:pt x="9522" y="738"/>
                      </a:lnTo>
                      <a:lnTo>
                        <a:pt x="9319" y="572"/>
                      </a:lnTo>
                      <a:lnTo>
                        <a:pt x="9116" y="425"/>
                      </a:lnTo>
                      <a:lnTo>
                        <a:pt x="8913" y="295"/>
                      </a:lnTo>
                      <a:lnTo>
                        <a:pt x="8691" y="203"/>
                      </a:lnTo>
                      <a:lnTo>
                        <a:pt x="8470" y="129"/>
                      </a:lnTo>
                      <a:lnTo>
                        <a:pt x="8230" y="74"/>
                      </a:lnTo>
                      <a:lnTo>
                        <a:pt x="7990" y="19"/>
                      </a:lnTo>
                      <a:lnTo>
                        <a:pt x="7750"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61;p31">
                  <a:extLst>
                    <a:ext uri="{FF2B5EF4-FFF2-40B4-BE49-F238E27FC236}">
                      <a16:creationId xmlns:a16="http://schemas.microsoft.com/office/drawing/2014/main" id="{67601608-DD07-CA67-952F-7C63105B6571}"/>
                    </a:ext>
                  </a:extLst>
                </p:cNvPr>
                <p:cNvSpPr/>
                <p:nvPr/>
              </p:nvSpPr>
              <p:spPr>
                <a:xfrm>
                  <a:off x="8404534" y="3538875"/>
                  <a:ext cx="295052" cy="290431"/>
                </a:xfrm>
                <a:custGeom>
                  <a:avLst/>
                  <a:gdLst/>
                  <a:ahLst/>
                  <a:cxnLst/>
                  <a:rect l="l" t="t" r="r" b="b"/>
                  <a:pathLst>
                    <a:path w="15260" h="15021" extrusionOk="0">
                      <a:moveTo>
                        <a:pt x="10739" y="1"/>
                      </a:moveTo>
                      <a:lnTo>
                        <a:pt x="10517" y="38"/>
                      </a:lnTo>
                      <a:lnTo>
                        <a:pt x="10314" y="75"/>
                      </a:lnTo>
                      <a:lnTo>
                        <a:pt x="10093" y="149"/>
                      </a:lnTo>
                      <a:lnTo>
                        <a:pt x="9890" y="222"/>
                      </a:lnTo>
                      <a:lnTo>
                        <a:pt x="9705" y="333"/>
                      </a:lnTo>
                      <a:lnTo>
                        <a:pt x="9521" y="462"/>
                      </a:lnTo>
                      <a:lnTo>
                        <a:pt x="9373" y="573"/>
                      </a:lnTo>
                      <a:lnTo>
                        <a:pt x="9226" y="702"/>
                      </a:lnTo>
                      <a:lnTo>
                        <a:pt x="8949" y="960"/>
                      </a:lnTo>
                      <a:lnTo>
                        <a:pt x="8801" y="1090"/>
                      </a:lnTo>
                      <a:lnTo>
                        <a:pt x="8635" y="1182"/>
                      </a:lnTo>
                      <a:lnTo>
                        <a:pt x="8488" y="1274"/>
                      </a:lnTo>
                      <a:lnTo>
                        <a:pt x="8340" y="1348"/>
                      </a:lnTo>
                      <a:lnTo>
                        <a:pt x="8026" y="1477"/>
                      </a:lnTo>
                      <a:lnTo>
                        <a:pt x="7713" y="1551"/>
                      </a:lnTo>
                      <a:lnTo>
                        <a:pt x="7399" y="1606"/>
                      </a:lnTo>
                      <a:lnTo>
                        <a:pt x="7067" y="1625"/>
                      </a:lnTo>
                      <a:lnTo>
                        <a:pt x="6735" y="1606"/>
                      </a:lnTo>
                      <a:lnTo>
                        <a:pt x="6421" y="1588"/>
                      </a:lnTo>
                      <a:lnTo>
                        <a:pt x="5738" y="1532"/>
                      </a:lnTo>
                      <a:lnTo>
                        <a:pt x="5406" y="1514"/>
                      </a:lnTo>
                      <a:lnTo>
                        <a:pt x="5074" y="1496"/>
                      </a:lnTo>
                      <a:lnTo>
                        <a:pt x="4742" y="1496"/>
                      </a:lnTo>
                      <a:lnTo>
                        <a:pt x="4410" y="1514"/>
                      </a:lnTo>
                      <a:lnTo>
                        <a:pt x="4078" y="1569"/>
                      </a:lnTo>
                      <a:lnTo>
                        <a:pt x="3746" y="1643"/>
                      </a:lnTo>
                      <a:lnTo>
                        <a:pt x="3469" y="1754"/>
                      </a:lnTo>
                      <a:lnTo>
                        <a:pt x="3211" y="1883"/>
                      </a:lnTo>
                      <a:lnTo>
                        <a:pt x="2971" y="2031"/>
                      </a:lnTo>
                      <a:lnTo>
                        <a:pt x="2749" y="2197"/>
                      </a:lnTo>
                      <a:lnTo>
                        <a:pt x="2546" y="2400"/>
                      </a:lnTo>
                      <a:lnTo>
                        <a:pt x="2362" y="2621"/>
                      </a:lnTo>
                      <a:lnTo>
                        <a:pt x="2214" y="2861"/>
                      </a:lnTo>
                      <a:lnTo>
                        <a:pt x="2104" y="3138"/>
                      </a:lnTo>
                      <a:lnTo>
                        <a:pt x="2030" y="3414"/>
                      </a:lnTo>
                      <a:lnTo>
                        <a:pt x="1974" y="3728"/>
                      </a:lnTo>
                      <a:lnTo>
                        <a:pt x="1919" y="4337"/>
                      </a:lnTo>
                      <a:lnTo>
                        <a:pt x="1882" y="4614"/>
                      </a:lnTo>
                      <a:lnTo>
                        <a:pt x="1808" y="4872"/>
                      </a:lnTo>
                      <a:lnTo>
                        <a:pt x="1716" y="5167"/>
                      </a:lnTo>
                      <a:lnTo>
                        <a:pt x="1568" y="5444"/>
                      </a:lnTo>
                      <a:lnTo>
                        <a:pt x="1402" y="5702"/>
                      </a:lnTo>
                      <a:lnTo>
                        <a:pt x="1236" y="5961"/>
                      </a:lnTo>
                      <a:lnTo>
                        <a:pt x="849" y="6440"/>
                      </a:lnTo>
                      <a:lnTo>
                        <a:pt x="646" y="6680"/>
                      </a:lnTo>
                      <a:lnTo>
                        <a:pt x="461" y="6920"/>
                      </a:lnTo>
                      <a:lnTo>
                        <a:pt x="332" y="7141"/>
                      </a:lnTo>
                      <a:lnTo>
                        <a:pt x="222" y="7363"/>
                      </a:lnTo>
                      <a:lnTo>
                        <a:pt x="129" y="7621"/>
                      </a:lnTo>
                      <a:lnTo>
                        <a:pt x="56" y="7861"/>
                      </a:lnTo>
                      <a:lnTo>
                        <a:pt x="19" y="8119"/>
                      </a:lnTo>
                      <a:lnTo>
                        <a:pt x="0" y="8378"/>
                      </a:lnTo>
                      <a:lnTo>
                        <a:pt x="0" y="8636"/>
                      </a:lnTo>
                      <a:lnTo>
                        <a:pt x="19" y="8894"/>
                      </a:lnTo>
                      <a:lnTo>
                        <a:pt x="56" y="9171"/>
                      </a:lnTo>
                      <a:lnTo>
                        <a:pt x="92" y="9448"/>
                      </a:lnTo>
                      <a:lnTo>
                        <a:pt x="166" y="9706"/>
                      </a:lnTo>
                      <a:lnTo>
                        <a:pt x="240" y="9983"/>
                      </a:lnTo>
                      <a:lnTo>
                        <a:pt x="332" y="10241"/>
                      </a:lnTo>
                      <a:lnTo>
                        <a:pt x="425" y="10518"/>
                      </a:lnTo>
                      <a:lnTo>
                        <a:pt x="664" y="11016"/>
                      </a:lnTo>
                      <a:lnTo>
                        <a:pt x="941" y="11514"/>
                      </a:lnTo>
                      <a:lnTo>
                        <a:pt x="1236" y="11994"/>
                      </a:lnTo>
                      <a:lnTo>
                        <a:pt x="1550" y="12455"/>
                      </a:lnTo>
                      <a:lnTo>
                        <a:pt x="1882" y="12898"/>
                      </a:lnTo>
                      <a:lnTo>
                        <a:pt x="2196" y="13286"/>
                      </a:lnTo>
                      <a:lnTo>
                        <a:pt x="2380" y="13452"/>
                      </a:lnTo>
                      <a:lnTo>
                        <a:pt x="2565" y="13618"/>
                      </a:lnTo>
                      <a:lnTo>
                        <a:pt x="2805" y="13747"/>
                      </a:lnTo>
                      <a:lnTo>
                        <a:pt x="3081" y="13858"/>
                      </a:lnTo>
                      <a:lnTo>
                        <a:pt x="3617" y="14061"/>
                      </a:lnTo>
                      <a:lnTo>
                        <a:pt x="4336" y="14319"/>
                      </a:lnTo>
                      <a:lnTo>
                        <a:pt x="5074" y="14540"/>
                      </a:lnTo>
                      <a:lnTo>
                        <a:pt x="5831" y="14725"/>
                      </a:lnTo>
                      <a:lnTo>
                        <a:pt x="6587" y="14854"/>
                      </a:lnTo>
                      <a:lnTo>
                        <a:pt x="7325" y="14946"/>
                      </a:lnTo>
                      <a:lnTo>
                        <a:pt x="8082" y="15020"/>
                      </a:lnTo>
                      <a:lnTo>
                        <a:pt x="8248" y="15020"/>
                      </a:lnTo>
                      <a:lnTo>
                        <a:pt x="8432" y="14983"/>
                      </a:lnTo>
                      <a:lnTo>
                        <a:pt x="8598" y="14946"/>
                      </a:lnTo>
                      <a:lnTo>
                        <a:pt x="8764" y="14891"/>
                      </a:lnTo>
                      <a:lnTo>
                        <a:pt x="9096" y="14762"/>
                      </a:lnTo>
                      <a:lnTo>
                        <a:pt x="9429" y="14614"/>
                      </a:lnTo>
                      <a:lnTo>
                        <a:pt x="9779" y="14448"/>
                      </a:lnTo>
                      <a:lnTo>
                        <a:pt x="10130" y="14264"/>
                      </a:lnTo>
                      <a:lnTo>
                        <a:pt x="10462" y="14061"/>
                      </a:lnTo>
                      <a:lnTo>
                        <a:pt x="10794" y="13821"/>
                      </a:lnTo>
                      <a:lnTo>
                        <a:pt x="11108" y="13526"/>
                      </a:lnTo>
                      <a:lnTo>
                        <a:pt x="11384" y="13212"/>
                      </a:lnTo>
                      <a:lnTo>
                        <a:pt x="11661" y="12898"/>
                      </a:lnTo>
                      <a:lnTo>
                        <a:pt x="11938" y="12566"/>
                      </a:lnTo>
                      <a:lnTo>
                        <a:pt x="12122" y="12308"/>
                      </a:lnTo>
                      <a:lnTo>
                        <a:pt x="12325" y="12031"/>
                      </a:lnTo>
                      <a:lnTo>
                        <a:pt x="12473" y="11736"/>
                      </a:lnTo>
                      <a:lnTo>
                        <a:pt x="12528" y="11588"/>
                      </a:lnTo>
                      <a:lnTo>
                        <a:pt x="12584" y="11441"/>
                      </a:lnTo>
                      <a:lnTo>
                        <a:pt x="12621" y="11238"/>
                      </a:lnTo>
                      <a:lnTo>
                        <a:pt x="12658" y="11053"/>
                      </a:lnTo>
                      <a:lnTo>
                        <a:pt x="12676" y="10647"/>
                      </a:lnTo>
                      <a:lnTo>
                        <a:pt x="12694" y="10463"/>
                      </a:lnTo>
                      <a:lnTo>
                        <a:pt x="12713" y="10260"/>
                      </a:lnTo>
                      <a:lnTo>
                        <a:pt x="12768" y="10075"/>
                      </a:lnTo>
                      <a:lnTo>
                        <a:pt x="12824" y="9891"/>
                      </a:lnTo>
                      <a:lnTo>
                        <a:pt x="12953" y="9669"/>
                      </a:lnTo>
                      <a:lnTo>
                        <a:pt x="13100" y="9485"/>
                      </a:lnTo>
                      <a:lnTo>
                        <a:pt x="13248" y="9282"/>
                      </a:lnTo>
                      <a:lnTo>
                        <a:pt x="13414" y="9079"/>
                      </a:lnTo>
                      <a:lnTo>
                        <a:pt x="13506" y="8913"/>
                      </a:lnTo>
                      <a:lnTo>
                        <a:pt x="13580" y="8747"/>
                      </a:lnTo>
                      <a:lnTo>
                        <a:pt x="13635" y="8562"/>
                      </a:lnTo>
                      <a:lnTo>
                        <a:pt x="13672" y="8378"/>
                      </a:lnTo>
                      <a:lnTo>
                        <a:pt x="13672" y="8175"/>
                      </a:lnTo>
                      <a:lnTo>
                        <a:pt x="13672" y="7990"/>
                      </a:lnTo>
                      <a:lnTo>
                        <a:pt x="13635" y="7603"/>
                      </a:lnTo>
                      <a:lnTo>
                        <a:pt x="13599" y="7215"/>
                      </a:lnTo>
                      <a:lnTo>
                        <a:pt x="13599" y="7012"/>
                      </a:lnTo>
                      <a:lnTo>
                        <a:pt x="13599" y="6828"/>
                      </a:lnTo>
                      <a:lnTo>
                        <a:pt x="13617" y="6643"/>
                      </a:lnTo>
                      <a:lnTo>
                        <a:pt x="13654" y="6459"/>
                      </a:lnTo>
                      <a:lnTo>
                        <a:pt x="13709" y="6274"/>
                      </a:lnTo>
                      <a:lnTo>
                        <a:pt x="13783" y="6090"/>
                      </a:lnTo>
                      <a:lnTo>
                        <a:pt x="13931" y="5887"/>
                      </a:lnTo>
                      <a:lnTo>
                        <a:pt x="14078" y="5684"/>
                      </a:lnTo>
                      <a:lnTo>
                        <a:pt x="14429" y="5333"/>
                      </a:lnTo>
                      <a:lnTo>
                        <a:pt x="14613" y="5149"/>
                      </a:lnTo>
                      <a:lnTo>
                        <a:pt x="14761" y="4983"/>
                      </a:lnTo>
                      <a:lnTo>
                        <a:pt x="14909" y="4780"/>
                      </a:lnTo>
                      <a:lnTo>
                        <a:pt x="15038" y="4558"/>
                      </a:lnTo>
                      <a:lnTo>
                        <a:pt x="15130" y="4337"/>
                      </a:lnTo>
                      <a:lnTo>
                        <a:pt x="15204" y="4116"/>
                      </a:lnTo>
                      <a:lnTo>
                        <a:pt x="15241" y="3876"/>
                      </a:lnTo>
                      <a:lnTo>
                        <a:pt x="15259" y="3636"/>
                      </a:lnTo>
                      <a:lnTo>
                        <a:pt x="15259" y="3396"/>
                      </a:lnTo>
                      <a:lnTo>
                        <a:pt x="15241" y="3156"/>
                      </a:lnTo>
                      <a:lnTo>
                        <a:pt x="15204" y="2916"/>
                      </a:lnTo>
                      <a:lnTo>
                        <a:pt x="15130" y="2695"/>
                      </a:lnTo>
                      <a:lnTo>
                        <a:pt x="15056" y="2510"/>
                      </a:lnTo>
                      <a:lnTo>
                        <a:pt x="14964" y="2326"/>
                      </a:lnTo>
                      <a:lnTo>
                        <a:pt x="14872" y="2160"/>
                      </a:lnTo>
                      <a:lnTo>
                        <a:pt x="14779" y="1994"/>
                      </a:lnTo>
                      <a:lnTo>
                        <a:pt x="14540" y="1680"/>
                      </a:lnTo>
                      <a:lnTo>
                        <a:pt x="14263" y="1403"/>
                      </a:lnTo>
                      <a:lnTo>
                        <a:pt x="13968" y="1126"/>
                      </a:lnTo>
                      <a:lnTo>
                        <a:pt x="13635" y="905"/>
                      </a:lnTo>
                      <a:lnTo>
                        <a:pt x="13303" y="684"/>
                      </a:lnTo>
                      <a:lnTo>
                        <a:pt x="12953" y="499"/>
                      </a:lnTo>
                      <a:lnTo>
                        <a:pt x="12528" y="315"/>
                      </a:lnTo>
                      <a:lnTo>
                        <a:pt x="12086" y="167"/>
                      </a:lnTo>
                      <a:lnTo>
                        <a:pt x="11864" y="112"/>
                      </a:lnTo>
                      <a:lnTo>
                        <a:pt x="11643" y="56"/>
                      </a:lnTo>
                      <a:lnTo>
                        <a:pt x="11421" y="19"/>
                      </a:lnTo>
                      <a:lnTo>
                        <a:pt x="1118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62;p31">
                  <a:extLst>
                    <a:ext uri="{FF2B5EF4-FFF2-40B4-BE49-F238E27FC236}">
                      <a16:creationId xmlns:a16="http://schemas.microsoft.com/office/drawing/2014/main" id="{842D8608-8F62-2270-3432-23FD7EF8B4CD}"/>
                    </a:ext>
                  </a:extLst>
                </p:cNvPr>
                <p:cNvSpPr/>
                <p:nvPr/>
              </p:nvSpPr>
              <p:spPr>
                <a:xfrm>
                  <a:off x="8464106" y="3634139"/>
                  <a:ext cx="181594" cy="236892"/>
                </a:xfrm>
                <a:custGeom>
                  <a:avLst/>
                  <a:gdLst/>
                  <a:ahLst/>
                  <a:cxnLst/>
                  <a:rect l="l" t="t" r="r" b="b"/>
                  <a:pathLst>
                    <a:path w="9392" h="12252" extrusionOk="0">
                      <a:moveTo>
                        <a:pt x="3967" y="0"/>
                      </a:moveTo>
                      <a:lnTo>
                        <a:pt x="3617" y="37"/>
                      </a:lnTo>
                      <a:lnTo>
                        <a:pt x="3285" y="74"/>
                      </a:lnTo>
                      <a:lnTo>
                        <a:pt x="2971" y="166"/>
                      </a:lnTo>
                      <a:lnTo>
                        <a:pt x="2657" y="277"/>
                      </a:lnTo>
                      <a:lnTo>
                        <a:pt x="2362" y="406"/>
                      </a:lnTo>
                      <a:lnTo>
                        <a:pt x="2085" y="591"/>
                      </a:lnTo>
                      <a:lnTo>
                        <a:pt x="1827" y="794"/>
                      </a:lnTo>
                      <a:lnTo>
                        <a:pt x="1698" y="904"/>
                      </a:lnTo>
                      <a:lnTo>
                        <a:pt x="1587" y="1034"/>
                      </a:lnTo>
                      <a:lnTo>
                        <a:pt x="1384" y="1310"/>
                      </a:lnTo>
                      <a:lnTo>
                        <a:pt x="1181" y="1606"/>
                      </a:lnTo>
                      <a:lnTo>
                        <a:pt x="997" y="1901"/>
                      </a:lnTo>
                      <a:lnTo>
                        <a:pt x="812" y="2214"/>
                      </a:lnTo>
                      <a:lnTo>
                        <a:pt x="665" y="2547"/>
                      </a:lnTo>
                      <a:lnTo>
                        <a:pt x="536" y="2879"/>
                      </a:lnTo>
                      <a:lnTo>
                        <a:pt x="406" y="3229"/>
                      </a:lnTo>
                      <a:lnTo>
                        <a:pt x="296" y="3580"/>
                      </a:lnTo>
                      <a:lnTo>
                        <a:pt x="203" y="3930"/>
                      </a:lnTo>
                      <a:lnTo>
                        <a:pt x="148" y="4299"/>
                      </a:lnTo>
                      <a:lnTo>
                        <a:pt x="74" y="4650"/>
                      </a:lnTo>
                      <a:lnTo>
                        <a:pt x="37" y="5019"/>
                      </a:lnTo>
                      <a:lnTo>
                        <a:pt x="19" y="5388"/>
                      </a:lnTo>
                      <a:lnTo>
                        <a:pt x="0" y="5757"/>
                      </a:lnTo>
                      <a:lnTo>
                        <a:pt x="19" y="6126"/>
                      </a:lnTo>
                      <a:lnTo>
                        <a:pt x="37" y="6495"/>
                      </a:lnTo>
                      <a:lnTo>
                        <a:pt x="74" y="6846"/>
                      </a:lnTo>
                      <a:lnTo>
                        <a:pt x="148" y="7196"/>
                      </a:lnTo>
                      <a:lnTo>
                        <a:pt x="222" y="7547"/>
                      </a:lnTo>
                      <a:lnTo>
                        <a:pt x="314" y="7879"/>
                      </a:lnTo>
                      <a:lnTo>
                        <a:pt x="425" y="8211"/>
                      </a:lnTo>
                      <a:lnTo>
                        <a:pt x="554" y="8543"/>
                      </a:lnTo>
                      <a:lnTo>
                        <a:pt x="702" y="8875"/>
                      </a:lnTo>
                      <a:lnTo>
                        <a:pt x="849" y="9189"/>
                      </a:lnTo>
                      <a:lnTo>
                        <a:pt x="1034" y="9503"/>
                      </a:lnTo>
                      <a:lnTo>
                        <a:pt x="1218" y="9798"/>
                      </a:lnTo>
                      <a:lnTo>
                        <a:pt x="1440" y="10075"/>
                      </a:lnTo>
                      <a:lnTo>
                        <a:pt x="1661" y="10351"/>
                      </a:lnTo>
                      <a:lnTo>
                        <a:pt x="1901" y="10610"/>
                      </a:lnTo>
                      <a:lnTo>
                        <a:pt x="2141" y="10850"/>
                      </a:lnTo>
                      <a:lnTo>
                        <a:pt x="2418" y="11089"/>
                      </a:lnTo>
                      <a:lnTo>
                        <a:pt x="2694" y="11292"/>
                      </a:lnTo>
                      <a:lnTo>
                        <a:pt x="2934" y="11458"/>
                      </a:lnTo>
                      <a:lnTo>
                        <a:pt x="3174" y="11606"/>
                      </a:lnTo>
                      <a:lnTo>
                        <a:pt x="3432" y="11735"/>
                      </a:lnTo>
                      <a:lnTo>
                        <a:pt x="3691" y="11864"/>
                      </a:lnTo>
                      <a:lnTo>
                        <a:pt x="3967" y="11957"/>
                      </a:lnTo>
                      <a:lnTo>
                        <a:pt x="4244" y="12049"/>
                      </a:lnTo>
                      <a:lnTo>
                        <a:pt x="4521" y="12141"/>
                      </a:lnTo>
                      <a:lnTo>
                        <a:pt x="4798" y="12196"/>
                      </a:lnTo>
                      <a:lnTo>
                        <a:pt x="5093" y="12233"/>
                      </a:lnTo>
                      <a:lnTo>
                        <a:pt x="5388" y="12252"/>
                      </a:lnTo>
                      <a:lnTo>
                        <a:pt x="5665" y="12252"/>
                      </a:lnTo>
                      <a:lnTo>
                        <a:pt x="5960" y="12233"/>
                      </a:lnTo>
                      <a:lnTo>
                        <a:pt x="6237" y="12196"/>
                      </a:lnTo>
                      <a:lnTo>
                        <a:pt x="6514" y="12123"/>
                      </a:lnTo>
                      <a:lnTo>
                        <a:pt x="6772" y="12030"/>
                      </a:lnTo>
                      <a:lnTo>
                        <a:pt x="7030" y="11901"/>
                      </a:lnTo>
                      <a:lnTo>
                        <a:pt x="7196" y="11809"/>
                      </a:lnTo>
                      <a:lnTo>
                        <a:pt x="7362" y="11698"/>
                      </a:lnTo>
                      <a:lnTo>
                        <a:pt x="7510" y="11588"/>
                      </a:lnTo>
                      <a:lnTo>
                        <a:pt x="7658" y="11458"/>
                      </a:lnTo>
                      <a:lnTo>
                        <a:pt x="7916" y="11200"/>
                      </a:lnTo>
                      <a:lnTo>
                        <a:pt x="8156" y="10905"/>
                      </a:lnTo>
                      <a:lnTo>
                        <a:pt x="8377" y="10573"/>
                      </a:lnTo>
                      <a:lnTo>
                        <a:pt x="8562" y="10241"/>
                      </a:lnTo>
                      <a:lnTo>
                        <a:pt x="8728" y="9872"/>
                      </a:lnTo>
                      <a:lnTo>
                        <a:pt x="8875" y="9503"/>
                      </a:lnTo>
                      <a:lnTo>
                        <a:pt x="9005" y="9115"/>
                      </a:lnTo>
                      <a:lnTo>
                        <a:pt x="9097" y="8728"/>
                      </a:lnTo>
                      <a:lnTo>
                        <a:pt x="9189" y="8340"/>
                      </a:lnTo>
                      <a:lnTo>
                        <a:pt x="9263" y="7953"/>
                      </a:lnTo>
                      <a:lnTo>
                        <a:pt x="9300" y="7565"/>
                      </a:lnTo>
                      <a:lnTo>
                        <a:pt x="9337" y="7178"/>
                      </a:lnTo>
                      <a:lnTo>
                        <a:pt x="9374" y="6809"/>
                      </a:lnTo>
                      <a:lnTo>
                        <a:pt x="9392" y="6440"/>
                      </a:lnTo>
                      <a:lnTo>
                        <a:pt x="9392" y="6015"/>
                      </a:lnTo>
                      <a:lnTo>
                        <a:pt x="9374" y="5591"/>
                      </a:lnTo>
                      <a:lnTo>
                        <a:pt x="9337" y="5167"/>
                      </a:lnTo>
                      <a:lnTo>
                        <a:pt x="9263" y="4742"/>
                      </a:lnTo>
                      <a:lnTo>
                        <a:pt x="9189" y="4318"/>
                      </a:lnTo>
                      <a:lnTo>
                        <a:pt x="9078" y="3894"/>
                      </a:lnTo>
                      <a:lnTo>
                        <a:pt x="8949" y="3488"/>
                      </a:lnTo>
                      <a:lnTo>
                        <a:pt x="8802" y="3100"/>
                      </a:lnTo>
                      <a:lnTo>
                        <a:pt x="8617" y="2713"/>
                      </a:lnTo>
                      <a:lnTo>
                        <a:pt x="8414" y="2344"/>
                      </a:lnTo>
                      <a:lnTo>
                        <a:pt x="8174" y="1993"/>
                      </a:lnTo>
                      <a:lnTo>
                        <a:pt x="7916" y="1661"/>
                      </a:lnTo>
                      <a:lnTo>
                        <a:pt x="7639" y="1347"/>
                      </a:lnTo>
                      <a:lnTo>
                        <a:pt x="7307" y="1071"/>
                      </a:lnTo>
                      <a:lnTo>
                        <a:pt x="6975" y="812"/>
                      </a:lnTo>
                      <a:lnTo>
                        <a:pt x="6587" y="591"/>
                      </a:lnTo>
                      <a:lnTo>
                        <a:pt x="6292" y="462"/>
                      </a:lnTo>
                      <a:lnTo>
                        <a:pt x="5997" y="332"/>
                      </a:lnTo>
                      <a:lnTo>
                        <a:pt x="5683" y="240"/>
                      </a:lnTo>
                      <a:lnTo>
                        <a:pt x="5351" y="148"/>
                      </a:lnTo>
                      <a:lnTo>
                        <a:pt x="5001" y="74"/>
                      </a:lnTo>
                      <a:lnTo>
                        <a:pt x="4669" y="37"/>
                      </a:lnTo>
                      <a:lnTo>
                        <a:pt x="4318"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63;p31">
                  <a:extLst>
                    <a:ext uri="{FF2B5EF4-FFF2-40B4-BE49-F238E27FC236}">
                      <a16:creationId xmlns:a16="http://schemas.microsoft.com/office/drawing/2014/main" id="{7E72B224-CF6C-10C1-5C2E-F5159E81D005}"/>
                    </a:ext>
                  </a:extLst>
                </p:cNvPr>
                <p:cNvSpPr/>
                <p:nvPr/>
              </p:nvSpPr>
              <p:spPr>
                <a:xfrm>
                  <a:off x="8438777" y="3614166"/>
                  <a:ext cx="173048" cy="189096"/>
                </a:xfrm>
                <a:custGeom>
                  <a:avLst/>
                  <a:gdLst/>
                  <a:ahLst/>
                  <a:cxnLst/>
                  <a:rect l="l" t="t" r="r" b="b"/>
                  <a:pathLst>
                    <a:path w="8950" h="9780" extrusionOk="0">
                      <a:moveTo>
                        <a:pt x="5776" y="0"/>
                      </a:moveTo>
                      <a:lnTo>
                        <a:pt x="5480" y="19"/>
                      </a:lnTo>
                      <a:lnTo>
                        <a:pt x="5167" y="37"/>
                      </a:lnTo>
                      <a:lnTo>
                        <a:pt x="4890" y="74"/>
                      </a:lnTo>
                      <a:lnTo>
                        <a:pt x="4595" y="129"/>
                      </a:lnTo>
                      <a:lnTo>
                        <a:pt x="4300" y="203"/>
                      </a:lnTo>
                      <a:lnTo>
                        <a:pt x="4023" y="277"/>
                      </a:lnTo>
                      <a:lnTo>
                        <a:pt x="3728" y="369"/>
                      </a:lnTo>
                      <a:lnTo>
                        <a:pt x="3451" y="480"/>
                      </a:lnTo>
                      <a:lnTo>
                        <a:pt x="3174" y="591"/>
                      </a:lnTo>
                      <a:lnTo>
                        <a:pt x="2916" y="720"/>
                      </a:lnTo>
                      <a:lnTo>
                        <a:pt x="2639" y="849"/>
                      </a:lnTo>
                      <a:lnTo>
                        <a:pt x="2381" y="996"/>
                      </a:lnTo>
                      <a:lnTo>
                        <a:pt x="2141" y="1163"/>
                      </a:lnTo>
                      <a:lnTo>
                        <a:pt x="1882" y="1329"/>
                      </a:lnTo>
                      <a:lnTo>
                        <a:pt x="1643" y="1495"/>
                      </a:lnTo>
                      <a:lnTo>
                        <a:pt x="1421" y="1698"/>
                      </a:lnTo>
                      <a:lnTo>
                        <a:pt x="1200" y="1919"/>
                      </a:lnTo>
                      <a:lnTo>
                        <a:pt x="1015" y="2159"/>
                      </a:lnTo>
                      <a:lnTo>
                        <a:pt x="831" y="2417"/>
                      </a:lnTo>
                      <a:lnTo>
                        <a:pt x="683" y="2694"/>
                      </a:lnTo>
                      <a:lnTo>
                        <a:pt x="536" y="2971"/>
                      </a:lnTo>
                      <a:lnTo>
                        <a:pt x="425" y="3266"/>
                      </a:lnTo>
                      <a:lnTo>
                        <a:pt x="314" y="3580"/>
                      </a:lnTo>
                      <a:lnTo>
                        <a:pt x="222" y="3893"/>
                      </a:lnTo>
                      <a:lnTo>
                        <a:pt x="148" y="4207"/>
                      </a:lnTo>
                      <a:lnTo>
                        <a:pt x="93" y="4539"/>
                      </a:lnTo>
                      <a:lnTo>
                        <a:pt x="56" y="4853"/>
                      </a:lnTo>
                      <a:lnTo>
                        <a:pt x="19" y="5185"/>
                      </a:lnTo>
                      <a:lnTo>
                        <a:pt x="19" y="5499"/>
                      </a:lnTo>
                      <a:lnTo>
                        <a:pt x="0" y="5794"/>
                      </a:lnTo>
                      <a:lnTo>
                        <a:pt x="19" y="6107"/>
                      </a:lnTo>
                      <a:lnTo>
                        <a:pt x="37" y="6384"/>
                      </a:lnTo>
                      <a:lnTo>
                        <a:pt x="74" y="6679"/>
                      </a:lnTo>
                      <a:lnTo>
                        <a:pt x="111" y="6975"/>
                      </a:lnTo>
                      <a:lnTo>
                        <a:pt x="185" y="7270"/>
                      </a:lnTo>
                      <a:lnTo>
                        <a:pt x="259" y="7547"/>
                      </a:lnTo>
                      <a:lnTo>
                        <a:pt x="351" y="7823"/>
                      </a:lnTo>
                      <a:lnTo>
                        <a:pt x="443" y="8100"/>
                      </a:lnTo>
                      <a:lnTo>
                        <a:pt x="554" y="8377"/>
                      </a:lnTo>
                      <a:lnTo>
                        <a:pt x="775" y="8838"/>
                      </a:lnTo>
                      <a:lnTo>
                        <a:pt x="941" y="9115"/>
                      </a:lnTo>
                      <a:lnTo>
                        <a:pt x="1107" y="9392"/>
                      </a:lnTo>
                      <a:lnTo>
                        <a:pt x="1218" y="9502"/>
                      </a:lnTo>
                      <a:lnTo>
                        <a:pt x="1310" y="9595"/>
                      </a:lnTo>
                      <a:lnTo>
                        <a:pt x="1421" y="9687"/>
                      </a:lnTo>
                      <a:lnTo>
                        <a:pt x="1532" y="9742"/>
                      </a:lnTo>
                      <a:lnTo>
                        <a:pt x="1661" y="9779"/>
                      </a:lnTo>
                      <a:lnTo>
                        <a:pt x="1772" y="9779"/>
                      </a:lnTo>
                      <a:lnTo>
                        <a:pt x="1901" y="9742"/>
                      </a:lnTo>
                      <a:lnTo>
                        <a:pt x="2030" y="9687"/>
                      </a:lnTo>
                      <a:lnTo>
                        <a:pt x="2104" y="9613"/>
                      </a:lnTo>
                      <a:lnTo>
                        <a:pt x="2178" y="9539"/>
                      </a:lnTo>
                      <a:lnTo>
                        <a:pt x="2307" y="9373"/>
                      </a:lnTo>
                      <a:lnTo>
                        <a:pt x="2418" y="9152"/>
                      </a:lnTo>
                      <a:lnTo>
                        <a:pt x="2491" y="8930"/>
                      </a:lnTo>
                      <a:lnTo>
                        <a:pt x="2547" y="8727"/>
                      </a:lnTo>
                      <a:lnTo>
                        <a:pt x="2565" y="8506"/>
                      </a:lnTo>
                      <a:lnTo>
                        <a:pt x="2584" y="8303"/>
                      </a:lnTo>
                      <a:lnTo>
                        <a:pt x="2565" y="8082"/>
                      </a:lnTo>
                      <a:lnTo>
                        <a:pt x="2547" y="7879"/>
                      </a:lnTo>
                      <a:lnTo>
                        <a:pt x="2510" y="7657"/>
                      </a:lnTo>
                      <a:lnTo>
                        <a:pt x="2418" y="7233"/>
                      </a:lnTo>
                      <a:lnTo>
                        <a:pt x="2325" y="6809"/>
                      </a:lnTo>
                      <a:lnTo>
                        <a:pt x="2251" y="6366"/>
                      </a:lnTo>
                      <a:lnTo>
                        <a:pt x="2233" y="6144"/>
                      </a:lnTo>
                      <a:lnTo>
                        <a:pt x="2215" y="5923"/>
                      </a:lnTo>
                      <a:lnTo>
                        <a:pt x="2215" y="5757"/>
                      </a:lnTo>
                      <a:lnTo>
                        <a:pt x="2251" y="5609"/>
                      </a:lnTo>
                      <a:lnTo>
                        <a:pt x="2307" y="5462"/>
                      </a:lnTo>
                      <a:lnTo>
                        <a:pt x="2381" y="5332"/>
                      </a:lnTo>
                      <a:lnTo>
                        <a:pt x="2473" y="5240"/>
                      </a:lnTo>
                      <a:lnTo>
                        <a:pt x="2584" y="5185"/>
                      </a:lnTo>
                      <a:lnTo>
                        <a:pt x="2805" y="5074"/>
                      </a:lnTo>
                      <a:lnTo>
                        <a:pt x="3414" y="4816"/>
                      </a:lnTo>
                      <a:lnTo>
                        <a:pt x="4023" y="4558"/>
                      </a:lnTo>
                      <a:lnTo>
                        <a:pt x="4300" y="4410"/>
                      </a:lnTo>
                      <a:lnTo>
                        <a:pt x="4595" y="4244"/>
                      </a:lnTo>
                      <a:lnTo>
                        <a:pt x="4871" y="4078"/>
                      </a:lnTo>
                      <a:lnTo>
                        <a:pt x="5130" y="3875"/>
                      </a:lnTo>
                      <a:lnTo>
                        <a:pt x="5388" y="3653"/>
                      </a:lnTo>
                      <a:lnTo>
                        <a:pt x="5646" y="3395"/>
                      </a:lnTo>
                      <a:lnTo>
                        <a:pt x="6126" y="2878"/>
                      </a:lnTo>
                      <a:lnTo>
                        <a:pt x="6366" y="2639"/>
                      </a:lnTo>
                      <a:lnTo>
                        <a:pt x="6606" y="2399"/>
                      </a:lnTo>
                      <a:lnTo>
                        <a:pt x="6883" y="2177"/>
                      </a:lnTo>
                      <a:lnTo>
                        <a:pt x="7159" y="1974"/>
                      </a:lnTo>
                      <a:lnTo>
                        <a:pt x="7473" y="1808"/>
                      </a:lnTo>
                      <a:lnTo>
                        <a:pt x="7805" y="1679"/>
                      </a:lnTo>
                      <a:lnTo>
                        <a:pt x="8137" y="1605"/>
                      </a:lnTo>
                      <a:lnTo>
                        <a:pt x="8488" y="1550"/>
                      </a:lnTo>
                      <a:lnTo>
                        <a:pt x="8709" y="1550"/>
                      </a:lnTo>
                      <a:lnTo>
                        <a:pt x="8949" y="1568"/>
                      </a:lnTo>
                      <a:lnTo>
                        <a:pt x="8875" y="1365"/>
                      </a:lnTo>
                      <a:lnTo>
                        <a:pt x="8783" y="1144"/>
                      </a:lnTo>
                      <a:lnTo>
                        <a:pt x="8709" y="1033"/>
                      </a:lnTo>
                      <a:lnTo>
                        <a:pt x="8599" y="941"/>
                      </a:lnTo>
                      <a:lnTo>
                        <a:pt x="8414" y="757"/>
                      </a:lnTo>
                      <a:lnTo>
                        <a:pt x="8230" y="609"/>
                      </a:lnTo>
                      <a:lnTo>
                        <a:pt x="8064" y="498"/>
                      </a:lnTo>
                      <a:lnTo>
                        <a:pt x="7879" y="406"/>
                      </a:lnTo>
                      <a:lnTo>
                        <a:pt x="7676" y="314"/>
                      </a:lnTo>
                      <a:lnTo>
                        <a:pt x="7289" y="203"/>
                      </a:lnTo>
                      <a:lnTo>
                        <a:pt x="6883" y="111"/>
                      </a:lnTo>
                      <a:lnTo>
                        <a:pt x="6477" y="37"/>
                      </a:lnTo>
                      <a:lnTo>
                        <a:pt x="6071" y="19"/>
                      </a:lnTo>
                      <a:lnTo>
                        <a:pt x="57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64;p31">
                  <a:extLst>
                    <a:ext uri="{FF2B5EF4-FFF2-40B4-BE49-F238E27FC236}">
                      <a16:creationId xmlns:a16="http://schemas.microsoft.com/office/drawing/2014/main" id="{AD14F7BE-512D-F2F9-4E65-3C81D8CAF117}"/>
                    </a:ext>
                  </a:extLst>
                </p:cNvPr>
                <p:cNvSpPr/>
                <p:nvPr/>
              </p:nvSpPr>
              <p:spPr>
                <a:xfrm>
                  <a:off x="8547575" y="3792183"/>
                  <a:ext cx="77804" cy="44258"/>
                </a:xfrm>
                <a:custGeom>
                  <a:avLst/>
                  <a:gdLst/>
                  <a:ahLst/>
                  <a:cxnLst/>
                  <a:rect l="l" t="t" r="r" b="b"/>
                  <a:pathLst>
                    <a:path w="4024" h="2289" extrusionOk="0">
                      <a:moveTo>
                        <a:pt x="4023" y="0"/>
                      </a:moveTo>
                      <a:lnTo>
                        <a:pt x="3544" y="203"/>
                      </a:lnTo>
                      <a:lnTo>
                        <a:pt x="3045" y="388"/>
                      </a:lnTo>
                      <a:lnTo>
                        <a:pt x="2547" y="517"/>
                      </a:lnTo>
                      <a:lnTo>
                        <a:pt x="2031" y="627"/>
                      </a:lnTo>
                      <a:lnTo>
                        <a:pt x="1791" y="664"/>
                      </a:lnTo>
                      <a:lnTo>
                        <a:pt x="1532" y="683"/>
                      </a:lnTo>
                      <a:lnTo>
                        <a:pt x="1034" y="720"/>
                      </a:lnTo>
                      <a:lnTo>
                        <a:pt x="19" y="720"/>
                      </a:lnTo>
                      <a:lnTo>
                        <a:pt x="1" y="738"/>
                      </a:lnTo>
                      <a:lnTo>
                        <a:pt x="1" y="757"/>
                      </a:lnTo>
                      <a:lnTo>
                        <a:pt x="19" y="830"/>
                      </a:lnTo>
                      <a:lnTo>
                        <a:pt x="75" y="1033"/>
                      </a:lnTo>
                      <a:lnTo>
                        <a:pt x="204" y="1365"/>
                      </a:lnTo>
                      <a:lnTo>
                        <a:pt x="296" y="1532"/>
                      </a:lnTo>
                      <a:lnTo>
                        <a:pt x="425" y="1698"/>
                      </a:lnTo>
                      <a:lnTo>
                        <a:pt x="555" y="1827"/>
                      </a:lnTo>
                      <a:lnTo>
                        <a:pt x="721" y="1956"/>
                      </a:lnTo>
                      <a:lnTo>
                        <a:pt x="868" y="2048"/>
                      </a:lnTo>
                      <a:lnTo>
                        <a:pt x="1034" y="2122"/>
                      </a:lnTo>
                      <a:lnTo>
                        <a:pt x="1200" y="2196"/>
                      </a:lnTo>
                      <a:lnTo>
                        <a:pt x="1385" y="2233"/>
                      </a:lnTo>
                      <a:lnTo>
                        <a:pt x="1569" y="2270"/>
                      </a:lnTo>
                      <a:lnTo>
                        <a:pt x="1772" y="2288"/>
                      </a:lnTo>
                      <a:lnTo>
                        <a:pt x="1957" y="2288"/>
                      </a:lnTo>
                      <a:lnTo>
                        <a:pt x="2160" y="2270"/>
                      </a:lnTo>
                      <a:lnTo>
                        <a:pt x="2344" y="2233"/>
                      </a:lnTo>
                      <a:lnTo>
                        <a:pt x="2529" y="2196"/>
                      </a:lnTo>
                      <a:lnTo>
                        <a:pt x="2713" y="2122"/>
                      </a:lnTo>
                      <a:lnTo>
                        <a:pt x="2879" y="2048"/>
                      </a:lnTo>
                      <a:lnTo>
                        <a:pt x="3045" y="1956"/>
                      </a:lnTo>
                      <a:lnTo>
                        <a:pt x="3193" y="1845"/>
                      </a:lnTo>
                      <a:lnTo>
                        <a:pt x="3341" y="1735"/>
                      </a:lnTo>
                      <a:lnTo>
                        <a:pt x="3451" y="1587"/>
                      </a:lnTo>
                      <a:lnTo>
                        <a:pt x="3599" y="1421"/>
                      </a:lnTo>
                      <a:lnTo>
                        <a:pt x="3710" y="1218"/>
                      </a:lnTo>
                      <a:lnTo>
                        <a:pt x="3820" y="1015"/>
                      </a:lnTo>
                      <a:lnTo>
                        <a:pt x="3894" y="794"/>
                      </a:lnTo>
                      <a:lnTo>
                        <a:pt x="3968" y="369"/>
                      </a:lnTo>
                      <a:lnTo>
                        <a:pt x="4023"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65;p31">
                  <a:extLst>
                    <a:ext uri="{FF2B5EF4-FFF2-40B4-BE49-F238E27FC236}">
                      <a16:creationId xmlns:a16="http://schemas.microsoft.com/office/drawing/2014/main" id="{0BC70CC3-1B52-5B24-C25F-EF0F52D756B3}"/>
                    </a:ext>
                  </a:extLst>
                </p:cNvPr>
                <p:cNvSpPr/>
                <p:nvPr/>
              </p:nvSpPr>
              <p:spPr>
                <a:xfrm>
                  <a:off x="8591098" y="3693362"/>
                  <a:ext cx="48898" cy="22139"/>
                </a:xfrm>
                <a:custGeom>
                  <a:avLst/>
                  <a:gdLst/>
                  <a:ahLst/>
                  <a:cxnLst/>
                  <a:rect l="l" t="t" r="r" b="b"/>
                  <a:pathLst>
                    <a:path w="2529" h="1145" extrusionOk="0">
                      <a:moveTo>
                        <a:pt x="1108" y="0"/>
                      </a:moveTo>
                      <a:lnTo>
                        <a:pt x="813" y="19"/>
                      </a:lnTo>
                      <a:lnTo>
                        <a:pt x="518" y="92"/>
                      </a:lnTo>
                      <a:lnTo>
                        <a:pt x="222" y="185"/>
                      </a:lnTo>
                      <a:lnTo>
                        <a:pt x="167" y="222"/>
                      </a:lnTo>
                      <a:lnTo>
                        <a:pt x="112" y="259"/>
                      </a:lnTo>
                      <a:lnTo>
                        <a:pt x="56" y="314"/>
                      </a:lnTo>
                      <a:lnTo>
                        <a:pt x="38" y="369"/>
                      </a:lnTo>
                      <a:lnTo>
                        <a:pt x="19" y="443"/>
                      </a:lnTo>
                      <a:lnTo>
                        <a:pt x="1" y="498"/>
                      </a:lnTo>
                      <a:lnTo>
                        <a:pt x="19" y="628"/>
                      </a:lnTo>
                      <a:lnTo>
                        <a:pt x="75" y="738"/>
                      </a:lnTo>
                      <a:lnTo>
                        <a:pt x="112" y="794"/>
                      </a:lnTo>
                      <a:lnTo>
                        <a:pt x="149" y="831"/>
                      </a:lnTo>
                      <a:lnTo>
                        <a:pt x="204" y="849"/>
                      </a:lnTo>
                      <a:lnTo>
                        <a:pt x="259" y="867"/>
                      </a:lnTo>
                      <a:lnTo>
                        <a:pt x="333" y="849"/>
                      </a:lnTo>
                      <a:lnTo>
                        <a:pt x="407" y="831"/>
                      </a:lnTo>
                      <a:lnTo>
                        <a:pt x="610" y="757"/>
                      </a:lnTo>
                      <a:lnTo>
                        <a:pt x="813" y="701"/>
                      </a:lnTo>
                      <a:lnTo>
                        <a:pt x="1034" y="683"/>
                      </a:lnTo>
                      <a:lnTo>
                        <a:pt x="1237" y="683"/>
                      </a:lnTo>
                      <a:lnTo>
                        <a:pt x="1440" y="701"/>
                      </a:lnTo>
                      <a:lnTo>
                        <a:pt x="1643" y="775"/>
                      </a:lnTo>
                      <a:lnTo>
                        <a:pt x="1735" y="812"/>
                      </a:lnTo>
                      <a:lnTo>
                        <a:pt x="1809" y="886"/>
                      </a:lnTo>
                      <a:lnTo>
                        <a:pt x="1901" y="960"/>
                      </a:lnTo>
                      <a:lnTo>
                        <a:pt x="1975" y="1033"/>
                      </a:lnTo>
                      <a:lnTo>
                        <a:pt x="2031" y="1089"/>
                      </a:lnTo>
                      <a:lnTo>
                        <a:pt x="2086" y="1126"/>
                      </a:lnTo>
                      <a:lnTo>
                        <a:pt x="2141" y="1144"/>
                      </a:lnTo>
                      <a:lnTo>
                        <a:pt x="2252" y="1144"/>
                      </a:lnTo>
                      <a:lnTo>
                        <a:pt x="2326" y="1126"/>
                      </a:lnTo>
                      <a:lnTo>
                        <a:pt x="2418" y="1052"/>
                      </a:lnTo>
                      <a:lnTo>
                        <a:pt x="2492" y="941"/>
                      </a:lnTo>
                      <a:lnTo>
                        <a:pt x="2510" y="886"/>
                      </a:lnTo>
                      <a:lnTo>
                        <a:pt x="2529" y="831"/>
                      </a:lnTo>
                      <a:lnTo>
                        <a:pt x="2529" y="757"/>
                      </a:lnTo>
                      <a:lnTo>
                        <a:pt x="2510" y="683"/>
                      </a:lnTo>
                      <a:lnTo>
                        <a:pt x="2492" y="628"/>
                      </a:lnTo>
                      <a:lnTo>
                        <a:pt x="2455" y="554"/>
                      </a:lnTo>
                      <a:lnTo>
                        <a:pt x="2344" y="443"/>
                      </a:lnTo>
                      <a:lnTo>
                        <a:pt x="2234" y="351"/>
                      </a:lnTo>
                      <a:lnTo>
                        <a:pt x="2104" y="259"/>
                      </a:lnTo>
                      <a:lnTo>
                        <a:pt x="1975" y="185"/>
                      </a:lnTo>
                      <a:lnTo>
                        <a:pt x="1846" y="129"/>
                      </a:lnTo>
                      <a:lnTo>
                        <a:pt x="1698" y="74"/>
                      </a:lnTo>
                      <a:lnTo>
                        <a:pt x="1551" y="37"/>
                      </a:lnTo>
                      <a:lnTo>
                        <a:pt x="1403" y="19"/>
                      </a:lnTo>
                      <a:lnTo>
                        <a:pt x="110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66;p31">
                  <a:extLst>
                    <a:ext uri="{FF2B5EF4-FFF2-40B4-BE49-F238E27FC236}">
                      <a16:creationId xmlns:a16="http://schemas.microsoft.com/office/drawing/2014/main" id="{9C8942BC-2969-0475-4C3D-FBEF7A817A07}"/>
                    </a:ext>
                  </a:extLst>
                </p:cNvPr>
                <p:cNvSpPr/>
                <p:nvPr/>
              </p:nvSpPr>
              <p:spPr>
                <a:xfrm>
                  <a:off x="8444132" y="3767570"/>
                  <a:ext cx="42112" cy="54950"/>
                </a:xfrm>
                <a:custGeom>
                  <a:avLst/>
                  <a:gdLst/>
                  <a:ahLst/>
                  <a:cxnLst/>
                  <a:rect l="l" t="t" r="r" b="b"/>
                  <a:pathLst>
                    <a:path w="2178" h="2842" extrusionOk="0">
                      <a:moveTo>
                        <a:pt x="572" y="0"/>
                      </a:moveTo>
                      <a:lnTo>
                        <a:pt x="480" y="18"/>
                      </a:lnTo>
                      <a:lnTo>
                        <a:pt x="388" y="55"/>
                      </a:lnTo>
                      <a:lnTo>
                        <a:pt x="295" y="111"/>
                      </a:lnTo>
                      <a:lnTo>
                        <a:pt x="222" y="166"/>
                      </a:lnTo>
                      <a:lnTo>
                        <a:pt x="166" y="240"/>
                      </a:lnTo>
                      <a:lnTo>
                        <a:pt x="111" y="332"/>
                      </a:lnTo>
                      <a:lnTo>
                        <a:pt x="74" y="424"/>
                      </a:lnTo>
                      <a:lnTo>
                        <a:pt x="37" y="535"/>
                      </a:lnTo>
                      <a:lnTo>
                        <a:pt x="0" y="757"/>
                      </a:lnTo>
                      <a:lnTo>
                        <a:pt x="0" y="1015"/>
                      </a:lnTo>
                      <a:lnTo>
                        <a:pt x="37" y="1292"/>
                      </a:lnTo>
                      <a:lnTo>
                        <a:pt x="129" y="1568"/>
                      </a:lnTo>
                      <a:lnTo>
                        <a:pt x="240" y="1845"/>
                      </a:lnTo>
                      <a:lnTo>
                        <a:pt x="406" y="2122"/>
                      </a:lnTo>
                      <a:lnTo>
                        <a:pt x="591" y="2343"/>
                      </a:lnTo>
                      <a:lnTo>
                        <a:pt x="775" y="2528"/>
                      </a:lnTo>
                      <a:lnTo>
                        <a:pt x="978" y="2694"/>
                      </a:lnTo>
                      <a:lnTo>
                        <a:pt x="1200" y="2786"/>
                      </a:lnTo>
                      <a:lnTo>
                        <a:pt x="1292" y="2823"/>
                      </a:lnTo>
                      <a:lnTo>
                        <a:pt x="1402" y="2841"/>
                      </a:lnTo>
                      <a:lnTo>
                        <a:pt x="1605" y="2841"/>
                      </a:lnTo>
                      <a:lnTo>
                        <a:pt x="1698" y="2823"/>
                      </a:lnTo>
                      <a:lnTo>
                        <a:pt x="1790" y="2786"/>
                      </a:lnTo>
                      <a:lnTo>
                        <a:pt x="1864" y="2731"/>
                      </a:lnTo>
                      <a:lnTo>
                        <a:pt x="1938" y="2657"/>
                      </a:lnTo>
                      <a:lnTo>
                        <a:pt x="1993" y="2583"/>
                      </a:lnTo>
                      <a:lnTo>
                        <a:pt x="2048" y="2509"/>
                      </a:lnTo>
                      <a:lnTo>
                        <a:pt x="2104" y="2417"/>
                      </a:lnTo>
                      <a:lnTo>
                        <a:pt x="2141" y="2306"/>
                      </a:lnTo>
                      <a:lnTo>
                        <a:pt x="2177" y="2085"/>
                      </a:lnTo>
                      <a:lnTo>
                        <a:pt x="2177" y="1827"/>
                      </a:lnTo>
                      <a:lnTo>
                        <a:pt x="2122" y="1550"/>
                      </a:lnTo>
                      <a:lnTo>
                        <a:pt x="2048" y="1273"/>
                      </a:lnTo>
                      <a:lnTo>
                        <a:pt x="1919" y="996"/>
                      </a:lnTo>
                      <a:lnTo>
                        <a:pt x="1771" y="720"/>
                      </a:lnTo>
                      <a:lnTo>
                        <a:pt x="1587" y="498"/>
                      </a:lnTo>
                      <a:lnTo>
                        <a:pt x="1384" y="295"/>
                      </a:lnTo>
                      <a:lnTo>
                        <a:pt x="1181" y="148"/>
                      </a:lnTo>
                      <a:lnTo>
                        <a:pt x="978" y="55"/>
                      </a:lnTo>
                      <a:lnTo>
                        <a:pt x="867" y="18"/>
                      </a:lnTo>
                      <a:lnTo>
                        <a:pt x="775"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67;p31">
                  <a:extLst>
                    <a:ext uri="{FF2B5EF4-FFF2-40B4-BE49-F238E27FC236}">
                      <a16:creationId xmlns:a16="http://schemas.microsoft.com/office/drawing/2014/main" id="{C9389C5C-9EB2-512A-4909-D2853E647F80}"/>
                    </a:ext>
                  </a:extLst>
                </p:cNvPr>
                <p:cNvSpPr/>
                <p:nvPr/>
              </p:nvSpPr>
              <p:spPr>
                <a:xfrm>
                  <a:off x="8525823" y="3734739"/>
                  <a:ext cx="18562" cy="33546"/>
                </a:xfrm>
                <a:custGeom>
                  <a:avLst/>
                  <a:gdLst/>
                  <a:ahLst/>
                  <a:cxnLst/>
                  <a:rect l="l" t="t" r="r" b="b"/>
                  <a:pathLst>
                    <a:path w="960" h="1735" extrusionOk="0">
                      <a:moveTo>
                        <a:pt x="333" y="1"/>
                      </a:moveTo>
                      <a:lnTo>
                        <a:pt x="259" y="37"/>
                      </a:lnTo>
                      <a:lnTo>
                        <a:pt x="167" y="93"/>
                      </a:lnTo>
                      <a:lnTo>
                        <a:pt x="111" y="185"/>
                      </a:lnTo>
                      <a:lnTo>
                        <a:pt x="56" y="314"/>
                      </a:lnTo>
                      <a:lnTo>
                        <a:pt x="19" y="443"/>
                      </a:lnTo>
                      <a:lnTo>
                        <a:pt x="0" y="591"/>
                      </a:lnTo>
                      <a:lnTo>
                        <a:pt x="0" y="775"/>
                      </a:lnTo>
                      <a:lnTo>
                        <a:pt x="19" y="942"/>
                      </a:lnTo>
                      <a:lnTo>
                        <a:pt x="56" y="1126"/>
                      </a:lnTo>
                      <a:lnTo>
                        <a:pt x="111" y="1274"/>
                      </a:lnTo>
                      <a:lnTo>
                        <a:pt x="185" y="1421"/>
                      </a:lnTo>
                      <a:lnTo>
                        <a:pt x="259" y="1532"/>
                      </a:lnTo>
                      <a:lnTo>
                        <a:pt x="351" y="1624"/>
                      </a:lnTo>
                      <a:lnTo>
                        <a:pt x="443" y="1698"/>
                      </a:lnTo>
                      <a:lnTo>
                        <a:pt x="536" y="1735"/>
                      </a:lnTo>
                      <a:lnTo>
                        <a:pt x="628" y="1735"/>
                      </a:lnTo>
                      <a:lnTo>
                        <a:pt x="720" y="1698"/>
                      </a:lnTo>
                      <a:lnTo>
                        <a:pt x="794" y="1643"/>
                      </a:lnTo>
                      <a:lnTo>
                        <a:pt x="868" y="1550"/>
                      </a:lnTo>
                      <a:lnTo>
                        <a:pt x="905" y="1440"/>
                      </a:lnTo>
                      <a:lnTo>
                        <a:pt x="941" y="1292"/>
                      </a:lnTo>
                      <a:lnTo>
                        <a:pt x="960" y="1144"/>
                      </a:lnTo>
                      <a:lnTo>
                        <a:pt x="960" y="978"/>
                      </a:lnTo>
                      <a:lnTo>
                        <a:pt x="941" y="794"/>
                      </a:lnTo>
                      <a:lnTo>
                        <a:pt x="905" y="628"/>
                      </a:lnTo>
                      <a:lnTo>
                        <a:pt x="849" y="462"/>
                      </a:lnTo>
                      <a:lnTo>
                        <a:pt x="794" y="314"/>
                      </a:lnTo>
                      <a:lnTo>
                        <a:pt x="702" y="203"/>
                      </a:lnTo>
                      <a:lnTo>
                        <a:pt x="628" y="111"/>
                      </a:lnTo>
                      <a:lnTo>
                        <a:pt x="536" y="37"/>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68;p31">
                  <a:extLst>
                    <a:ext uri="{FF2B5EF4-FFF2-40B4-BE49-F238E27FC236}">
                      <a16:creationId xmlns:a16="http://schemas.microsoft.com/office/drawing/2014/main" id="{3F62E6B0-205B-2A5B-F175-62523EA009EA}"/>
                    </a:ext>
                  </a:extLst>
                </p:cNvPr>
                <p:cNvSpPr/>
                <p:nvPr/>
              </p:nvSpPr>
              <p:spPr>
                <a:xfrm>
                  <a:off x="8605019" y="3721533"/>
                  <a:ext cx="17866" cy="34281"/>
                </a:xfrm>
                <a:custGeom>
                  <a:avLst/>
                  <a:gdLst/>
                  <a:ahLst/>
                  <a:cxnLst/>
                  <a:rect l="l" t="t" r="r" b="b"/>
                  <a:pathLst>
                    <a:path w="924" h="1773" extrusionOk="0">
                      <a:moveTo>
                        <a:pt x="443" y="1"/>
                      </a:moveTo>
                      <a:lnTo>
                        <a:pt x="333" y="19"/>
                      </a:lnTo>
                      <a:lnTo>
                        <a:pt x="259" y="75"/>
                      </a:lnTo>
                      <a:lnTo>
                        <a:pt x="185" y="167"/>
                      </a:lnTo>
                      <a:lnTo>
                        <a:pt x="111" y="278"/>
                      </a:lnTo>
                      <a:lnTo>
                        <a:pt x="56" y="407"/>
                      </a:lnTo>
                      <a:lnTo>
                        <a:pt x="19" y="554"/>
                      </a:lnTo>
                      <a:lnTo>
                        <a:pt x="1" y="720"/>
                      </a:lnTo>
                      <a:lnTo>
                        <a:pt x="1" y="905"/>
                      </a:lnTo>
                      <a:lnTo>
                        <a:pt x="1" y="1071"/>
                      </a:lnTo>
                      <a:lnTo>
                        <a:pt x="37" y="1237"/>
                      </a:lnTo>
                      <a:lnTo>
                        <a:pt x="93" y="1385"/>
                      </a:lnTo>
                      <a:lnTo>
                        <a:pt x="148" y="1514"/>
                      </a:lnTo>
                      <a:lnTo>
                        <a:pt x="222" y="1625"/>
                      </a:lnTo>
                      <a:lnTo>
                        <a:pt x="296" y="1698"/>
                      </a:lnTo>
                      <a:lnTo>
                        <a:pt x="388" y="1754"/>
                      </a:lnTo>
                      <a:lnTo>
                        <a:pt x="480" y="1772"/>
                      </a:lnTo>
                      <a:lnTo>
                        <a:pt x="573" y="1754"/>
                      </a:lnTo>
                      <a:lnTo>
                        <a:pt x="665" y="1698"/>
                      </a:lnTo>
                      <a:lnTo>
                        <a:pt x="739" y="1606"/>
                      </a:lnTo>
                      <a:lnTo>
                        <a:pt x="812" y="1495"/>
                      </a:lnTo>
                      <a:lnTo>
                        <a:pt x="868" y="1366"/>
                      </a:lnTo>
                      <a:lnTo>
                        <a:pt x="905" y="1219"/>
                      </a:lnTo>
                      <a:lnTo>
                        <a:pt x="923" y="1053"/>
                      </a:lnTo>
                      <a:lnTo>
                        <a:pt x="923" y="868"/>
                      </a:lnTo>
                      <a:lnTo>
                        <a:pt x="923" y="684"/>
                      </a:lnTo>
                      <a:lnTo>
                        <a:pt x="886" y="517"/>
                      </a:lnTo>
                      <a:lnTo>
                        <a:pt x="831" y="370"/>
                      </a:lnTo>
                      <a:lnTo>
                        <a:pt x="776" y="241"/>
                      </a:lnTo>
                      <a:lnTo>
                        <a:pt x="702" y="148"/>
                      </a:lnTo>
                      <a:lnTo>
                        <a:pt x="628" y="56"/>
                      </a:lnTo>
                      <a:lnTo>
                        <a:pt x="536" y="19"/>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69;p31">
                  <a:extLst>
                    <a:ext uri="{FF2B5EF4-FFF2-40B4-BE49-F238E27FC236}">
                      <a16:creationId xmlns:a16="http://schemas.microsoft.com/office/drawing/2014/main" id="{A05B2DC5-003A-2D0C-DAF0-3634C50CF9EA}"/>
                    </a:ext>
                  </a:extLst>
                </p:cNvPr>
                <p:cNvSpPr/>
                <p:nvPr/>
              </p:nvSpPr>
              <p:spPr>
                <a:xfrm>
                  <a:off x="8499431" y="3705852"/>
                  <a:ext cx="47467" cy="33894"/>
                </a:xfrm>
                <a:custGeom>
                  <a:avLst/>
                  <a:gdLst/>
                  <a:ahLst/>
                  <a:cxnLst/>
                  <a:rect l="l" t="t" r="r" b="b"/>
                  <a:pathLst>
                    <a:path w="2455" h="1753" extrusionOk="0">
                      <a:moveTo>
                        <a:pt x="1882" y="0"/>
                      </a:moveTo>
                      <a:lnTo>
                        <a:pt x="1716" y="18"/>
                      </a:lnTo>
                      <a:lnTo>
                        <a:pt x="1550" y="37"/>
                      </a:lnTo>
                      <a:lnTo>
                        <a:pt x="1384" y="74"/>
                      </a:lnTo>
                      <a:lnTo>
                        <a:pt x="1218" y="129"/>
                      </a:lnTo>
                      <a:lnTo>
                        <a:pt x="1070" y="185"/>
                      </a:lnTo>
                      <a:lnTo>
                        <a:pt x="923" y="258"/>
                      </a:lnTo>
                      <a:lnTo>
                        <a:pt x="793" y="351"/>
                      </a:lnTo>
                      <a:lnTo>
                        <a:pt x="646" y="443"/>
                      </a:lnTo>
                      <a:lnTo>
                        <a:pt x="535" y="554"/>
                      </a:lnTo>
                      <a:lnTo>
                        <a:pt x="406" y="664"/>
                      </a:lnTo>
                      <a:lnTo>
                        <a:pt x="295" y="793"/>
                      </a:lnTo>
                      <a:lnTo>
                        <a:pt x="203" y="941"/>
                      </a:lnTo>
                      <a:lnTo>
                        <a:pt x="111" y="1089"/>
                      </a:lnTo>
                      <a:lnTo>
                        <a:pt x="37" y="1236"/>
                      </a:lnTo>
                      <a:lnTo>
                        <a:pt x="19" y="1310"/>
                      </a:lnTo>
                      <a:lnTo>
                        <a:pt x="0" y="1384"/>
                      </a:lnTo>
                      <a:lnTo>
                        <a:pt x="19" y="1439"/>
                      </a:lnTo>
                      <a:lnTo>
                        <a:pt x="37" y="1513"/>
                      </a:lnTo>
                      <a:lnTo>
                        <a:pt x="55" y="1568"/>
                      </a:lnTo>
                      <a:lnTo>
                        <a:pt x="92" y="1624"/>
                      </a:lnTo>
                      <a:lnTo>
                        <a:pt x="203" y="1697"/>
                      </a:lnTo>
                      <a:lnTo>
                        <a:pt x="314" y="1734"/>
                      </a:lnTo>
                      <a:lnTo>
                        <a:pt x="369" y="1753"/>
                      </a:lnTo>
                      <a:lnTo>
                        <a:pt x="424" y="1734"/>
                      </a:lnTo>
                      <a:lnTo>
                        <a:pt x="480" y="1716"/>
                      </a:lnTo>
                      <a:lnTo>
                        <a:pt x="535" y="1679"/>
                      </a:lnTo>
                      <a:lnTo>
                        <a:pt x="591" y="1642"/>
                      </a:lnTo>
                      <a:lnTo>
                        <a:pt x="627" y="1568"/>
                      </a:lnTo>
                      <a:lnTo>
                        <a:pt x="720" y="1384"/>
                      </a:lnTo>
                      <a:lnTo>
                        <a:pt x="849" y="1199"/>
                      </a:lnTo>
                      <a:lnTo>
                        <a:pt x="1015" y="1033"/>
                      </a:lnTo>
                      <a:lnTo>
                        <a:pt x="1181" y="886"/>
                      </a:lnTo>
                      <a:lnTo>
                        <a:pt x="1384" y="775"/>
                      </a:lnTo>
                      <a:lnTo>
                        <a:pt x="1587" y="701"/>
                      </a:lnTo>
                      <a:lnTo>
                        <a:pt x="1698" y="664"/>
                      </a:lnTo>
                      <a:lnTo>
                        <a:pt x="2030" y="664"/>
                      </a:lnTo>
                      <a:lnTo>
                        <a:pt x="2122" y="683"/>
                      </a:lnTo>
                      <a:lnTo>
                        <a:pt x="2177" y="664"/>
                      </a:lnTo>
                      <a:lnTo>
                        <a:pt x="2251" y="646"/>
                      </a:lnTo>
                      <a:lnTo>
                        <a:pt x="2306" y="609"/>
                      </a:lnTo>
                      <a:lnTo>
                        <a:pt x="2343" y="554"/>
                      </a:lnTo>
                      <a:lnTo>
                        <a:pt x="2399" y="517"/>
                      </a:lnTo>
                      <a:lnTo>
                        <a:pt x="2436" y="387"/>
                      </a:lnTo>
                      <a:lnTo>
                        <a:pt x="2454" y="277"/>
                      </a:lnTo>
                      <a:lnTo>
                        <a:pt x="2454" y="221"/>
                      </a:lnTo>
                      <a:lnTo>
                        <a:pt x="2436" y="166"/>
                      </a:lnTo>
                      <a:lnTo>
                        <a:pt x="2399" y="111"/>
                      </a:lnTo>
                      <a:lnTo>
                        <a:pt x="2343" y="74"/>
                      </a:lnTo>
                      <a:lnTo>
                        <a:pt x="2288" y="37"/>
                      </a:lnTo>
                      <a:lnTo>
                        <a:pt x="2214" y="18"/>
                      </a:lnTo>
                      <a:lnTo>
                        <a:pt x="20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28666755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anim calcmode="lin" valueType="num">
                                      <p:cBhvr>
                                        <p:cTn id="34" dur="2000" fill="hold"/>
                                        <p:tgtEl>
                                          <p:spTgt spid="4"/>
                                        </p:tgtEl>
                                        <p:attrNameLst>
                                          <p:attrName>ppt_w</p:attrName>
                                        </p:attrNameLst>
                                      </p:cBhvr>
                                      <p:tavLst>
                                        <p:tav tm="0" fmla="#ppt_w*sin(2.5*pi*$)">
                                          <p:val>
                                            <p:fltVal val="0"/>
                                          </p:val>
                                        </p:tav>
                                        <p:tav tm="100000">
                                          <p:val>
                                            <p:fltVal val="1"/>
                                          </p:val>
                                        </p:tav>
                                      </p:tavLst>
                                    </p:anim>
                                    <p:anim calcmode="lin" valueType="num">
                                      <p:cBhvr>
                                        <p:cTn id="35" dur="2000" fill="hold"/>
                                        <p:tgtEl>
                                          <p:spTgt spid="4"/>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000"/>
                                        <p:tgtEl>
                                          <p:spTgt spid="7"/>
                                        </p:tgtEl>
                                      </p:cBhvr>
                                    </p:animEffect>
                                    <p:anim calcmode="lin" valueType="num">
                                      <p:cBhvr>
                                        <p:cTn id="39" dur="2000" fill="hold"/>
                                        <p:tgtEl>
                                          <p:spTgt spid="7"/>
                                        </p:tgtEl>
                                        <p:attrNameLst>
                                          <p:attrName>ppt_w</p:attrName>
                                        </p:attrNameLst>
                                      </p:cBhvr>
                                      <p:tavLst>
                                        <p:tav tm="0" fmla="#ppt_w*sin(2.5*pi*$)">
                                          <p:val>
                                            <p:fltVal val="0"/>
                                          </p:val>
                                        </p:tav>
                                        <p:tav tm="100000">
                                          <p:val>
                                            <p:fltVal val="1"/>
                                          </p:val>
                                        </p:tav>
                                      </p:tavLst>
                                    </p:anim>
                                    <p:anim calcmode="lin" valueType="num">
                                      <p:cBhvr>
                                        <p:cTn id="40"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753" y="89836"/>
              <a:ext cx="10765630" cy="586629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6076" y="5728401"/>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2911" y="5853579"/>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 name="文本框 2">
            <a:extLst>
              <a:ext uri="{FF2B5EF4-FFF2-40B4-BE49-F238E27FC236}">
                <a16:creationId xmlns:a16="http://schemas.microsoft.com/office/drawing/2014/main" id="{C2044EFA-BA68-C65E-ED7E-0C3673961678}"/>
              </a:ext>
            </a:extLst>
          </p:cNvPr>
          <p:cNvSpPr txBox="1"/>
          <p:nvPr/>
        </p:nvSpPr>
        <p:spPr>
          <a:xfrm>
            <a:off x="1501535" y="502987"/>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2400" b="1">
                <a:solidFill>
                  <a:prstClr val="white"/>
                </a:solidFill>
                <a:latin typeface="思源黑体 CN Light" panose="020B0300000000000000" charset="-122"/>
                <a:ea typeface="思源黑体 CN Light" panose="020B0300000000000000" charset="-122"/>
              </a:rPr>
              <a:t>4</a:t>
            </a:r>
            <a:r>
              <a:rPr kumimoji="0" lang="en-US" altLang="zh-CN" sz="24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a:t>
            </a: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5" name="文本框 19">
            <a:extLst>
              <a:ext uri="{FF2B5EF4-FFF2-40B4-BE49-F238E27FC236}">
                <a16:creationId xmlns:a16="http://schemas.microsoft.com/office/drawing/2014/main" id="{ED681218-8BBE-22CE-BF09-8278E75CFBC9}"/>
              </a:ext>
            </a:extLst>
          </p:cNvPr>
          <p:cNvSpPr txBox="1"/>
          <p:nvPr/>
        </p:nvSpPr>
        <p:spPr>
          <a:xfrm>
            <a:off x="2375256" y="505277"/>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 tập 4</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FD577934-E6CD-DF2E-C7D9-EABD582C0E28}"/>
              </a:ext>
            </a:extLst>
          </p:cNvPr>
          <p:cNvGraphicFramePr>
            <a:graphicFrameLocks noGrp="1"/>
          </p:cNvGraphicFramePr>
          <p:nvPr/>
        </p:nvGraphicFramePr>
        <p:xfrm>
          <a:off x="3019816" y="1100532"/>
          <a:ext cx="7524202" cy="4480560"/>
        </p:xfrm>
        <a:graphic>
          <a:graphicData uri="http://schemas.openxmlformats.org/drawingml/2006/table">
            <a:tbl>
              <a:tblPr firstRow="1" firstCol="1" bandRow="1"/>
              <a:tblGrid>
                <a:gridCol w="3762101">
                  <a:extLst>
                    <a:ext uri="{9D8B030D-6E8A-4147-A177-3AD203B41FA5}">
                      <a16:colId xmlns:a16="http://schemas.microsoft.com/office/drawing/2014/main" val="756976530"/>
                    </a:ext>
                  </a:extLst>
                </a:gridCol>
                <a:gridCol w="3762101">
                  <a:extLst>
                    <a:ext uri="{9D8B030D-6E8A-4147-A177-3AD203B41FA5}">
                      <a16:colId xmlns:a16="http://schemas.microsoft.com/office/drawing/2014/main" val="2659269153"/>
                    </a:ext>
                  </a:extLst>
                </a:gridCol>
              </a:tblGrid>
              <a:tr h="207207">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Một số từ ngữ địa phương chỉ sự vật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a:noFill/>
                    </a:lnT>
                    <a:lnB w="19050" cap="flat" cmpd="sng" algn="ctr">
                      <a:noFill/>
                      <a:prstDash val="solid"/>
                      <a:round/>
                      <a:headEnd type="none" w="med" len="med"/>
                      <a:tailEnd type="none" w="med" len="med"/>
                    </a:lnB>
                    <a:solidFill>
                      <a:schemeClr val="accent5">
                        <a:lumMod val="40000"/>
                        <a:lumOff val="60000"/>
                      </a:schemeClr>
                    </a:solidFill>
                  </a:tcPr>
                </a:tc>
                <a:tc>
                  <a:txBody>
                    <a:bodyPr/>
                    <a:lstStyle/>
                    <a:p>
                      <a:pPr algn="ctr">
                        <a:lnSpc>
                          <a:spcPct val="100000"/>
                        </a:lnSpc>
                        <a:spcAft>
                          <a:spcPts val="800"/>
                        </a:spcAft>
                      </a:pPr>
                      <a:r>
                        <a:rPr lang="en-US" sz="1400" b="1">
                          <a:effectLst/>
                          <a:latin typeface="Times New Roman" panose="02020603050405020304" pitchFamily="18" charset="0"/>
                          <a:ea typeface="Times New Roman" panose="02020603050405020304" pitchFamily="18" charset="0"/>
                          <a:cs typeface="Times New Roman" panose="02020603050405020304" pitchFamily="18" charset="0"/>
                        </a:rPr>
                        <a:t>Từ ngữ toàn dân tương ứng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a:noFill/>
                    </a:lnT>
                    <a:lnB w="19050" cap="flat" cmpd="sng" algn="ctr">
                      <a:no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351986550"/>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Bưởi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21111940"/>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Mận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Roi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93003829"/>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7686765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Bác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41349008"/>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Đâu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04605973"/>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Vô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Vào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2952166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Chén, tô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52617454"/>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Heo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Lợn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27798324"/>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Chủi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Chổi</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2259486"/>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Trâu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33499155"/>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Đâu</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89561091"/>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Bắp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Ngô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423680779"/>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Mần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Làm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93535193"/>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Hột gà, hột vịt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Trứng gà, trứng vịt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1644799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Xà bông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Xà phòng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225576737"/>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Tắc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Quất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48427633"/>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Say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948430376"/>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Mập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Béo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77331525"/>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Thơm, khóm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Dứa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915188782"/>
                  </a:ext>
                </a:extLst>
              </a:tr>
              <a:tr h="207207">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Bổ</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a:noFill/>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a:noFill/>
                    </a:lnB>
                    <a:solidFill>
                      <a:schemeClr val="accent2">
                        <a:lumMod val="20000"/>
                        <a:lumOff val="80000"/>
                      </a:schemeClr>
                    </a:solidFill>
                  </a:tcPr>
                </a:tc>
                <a:tc>
                  <a:txBody>
                    <a:bodyPr/>
                    <a:lstStyle/>
                    <a:p>
                      <a:pPr algn="just">
                        <a:lnSpc>
                          <a:spcPct val="100000"/>
                        </a:lnSpc>
                        <a:spcAft>
                          <a:spcPts val="800"/>
                        </a:spcAft>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Ngã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49718" marR="49718" marT="0" marB="0">
                    <a:lnL w="19050" cap="flat" cmpd="sng" algn="ctr">
                      <a:solidFill>
                        <a:schemeClr val="tx1"/>
                      </a:solidFill>
                      <a:prstDash val="solid"/>
                      <a:round/>
                      <a:headEnd type="none" w="med" len="med"/>
                      <a:tailEnd type="none" w="med" len="med"/>
                    </a:lnL>
                    <a:lnR>
                      <a:noFill/>
                    </a:lnR>
                    <a:lnT w="19050" cap="flat" cmpd="sng" algn="ctr">
                      <a:noFill/>
                      <a:prstDash val="solid"/>
                      <a:round/>
                      <a:headEnd type="none" w="med" len="med"/>
                      <a:tailEnd type="none" w="med" len="med"/>
                    </a:lnT>
                    <a:lnB>
                      <a:noFill/>
                    </a:lnB>
                    <a:solidFill>
                      <a:schemeClr val="accent2">
                        <a:lumMod val="20000"/>
                        <a:lumOff val="80000"/>
                      </a:schemeClr>
                    </a:solidFill>
                  </a:tcPr>
                </a:tc>
                <a:extLst>
                  <a:ext uri="{0D108BD9-81ED-4DB2-BD59-A6C34878D82A}">
                    <a16:rowId xmlns:a16="http://schemas.microsoft.com/office/drawing/2014/main" val="1869279632"/>
                  </a:ext>
                </a:extLst>
              </a:tr>
            </a:tbl>
          </a:graphicData>
        </a:graphic>
      </p:graphicFrame>
      <p:sp>
        <p:nvSpPr>
          <p:cNvPr id="6" name="Rectangle 1">
            <a:extLst>
              <a:ext uri="{FF2B5EF4-FFF2-40B4-BE49-F238E27FC236}">
                <a16:creationId xmlns:a16="http://schemas.microsoft.com/office/drawing/2014/main" id="{E17BFBF7-0057-3134-4A2F-3E795859AE33}"/>
              </a:ext>
            </a:extLst>
          </p:cNvPr>
          <p:cNvSpPr>
            <a:spLocks noChangeArrowheads="1"/>
          </p:cNvSpPr>
          <p:nvPr/>
        </p:nvSpPr>
        <p:spPr bwMode="auto">
          <a:xfrm>
            <a:off x="3943350"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oogle Shape;1144;p31">
            <a:extLst>
              <a:ext uri="{FF2B5EF4-FFF2-40B4-BE49-F238E27FC236}">
                <a16:creationId xmlns:a16="http://schemas.microsoft.com/office/drawing/2014/main" id="{0E72C482-9627-32B9-F464-E008B0FDC018}"/>
              </a:ext>
            </a:extLst>
          </p:cNvPr>
          <p:cNvGrpSpPr/>
          <p:nvPr/>
        </p:nvGrpSpPr>
        <p:grpSpPr>
          <a:xfrm>
            <a:off x="1155084" y="2440783"/>
            <a:ext cx="1804843" cy="3287618"/>
            <a:chOff x="422725" y="1472998"/>
            <a:chExt cx="1838863" cy="3349577"/>
          </a:xfrm>
        </p:grpSpPr>
        <p:sp>
          <p:nvSpPr>
            <p:cNvPr id="10" name="Google Shape;1145;p31">
              <a:extLst>
                <a:ext uri="{FF2B5EF4-FFF2-40B4-BE49-F238E27FC236}">
                  <a16:creationId xmlns:a16="http://schemas.microsoft.com/office/drawing/2014/main" id="{CB18FF73-25B8-C49B-A46F-F7E096460425}"/>
                </a:ext>
              </a:extLst>
            </p:cNvPr>
            <p:cNvSpPr/>
            <p:nvPr/>
          </p:nvSpPr>
          <p:spPr>
            <a:xfrm>
              <a:off x="422725" y="4624875"/>
              <a:ext cx="1302600" cy="197700"/>
            </a:xfrm>
            <a:prstGeom prst="ellipse">
              <a:avLst/>
            </a:prstGeom>
            <a:solidFill>
              <a:srgbClr val="666666">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46;p31">
              <a:extLst>
                <a:ext uri="{FF2B5EF4-FFF2-40B4-BE49-F238E27FC236}">
                  <a16:creationId xmlns:a16="http://schemas.microsoft.com/office/drawing/2014/main" id="{293D5409-3E8F-0D9A-6B7D-3E11CFA645FE}"/>
                </a:ext>
              </a:extLst>
            </p:cNvPr>
            <p:cNvGrpSpPr/>
            <p:nvPr/>
          </p:nvGrpSpPr>
          <p:grpSpPr>
            <a:xfrm>
              <a:off x="457171" y="1472998"/>
              <a:ext cx="1804417" cy="3273370"/>
              <a:chOff x="8238292" y="3538875"/>
              <a:chExt cx="963231" cy="1747382"/>
            </a:xfrm>
          </p:grpSpPr>
          <p:sp>
            <p:nvSpPr>
              <p:cNvPr id="12" name="Google Shape;1147;p31">
                <a:extLst>
                  <a:ext uri="{FF2B5EF4-FFF2-40B4-BE49-F238E27FC236}">
                    <a16:creationId xmlns:a16="http://schemas.microsoft.com/office/drawing/2014/main" id="{96F302DB-B541-2BC3-62DE-7BFB7AE92040}"/>
                  </a:ext>
                </a:extLst>
              </p:cNvPr>
              <p:cNvSpPr/>
              <p:nvPr/>
            </p:nvSpPr>
            <p:spPr>
              <a:xfrm>
                <a:off x="8903629" y="3816081"/>
                <a:ext cx="109533" cy="200504"/>
              </a:xfrm>
              <a:custGeom>
                <a:avLst/>
                <a:gdLst/>
                <a:ahLst/>
                <a:cxnLst/>
                <a:rect l="l" t="t" r="r" b="b"/>
                <a:pathLst>
                  <a:path w="5665" h="10370" extrusionOk="0">
                    <a:moveTo>
                      <a:pt x="3155" y="0"/>
                    </a:moveTo>
                    <a:lnTo>
                      <a:pt x="3081" y="37"/>
                    </a:lnTo>
                    <a:lnTo>
                      <a:pt x="3008" y="74"/>
                    </a:lnTo>
                    <a:lnTo>
                      <a:pt x="2934" y="129"/>
                    </a:lnTo>
                    <a:lnTo>
                      <a:pt x="2860" y="203"/>
                    </a:lnTo>
                    <a:lnTo>
                      <a:pt x="2768" y="369"/>
                    </a:lnTo>
                    <a:lnTo>
                      <a:pt x="2675" y="554"/>
                    </a:lnTo>
                    <a:lnTo>
                      <a:pt x="2602" y="757"/>
                    </a:lnTo>
                    <a:lnTo>
                      <a:pt x="2509" y="1089"/>
                    </a:lnTo>
                    <a:lnTo>
                      <a:pt x="2177" y="2196"/>
                    </a:lnTo>
                    <a:lnTo>
                      <a:pt x="2011" y="2768"/>
                    </a:lnTo>
                    <a:lnTo>
                      <a:pt x="1845" y="3340"/>
                    </a:lnTo>
                    <a:lnTo>
                      <a:pt x="1716" y="3912"/>
                    </a:lnTo>
                    <a:lnTo>
                      <a:pt x="1605" y="4484"/>
                    </a:lnTo>
                    <a:lnTo>
                      <a:pt x="1531" y="5056"/>
                    </a:lnTo>
                    <a:lnTo>
                      <a:pt x="1513" y="5351"/>
                    </a:lnTo>
                    <a:lnTo>
                      <a:pt x="1495" y="5628"/>
                    </a:lnTo>
                    <a:lnTo>
                      <a:pt x="1495" y="5997"/>
                    </a:lnTo>
                    <a:lnTo>
                      <a:pt x="1476" y="6329"/>
                    </a:lnTo>
                    <a:lnTo>
                      <a:pt x="1458" y="6495"/>
                    </a:lnTo>
                    <a:lnTo>
                      <a:pt x="1421" y="6643"/>
                    </a:lnTo>
                    <a:lnTo>
                      <a:pt x="1347" y="6809"/>
                    </a:lnTo>
                    <a:lnTo>
                      <a:pt x="1255" y="6975"/>
                    </a:lnTo>
                    <a:lnTo>
                      <a:pt x="978" y="7399"/>
                    </a:lnTo>
                    <a:lnTo>
                      <a:pt x="683" y="7787"/>
                    </a:lnTo>
                    <a:lnTo>
                      <a:pt x="369" y="8174"/>
                    </a:lnTo>
                    <a:lnTo>
                      <a:pt x="74" y="8580"/>
                    </a:lnTo>
                    <a:lnTo>
                      <a:pt x="18" y="8654"/>
                    </a:lnTo>
                    <a:lnTo>
                      <a:pt x="0" y="8709"/>
                    </a:lnTo>
                    <a:lnTo>
                      <a:pt x="0" y="8746"/>
                    </a:lnTo>
                    <a:lnTo>
                      <a:pt x="37" y="8783"/>
                    </a:lnTo>
                    <a:lnTo>
                      <a:pt x="55" y="8820"/>
                    </a:lnTo>
                    <a:lnTo>
                      <a:pt x="148" y="8857"/>
                    </a:lnTo>
                    <a:lnTo>
                      <a:pt x="369" y="8986"/>
                    </a:lnTo>
                    <a:lnTo>
                      <a:pt x="609" y="9115"/>
                    </a:lnTo>
                    <a:lnTo>
                      <a:pt x="812" y="9281"/>
                    </a:lnTo>
                    <a:lnTo>
                      <a:pt x="1015" y="9466"/>
                    </a:lnTo>
                    <a:lnTo>
                      <a:pt x="1089" y="9539"/>
                    </a:lnTo>
                    <a:lnTo>
                      <a:pt x="1144" y="9632"/>
                    </a:lnTo>
                    <a:lnTo>
                      <a:pt x="1236" y="9835"/>
                    </a:lnTo>
                    <a:lnTo>
                      <a:pt x="1329" y="10019"/>
                    </a:lnTo>
                    <a:lnTo>
                      <a:pt x="1384" y="10093"/>
                    </a:lnTo>
                    <a:lnTo>
                      <a:pt x="1458" y="10167"/>
                    </a:lnTo>
                    <a:lnTo>
                      <a:pt x="1587" y="10277"/>
                    </a:lnTo>
                    <a:lnTo>
                      <a:pt x="1734" y="10333"/>
                    </a:lnTo>
                    <a:lnTo>
                      <a:pt x="1864" y="10370"/>
                    </a:lnTo>
                    <a:lnTo>
                      <a:pt x="2011" y="10351"/>
                    </a:lnTo>
                    <a:lnTo>
                      <a:pt x="2159" y="10314"/>
                    </a:lnTo>
                    <a:lnTo>
                      <a:pt x="2306" y="10259"/>
                    </a:lnTo>
                    <a:lnTo>
                      <a:pt x="2436" y="10167"/>
                    </a:lnTo>
                    <a:lnTo>
                      <a:pt x="2583" y="10075"/>
                    </a:lnTo>
                    <a:lnTo>
                      <a:pt x="2841" y="9835"/>
                    </a:lnTo>
                    <a:lnTo>
                      <a:pt x="3081" y="9576"/>
                    </a:lnTo>
                    <a:lnTo>
                      <a:pt x="3469" y="9134"/>
                    </a:lnTo>
                    <a:lnTo>
                      <a:pt x="3653" y="8931"/>
                    </a:lnTo>
                    <a:lnTo>
                      <a:pt x="3764" y="8820"/>
                    </a:lnTo>
                    <a:lnTo>
                      <a:pt x="3875" y="8728"/>
                    </a:lnTo>
                    <a:lnTo>
                      <a:pt x="4004" y="8654"/>
                    </a:lnTo>
                    <a:lnTo>
                      <a:pt x="4115" y="8598"/>
                    </a:lnTo>
                    <a:lnTo>
                      <a:pt x="4373" y="8488"/>
                    </a:lnTo>
                    <a:lnTo>
                      <a:pt x="4631" y="8396"/>
                    </a:lnTo>
                    <a:lnTo>
                      <a:pt x="4760" y="8340"/>
                    </a:lnTo>
                    <a:lnTo>
                      <a:pt x="4871" y="8266"/>
                    </a:lnTo>
                    <a:lnTo>
                      <a:pt x="4963" y="8174"/>
                    </a:lnTo>
                    <a:lnTo>
                      <a:pt x="5056" y="8082"/>
                    </a:lnTo>
                    <a:lnTo>
                      <a:pt x="5240" y="7879"/>
                    </a:lnTo>
                    <a:lnTo>
                      <a:pt x="5554" y="7418"/>
                    </a:lnTo>
                    <a:lnTo>
                      <a:pt x="5628" y="7307"/>
                    </a:lnTo>
                    <a:lnTo>
                      <a:pt x="5664" y="7233"/>
                    </a:lnTo>
                    <a:lnTo>
                      <a:pt x="5664" y="7178"/>
                    </a:lnTo>
                    <a:lnTo>
                      <a:pt x="5646" y="7122"/>
                    </a:lnTo>
                    <a:lnTo>
                      <a:pt x="5628" y="7067"/>
                    </a:lnTo>
                    <a:lnTo>
                      <a:pt x="5554" y="6975"/>
                    </a:lnTo>
                    <a:lnTo>
                      <a:pt x="5314" y="6716"/>
                    </a:lnTo>
                    <a:lnTo>
                      <a:pt x="5093" y="6458"/>
                    </a:lnTo>
                    <a:lnTo>
                      <a:pt x="4890" y="6200"/>
                    </a:lnTo>
                    <a:lnTo>
                      <a:pt x="4687" y="5923"/>
                    </a:lnTo>
                    <a:lnTo>
                      <a:pt x="4281" y="5370"/>
                    </a:lnTo>
                    <a:lnTo>
                      <a:pt x="3893" y="4816"/>
                    </a:lnTo>
                    <a:lnTo>
                      <a:pt x="3653" y="4447"/>
                    </a:lnTo>
                    <a:lnTo>
                      <a:pt x="3524" y="4263"/>
                    </a:lnTo>
                    <a:lnTo>
                      <a:pt x="3413" y="4060"/>
                    </a:lnTo>
                    <a:lnTo>
                      <a:pt x="3321" y="3875"/>
                    </a:lnTo>
                    <a:lnTo>
                      <a:pt x="3266" y="3654"/>
                    </a:lnTo>
                    <a:lnTo>
                      <a:pt x="3229" y="3451"/>
                    </a:lnTo>
                    <a:lnTo>
                      <a:pt x="3229" y="3229"/>
                    </a:lnTo>
                    <a:lnTo>
                      <a:pt x="3247" y="3063"/>
                    </a:lnTo>
                    <a:lnTo>
                      <a:pt x="3284" y="2897"/>
                    </a:lnTo>
                    <a:lnTo>
                      <a:pt x="3358" y="2583"/>
                    </a:lnTo>
                    <a:lnTo>
                      <a:pt x="3598" y="1938"/>
                    </a:lnTo>
                    <a:lnTo>
                      <a:pt x="3690" y="1606"/>
                    </a:lnTo>
                    <a:lnTo>
                      <a:pt x="3782" y="1292"/>
                    </a:lnTo>
                    <a:lnTo>
                      <a:pt x="3801" y="1126"/>
                    </a:lnTo>
                    <a:lnTo>
                      <a:pt x="3801" y="960"/>
                    </a:lnTo>
                    <a:lnTo>
                      <a:pt x="3801" y="775"/>
                    </a:lnTo>
                    <a:lnTo>
                      <a:pt x="3764" y="609"/>
                    </a:lnTo>
                    <a:lnTo>
                      <a:pt x="3727" y="425"/>
                    </a:lnTo>
                    <a:lnTo>
                      <a:pt x="3690" y="332"/>
                    </a:lnTo>
                    <a:lnTo>
                      <a:pt x="3635" y="240"/>
                    </a:lnTo>
                    <a:lnTo>
                      <a:pt x="3580" y="166"/>
                    </a:lnTo>
                    <a:lnTo>
                      <a:pt x="3506" y="93"/>
                    </a:lnTo>
                    <a:lnTo>
                      <a:pt x="3432" y="37"/>
                    </a:lnTo>
                    <a:lnTo>
                      <a:pt x="3340"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 name="Google Shape;1148;p31">
                <a:extLst>
                  <a:ext uri="{FF2B5EF4-FFF2-40B4-BE49-F238E27FC236}">
                    <a16:creationId xmlns:a16="http://schemas.microsoft.com/office/drawing/2014/main" id="{2F94A787-EDDE-3830-13C1-AE08073AD4B1}"/>
                  </a:ext>
                </a:extLst>
              </p:cNvPr>
              <p:cNvGrpSpPr/>
              <p:nvPr/>
            </p:nvGrpSpPr>
            <p:grpSpPr>
              <a:xfrm>
                <a:off x="8238292" y="3538875"/>
                <a:ext cx="963231" cy="1747382"/>
                <a:chOff x="8238292" y="3538875"/>
                <a:chExt cx="963231" cy="1747382"/>
              </a:xfrm>
            </p:grpSpPr>
            <p:sp>
              <p:nvSpPr>
                <p:cNvPr id="14" name="Google Shape;1149;p31">
                  <a:extLst>
                    <a:ext uri="{FF2B5EF4-FFF2-40B4-BE49-F238E27FC236}">
                      <a16:creationId xmlns:a16="http://schemas.microsoft.com/office/drawing/2014/main" id="{1556BFD7-7D1A-F739-8F8A-64A957642B50}"/>
                    </a:ext>
                  </a:extLst>
                </p:cNvPr>
                <p:cNvSpPr/>
                <p:nvPr/>
              </p:nvSpPr>
              <p:spPr>
                <a:xfrm>
                  <a:off x="8610375" y="3934528"/>
                  <a:ext cx="372102" cy="285056"/>
                </a:xfrm>
                <a:custGeom>
                  <a:avLst/>
                  <a:gdLst/>
                  <a:ahLst/>
                  <a:cxnLst/>
                  <a:rect l="l" t="t" r="r" b="b"/>
                  <a:pathLst>
                    <a:path w="19245" h="14743" extrusionOk="0">
                      <a:moveTo>
                        <a:pt x="18285" y="0"/>
                      </a:moveTo>
                      <a:lnTo>
                        <a:pt x="18138" y="18"/>
                      </a:lnTo>
                      <a:lnTo>
                        <a:pt x="17990" y="74"/>
                      </a:lnTo>
                      <a:lnTo>
                        <a:pt x="17842" y="129"/>
                      </a:lnTo>
                      <a:lnTo>
                        <a:pt x="17566" y="258"/>
                      </a:lnTo>
                      <a:lnTo>
                        <a:pt x="17215" y="461"/>
                      </a:lnTo>
                      <a:lnTo>
                        <a:pt x="16901" y="701"/>
                      </a:lnTo>
                      <a:lnTo>
                        <a:pt x="16588" y="923"/>
                      </a:lnTo>
                      <a:lnTo>
                        <a:pt x="16293" y="1181"/>
                      </a:lnTo>
                      <a:lnTo>
                        <a:pt x="15997" y="1439"/>
                      </a:lnTo>
                      <a:lnTo>
                        <a:pt x="15721" y="1716"/>
                      </a:lnTo>
                      <a:lnTo>
                        <a:pt x="15444" y="2011"/>
                      </a:lnTo>
                      <a:lnTo>
                        <a:pt x="15185" y="2306"/>
                      </a:lnTo>
                      <a:lnTo>
                        <a:pt x="14687" y="2915"/>
                      </a:lnTo>
                      <a:lnTo>
                        <a:pt x="14189" y="3543"/>
                      </a:lnTo>
                      <a:lnTo>
                        <a:pt x="13728" y="4207"/>
                      </a:lnTo>
                      <a:lnTo>
                        <a:pt x="13285" y="4853"/>
                      </a:lnTo>
                      <a:lnTo>
                        <a:pt x="10167" y="9410"/>
                      </a:lnTo>
                      <a:lnTo>
                        <a:pt x="10001" y="9244"/>
                      </a:lnTo>
                      <a:lnTo>
                        <a:pt x="9134" y="8321"/>
                      </a:lnTo>
                      <a:lnTo>
                        <a:pt x="8229" y="7399"/>
                      </a:lnTo>
                      <a:lnTo>
                        <a:pt x="7307" y="6476"/>
                      </a:lnTo>
                      <a:lnTo>
                        <a:pt x="6347" y="5591"/>
                      </a:lnTo>
                      <a:lnTo>
                        <a:pt x="5868" y="5166"/>
                      </a:lnTo>
                      <a:lnTo>
                        <a:pt x="5370" y="4742"/>
                      </a:lnTo>
                      <a:lnTo>
                        <a:pt x="4871" y="4318"/>
                      </a:lnTo>
                      <a:lnTo>
                        <a:pt x="4373" y="3930"/>
                      </a:lnTo>
                      <a:lnTo>
                        <a:pt x="3857" y="3543"/>
                      </a:lnTo>
                      <a:lnTo>
                        <a:pt x="3340" y="3155"/>
                      </a:lnTo>
                      <a:lnTo>
                        <a:pt x="2823" y="2805"/>
                      </a:lnTo>
                      <a:lnTo>
                        <a:pt x="2288" y="2454"/>
                      </a:lnTo>
                      <a:lnTo>
                        <a:pt x="2048" y="2306"/>
                      </a:lnTo>
                      <a:lnTo>
                        <a:pt x="1809" y="2196"/>
                      </a:lnTo>
                      <a:lnTo>
                        <a:pt x="1679" y="2140"/>
                      </a:lnTo>
                      <a:lnTo>
                        <a:pt x="1550" y="2103"/>
                      </a:lnTo>
                      <a:lnTo>
                        <a:pt x="1421" y="2085"/>
                      </a:lnTo>
                      <a:lnTo>
                        <a:pt x="1273" y="2067"/>
                      </a:lnTo>
                      <a:lnTo>
                        <a:pt x="1107" y="2085"/>
                      </a:lnTo>
                      <a:lnTo>
                        <a:pt x="960" y="2122"/>
                      </a:lnTo>
                      <a:lnTo>
                        <a:pt x="812" y="2177"/>
                      </a:lnTo>
                      <a:lnTo>
                        <a:pt x="683" y="2251"/>
                      </a:lnTo>
                      <a:lnTo>
                        <a:pt x="554" y="2362"/>
                      </a:lnTo>
                      <a:lnTo>
                        <a:pt x="443" y="2472"/>
                      </a:lnTo>
                      <a:lnTo>
                        <a:pt x="332" y="2602"/>
                      </a:lnTo>
                      <a:lnTo>
                        <a:pt x="259" y="2749"/>
                      </a:lnTo>
                      <a:lnTo>
                        <a:pt x="185" y="2915"/>
                      </a:lnTo>
                      <a:lnTo>
                        <a:pt x="111" y="3081"/>
                      </a:lnTo>
                      <a:lnTo>
                        <a:pt x="74" y="3247"/>
                      </a:lnTo>
                      <a:lnTo>
                        <a:pt x="37" y="3413"/>
                      </a:lnTo>
                      <a:lnTo>
                        <a:pt x="19" y="3598"/>
                      </a:lnTo>
                      <a:lnTo>
                        <a:pt x="0" y="3764"/>
                      </a:lnTo>
                      <a:lnTo>
                        <a:pt x="19" y="3949"/>
                      </a:lnTo>
                      <a:lnTo>
                        <a:pt x="37" y="4115"/>
                      </a:lnTo>
                      <a:lnTo>
                        <a:pt x="111" y="4428"/>
                      </a:lnTo>
                      <a:lnTo>
                        <a:pt x="203" y="4742"/>
                      </a:lnTo>
                      <a:lnTo>
                        <a:pt x="314" y="5056"/>
                      </a:lnTo>
                      <a:lnTo>
                        <a:pt x="425" y="5351"/>
                      </a:lnTo>
                      <a:lnTo>
                        <a:pt x="572" y="5646"/>
                      </a:lnTo>
                      <a:lnTo>
                        <a:pt x="720" y="5941"/>
                      </a:lnTo>
                      <a:lnTo>
                        <a:pt x="868" y="6236"/>
                      </a:lnTo>
                      <a:lnTo>
                        <a:pt x="1052" y="6513"/>
                      </a:lnTo>
                      <a:lnTo>
                        <a:pt x="1237" y="6790"/>
                      </a:lnTo>
                      <a:lnTo>
                        <a:pt x="1421" y="7067"/>
                      </a:lnTo>
                      <a:lnTo>
                        <a:pt x="1845" y="7602"/>
                      </a:lnTo>
                      <a:lnTo>
                        <a:pt x="2288" y="8118"/>
                      </a:lnTo>
                      <a:lnTo>
                        <a:pt x="2768" y="8617"/>
                      </a:lnTo>
                      <a:lnTo>
                        <a:pt x="3248" y="9115"/>
                      </a:lnTo>
                      <a:lnTo>
                        <a:pt x="3764" y="9595"/>
                      </a:lnTo>
                      <a:lnTo>
                        <a:pt x="4779" y="10517"/>
                      </a:lnTo>
                      <a:lnTo>
                        <a:pt x="5776" y="11421"/>
                      </a:lnTo>
                      <a:lnTo>
                        <a:pt x="6255" y="11864"/>
                      </a:lnTo>
                      <a:lnTo>
                        <a:pt x="6698" y="12288"/>
                      </a:lnTo>
                      <a:lnTo>
                        <a:pt x="7030" y="12602"/>
                      </a:lnTo>
                      <a:lnTo>
                        <a:pt x="7381" y="12916"/>
                      </a:lnTo>
                      <a:lnTo>
                        <a:pt x="7750" y="13248"/>
                      </a:lnTo>
                      <a:lnTo>
                        <a:pt x="8156" y="13543"/>
                      </a:lnTo>
                      <a:lnTo>
                        <a:pt x="8562" y="13838"/>
                      </a:lnTo>
                      <a:lnTo>
                        <a:pt x="9004" y="14097"/>
                      </a:lnTo>
                      <a:lnTo>
                        <a:pt x="9447" y="14318"/>
                      </a:lnTo>
                      <a:lnTo>
                        <a:pt x="9669" y="14429"/>
                      </a:lnTo>
                      <a:lnTo>
                        <a:pt x="9890" y="14521"/>
                      </a:lnTo>
                      <a:lnTo>
                        <a:pt x="10111" y="14595"/>
                      </a:lnTo>
                      <a:lnTo>
                        <a:pt x="10333" y="14650"/>
                      </a:lnTo>
                      <a:lnTo>
                        <a:pt x="10554" y="14687"/>
                      </a:lnTo>
                      <a:lnTo>
                        <a:pt x="10776" y="14724"/>
                      </a:lnTo>
                      <a:lnTo>
                        <a:pt x="11016" y="14742"/>
                      </a:lnTo>
                      <a:lnTo>
                        <a:pt x="11219" y="14724"/>
                      </a:lnTo>
                      <a:lnTo>
                        <a:pt x="11440" y="14705"/>
                      </a:lnTo>
                      <a:lnTo>
                        <a:pt x="11661" y="14669"/>
                      </a:lnTo>
                      <a:lnTo>
                        <a:pt x="11883" y="14595"/>
                      </a:lnTo>
                      <a:lnTo>
                        <a:pt x="12086" y="14521"/>
                      </a:lnTo>
                      <a:lnTo>
                        <a:pt x="12289" y="14410"/>
                      </a:lnTo>
                      <a:lnTo>
                        <a:pt x="12492" y="14281"/>
                      </a:lnTo>
                      <a:lnTo>
                        <a:pt x="12676" y="14115"/>
                      </a:lnTo>
                      <a:lnTo>
                        <a:pt x="12879" y="13930"/>
                      </a:lnTo>
                      <a:lnTo>
                        <a:pt x="13064" y="13709"/>
                      </a:lnTo>
                      <a:lnTo>
                        <a:pt x="13230" y="13469"/>
                      </a:lnTo>
                      <a:lnTo>
                        <a:pt x="13580" y="12953"/>
                      </a:lnTo>
                      <a:lnTo>
                        <a:pt x="13931" y="12399"/>
                      </a:lnTo>
                      <a:lnTo>
                        <a:pt x="14263" y="11846"/>
                      </a:lnTo>
                      <a:lnTo>
                        <a:pt x="14595" y="11292"/>
                      </a:lnTo>
                      <a:lnTo>
                        <a:pt x="15222" y="10166"/>
                      </a:lnTo>
                      <a:lnTo>
                        <a:pt x="15850" y="9004"/>
                      </a:lnTo>
                      <a:lnTo>
                        <a:pt x="16440" y="7842"/>
                      </a:lnTo>
                      <a:lnTo>
                        <a:pt x="17031" y="6679"/>
                      </a:lnTo>
                      <a:lnTo>
                        <a:pt x="18175" y="4373"/>
                      </a:lnTo>
                      <a:lnTo>
                        <a:pt x="18378" y="3985"/>
                      </a:lnTo>
                      <a:lnTo>
                        <a:pt x="18617" y="3450"/>
                      </a:lnTo>
                      <a:lnTo>
                        <a:pt x="18876" y="2841"/>
                      </a:lnTo>
                      <a:lnTo>
                        <a:pt x="18986" y="2509"/>
                      </a:lnTo>
                      <a:lnTo>
                        <a:pt x="19097" y="2177"/>
                      </a:lnTo>
                      <a:lnTo>
                        <a:pt x="19171" y="1845"/>
                      </a:lnTo>
                      <a:lnTo>
                        <a:pt x="19226" y="1513"/>
                      </a:lnTo>
                      <a:lnTo>
                        <a:pt x="19245" y="1199"/>
                      </a:lnTo>
                      <a:lnTo>
                        <a:pt x="19245" y="923"/>
                      </a:lnTo>
                      <a:lnTo>
                        <a:pt x="19226" y="775"/>
                      </a:lnTo>
                      <a:lnTo>
                        <a:pt x="19189" y="646"/>
                      </a:lnTo>
                      <a:lnTo>
                        <a:pt x="19134" y="535"/>
                      </a:lnTo>
                      <a:lnTo>
                        <a:pt x="19079" y="424"/>
                      </a:lnTo>
                      <a:lnTo>
                        <a:pt x="19005" y="314"/>
                      </a:lnTo>
                      <a:lnTo>
                        <a:pt x="18931" y="221"/>
                      </a:lnTo>
                      <a:lnTo>
                        <a:pt x="18839" y="148"/>
                      </a:lnTo>
                      <a:lnTo>
                        <a:pt x="18710" y="74"/>
                      </a:lnTo>
                      <a:lnTo>
                        <a:pt x="18580" y="18"/>
                      </a:lnTo>
                      <a:lnTo>
                        <a:pt x="18433"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150;p31">
                  <a:extLst>
                    <a:ext uri="{FF2B5EF4-FFF2-40B4-BE49-F238E27FC236}">
                      <a16:creationId xmlns:a16="http://schemas.microsoft.com/office/drawing/2014/main" id="{4B8B2B60-2A42-529A-5B8D-04F1108E24C0}"/>
                    </a:ext>
                  </a:extLst>
                </p:cNvPr>
                <p:cNvSpPr/>
                <p:nvPr/>
              </p:nvSpPr>
              <p:spPr>
                <a:xfrm>
                  <a:off x="8563990" y="3910262"/>
                  <a:ext cx="198029" cy="213362"/>
                </a:xfrm>
                <a:custGeom>
                  <a:avLst/>
                  <a:gdLst/>
                  <a:ahLst/>
                  <a:cxnLst/>
                  <a:rect l="l" t="t" r="r" b="b"/>
                  <a:pathLst>
                    <a:path w="10242" h="11035" extrusionOk="0">
                      <a:moveTo>
                        <a:pt x="2436" y="0"/>
                      </a:moveTo>
                      <a:lnTo>
                        <a:pt x="2178" y="19"/>
                      </a:lnTo>
                      <a:lnTo>
                        <a:pt x="1938" y="74"/>
                      </a:lnTo>
                      <a:lnTo>
                        <a:pt x="1698" y="148"/>
                      </a:lnTo>
                      <a:lnTo>
                        <a:pt x="1458" y="259"/>
                      </a:lnTo>
                      <a:lnTo>
                        <a:pt x="1237" y="406"/>
                      </a:lnTo>
                      <a:lnTo>
                        <a:pt x="1016" y="554"/>
                      </a:lnTo>
                      <a:lnTo>
                        <a:pt x="831" y="720"/>
                      </a:lnTo>
                      <a:lnTo>
                        <a:pt x="665" y="904"/>
                      </a:lnTo>
                      <a:lnTo>
                        <a:pt x="517" y="1089"/>
                      </a:lnTo>
                      <a:lnTo>
                        <a:pt x="388" y="1292"/>
                      </a:lnTo>
                      <a:lnTo>
                        <a:pt x="277" y="1495"/>
                      </a:lnTo>
                      <a:lnTo>
                        <a:pt x="204" y="1735"/>
                      </a:lnTo>
                      <a:lnTo>
                        <a:pt x="130" y="1956"/>
                      </a:lnTo>
                      <a:lnTo>
                        <a:pt x="75" y="2196"/>
                      </a:lnTo>
                      <a:lnTo>
                        <a:pt x="19" y="2436"/>
                      </a:lnTo>
                      <a:lnTo>
                        <a:pt x="1" y="2694"/>
                      </a:lnTo>
                      <a:lnTo>
                        <a:pt x="1" y="2953"/>
                      </a:lnTo>
                      <a:lnTo>
                        <a:pt x="1" y="3211"/>
                      </a:lnTo>
                      <a:lnTo>
                        <a:pt x="19" y="3469"/>
                      </a:lnTo>
                      <a:lnTo>
                        <a:pt x="56" y="3727"/>
                      </a:lnTo>
                      <a:lnTo>
                        <a:pt x="93" y="4004"/>
                      </a:lnTo>
                      <a:lnTo>
                        <a:pt x="148" y="4263"/>
                      </a:lnTo>
                      <a:lnTo>
                        <a:pt x="277" y="4798"/>
                      </a:lnTo>
                      <a:lnTo>
                        <a:pt x="462" y="5314"/>
                      </a:lnTo>
                      <a:lnTo>
                        <a:pt x="665" y="5812"/>
                      </a:lnTo>
                      <a:lnTo>
                        <a:pt x="886" y="6292"/>
                      </a:lnTo>
                      <a:lnTo>
                        <a:pt x="1145" y="6717"/>
                      </a:lnTo>
                      <a:lnTo>
                        <a:pt x="1403" y="7122"/>
                      </a:lnTo>
                      <a:lnTo>
                        <a:pt x="1680" y="7473"/>
                      </a:lnTo>
                      <a:lnTo>
                        <a:pt x="2030" y="7916"/>
                      </a:lnTo>
                      <a:lnTo>
                        <a:pt x="2381" y="8377"/>
                      </a:lnTo>
                      <a:lnTo>
                        <a:pt x="2750" y="8838"/>
                      </a:lnTo>
                      <a:lnTo>
                        <a:pt x="3119" y="9300"/>
                      </a:lnTo>
                      <a:lnTo>
                        <a:pt x="3488" y="9742"/>
                      </a:lnTo>
                      <a:lnTo>
                        <a:pt x="3894" y="10167"/>
                      </a:lnTo>
                      <a:lnTo>
                        <a:pt x="4097" y="10370"/>
                      </a:lnTo>
                      <a:lnTo>
                        <a:pt x="4318" y="10554"/>
                      </a:lnTo>
                      <a:lnTo>
                        <a:pt x="4540" y="10739"/>
                      </a:lnTo>
                      <a:lnTo>
                        <a:pt x="4780" y="10905"/>
                      </a:lnTo>
                      <a:lnTo>
                        <a:pt x="4909" y="10997"/>
                      </a:lnTo>
                      <a:lnTo>
                        <a:pt x="4982" y="11034"/>
                      </a:lnTo>
                      <a:lnTo>
                        <a:pt x="5075" y="11034"/>
                      </a:lnTo>
                      <a:lnTo>
                        <a:pt x="5167" y="11016"/>
                      </a:lnTo>
                      <a:lnTo>
                        <a:pt x="5241" y="10997"/>
                      </a:lnTo>
                      <a:lnTo>
                        <a:pt x="5407" y="10886"/>
                      </a:lnTo>
                      <a:lnTo>
                        <a:pt x="6053" y="10370"/>
                      </a:lnTo>
                      <a:lnTo>
                        <a:pt x="6698" y="9835"/>
                      </a:lnTo>
                      <a:lnTo>
                        <a:pt x="7326" y="9281"/>
                      </a:lnTo>
                      <a:lnTo>
                        <a:pt x="7935" y="8709"/>
                      </a:lnTo>
                      <a:lnTo>
                        <a:pt x="8525" y="8137"/>
                      </a:lnTo>
                      <a:lnTo>
                        <a:pt x="9116" y="7547"/>
                      </a:lnTo>
                      <a:lnTo>
                        <a:pt x="9687" y="6919"/>
                      </a:lnTo>
                      <a:lnTo>
                        <a:pt x="10241" y="6311"/>
                      </a:lnTo>
                      <a:lnTo>
                        <a:pt x="9780" y="5868"/>
                      </a:lnTo>
                      <a:lnTo>
                        <a:pt x="8802" y="4853"/>
                      </a:lnTo>
                      <a:lnTo>
                        <a:pt x="7769" y="3764"/>
                      </a:lnTo>
                      <a:lnTo>
                        <a:pt x="7381" y="3358"/>
                      </a:lnTo>
                      <a:lnTo>
                        <a:pt x="7160" y="3100"/>
                      </a:lnTo>
                      <a:lnTo>
                        <a:pt x="6864" y="2694"/>
                      </a:lnTo>
                      <a:lnTo>
                        <a:pt x="6495" y="2270"/>
                      </a:lnTo>
                      <a:lnTo>
                        <a:pt x="6071" y="1827"/>
                      </a:lnTo>
                      <a:lnTo>
                        <a:pt x="5591" y="1403"/>
                      </a:lnTo>
                      <a:lnTo>
                        <a:pt x="5352" y="1200"/>
                      </a:lnTo>
                      <a:lnTo>
                        <a:pt x="5093" y="997"/>
                      </a:lnTo>
                      <a:lnTo>
                        <a:pt x="4835" y="812"/>
                      </a:lnTo>
                      <a:lnTo>
                        <a:pt x="4558" y="646"/>
                      </a:lnTo>
                      <a:lnTo>
                        <a:pt x="4281" y="480"/>
                      </a:lnTo>
                      <a:lnTo>
                        <a:pt x="4005" y="351"/>
                      </a:lnTo>
                      <a:lnTo>
                        <a:pt x="3728" y="222"/>
                      </a:lnTo>
                      <a:lnTo>
                        <a:pt x="3433" y="130"/>
                      </a:lnTo>
                      <a:lnTo>
                        <a:pt x="3193" y="74"/>
                      </a:lnTo>
                      <a:lnTo>
                        <a:pt x="2934" y="19"/>
                      </a:lnTo>
                      <a:lnTo>
                        <a:pt x="2676" y="0"/>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151;p31">
                  <a:extLst>
                    <a:ext uri="{FF2B5EF4-FFF2-40B4-BE49-F238E27FC236}">
                      <a16:creationId xmlns:a16="http://schemas.microsoft.com/office/drawing/2014/main" id="{6A42BE61-1261-42DC-02A2-3AD722BC0698}"/>
                    </a:ext>
                  </a:extLst>
                </p:cNvPr>
                <p:cNvSpPr/>
                <p:nvPr/>
              </p:nvSpPr>
              <p:spPr>
                <a:xfrm>
                  <a:off x="8875786" y="3645199"/>
                  <a:ext cx="325737" cy="375679"/>
                </a:xfrm>
                <a:custGeom>
                  <a:avLst/>
                  <a:gdLst/>
                  <a:ahLst/>
                  <a:cxnLst/>
                  <a:rect l="l" t="t" r="r" b="b"/>
                  <a:pathLst>
                    <a:path w="16847" h="19430" extrusionOk="0">
                      <a:moveTo>
                        <a:pt x="9042" y="0"/>
                      </a:moveTo>
                      <a:lnTo>
                        <a:pt x="1" y="5702"/>
                      </a:lnTo>
                      <a:lnTo>
                        <a:pt x="9171" y="19429"/>
                      </a:lnTo>
                      <a:lnTo>
                        <a:pt x="16847" y="13322"/>
                      </a:lnTo>
                      <a:lnTo>
                        <a:pt x="9042" y="0"/>
                      </a:lnTo>
                      <a:close/>
                    </a:path>
                  </a:pathLst>
                </a:custGeom>
                <a:solidFill>
                  <a:srgbClr val="D9D9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52;p31">
                  <a:extLst>
                    <a:ext uri="{FF2B5EF4-FFF2-40B4-BE49-F238E27FC236}">
                      <a16:creationId xmlns:a16="http://schemas.microsoft.com/office/drawing/2014/main" id="{097AB43D-E58A-CC79-F21B-0AC89BF76E18}"/>
                    </a:ext>
                  </a:extLst>
                </p:cNvPr>
                <p:cNvSpPr/>
                <p:nvPr/>
              </p:nvSpPr>
              <p:spPr>
                <a:xfrm>
                  <a:off x="8588971" y="5180997"/>
                  <a:ext cx="157696" cy="105260"/>
                </a:xfrm>
                <a:custGeom>
                  <a:avLst/>
                  <a:gdLst/>
                  <a:ahLst/>
                  <a:cxnLst/>
                  <a:rect l="l" t="t" r="r" b="b"/>
                  <a:pathLst>
                    <a:path w="8156" h="5444" extrusionOk="0">
                      <a:moveTo>
                        <a:pt x="2362" y="0"/>
                      </a:moveTo>
                      <a:lnTo>
                        <a:pt x="1882" y="37"/>
                      </a:lnTo>
                      <a:lnTo>
                        <a:pt x="1421" y="93"/>
                      </a:lnTo>
                      <a:lnTo>
                        <a:pt x="941" y="185"/>
                      </a:lnTo>
                      <a:lnTo>
                        <a:pt x="794" y="222"/>
                      </a:lnTo>
                      <a:lnTo>
                        <a:pt x="720" y="259"/>
                      </a:lnTo>
                      <a:lnTo>
                        <a:pt x="646" y="314"/>
                      </a:lnTo>
                      <a:lnTo>
                        <a:pt x="591" y="370"/>
                      </a:lnTo>
                      <a:lnTo>
                        <a:pt x="535" y="443"/>
                      </a:lnTo>
                      <a:lnTo>
                        <a:pt x="517" y="536"/>
                      </a:lnTo>
                      <a:lnTo>
                        <a:pt x="498" y="628"/>
                      </a:lnTo>
                      <a:lnTo>
                        <a:pt x="498" y="812"/>
                      </a:lnTo>
                      <a:lnTo>
                        <a:pt x="517" y="997"/>
                      </a:lnTo>
                      <a:lnTo>
                        <a:pt x="517" y="1255"/>
                      </a:lnTo>
                      <a:lnTo>
                        <a:pt x="498" y="1513"/>
                      </a:lnTo>
                      <a:lnTo>
                        <a:pt x="462" y="1772"/>
                      </a:lnTo>
                      <a:lnTo>
                        <a:pt x="406" y="2030"/>
                      </a:lnTo>
                      <a:lnTo>
                        <a:pt x="259" y="2547"/>
                      </a:lnTo>
                      <a:lnTo>
                        <a:pt x="129" y="3045"/>
                      </a:lnTo>
                      <a:lnTo>
                        <a:pt x="74" y="3303"/>
                      </a:lnTo>
                      <a:lnTo>
                        <a:pt x="37" y="3562"/>
                      </a:lnTo>
                      <a:lnTo>
                        <a:pt x="0" y="3838"/>
                      </a:lnTo>
                      <a:lnTo>
                        <a:pt x="0" y="4097"/>
                      </a:lnTo>
                      <a:lnTo>
                        <a:pt x="37" y="4355"/>
                      </a:lnTo>
                      <a:lnTo>
                        <a:pt x="93" y="4595"/>
                      </a:lnTo>
                      <a:lnTo>
                        <a:pt x="185" y="4835"/>
                      </a:lnTo>
                      <a:lnTo>
                        <a:pt x="240" y="4945"/>
                      </a:lnTo>
                      <a:lnTo>
                        <a:pt x="314" y="5056"/>
                      </a:lnTo>
                      <a:lnTo>
                        <a:pt x="406" y="5167"/>
                      </a:lnTo>
                      <a:lnTo>
                        <a:pt x="462" y="5222"/>
                      </a:lnTo>
                      <a:lnTo>
                        <a:pt x="517" y="5259"/>
                      </a:lnTo>
                      <a:lnTo>
                        <a:pt x="646" y="5296"/>
                      </a:lnTo>
                      <a:lnTo>
                        <a:pt x="775" y="5296"/>
                      </a:lnTo>
                      <a:lnTo>
                        <a:pt x="6587" y="5444"/>
                      </a:lnTo>
                      <a:lnTo>
                        <a:pt x="6993" y="5444"/>
                      </a:lnTo>
                      <a:lnTo>
                        <a:pt x="7196" y="5425"/>
                      </a:lnTo>
                      <a:lnTo>
                        <a:pt x="7399" y="5388"/>
                      </a:lnTo>
                      <a:lnTo>
                        <a:pt x="7584" y="5333"/>
                      </a:lnTo>
                      <a:lnTo>
                        <a:pt x="7750" y="5259"/>
                      </a:lnTo>
                      <a:lnTo>
                        <a:pt x="7916" y="5148"/>
                      </a:lnTo>
                      <a:lnTo>
                        <a:pt x="8045" y="5019"/>
                      </a:lnTo>
                      <a:lnTo>
                        <a:pt x="8119" y="4890"/>
                      </a:lnTo>
                      <a:lnTo>
                        <a:pt x="8137" y="4816"/>
                      </a:lnTo>
                      <a:lnTo>
                        <a:pt x="8156" y="4742"/>
                      </a:lnTo>
                      <a:lnTo>
                        <a:pt x="8156" y="4687"/>
                      </a:lnTo>
                      <a:lnTo>
                        <a:pt x="8137" y="4613"/>
                      </a:lnTo>
                      <a:lnTo>
                        <a:pt x="8063" y="4503"/>
                      </a:lnTo>
                      <a:lnTo>
                        <a:pt x="7971" y="4410"/>
                      </a:lnTo>
                      <a:lnTo>
                        <a:pt x="7860" y="4336"/>
                      </a:lnTo>
                      <a:lnTo>
                        <a:pt x="7731" y="4300"/>
                      </a:lnTo>
                      <a:lnTo>
                        <a:pt x="7602" y="4263"/>
                      </a:lnTo>
                      <a:lnTo>
                        <a:pt x="7344" y="4244"/>
                      </a:lnTo>
                      <a:lnTo>
                        <a:pt x="6735" y="4189"/>
                      </a:lnTo>
                      <a:lnTo>
                        <a:pt x="6089" y="4115"/>
                      </a:lnTo>
                      <a:lnTo>
                        <a:pt x="5739" y="4060"/>
                      </a:lnTo>
                      <a:lnTo>
                        <a:pt x="5406" y="3986"/>
                      </a:lnTo>
                      <a:lnTo>
                        <a:pt x="5074" y="3912"/>
                      </a:lnTo>
                      <a:lnTo>
                        <a:pt x="4742" y="3820"/>
                      </a:lnTo>
                      <a:lnTo>
                        <a:pt x="4429" y="3691"/>
                      </a:lnTo>
                      <a:lnTo>
                        <a:pt x="4115" y="3562"/>
                      </a:lnTo>
                      <a:lnTo>
                        <a:pt x="3838" y="3395"/>
                      </a:lnTo>
                      <a:lnTo>
                        <a:pt x="3580" y="3211"/>
                      </a:lnTo>
                      <a:lnTo>
                        <a:pt x="3340" y="3008"/>
                      </a:lnTo>
                      <a:lnTo>
                        <a:pt x="3248" y="2879"/>
                      </a:lnTo>
                      <a:lnTo>
                        <a:pt x="3137" y="2768"/>
                      </a:lnTo>
                      <a:lnTo>
                        <a:pt x="3063" y="2639"/>
                      </a:lnTo>
                      <a:lnTo>
                        <a:pt x="2971" y="2491"/>
                      </a:lnTo>
                      <a:lnTo>
                        <a:pt x="2916" y="2344"/>
                      </a:lnTo>
                      <a:lnTo>
                        <a:pt x="2860" y="2178"/>
                      </a:lnTo>
                      <a:lnTo>
                        <a:pt x="2823" y="2030"/>
                      </a:lnTo>
                      <a:lnTo>
                        <a:pt x="2805" y="1772"/>
                      </a:lnTo>
                      <a:lnTo>
                        <a:pt x="2786" y="1015"/>
                      </a:lnTo>
                      <a:lnTo>
                        <a:pt x="2786" y="314"/>
                      </a:lnTo>
                      <a:lnTo>
                        <a:pt x="2805" y="93"/>
                      </a:lnTo>
                      <a:lnTo>
                        <a:pt x="2823"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53;p31">
                  <a:extLst>
                    <a:ext uri="{FF2B5EF4-FFF2-40B4-BE49-F238E27FC236}">
                      <a16:creationId xmlns:a16="http://schemas.microsoft.com/office/drawing/2014/main" id="{D0FE9AEC-D1B5-E6A4-C14C-C3B837785A4A}"/>
                    </a:ext>
                  </a:extLst>
                </p:cNvPr>
                <p:cNvSpPr/>
                <p:nvPr/>
              </p:nvSpPr>
              <p:spPr>
                <a:xfrm>
                  <a:off x="8428432" y="5180997"/>
                  <a:ext cx="157696" cy="105260"/>
                </a:xfrm>
                <a:custGeom>
                  <a:avLst/>
                  <a:gdLst/>
                  <a:ahLst/>
                  <a:cxnLst/>
                  <a:rect l="l" t="t" r="r" b="b"/>
                  <a:pathLst>
                    <a:path w="8156" h="5444" extrusionOk="0">
                      <a:moveTo>
                        <a:pt x="2344" y="0"/>
                      </a:moveTo>
                      <a:lnTo>
                        <a:pt x="1882" y="37"/>
                      </a:lnTo>
                      <a:lnTo>
                        <a:pt x="1403" y="93"/>
                      </a:lnTo>
                      <a:lnTo>
                        <a:pt x="941" y="185"/>
                      </a:lnTo>
                      <a:lnTo>
                        <a:pt x="775" y="222"/>
                      </a:lnTo>
                      <a:lnTo>
                        <a:pt x="701" y="259"/>
                      </a:lnTo>
                      <a:lnTo>
                        <a:pt x="646" y="314"/>
                      </a:lnTo>
                      <a:lnTo>
                        <a:pt x="572" y="370"/>
                      </a:lnTo>
                      <a:lnTo>
                        <a:pt x="535" y="443"/>
                      </a:lnTo>
                      <a:lnTo>
                        <a:pt x="517" y="536"/>
                      </a:lnTo>
                      <a:lnTo>
                        <a:pt x="499" y="628"/>
                      </a:lnTo>
                      <a:lnTo>
                        <a:pt x="499" y="812"/>
                      </a:lnTo>
                      <a:lnTo>
                        <a:pt x="499" y="997"/>
                      </a:lnTo>
                      <a:lnTo>
                        <a:pt x="517" y="1255"/>
                      </a:lnTo>
                      <a:lnTo>
                        <a:pt x="499" y="1513"/>
                      </a:lnTo>
                      <a:lnTo>
                        <a:pt x="443" y="1772"/>
                      </a:lnTo>
                      <a:lnTo>
                        <a:pt x="388" y="2030"/>
                      </a:lnTo>
                      <a:lnTo>
                        <a:pt x="259" y="2547"/>
                      </a:lnTo>
                      <a:lnTo>
                        <a:pt x="130" y="3045"/>
                      </a:lnTo>
                      <a:lnTo>
                        <a:pt x="74" y="3303"/>
                      </a:lnTo>
                      <a:lnTo>
                        <a:pt x="19" y="3562"/>
                      </a:lnTo>
                      <a:lnTo>
                        <a:pt x="0" y="3838"/>
                      </a:lnTo>
                      <a:lnTo>
                        <a:pt x="0" y="4097"/>
                      </a:lnTo>
                      <a:lnTo>
                        <a:pt x="19" y="4355"/>
                      </a:lnTo>
                      <a:lnTo>
                        <a:pt x="74" y="4595"/>
                      </a:lnTo>
                      <a:lnTo>
                        <a:pt x="166" y="4835"/>
                      </a:lnTo>
                      <a:lnTo>
                        <a:pt x="240" y="4945"/>
                      </a:lnTo>
                      <a:lnTo>
                        <a:pt x="296" y="5056"/>
                      </a:lnTo>
                      <a:lnTo>
                        <a:pt x="388" y="5167"/>
                      </a:lnTo>
                      <a:lnTo>
                        <a:pt x="443" y="5222"/>
                      </a:lnTo>
                      <a:lnTo>
                        <a:pt x="517" y="5259"/>
                      </a:lnTo>
                      <a:lnTo>
                        <a:pt x="646" y="5296"/>
                      </a:lnTo>
                      <a:lnTo>
                        <a:pt x="775" y="5296"/>
                      </a:lnTo>
                      <a:lnTo>
                        <a:pt x="6587" y="5444"/>
                      </a:lnTo>
                      <a:lnTo>
                        <a:pt x="6993" y="5444"/>
                      </a:lnTo>
                      <a:lnTo>
                        <a:pt x="7196" y="5425"/>
                      </a:lnTo>
                      <a:lnTo>
                        <a:pt x="7381" y="5388"/>
                      </a:lnTo>
                      <a:lnTo>
                        <a:pt x="7584" y="5333"/>
                      </a:lnTo>
                      <a:lnTo>
                        <a:pt x="7750" y="5259"/>
                      </a:lnTo>
                      <a:lnTo>
                        <a:pt x="7897" y="5148"/>
                      </a:lnTo>
                      <a:lnTo>
                        <a:pt x="8045" y="5019"/>
                      </a:lnTo>
                      <a:lnTo>
                        <a:pt x="8119" y="4890"/>
                      </a:lnTo>
                      <a:lnTo>
                        <a:pt x="8137" y="4816"/>
                      </a:lnTo>
                      <a:lnTo>
                        <a:pt x="8156" y="4742"/>
                      </a:lnTo>
                      <a:lnTo>
                        <a:pt x="8137" y="4687"/>
                      </a:lnTo>
                      <a:lnTo>
                        <a:pt x="8119" y="4613"/>
                      </a:lnTo>
                      <a:lnTo>
                        <a:pt x="8063" y="4503"/>
                      </a:lnTo>
                      <a:lnTo>
                        <a:pt x="7971" y="4410"/>
                      </a:lnTo>
                      <a:lnTo>
                        <a:pt x="7860" y="4336"/>
                      </a:lnTo>
                      <a:lnTo>
                        <a:pt x="7731" y="4300"/>
                      </a:lnTo>
                      <a:lnTo>
                        <a:pt x="7602" y="4263"/>
                      </a:lnTo>
                      <a:lnTo>
                        <a:pt x="7344" y="4244"/>
                      </a:lnTo>
                      <a:lnTo>
                        <a:pt x="6735" y="4189"/>
                      </a:lnTo>
                      <a:lnTo>
                        <a:pt x="6071" y="4115"/>
                      </a:lnTo>
                      <a:lnTo>
                        <a:pt x="5739" y="4060"/>
                      </a:lnTo>
                      <a:lnTo>
                        <a:pt x="5406" y="3986"/>
                      </a:lnTo>
                      <a:lnTo>
                        <a:pt x="5056" y="3912"/>
                      </a:lnTo>
                      <a:lnTo>
                        <a:pt x="4742" y="3820"/>
                      </a:lnTo>
                      <a:lnTo>
                        <a:pt x="4410" y="3691"/>
                      </a:lnTo>
                      <a:lnTo>
                        <a:pt x="4115" y="3562"/>
                      </a:lnTo>
                      <a:lnTo>
                        <a:pt x="3838" y="3395"/>
                      </a:lnTo>
                      <a:lnTo>
                        <a:pt x="3580" y="3211"/>
                      </a:lnTo>
                      <a:lnTo>
                        <a:pt x="3340" y="3008"/>
                      </a:lnTo>
                      <a:lnTo>
                        <a:pt x="3229" y="2879"/>
                      </a:lnTo>
                      <a:lnTo>
                        <a:pt x="3137" y="2768"/>
                      </a:lnTo>
                      <a:lnTo>
                        <a:pt x="3045" y="2639"/>
                      </a:lnTo>
                      <a:lnTo>
                        <a:pt x="2971" y="2491"/>
                      </a:lnTo>
                      <a:lnTo>
                        <a:pt x="2897" y="2344"/>
                      </a:lnTo>
                      <a:lnTo>
                        <a:pt x="2842" y="2178"/>
                      </a:lnTo>
                      <a:lnTo>
                        <a:pt x="2823" y="2030"/>
                      </a:lnTo>
                      <a:lnTo>
                        <a:pt x="2805" y="1772"/>
                      </a:lnTo>
                      <a:lnTo>
                        <a:pt x="2786" y="1015"/>
                      </a:lnTo>
                      <a:lnTo>
                        <a:pt x="2786" y="314"/>
                      </a:lnTo>
                      <a:lnTo>
                        <a:pt x="2805" y="93"/>
                      </a:lnTo>
                      <a:lnTo>
                        <a:pt x="2805" y="37"/>
                      </a:lnTo>
                      <a:lnTo>
                        <a:pt x="2823"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54;p31">
                  <a:extLst>
                    <a:ext uri="{FF2B5EF4-FFF2-40B4-BE49-F238E27FC236}">
                      <a16:creationId xmlns:a16="http://schemas.microsoft.com/office/drawing/2014/main" id="{66B5AEBC-2FC0-5F9C-6A91-5A042082915C}"/>
                    </a:ext>
                  </a:extLst>
                </p:cNvPr>
                <p:cNvSpPr/>
                <p:nvPr/>
              </p:nvSpPr>
              <p:spPr>
                <a:xfrm>
                  <a:off x="8449121" y="4354406"/>
                  <a:ext cx="229410" cy="850875"/>
                </a:xfrm>
                <a:custGeom>
                  <a:avLst/>
                  <a:gdLst/>
                  <a:ahLst/>
                  <a:cxnLst/>
                  <a:rect l="l" t="t" r="r" b="b"/>
                  <a:pathLst>
                    <a:path w="11865" h="44007" extrusionOk="0">
                      <a:moveTo>
                        <a:pt x="5259" y="1"/>
                      </a:moveTo>
                      <a:lnTo>
                        <a:pt x="4890" y="38"/>
                      </a:lnTo>
                      <a:lnTo>
                        <a:pt x="4466" y="75"/>
                      </a:lnTo>
                      <a:lnTo>
                        <a:pt x="4023" y="130"/>
                      </a:lnTo>
                      <a:lnTo>
                        <a:pt x="3580" y="222"/>
                      </a:lnTo>
                      <a:lnTo>
                        <a:pt x="3156" y="314"/>
                      </a:lnTo>
                      <a:lnTo>
                        <a:pt x="2731" y="425"/>
                      </a:lnTo>
                      <a:lnTo>
                        <a:pt x="2307" y="554"/>
                      </a:lnTo>
                      <a:lnTo>
                        <a:pt x="1883" y="720"/>
                      </a:lnTo>
                      <a:lnTo>
                        <a:pt x="1477" y="886"/>
                      </a:lnTo>
                      <a:lnTo>
                        <a:pt x="1218" y="1016"/>
                      </a:lnTo>
                      <a:lnTo>
                        <a:pt x="997" y="1163"/>
                      </a:lnTo>
                      <a:lnTo>
                        <a:pt x="794" y="1348"/>
                      </a:lnTo>
                      <a:lnTo>
                        <a:pt x="628" y="1551"/>
                      </a:lnTo>
                      <a:lnTo>
                        <a:pt x="462" y="1790"/>
                      </a:lnTo>
                      <a:lnTo>
                        <a:pt x="351" y="2030"/>
                      </a:lnTo>
                      <a:lnTo>
                        <a:pt x="240" y="2307"/>
                      </a:lnTo>
                      <a:lnTo>
                        <a:pt x="148" y="2602"/>
                      </a:lnTo>
                      <a:lnTo>
                        <a:pt x="93" y="2898"/>
                      </a:lnTo>
                      <a:lnTo>
                        <a:pt x="37" y="3211"/>
                      </a:lnTo>
                      <a:lnTo>
                        <a:pt x="19" y="3543"/>
                      </a:lnTo>
                      <a:lnTo>
                        <a:pt x="1" y="3894"/>
                      </a:lnTo>
                      <a:lnTo>
                        <a:pt x="1" y="4244"/>
                      </a:lnTo>
                      <a:lnTo>
                        <a:pt x="19" y="4613"/>
                      </a:lnTo>
                      <a:lnTo>
                        <a:pt x="37" y="4983"/>
                      </a:lnTo>
                      <a:lnTo>
                        <a:pt x="74" y="5352"/>
                      </a:lnTo>
                      <a:lnTo>
                        <a:pt x="185" y="6108"/>
                      </a:lnTo>
                      <a:lnTo>
                        <a:pt x="333" y="6846"/>
                      </a:lnTo>
                      <a:lnTo>
                        <a:pt x="499" y="7584"/>
                      </a:lnTo>
                      <a:lnTo>
                        <a:pt x="665" y="8285"/>
                      </a:lnTo>
                      <a:lnTo>
                        <a:pt x="1015" y="9577"/>
                      </a:lnTo>
                      <a:lnTo>
                        <a:pt x="1292" y="10573"/>
                      </a:lnTo>
                      <a:lnTo>
                        <a:pt x="3635" y="19079"/>
                      </a:lnTo>
                      <a:lnTo>
                        <a:pt x="3875" y="19946"/>
                      </a:lnTo>
                      <a:lnTo>
                        <a:pt x="4097" y="20813"/>
                      </a:lnTo>
                      <a:lnTo>
                        <a:pt x="4300" y="21699"/>
                      </a:lnTo>
                      <a:lnTo>
                        <a:pt x="4484" y="22566"/>
                      </a:lnTo>
                      <a:lnTo>
                        <a:pt x="4669" y="23452"/>
                      </a:lnTo>
                      <a:lnTo>
                        <a:pt x="4835" y="24337"/>
                      </a:lnTo>
                      <a:lnTo>
                        <a:pt x="4982" y="25223"/>
                      </a:lnTo>
                      <a:lnTo>
                        <a:pt x="5130" y="26109"/>
                      </a:lnTo>
                      <a:lnTo>
                        <a:pt x="5388" y="27880"/>
                      </a:lnTo>
                      <a:lnTo>
                        <a:pt x="5591" y="29670"/>
                      </a:lnTo>
                      <a:lnTo>
                        <a:pt x="5776" y="31460"/>
                      </a:lnTo>
                      <a:lnTo>
                        <a:pt x="5905" y="33249"/>
                      </a:lnTo>
                      <a:lnTo>
                        <a:pt x="6255" y="38932"/>
                      </a:lnTo>
                      <a:lnTo>
                        <a:pt x="6495" y="42419"/>
                      </a:lnTo>
                      <a:lnTo>
                        <a:pt x="6569" y="43545"/>
                      </a:lnTo>
                      <a:lnTo>
                        <a:pt x="6606" y="43859"/>
                      </a:lnTo>
                      <a:lnTo>
                        <a:pt x="6624" y="43969"/>
                      </a:lnTo>
                      <a:lnTo>
                        <a:pt x="10536" y="44006"/>
                      </a:lnTo>
                      <a:lnTo>
                        <a:pt x="10573" y="44006"/>
                      </a:lnTo>
                      <a:lnTo>
                        <a:pt x="10610" y="43951"/>
                      </a:lnTo>
                      <a:lnTo>
                        <a:pt x="10665" y="43785"/>
                      </a:lnTo>
                      <a:lnTo>
                        <a:pt x="10739" y="43526"/>
                      </a:lnTo>
                      <a:lnTo>
                        <a:pt x="10813" y="43194"/>
                      </a:lnTo>
                      <a:lnTo>
                        <a:pt x="10942" y="42327"/>
                      </a:lnTo>
                      <a:lnTo>
                        <a:pt x="11071" y="41349"/>
                      </a:lnTo>
                      <a:lnTo>
                        <a:pt x="11182" y="40316"/>
                      </a:lnTo>
                      <a:lnTo>
                        <a:pt x="11256" y="39393"/>
                      </a:lnTo>
                      <a:lnTo>
                        <a:pt x="11366" y="38286"/>
                      </a:lnTo>
                      <a:lnTo>
                        <a:pt x="11440" y="36829"/>
                      </a:lnTo>
                      <a:lnTo>
                        <a:pt x="11514" y="35371"/>
                      </a:lnTo>
                      <a:lnTo>
                        <a:pt x="11569" y="33914"/>
                      </a:lnTo>
                      <a:lnTo>
                        <a:pt x="11625" y="32456"/>
                      </a:lnTo>
                      <a:lnTo>
                        <a:pt x="11717" y="30795"/>
                      </a:lnTo>
                      <a:lnTo>
                        <a:pt x="11791" y="29116"/>
                      </a:lnTo>
                      <a:lnTo>
                        <a:pt x="11846" y="27437"/>
                      </a:lnTo>
                      <a:lnTo>
                        <a:pt x="11864" y="25758"/>
                      </a:lnTo>
                      <a:lnTo>
                        <a:pt x="11864" y="24079"/>
                      </a:lnTo>
                      <a:lnTo>
                        <a:pt x="11864" y="22382"/>
                      </a:lnTo>
                      <a:lnTo>
                        <a:pt x="11846" y="20703"/>
                      </a:lnTo>
                      <a:lnTo>
                        <a:pt x="11791" y="19005"/>
                      </a:lnTo>
                      <a:lnTo>
                        <a:pt x="11698" y="15629"/>
                      </a:lnTo>
                      <a:lnTo>
                        <a:pt x="11551" y="12252"/>
                      </a:lnTo>
                      <a:lnTo>
                        <a:pt x="11274" y="5554"/>
                      </a:lnTo>
                      <a:lnTo>
                        <a:pt x="11237" y="5001"/>
                      </a:lnTo>
                      <a:lnTo>
                        <a:pt x="11182" y="4447"/>
                      </a:lnTo>
                      <a:lnTo>
                        <a:pt x="11108" y="3894"/>
                      </a:lnTo>
                      <a:lnTo>
                        <a:pt x="10979" y="3340"/>
                      </a:lnTo>
                      <a:lnTo>
                        <a:pt x="10905" y="3082"/>
                      </a:lnTo>
                      <a:lnTo>
                        <a:pt x="10831" y="2805"/>
                      </a:lnTo>
                      <a:lnTo>
                        <a:pt x="10739" y="2547"/>
                      </a:lnTo>
                      <a:lnTo>
                        <a:pt x="10628" y="2307"/>
                      </a:lnTo>
                      <a:lnTo>
                        <a:pt x="10499" y="2049"/>
                      </a:lnTo>
                      <a:lnTo>
                        <a:pt x="10370" y="1809"/>
                      </a:lnTo>
                      <a:lnTo>
                        <a:pt x="10204" y="1569"/>
                      </a:lnTo>
                      <a:lnTo>
                        <a:pt x="10038" y="1348"/>
                      </a:lnTo>
                      <a:lnTo>
                        <a:pt x="9964" y="1255"/>
                      </a:lnTo>
                      <a:lnTo>
                        <a:pt x="9872" y="1182"/>
                      </a:lnTo>
                      <a:lnTo>
                        <a:pt x="9761" y="1108"/>
                      </a:lnTo>
                      <a:lnTo>
                        <a:pt x="9650" y="1034"/>
                      </a:lnTo>
                      <a:lnTo>
                        <a:pt x="9392" y="923"/>
                      </a:lnTo>
                      <a:lnTo>
                        <a:pt x="9115" y="831"/>
                      </a:lnTo>
                      <a:lnTo>
                        <a:pt x="8543" y="683"/>
                      </a:lnTo>
                      <a:lnTo>
                        <a:pt x="8285" y="610"/>
                      </a:lnTo>
                      <a:lnTo>
                        <a:pt x="8064" y="536"/>
                      </a:lnTo>
                      <a:lnTo>
                        <a:pt x="7455" y="296"/>
                      </a:lnTo>
                      <a:lnTo>
                        <a:pt x="7159" y="204"/>
                      </a:lnTo>
                      <a:lnTo>
                        <a:pt x="6864" y="130"/>
                      </a:lnTo>
                      <a:lnTo>
                        <a:pt x="6569" y="75"/>
                      </a:lnTo>
                      <a:lnTo>
                        <a:pt x="6255" y="19"/>
                      </a:lnTo>
                      <a:lnTo>
                        <a:pt x="5942" y="1"/>
                      </a:lnTo>
                      <a:close/>
                    </a:path>
                  </a:pathLst>
                </a:custGeom>
                <a:solidFill>
                  <a:srgbClr val="0288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55;p31">
                  <a:extLst>
                    <a:ext uri="{FF2B5EF4-FFF2-40B4-BE49-F238E27FC236}">
                      <a16:creationId xmlns:a16="http://schemas.microsoft.com/office/drawing/2014/main" id="{640BD759-7F1F-FB67-2BB8-8D4745E7240E}"/>
                    </a:ext>
                  </a:extLst>
                </p:cNvPr>
                <p:cNvSpPr/>
                <p:nvPr/>
              </p:nvSpPr>
              <p:spPr>
                <a:xfrm>
                  <a:off x="8374913" y="4292689"/>
                  <a:ext cx="187317" cy="912593"/>
                </a:xfrm>
                <a:custGeom>
                  <a:avLst/>
                  <a:gdLst/>
                  <a:ahLst/>
                  <a:cxnLst/>
                  <a:rect l="l" t="t" r="r" b="b"/>
                  <a:pathLst>
                    <a:path w="9688" h="47199" extrusionOk="0">
                      <a:moveTo>
                        <a:pt x="3746" y="1"/>
                      </a:moveTo>
                      <a:lnTo>
                        <a:pt x="3322" y="19"/>
                      </a:lnTo>
                      <a:lnTo>
                        <a:pt x="2916" y="38"/>
                      </a:lnTo>
                      <a:lnTo>
                        <a:pt x="2713" y="75"/>
                      </a:lnTo>
                      <a:lnTo>
                        <a:pt x="2510" y="111"/>
                      </a:lnTo>
                      <a:lnTo>
                        <a:pt x="2307" y="167"/>
                      </a:lnTo>
                      <a:lnTo>
                        <a:pt x="2123" y="222"/>
                      </a:lnTo>
                      <a:lnTo>
                        <a:pt x="1901" y="333"/>
                      </a:lnTo>
                      <a:lnTo>
                        <a:pt x="1698" y="462"/>
                      </a:lnTo>
                      <a:lnTo>
                        <a:pt x="1514" y="610"/>
                      </a:lnTo>
                      <a:lnTo>
                        <a:pt x="1348" y="776"/>
                      </a:lnTo>
                      <a:lnTo>
                        <a:pt x="1218" y="960"/>
                      </a:lnTo>
                      <a:lnTo>
                        <a:pt x="1089" y="1163"/>
                      </a:lnTo>
                      <a:lnTo>
                        <a:pt x="979" y="1385"/>
                      </a:lnTo>
                      <a:lnTo>
                        <a:pt x="886" y="1606"/>
                      </a:lnTo>
                      <a:lnTo>
                        <a:pt x="813" y="1846"/>
                      </a:lnTo>
                      <a:lnTo>
                        <a:pt x="739" y="2086"/>
                      </a:lnTo>
                      <a:lnTo>
                        <a:pt x="628" y="2565"/>
                      </a:lnTo>
                      <a:lnTo>
                        <a:pt x="444" y="3506"/>
                      </a:lnTo>
                      <a:lnTo>
                        <a:pt x="351" y="4152"/>
                      </a:lnTo>
                      <a:lnTo>
                        <a:pt x="277" y="4798"/>
                      </a:lnTo>
                      <a:lnTo>
                        <a:pt x="222" y="5444"/>
                      </a:lnTo>
                      <a:lnTo>
                        <a:pt x="167" y="6090"/>
                      </a:lnTo>
                      <a:lnTo>
                        <a:pt x="93" y="7603"/>
                      </a:lnTo>
                      <a:lnTo>
                        <a:pt x="38" y="9097"/>
                      </a:lnTo>
                      <a:lnTo>
                        <a:pt x="1" y="10592"/>
                      </a:lnTo>
                      <a:lnTo>
                        <a:pt x="1" y="12105"/>
                      </a:lnTo>
                      <a:lnTo>
                        <a:pt x="19" y="13599"/>
                      </a:lnTo>
                      <a:lnTo>
                        <a:pt x="56" y="15112"/>
                      </a:lnTo>
                      <a:lnTo>
                        <a:pt x="111" y="16607"/>
                      </a:lnTo>
                      <a:lnTo>
                        <a:pt x="167" y="18101"/>
                      </a:lnTo>
                      <a:lnTo>
                        <a:pt x="259" y="19614"/>
                      </a:lnTo>
                      <a:lnTo>
                        <a:pt x="351" y="21109"/>
                      </a:lnTo>
                      <a:lnTo>
                        <a:pt x="554" y="24116"/>
                      </a:lnTo>
                      <a:lnTo>
                        <a:pt x="776" y="27105"/>
                      </a:lnTo>
                      <a:lnTo>
                        <a:pt x="997" y="30113"/>
                      </a:lnTo>
                      <a:lnTo>
                        <a:pt x="1606" y="38637"/>
                      </a:lnTo>
                      <a:lnTo>
                        <a:pt x="1883" y="42881"/>
                      </a:lnTo>
                      <a:lnTo>
                        <a:pt x="2159" y="47161"/>
                      </a:lnTo>
                      <a:lnTo>
                        <a:pt x="6071" y="47198"/>
                      </a:lnTo>
                      <a:lnTo>
                        <a:pt x="6108" y="47198"/>
                      </a:lnTo>
                      <a:lnTo>
                        <a:pt x="6126" y="47143"/>
                      </a:lnTo>
                      <a:lnTo>
                        <a:pt x="6200" y="46977"/>
                      </a:lnTo>
                      <a:lnTo>
                        <a:pt x="6274" y="46718"/>
                      </a:lnTo>
                      <a:lnTo>
                        <a:pt x="6329" y="46386"/>
                      </a:lnTo>
                      <a:lnTo>
                        <a:pt x="6477" y="45519"/>
                      </a:lnTo>
                      <a:lnTo>
                        <a:pt x="6588" y="44541"/>
                      </a:lnTo>
                      <a:lnTo>
                        <a:pt x="6698" y="43508"/>
                      </a:lnTo>
                      <a:lnTo>
                        <a:pt x="6791" y="42585"/>
                      </a:lnTo>
                      <a:lnTo>
                        <a:pt x="6883" y="41478"/>
                      </a:lnTo>
                      <a:lnTo>
                        <a:pt x="6975" y="40021"/>
                      </a:lnTo>
                      <a:lnTo>
                        <a:pt x="7049" y="38563"/>
                      </a:lnTo>
                      <a:lnTo>
                        <a:pt x="7104" y="37106"/>
                      </a:lnTo>
                      <a:lnTo>
                        <a:pt x="7160" y="35648"/>
                      </a:lnTo>
                      <a:lnTo>
                        <a:pt x="7178" y="34485"/>
                      </a:lnTo>
                      <a:lnTo>
                        <a:pt x="7215" y="33323"/>
                      </a:lnTo>
                      <a:lnTo>
                        <a:pt x="7270" y="32161"/>
                      </a:lnTo>
                      <a:lnTo>
                        <a:pt x="7344" y="30998"/>
                      </a:lnTo>
                      <a:lnTo>
                        <a:pt x="7492" y="28655"/>
                      </a:lnTo>
                      <a:lnTo>
                        <a:pt x="7566" y="27493"/>
                      </a:lnTo>
                      <a:lnTo>
                        <a:pt x="7639" y="26330"/>
                      </a:lnTo>
                      <a:lnTo>
                        <a:pt x="7787" y="23581"/>
                      </a:lnTo>
                      <a:lnTo>
                        <a:pt x="7953" y="20832"/>
                      </a:lnTo>
                      <a:lnTo>
                        <a:pt x="8064" y="19448"/>
                      </a:lnTo>
                      <a:lnTo>
                        <a:pt x="8174" y="18083"/>
                      </a:lnTo>
                      <a:lnTo>
                        <a:pt x="8322" y="16699"/>
                      </a:lnTo>
                      <a:lnTo>
                        <a:pt x="8470" y="15333"/>
                      </a:lnTo>
                      <a:lnTo>
                        <a:pt x="8673" y="13710"/>
                      </a:lnTo>
                      <a:lnTo>
                        <a:pt x="8894" y="12068"/>
                      </a:lnTo>
                      <a:lnTo>
                        <a:pt x="9115" y="10444"/>
                      </a:lnTo>
                      <a:lnTo>
                        <a:pt x="9300" y="8802"/>
                      </a:lnTo>
                      <a:lnTo>
                        <a:pt x="9411" y="8045"/>
                      </a:lnTo>
                      <a:lnTo>
                        <a:pt x="9503" y="7252"/>
                      </a:lnTo>
                      <a:lnTo>
                        <a:pt x="9595" y="6440"/>
                      </a:lnTo>
                      <a:lnTo>
                        <a:pt x="9632" y="6034"/>
                      </a:lnTo>
                      <a:lnTo>
                        <a:pt x="9669" y="5647"/>
                      </a:lnTo>
                      <a:lnTo>
                        <a:pt x="9687" y="5241"/>
                      </a:lnTo>
                      <a:lnTo>
                        <a:pt x="9669" y="4835"/>
                      </a:lnTo>
                      <a:lnTo>
                        <a:pt x="9651" y="4429"/>
                      </a:lnTo>
                      <a:lnTo>
                        <a:pt x="9614" y="4041"/>
                      </a:lnTo>
                      <a:lnTo>
                        <a:pt x="9540" y="3654"/>
                      </a:lnTo>
                      <a:lnTo>
                        <a:pt x="9448" y="3285"/>
                      </a:lnTo>
                      <a:lnTo>
                        <a:pt x="9337" y="2916"/>
                      </a:lnTo>
                      <a:lnTo>
                        <a:pt x="9189" y="2547"/>
                      </a:lnTo>
                      <a:lnTo>
                        <a:pt x="8986" y="2178"/>
                      </a:lnTo>
                      <a:lnTo>
                        <a:pt x="8746" y="1846"/>
                      </a:lnTo>
                      <a:lnTo>
                        <a:pt x="8488" y="1514"/>
                      </a:lnTo>
                      <a:lnTo>
                        <a:pt x="8193" y="1219"/>
                      </a:lnTo>
                      <a:lnTo>
                        <a:pt x="7861" y="942"/>
                      </a:lnTo>
                      <a:lnTo>
                        <a:pt x="7529" y="720"/>
                      </a:lnTo>
                      <a:lnTo>
                        <a:pt x="7160" y="517"/>
                      </a:lnTo>
                      <a:lnTo>
                        <a:pt x="6772" y="351"/>
                      </a:lnTo>
                      <a:lnTo>
                        <a:pt x="6403" y="222"/>
                      </a:lnTo>
                      <a:lnTo>
                        <a:pt x="6034" y="148"/>
                      </a:lnTo>
                      <a:lnTo>
                        <a:pt x="5665" y="75"/>
                      </a:lnTo>
                      <a:lnTo>
                        <a:pt x="5278" y="38"/>
                      </a:lnTo>
                      <a:lnTo>
                        <a:pt x="4909" y="1"/>
                      </a:lnTo>
                      <a:close/>
                    </a:path>
                  </a:pathLst>
                </a:custGeom>
                <a:solidFill>
                  <a:srgbClr val="0497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56;p31">
                  <a:extLst>
                    <a:ext uri="{FF2B5EF4-FFF2-40B4-BE49-F238E27FC236}">
                      <a16:creationId xmlns:a16="http://schemas.microsoft.com/office/drawing/2014/main" id="{26590378-4FA8-C1F7-D21A-F971EF571C4D}"/>
                    </a:ext>
                  </a:extLst>
                </p:cNvPr>
                <p:cNvSpPr/>
                <p:nvPr/>
              </p:nvSpPr>
              <p:spPr>
                <a:xfrm>
                  <a:off x="8374198" y="3882439"/>
                  <a:ext cx="290779" cy="551183"/>
                </a:xfrm>
                <a:custGeom>
                  <a:avLst/>
                  <a:gdLst/>
                  <a:ahLst/>
                  <a:cxnLst/>
                  <a:rect l="l" t="t" r="r" b="b"/>
                  <a:pathLst>
                    <a:path w="15039" h="28507" extrusionOk="0">
                      <a:moveTo>
                        <a:pt x="8304" y="0"/>
                      </a:moveTo>
                      <a:lnTo>
                        <a:pt x="8027" y="19"/>
                      </a:lnTo>
                      <a:lnTo>
                        <a:pt x="7732" y="37"/>
                      </a:lnTo>
                      <a:lnTo>
                        <a:pt x="7437" y="74"/>
                      </a:lnTo>
                      <a:lnTo>
                        <a:pt x="7160" y="111"/>
                      </a:lnTo>
                      <a:lnTo>
                        <a:pt x="6883" y="166"/>
                      </a:lnTo>
                      <a:lnTo>
                        <a:pt x="6588" y="240"/>
                      </a:lnTo>
                      <a:lnTo>
                        <a:pt x="6329" y="332"/>
                      </a:lnTo>
                      <a:lnTo>
                        <a:pt x="6053" y="425"/>
                      </a:lnTo>
                      <a:lnTo>
                        <a:pt x="5794" y="517"/>
                      </a:lnTo>
                      <a:lnTo>
                        <a:pt x="5536" y="646"/>
                      </a:lnTo>
                      <a:lnTo>
                        <a:pt x="5278" y="775"/>
                      </a:lnTo>
                      <a:lnTo>
                        <a:pt x="5038" y="923"/>
                      </a:lnTo>
                      <a:lnTo>
                        <a:pt x="4798" y="1070"/>
                      </a:lnTo>
                      <a:lnTo>
                        <a:pt x="4558" y="1236"/>
                      </a:lnTo>
                      <a:lnTo>
                        <a:pt x="4337" y="1421"/>
                      </a:lnTo>
                      <a:lnTo>
                        <a:pt x="4115" y="1624"/>
                      </a:lnTo>
                      <a:lnTo>
                        <a:pt x="3912" y="1827"/>
                      </a:lnTo>
                      <a:lnTo>
                        <a:pt x="3709" y="2048"/>
                      </a:lnTo>
                      <a:lnTo>
                        <a:pt x="3525" y="2270"/>
                      </a:lnTo>
                      <a:lnTo>
                        <a:pt x="3340" y="2510"/>
                      </a:lnTo>
                      <a:lnTo>
                        <a:pt x="3174" y="2768"/>
                      </a:lnTo>
                      <a:lnTo>
                        <a:pt x="3027" y="3026"/>
                      </a:lnTo>
                      <a:lnTo>
                        <a:pt x="2879" y="3321"/>
                      </a:lnTo>
                      <a:lnTo>
                        <a:pt x="2602" y="3912"/>
                      </a:lnTo>
                      <a:lnTo>
                        <a:pt x="2381" y="4521"/>
                      </a:lnTo>
                      <a:lnTo>
                        <a:pt x="2178" y="5148"/>
                      </a:lnTo>
                      <a:lnTo>
                        <a:pt x="2012" y="5775"/>
                      </a:lnTo>
                      <a:lnTo>
                        <a:pt x="1864" y="6403"/>
                      </a:lnTo>
                      <a:lnTo>
                        <a:pt x="1735" y="7048"/>
                      </a:lnTo>
                      <a:lnTo>
                        <a:pt x="1643" y="7694"/>
                      </a:lnTo>
                      <a:lnTo>
                        <a:pt x="1551" y="8358"/>
                      </a:lnTo>
                      <a:lnTo>
                        <a:pt x="1422" y="9668"/>
                      </a:lnTo>
                      <a:lnTo>
                        <a:pt x="1311" y="10979"/>
                      </a:lnTo>
                      <a:lnTo>
                        <a:pt x="1200" y="12289"/>
                      </a:lnTo>
                      <a:lnTo>
                        <a:pt x="1145" y="12934"/>
                      </a:lnTo>
                      <a:lnTo>
                        <a:pt x="1053" y="13580"/>
                      </a:lnTo>
                      <a:lnTo>
                        <a:pt x="850" y="15204"/>
                      </a:lnTo>
                      <a:lnTo>
                        <a:pt x="665" y="16827"/>
                      </a:lnTo>
                      <a:lnTo>
                        <a:pt x="499" y="18451"/>
                      </a:lnTo>
                      <a:lnTo>
                        <a:pt x="370" y="20075"/>
                      </a:lnTo>
                      <a:lnTo>
                        <a:pt x="241" y="21717"/>
                      </a:lnTo>
                      <a:lnTo>
                        <a:pt x="148" y="23341"/>
                      </a:lnTo>
                      <a:lnTo>
                        <a:pt x="56" y="24983"/>
                      </a:lnTo>
                      <a:lnTo>
                        <a:pt x="1" y="26606"/>
                      </a:lnTo>
                      <a:lnTo>
                        <a:pt x="1" y="26828"/>
                      </a:lnTo>
                      <a:lnTo>
                        <a:pt x="1" y="27031"/>
                      </a:lnTo>
                      <a:lnTo>
                        <a:pt x="56" y="27234"/>
                      </a:lnTo>
                      <a:lnTo>
                        <a:pt x="93" y="27326"/>
                      </a:lnTo>
                      <a:lnTo>
                        <a:pt x="148" y="27418"/>
                      </a:lnTo>
                      <a:lnTo>
                        <a:pt x="204" y="27511"/>
                      </a:lnTo>
                      <a:lnTo>
                        <a:pt x="259" y="27566"/>
                      </a:lnTo>
                      <a:lnTo>
                        <a:pt x="407" y="27677"/>
                      </a:lnTo>
                      <a:lnTo>
                        <a:pt x="591" y="27787"/>
                      </a:lnTo>
                      <a:lnTo>
                        <a:pt x="757" y="27861"/>
                      </a:lnTo>
                      <a:lnTo>
                        <a:pt x="1237" y="28027"/>
                      </a:lnTo>
                      <a:lnTo>
                        <a:pt x="1735" y="28156"/>
                      </a:lnTo>
                      <a:lnTo>
                        <a:pt x="2233" y="28267"/>
                      </a:lnTo>
                      <a:lnTo>
                        <a:pt x="2732" y="28322"/>
                      </a:lnTo>
                      <a:lnTo>
                        <a:pt x="3248" y="28378"/>
                      </a:lnTo>
                      <a:lnTo>
                        <a:pt x="3765" y="28415"/>
                      </a:lnTo>
                      <a:lnTo>
                        <a:pt x="4780" y="28452"/>
                      </a:lnTo>
                      <a:lnTo>
                        <a:pt x="5942" y="28488"/>
                      </a:lnTo>
                      <a:lnTo>
                        <a:pt x="7104" y="28507"/>
                      </a:lnTo>
                      <a:lnTo>
                        <a:pt x="8248" y="28507"/>
                      </a:lnTo>
                      <a:lnTo>
                        <a:pt x="9411" y="28470"/>
                      </a:lnTo>
                      <a:lnTo>
                        <a:pt x="9983" y="28433"/>
                      </a:lnTo>
                      <a:lnTo>
                        <a:pt x="10555" y="28378"/>
                      </a:lnTo>
                      <a:lnTo>
                        <a:pt x="11127" y="28322"/>
                      </a:lnTo>
                      <a:lnTo>
                        <a:pt x="11699" y="28249"/>
                      </a:lnTo>
                      <a:lnTo>
                        <a:pt x="12271" y="28156"/>
                      </a:lnTo>
                      <a:lnTo>
                        <a:pt x="12824" y="28046"/>
                      </a:lnTo>
                      <a:lnTo>
                        <a:pt x="13378" y="27916"/>
                      </a:lnTo>
                      <a:lnTo>
                        <a:pt x="13931" y="27769"/>
                      </a:lnTo>
                      <a:lnTo>
                        <a:pt x="14208" y="27677"/>
                      </a:lnTo>
                      <a:lnTo>
                        <a:pt x="14485" y="27566"/>
                      </a:lnTo>
                      <a:lnTo>
                        <a:pt x="14596" y="27492"/>
                      </a:lnTo>
                      <a:lnTo>
                        <a:pt x="14706" y="27400"/>
                      </a:lnTo>
                      <a:lnTo>
                        <a:pt x="14817" y="27308"/>
                      </a:lnTo>
                      <a:lnTo>
                        <a:pt x="14891" y="27197"/>
                      </a:lnTo>
                      <a:lnTo>
                        <a:pt x="14946" y="27086"/>
                      </a:lnTo>
                      <a:lnTo>
                        <a:pt x="14983" y="26994"/>
                      </a:lnTo>
                      <a:lnTo>
                        <a:pt x="15038" y="26754"/>
                      </a:lnTo>
                      <a:lnTo>
                        <a:pt x="15038" y="26514"/>
                      </a:lnTo>
                      <a:lnTo>
                        <a:pt x="15038" y="26293"/>
                      </a:lnTo>
                      <a:lnTo>
                        <a:pt x="14651" y="10443"/>
                      </a:lnTo>
                      <a:lnTo>
                        <a:pt x="14614" y="8894"/>
                      </a:lnTo>
                      <a:lnTo>
                        <a:pt x="14614" y="8063"/>
                      </a:lnTo>
                      <a:lnTo>
                        <a:pt x="14577" y="7233"/>
                      </a:lnTo>
                      <a:lnTo>
                        <a:pt x="14522" y="6403"/>
                      </a:lnTo>
                      <a:lnTo>
                        <a:pt x="14485" y="5997"/>
                      </a:lnTo>
                      <a:lnTo>
                        <a:pt x="14429" y="5572"/>
                      </a:lnTo>
                      <a:lnTo>
                        <a:pt x="14356" y="5166"/>
                      </a:lnTo>
                      <a:lnTo>
                        <a:pt x="14282" y="4761"/>
                      </a:lnTo>
                      <a:lnTo>
                        <a:pt x="14190" y="4373"/>
                      </a:lnTo>
                      <a:lnTo>
                        <a:pt x="14079" y="3986"/>
                      </a:lnTo>
                      <a:lnTo>
                        <a:pt x="13913" y="3506"/>
                      </a:lnTo>
                      <a:lnTo>
                        <a:pt x="13728" y="3045"/>
                      </a:lnTo>
                      <a:lnTo>
                        <a:pt x="13507" y="2602"/>
                      </a:lnTo>
                      <a:lnTo>
                        <a:pt x="13230" y="2177"/>
                      </a:lnTo>
                      <a:lnTo>
                        <a:pt x="13027" y="1882"/>
                      </a:lnTo>
                      <a:lnTo>
                        <a:pt x="12769" y="1624"/>
                      </a:lnTo>
                      <a:lnTo>
                        <a:pt x="12511" y="1384"/>
                      </a:lnTo>
                      <a:lnTo>
                        <a:pt x="12215" y="1144"/>
                      </a:lnTo>
                      <a:lnTo>
                        <a:pt x="11920" y="960"/>
                      </a:lnTo>
                      <a:lnTo>
                        <a:pt x="11606" y="775"/>
                      </a:lnTo>
                      <a:lnTo>
                        <a:pt x="11274" y="609"/>
                      </a:lnTo>
                      <a:lnTo>
                        <a:pt x="10942" y="480"/>
                      </a:lnTo>
                      <a:lnTo>
                        <a:pt x="10647" y="369"/>
                      </a:lnTo>
                      <a:lnTo>
                        <a:pt x="10370" y="277"/>
                      </a:lnTo>
                      <a:lnTo>
                        <a:pt x="10075" y="203"/>
                      </a:lnTo>
                      <a:lnTo>
                        <a:pt x="9780" y="148"/>
                      </a:lnTo>
                      <a:lnTo>
                        <a:pt x="9485" y="92"/>
                      </a:lnTo>
                      <a:lnTo>
                        <a:pt x="9189" y="56"/>
                      </a:lnTo>
                      <a:lnTo>
                        <a:pt x="8894" y="19"/>
                      </a:lnTo>
                      <a:lnTo>
                        <a:pt x="8599"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57;p31">
                  <a:extLst>
                    <a:ext uri="{FF2B5EF4-FFF2-40B4-BE49-F238E27FC236}">
                      <a16:creationId xmlns:a16="http://schemas.microsoft.com/office/drawing/2014/main" id="{A891A749-08B4-715B-1D91-E7B25BB6C763}"/>
                    </a:ext>
                  </a:extLst>
                </p:cNvPr>
                <p:cNvSpPr/>
                <p:nvPr/>
              </p:nvSpPr>
              <p:spPr>
                <a:xfrm>
                  <a:off x="8494423" y="3805737"/>
                  <a:ext cx="82792" cy="115952"/>
                </a:xfrm>
                <a:custGeom>
                  <a:avLst/>
                  <a:gdLst/>
                  <a:ahLst/>
                  <a:cxnLst/>
                  <a:rect l="l" t="t" r="r" b="b"/>
                  <a:pathLst>
                    <a:path w="4282" h="5997" extrusionOk="0">
                      <a:moveTo>
                        <a:pt x="1772" y="0"/>
                      </a:moveTo>
                      <a:lnTo>
                        <a:pt x="1588" y="19"/>
                      </a:lnTo>
                      <a:lnTo>
                        <a:pt x="1495" y="37"/>
                      </a:lnTo>
                      <a:lnTo>
                        <a:pt x="1403" y="74"/>
                      </a:lnTo>
                      <a:lnTo>
                        <a:pt x="1237" y="166"/>
                      </a:lnTo>
                      <a:lnTo>
                        <a:pt x="1089" y="295"/>
                      </a:lnTo>
                      <a:lnTo>
                        <a:pt x="942" y="462"/>
                      </a:lnTo>
                      <a:lnTo>
                        <a:pt x="831" y="664"/>
                      </a:lnTo>
                      <a:lnTo>
                        <a:pt x="702" y="886"/>
                      </a:lnTo>
                      <a:lnTo>
                        <a:pt x="591" y="1126"/>
                      </a:lnTo>
                      <a:lnTo>
                        <a:pt x="499" y="1384"/>
                      </a:lnTo>
                      <a:lnTo>
                        <a:pt x="351" y="1901"/>
                      </a:lnTo>
                      <a:lnTo>
                        <a:pt x="222" y="2417"/>
                      </a:lnTo>
                      <a:lnTo>
                        <a:pt x="130" y="2860"/>
                      </a:lnTo>
                      <a:lnTo>
                        <a:pt x="75" y="3229"/>
                      </a:lnTo>
                      <a:lnTo>
                        <a:pt x="19" y="3617"/>
                      </a:lnTo>
                      <a:lnTo>
                        <a:pt x="1" y="4041"/>
                      </a:lnTo>
                      <a:lnTo>
                        <a:pt x="1" y="4244"/>
                      </a:lnTo>
                      <a:lnTo>
                        <a:pt x="19" y="4447"/>
                      </a:lnTo>
                      <a:lnTo>
                        <a:pt x="56" y="4650"/>
                      </a:lnTo>
                      <a:lnTo>
                        <a:pt x="93" y="4853"/>
                      </a:lnTo>
                      <a:lnTo>
                        <a:pt x="167" y="5037"/>
                      </a:lnTo>
                      <a:lnTo>
                        <a:pt x="241" y="5222"/>
                      </a:lnTo>
                      <a:lnTo>
                        <a:pt x="333" y="5369"/>
                      </a:lnTo>
                      <a:lnTo>
                        <a:pt x="462" y="5517"/>
                      </a:lnTo>
                      <a:lnTo>
                        <a:pt x="610" y="5646"/>
                      </a:lnTo>
                      <a:lnTo>
                        <a:pt x="776" y="5757"/>
                      </a:lnTo>
                      <a:lnTo>
                        <a:pt x="960" y="5849"/>
                      </a:lnTo>
                      <a:lnTo>
                        <a:pt x="1182" y="5905"/>
                      </a:lnTo>
                      <a:lnTo>
                        <a:pt x="1458" y="5941"/>
                      </a:lnTo>
                      <a:lnTo>
                        <a:pt x="1754" y="5978"/>
                      </a:lnTo>
                      <a:lnTo>
                        <a:pt x="2067" y="5997"/>
                      </a:lnTo>
                      <a:lnTo>
                        <a:pt x="2381" y="5997"/>
                      </a:lnTo>
                      <a:lnTo>
                        <a:pt x="2695" y="5960"/>
                      </a:lnTo>
                      <a:lnTo>
                        <a:pt x="2990" y="5905"/>
                      </a:lnTo>
                      <a:lnTo>
                        <a:pt x="3137" y="5868"/>
                      </a:lnTo>
                      <a:lnTo>
                        <a:pt x="3267" y="5812"/>
                      </a:lnTo>
                      <a:lnTo>
                        <a:pt x="3396" y="5738"/>
                      </a:lnTo>
                      <a:lnTo>
                        <a:pt x="3525" y="5665"/>
                      </a:lnTo>
                      <a:lnTo>
                        <a:pt x="3691" y="5517"/>
                      </a:lnTo>
                      <a:lnTo>
                        <a:pt x="3802" y="5406"/>
                      </a:lnTo>
                      <a:lnTo>
                        <a:pt x="3894" y="5277"/>
                      </a:lnTo>
                      <a:lnTo>
                        <a:pt x="3968" y="5130"/>
                      </a:lnTo>
                      <a:lnTo>
                        <a:pt x="4042" y="4982"/>
                      </a:lnTo>
                      <a:lnTo>
                        <a:pt x="4097" y="4816"/>
                      </a:lnTo>
                      <a:lnTo>
                        <a:pt x="4134" y="4650"/>
                      </a:lnTo>
                      <a:lnTo>
                        <a:pt x="4208" y="4299"/>
                      </a:lnTo>
                      <a:lnTo>
                        <a:pt x="4245" y="3930"/>
                      </a:lnTo>
                      <a:lnTo>
                        <a:pt x="4263" y="3580"/>
                      </a:lnTo>
                      <a:lnTo>
                        <a:pt x="4281" y="2934"/>
                      </a:lnTo>
                      <a:lnTo>
                        <a:pt x="4281" y="2565"/>
                      </a:lnTo>
                      <a:lnTo>
                        <a:pt x="4281" y="2177"/>
                      </a:lnTo>
                      <a:lnTo>
                        <a:pt x="4263" y="2011"/>
                      </a:lnTo>
                      <a:lnTo>
                        <a:pt x="4226" y="1827"/>
                      </a:lnTo>
                      <a:lnTo>
                        <a:pt x="4189" y="1642"/>
                      </a:lnTo>
                      <a:lnTo>
                        <a:pt x="4134" y="1458"/>
                      </a:lnTo>
                      <a:lnTo>
                        <a:pt x="4060" y="1273"/>
                      </a:lnTo>
                      <a:lnTo>
                        <a:pt x="3968" y="1107"/>
                      </a:lnTo>
                      <a:lnTo>
                        <a:pt x="3857" y="941"/>
                      </a:lnTo>
                      <a:lnTo>
                        <a:pt x="3746" y="794"/>
                      </a:lnTo>
                      <a:lnTo>
                        <a:pt x="3599" y="664"/>
                      </a:lnTo>
                      <a:lnTo>
                        <a:pt x="3451" y="535"/>
                      </a:lnTo>
                      <a:lnTo>
                        <a:pt x="3285" y="425"/>
                      </a:lnTo>
                      <a:lnTo>
                        <a:pt x="3119" y="314"/>
                      </a:lnTo>
                      <a:lnTo>
                        <a:pt x="2953" y="222"/>
                      </a:lnTo>
                      <a:lnTo>
                        <a:pt x="2768" y="148"/>
                      </a:lnTo>
                      <a:lnTo>
                        <a:pt x="2565" y="93"/>
                      </a:lnTo>
                      <a:lnTo>
                        <a:pt x="2381" y="37"/>
                      </a:lnTo>
                      <a:lnTo>
                        <a:pt x="2178" y="19"/>
                      </a:lnTo>
                      <a:lnTo>
                        <a:pt x="1975" y="0"/>
                      </a:lnTo>
                      <a:close/>
                    </a:path>
                  </a:pathLst>
                </a:custGeom>
                <a:solidFill>
                  <a:srgbClr val="D99D8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58;p31">
                  <a:extLst>
                    <a:ext uri="{FF2B5EF4-FFF2-40B4-BE49-F238E27FC236}">
                      <a16:creationId xmlns:a16="http://schemas.microsoft.com/office/drawing/2014/main" id="{107C4B17-244A-22ED-2930-9EF0913D7E34}"/>
                    </a:ext>
                  </a:extLst>
                </p:cNvPr>
                <p:cNvSpPr/>
                <p:nvPr/>
              </p:nvSpPr>
              <p:spPr>
                <a:xfrm>
                  <a:off x="8462327" y="3726889"/>
                  <a:ext cx="37471" cy="61389"/>
                </a:xfrm>
                <a:custGeom>
                  <a:avLst/>
                  <a:gdLst/>
                  <a:ahLst/>
                  <a:cxnLst/>
                  <a:rect l="l" t="t" r="r" b="b"/>
                  <a:pathLst>
                    <a:path w="1938" h="3175" extrusionOk="0">
                      <a:moveTo>
                        <a:pt x="646" y="1"/>
                      </a:moveTo>
                      <a:lnTo>
                        <a:pt x="554" y="19"/>
                      </a:lnTo>
                      <a:lnTo>
                        <a:pt x="480" y="56"/>
                      </a:lnTo>
                      <a:lnTo>
                        <a:pt x="388" y="93"/>
                      </a:lnTo>
                      <a:lnTo>
                        <a:pt x="314" y="167"/>
                      </a:lnTo>
                      <a:lnTo>
                        <a:pt x="259" y="240"/>
                      </a:lnTo>
                      <a:lnTo>
                        <a:pt x="185" y="314"/>
                      </a:lnTo>
                      <a:lnTo>
                        <a:pt x="148" y="425"/>
                      </a:lnTo>
                      <a:lnTo>
                        <a:pt x="56" y="646"/>
                      </a:lnTo>
                      <a:lnTo>
                        <a:pt x="19" y="905"/>
                      </a:lnTo>
                      <a:lnTo>
                        <a:pt x="0" y="1200"/>
                      </a:lnTo>
                      <a:lnTo>
                        <a:pt x="19" y="1495"/>
                      </a:lnTo>
                      <a:lnTo>
                        <a:pt x="92" y="1827"/>
                      </a:lnTo>
                      <a:lnTo>
                        <a:pt x="185" y="2141"/>
                      </a:lnTo>
                      <a:lnTo>
                        <a:pt x="314" y="2418"/>
                      </a:lnTo>
                      <a:lnTo>
                        <a:pt x="461" y="2658"/>
                      </a:lnTo>
                      <a:lnTo>
                        <a:pt x="646" y="2861"/>
                      </a:lnTo>
                      <a:lnTo>
                        <a:pt x="812" y="3027"/>
                      </a:lnTo>
                      <a:lnTo>
                        <a:pt x="904" y="3082"/>
                      </a:lnTo>
                      <a:lnTo>
                        <a:pt x="1015" y="3137"/>
                      </a:lnTo>
                      <a:lnTo>
                        <a:pt x="1107" y="3174"/>
                      </a:lnTo>
                      <a:lnTo>
                        <a:pt x="1384" y="3174"/>
                      </a:lnTo>
                      <a:lnTo>
                        <a:pt x="1476" y="3137"/>
                      </a:lnTo>
                      <a:lnTo>
                        <a:pt x="1550" y="3082"/>
                      </a:lnTo>
                      <a:lnTo>
                        <a:pt x="1624" y="3027"/>
                      </a:lnTo>
                      <a:lnTo>
                        <a:pt x="1698" y="2953"/>
                      </a:lnTo>
                      <a:lnTo>
                        <a:pt x="1753" y="2861"/>
                      </a:lnTo>
                      <a:lnTo>
                        <a:pt x="1808" y="2768"/>
                      </a:lnTo>
                      <a:lnTo>
                        <a:pt x="1882" y="2547"/>
                      </a:lnTo>
                      <a:lnTo>
                        <a:pt x="1938" y="2289"/>
                      </a:lnTo>
                      <a:lnTo>
                        <a:pt x="1938" y="1993"/>
                      </a:lnTo>
                      <a:lnTo>
                        <a:pt x="1919" y="1680"/>
                      </a:lnTo>
                      <a:lnTo>
                        <a:pt x="1845" y="1366"/>
                      </a:lnTo>
                      <a:lnTo>
                        <a:pt x="1753" y="1052"/>
                      </a:lnTo>
                      <a:lnTo>
                        <a:pt x="1624" y="776"/>
                      </a:lnTo>
                      <a:lnTo>
                        <a:pt x="1476" y="517"/>
                      </a:lnTo>
                      <a:lnTo>
                        <a:pt x="1310" y="314"/>
                      </a:lnTo>
                      <a:lnTo>
                        <a:pt x="1126" y="167"/>
                      </a:lnTo>
                      <a:lnTo>
                        <a:pt x="1033" y="93"/>
                      </a:lnTo>
                      <a:lnTo>
                        <a:pt x="941" y="56"/>
                      </a:lnTo>
                      <a:lnTo>
                        <a:pt x="849" y="19"/>
                      </a:lnTo>
                      <a:lnTo>
                        <a:pt x="757"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59;p31">
                  <a:extLst>
                    <a:ext uri="{FF2B5EF4-FFF2-40B4-BE49-F238E27FC236}">
                      <a16:creationId xmlns:a16="http://schemas.microsoft.com/office/drawing/2014/main" id="{AC339136-D56A-4898-CF3A-88E7B7F71078}"/>
                    </a:ext>
                  </a:extLst>
                </p:cNvPr>
                <p:cNvSpPr/>
                <p:nvPr/>
              </p:nvSpPr>
              <p:spPr>
                <a:xfrm>
                  <a:off x="8238292" y="4012641"/>
                  <a:ext cx="212994" cy="455591"/>
                </a:xfrm>
                <a:custGeom>
                  <a:avLst/>
                  <a:gdLst/>
                  <a:ahLst/>
                  <a:cxnLst/>
                  <a:rect l="l" t="t" r="r" b="b"/>
                  <a:pathLst>
                    <a:path w="11016" h="23563" extrusionOk="0">
                      <a:moveTo>
                        <a:pt x="7085" y="1"/>
                      </a:moveTo>
                      <a:lnTo>
                        <a:pt x="6864" y="19"/>
                      </a:lnTo>
                      <a:lnTo>
                        <a:pt x="6624" y="75"/>
                      </a:lnTo>
                      <a:lnTo>
                        <a:pt x="6384" y="148"/>
                      </a:lnTo>
                      <a:lnTo>
                        <a:pt x="6144" y="278"/>
                      </a:lnTo>
                      <a:lnTo>
                        <a:pt x="5904" y="407"/>
                      </a:lnTo>
                      <a:lnTo>
                        <a:pt x="5664" y="573"/>
                      </a:lnTo>
                      <a:lnTo>
                        <a:pt x="5425" y="776"/>
                      </a:lnTo>
                      <a:lnTo>
                        <a:pt x="5185" y="979"/>
                      </a:lnTo>
                      <a:lnTo>
                        <a:pt x="4945" y="1219"/>
                      </a:lnTo>
                      <a:lnTo>
                        <a:pt x="4705" y="1477"/>
                      </a:lnTo>
                      <a:lnTo>
                        <a:pt x="4465" y="1754"/>
                      </a:lnTo>
                      <a:lnTo>
                        <a:pt x="3967" y="2344"/>
                      </a:lnTo>
                      <a:lnTo>
                        <a:pt x="3506" y="3008"/>
                      </a:lnTo>
                      <a:lnTo>
                        <a:pt x="3044" y="3691"/>
                      </a:lnTo>
                      <a:lnTo>
                        <a:pt x="2602" y="4411"/>
                      </a:lnTo>
                      <a:lnTo>
                        <a:pt x="2177" y="5149"/>
                      </a:lnTo>
                      <a:lnTo>
                        <a:pt x="1790" y="5887"/>
                      </a:lnTo>
                      <a:lnTo>
                        <a:pt x="1402" y="6606"/>
                      </a:lnTo>
                      <a:lnTo>
                        <a:pt x="1089" y="7234"/>
                      </a:lnTo>
                      <a:lnTo>
                        <a:pt x="793" y="7879"/>
                      </a:lnTo>
                      <a:lnTo>
                        <a:pt x="498" y="8525"/>
                      </a:lnTo>
                      <a:lnTo>
                        <a:pt x="221" y="9171"/>
                      </a:lnTo>
                      <a:lnTo>
                        <a:pt x="111" y="9448"/>
                      </a:lnTo>
                      <a:lnTo>
                        <a:pt x="55" y="9577"/>
                      </a:lnTo>
                      <a:lnTo>
                        <a:pt x="18" y="9706"/>
                      </a:lnTo>
                      <a:lnTo>
                        <a:pt x="0" y="9817"/>
                      </a:lnTo>
                      <a:lnTo>
                        <a:pt x="0" y="9946"/>
                      </a:lnTo>
                      <a:lnTo>
                        <a:pt x="18" y="10093"/>
                      </a:lnTo>
                      <a:lnTo>
                        <a:pt x="55" y="10241"/>
                      </a:lnTo>
                      <a:lnTo>
                        <a:pt x="166" y="10592"/>
                      </a:lnTo>
                      <a:lnTo>
                        <a:pt x="295" y="10942"/>
                      </a:lnTo>
                      <a:lnTo>
                        <a:pt x="590" y="11606"/>
                      </a:lnTo>
                      <a:lnTo>
                        <a:pt x="886" y="12252"/>
                      </a:lnTo>
                      <a:lnTo>
                        <a:pt x="1218" y="12880"/>
                      </a:lnTo>
                      <a:lnTo>
                        <a:pt x="1587" y="13488"/>
                      </a:lnTo>
                      <a:lnTo>
                        <a:pt x="1956" y="14079"/>
                      </a:lnTo>
                      <a:lnTo>
                        <a:pt x="2362" y="14669"/>
                      </a:lnTo>
                      <a:lnTo>
                        <a:pt x="2768" y="15260"/>
                      </a:lnTo>
                      <a:lnTo>
                        <a:pt x="3192" y="15813"/>
                      </a:lnTo>
                      <a:lnTo>
                        <a:pt x="3635" y="16385"/>
                      </a:lnTo>
                      <a:lnTo>
                        <a:pt x="4299" y="17271"/>
                      </a:lnTo>
                      <a:lnTo>
                        <a:pt x="4945" y="18156"/>
                      </a:lnTo>
                      <a:lnTo>
                        <a:pt x="6218" y="19983"/>
                      </a:lnTo>
                      <a:lnTo>
                        <a:pt x="6532" y="20389"/>
                      </a:lnTo>
                      <a:lnTo>
                        <a:pt x="6864" y="20813"/>
                      </a:lnTo>
                      <a:lnTo>
                        <a:pt x="7177" y="21238"/>
                      </a:lnTo>
                      <a:lnTo>
                        <a:pt x="7510" y="21662"/>
                      </a:lnTo>
                      <a:lnTo>
                        <a:pt x="7805" y="22105"/>
                      </a:lnTo>
                      <a:lnTo>
                        <a:pt x="7934" y="22326"/>
                      </a:lnTo>
                      <a:lnTo>
                        <a:pt x="8063" y="22566"/>
                      </a:lnTo>
                      <a:lnTo>
                        <a:pt x="8174" y="22788"/>
                      </a:lnTo>
                      <a:lnTo>
                        <a:pt x="8284" y="23028"/>
                      </a:lnTo>
                      <a:lnTo>
                        <a:pt x="8358" y="23286"/>
                      </a:lnTo>
                      <a:lnTo>
                        <a:pt x="8432" y="23526"/>
                      </a:lnTo>
                      <a:lnTo>
                        <a:pt x="8598" y="23544"/>
                      </a:lnTo>
                      <a:lnTo>
                        <a:pt x="8764" y="23563"/>
                      </a:lnTo>
                      <a:lnTo>
                        <a:pt x="9096" y="23544"/>
                      </a:lnTo>
                      <a:lnTo>
                        <a:pt x="9428" y="23470"/>
                      </a:lnTo>
                      <a:lnTo>
                        <a:pt x="9761" y="23378"/>
                      </a:lnTo>
                      <a:lnTo>
                        <a:pt x="10074" y="23249"/>
                      </a:lnTo>
                      <a:lnTo>
                        <a:pt x="10388" y="23101"/>
                      </a:lnTo>
                      <a:lnTo>
                        <a:pt x="10683" y="22935"/>
                      </a:lnTo>
                      <a:lnTo>
                        <a:pt x="10978" y="22751"/>
                      </a:lnTo>
                      <a:lnTo>
                        <a:pt x="11015" y="22714"/>
                      </a:lnTo>
                      <a:lnTo>
                        <a:pt x="11015" y="22677"/>
                      </a:lnTo>
                      <a:lnTo>
                        <a:pt x="10997" y="22622"/>
                      </a:lnTo>
                      <a:lnTo>
                        <a:pt x="10941" y="22585"/>
                      </a:lnTo>
                      <a:lnTo>
                        <a:pt x="10886" y="22548"/>
                      </a:lnTo>
                      <a:lnTo>
                        <a:pt x="10683" y="22437"/>
                      </a:lnTo>
                      <a:lnTo>
                        <a:pt x="10499" y="22308"/>
                      </a:lnTo>
                      <a:lnTo>
                        <a:pt x="10351" y="22160"/>
                      </a:lnTo>
                      <a:lnTo>
                        <a:pt x="10222" y="21976"/>
                      </a:lnTo>
                      <a:lnTo>
                        <a:pt x="10093" y="21791"/>
                      </a:lnTo>
                      <a:lnTo>
                        <a:pt x="10000" y="21607"/>
                      </a:lnTo>
                      <a:lnTo>
                        <a:pt x="9816" y="21182"/>
                      </a:lnTo>
                      <a:lnTo>
                        <a:pt x="9318" y="20075"/>
                      </a:lnTo>
                      <a:lnTo>
                        <a:pt x="8783" y="18968"/>
                      </a:lnTo>
                      <a:lnTo>
                        <a:pt x="8248" y="17917"/>
                      </a:lnTo>
                      <a:lnTo>
                        <a:pt x="7694" y="16846"/>
                      </a:lnTo>
                      <a:lnTo>
                        <a:pt x="6569" y="14743"/>
                      </a:lnTo>
                      <a:lnTo>
                        <a:pt x="4613" y="11108"/>
                      </a:lnTo>
                      <a:lnTo>
                        <a:pt x="4428" y="10739"/>
                      </a:lnTo>
                      <a:lnTo>
                        <a:pt x="4336" y="10573"/>
                      </a:lnTo>
                      <a:lnTo>
                        <a:pt x="4281" y="10407"/>
                      </a:lnTo>
                      <a:lnTo>
                        <a:pt x="4225" y="10259"/>
                      </a:lnTo>
                      <a:lnTo>
                        <a:pt x="4225" y="10075"/>
                      </a:lnTo>
                      <a:lnTo>
                        <a:pt x="4244" y="9872"/>
                      </a:lnTo>
                      <a:lnTo>
                        <a:pt x="4299" y="9669"/>
                      </a:lnTo>
                      <a:lnTo>
                        <a:pt x="4373" y="9485"/>
                      </a:lnTo>
                      <a:lnTo>
                        <a:pt x="4447" y="9318"/>
                      </a:lnTo>
                      <a:lnTo>
                        <a:pt x="4631" y="9005"/>
                      </a:lnTo>
                      <a:lnTo>
                        <a:pt x="4853" y="8691"/>
                      </a:lnTo>
                      <a:lnTo>
                        <a:pt x="5074" y="8396"/>
                      </a:lnTo>
                      <a:lnTo>
                        <a:pt x="7842" y="4374"/>
                      </a:lnTo>
                      <a:lnTo>
                        <a:pt x="8118" y="3986"/>
                      </a:lnTo>
                      <a:lnTo>
                        <a:pt x="8377" y="3636"/>
                      </a:lnTo>
                      <a:lnTo>
                        <a:pt x="8506" y="3433"/>
                      </a:lnTo>
                      <a:lnTo>
                        <a:pt x="8598" y="3248"/>
                      </a:lnTo>
                      <a:lnTo>
                        <a:pt x="8690" y="3027"/>
                      </a:lnTo>
                      <a:lnTo>
                        <a:pt x="8783" y="2787"/>
                      </a:lnTo>
                      <a:lnTo>
                        <a:pt x="8838" y="2547"/>
                      </a:lnTo>
                      <a:lnTo>
                        <a:pt x="8856" y="2326"/>
                      </a:lnTo>
                      <a:lnTo>
                        <a:pt x="8875" y="2086"/>
                      </a:lnTo>
                      <a:lnTo>
                        <a:pt x="8875" y="1846"/>
                      </a:lnTo>
                      <a:lnTo>
                        <a:pt x="8838" y="1624"/>
                      </a:lnTo>
                      <a:lnTo>
                        <a:pt x="8783" y="1385"/>
                      </a:lnTo>
                      <a:lnTo>
                        <a:pt x="8690" y="1182"/>
                      </a:lnTo>
                      <a:lnTo>
                        <a:pt x="8561" y="960"/>
                      </a:lnTo>
                      <a:lnTo>
                        <a:pt x="8377" y="702"/>
                      </a:lnTo>
                      <a:lnTo>
                        <a:pt x="8174" y="481"/>
                      </a:lnTo>
                      <a:lnTo>
                        <a:pt x="7971" y="314"/>
                      </a:lnTo>
                      <a:lnTo>
                        <a:pt x="7749" y="167"/>
                      </a:lnTo>
                      <a:lnTo>
                        <a:pt x="7528" y="75"/>
                      </a:lnTo>
                      <a:lnTo>
                        <a:pt x="7307" y="19"/>
                      </a:lnTo>
                      <a:lnTo>
                        <a:pt x="7085" y="1"/>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60;p31">
                  <a:extLst>
                    <a:ext uri="{FF2B5EF4-FFF2-40B4-BE49-F238E27FC236}">
                      <a16:creationId xmlns:a16="http://schemas.microsoft.com/office/drawing/2014/main" id="{5588B451-BADD-C746-339F-86E1D5D904F8}"/>
                    </a:ext>
                  </a:extLst>
                </p:cNvPr>
                <p:cNvSpPr/>
                <p:nvPr/>
              </p:nvSpPr>
              <p:spPr>
                <a:xfrm>
                  <a:off x="8311050" y="3911693"/>
                  <a:ext cx="198744" cy="209417"/>
                </a:xfrm>
                <a:custGeom>
                  <a:avLst/>
                  <a:gdLst/>
                  <a:ahLst/>
                  <a:cxnLst/>
                  <a:rect l="l" t="t" r="r" b="b"/>
                  <a:pathLst>
                    <a:path w="10279" h="10831" extrusionOk="0">
                      <a:moveTo>
                        <a:pt x="7511" y="0"/>
                      </a:moveTo>
                      <a:lnTo>
                        <a:pt x="7252" y="19"/>
                      </a:lnTo>
                      <a:lnTo>
                        <a:pt x="7012" y="56"/>
                      </a:lnTo>
                      <a:lnTo>
                        <a:pt x="6754" y="111"/>
                      </a:lnTo>
                      <a:lnTo>
                        <a:pt x="6514" y="166"/>
                      </a:lnTo>
                      <a:lnTo>
                        <a:pt x="6256" y="240"/>
                      </a:lnTo>
                      <a:lnTo>
                        <a:pt x="5998" y="332"/>
                      </a:lnTo>
                      <a:lnTo>
                        <a:pt x="5758" y="443"/>
                      </a:lnTo>
                      <a:lnTo>
                        <a:pt x="5499" y="554"/>
                      </a:lnTo>
                      <a:lnTo>
                        <a:pt x="5020" y="794"/>
                      </a:lnTo>
                      <a:lnTo>
                        <a:pt x="4558" y="1089"/>
                      </a:lnTo>
                      <a:lnTo>
                        <a:pt x="4116" y="1402"/>
                      </a:lnTo>
                      <a:lnTo>
                        <a:pt x="3710" y="1735"/>
                      </a:lnTo>
                      <a:lnTo>
                        <a:pt x="3341" y="2067"/>
                      </a:lnTo>
                      <a:lnTo>
                        <a:pt x="3009" y="2417"/>
                      </a:lnTo>
                      <a:lnTo>
                        <a:pt x="2713" y="2768"/>
                      </a:lnTo>
                      <a:lnTo>
                        <a:pt x="2363" y="3211"/>
                      </a:lnTo>
                      <a:lnTo>
                        <a:pt x="1994" y="3653"/>
                      </a:lnTo>
                      <a:lnTo>
                        <a:pt x="1625" y="4115"/>
                      </a:lnTo>
                      <a:lnTo>
                        <a:pt x="1274" y="4576"/>
                      </a:lnTo>
                      <a:lnTo>
                        <a:pt x="924" y="5037"/>
                      </a:lnTo>
                      <a:lnTo>
                        <a:pt x="591" y="5535"/>
                      </a:lnTo>
                      <a:lnTo>
                        <a:pt x="444" y="5775"/>
                      </a:lnTo>
                      <a:lnTo>
                        <a:pt x="315" y="6034"/>
                      </a:lnTo>
                      <a:lnTo>
                        <a:pt x="186" y="6292"/>
                      </a:lnTo>
                      <a:lnTo>
                        <a:pt x="75" y="6550"/>
                      </a:lnTo>
                      <a:lnTo>
                        <a:pt x="19" y="6716"/>
                      </a:lnTo>
                      <a:lnTo>
                        <a:pt x="1" y="6790"/>
                      </a:lnTo>
                      <a:lnTo>
                        <a:pt x="19" y="6864"/>
                      </a:lnTo>
                      <a:lnTo>
                        <a:pt x="56" y="6956"/>
                      </a:lnTo>
                      <a:lnTo>
                        <a:pt x="112" y="7030"/>
                      </a:lnTo>
                      <a:lnTo>
                        <a:pt x="241" y="7159"/>
                      </a:lnTo>
                      <a:lnTo>
                        <a:pt x="887" y="7676"/>
                      </a:lnTo>
                      <a:lnTo>
                        <a:pt x="1551" y="8192"/>
                      </a:lnTo>
                      <a:lnTo>
                        <a:pt x="2234" y="8672"/>
                      </a:lnTo>
                      <a:lnTo>
                        <a:pt x="2916" y="9133"/>
                      </a:lnTo>
                      <a:lnTo>
                        <a:pt x="3617" y="9595"/>
                      </a:lnTo>
                      <a:lnTo>
                        <a:pt x="4337" y="10019"/>
                      </a:lnTo>
                      <a:lnTo>
                        <a:pt x="5057" y="10443"/>
                      </a:lnTo>
                      <a:lnTo>
                        <a:pt x="5795" y="10831"/>
                      </a:lnTo>
                      <a:lnTo>
                        <a:pt x="6108" y="10296"/>
                      </a:lnTo>
                      <a:lnTo>
                        <a:pt x="6883" y="9115"/>
                      </a:lnTo>
                      <a:lnTo>
                        <a:pt x="7695" y="7860"/>
                      </a:lnTo>
                      <a:lnTo>
                        <a:pt x="8027" y="7399"/>
                      </a:lnTo>
                      <a:lnTo>
                        <a:pt x="8212" y="7122"/>
                      </a:lnTo>
                      <a:lnTo>
                        <a:pt x="8544" y="6735"/>
                      </a:lnTo>
                      <a:lnTo>
                        <a:pt x="8876" y="6292"/>
                      </a:lnTo>
                      <a:lnTo>
                        <a:pt x="9208" y="5775"/>
                      </a:lnTo>
                      <a:lnTo>
                        <a:pt x="9522" y="5222"/>
                      </a:lnTo>
                      <a:lnTo>
                        <a:pt x="9669" y="4927"/>
                      </a:lnTo>
                      <a:lnTo>
                        <a:pt x="9798" y="4631"/>
                      </a:lnTo>
                      <a:lnTo>
                        <a:pt x="9928" y="4336"/>
                      </a:lnTo>
                      <a:lnTo>
                        <a:pt x="10020" y="4041"/>
                      </a:lnTo>
                      <a:lnTo>
                        <a:pt x="10112" y="3727"/>
                      </a:lnTo>
                      <a:lnTo>
                        <a:pt x="10186" y="3432"/>
                      </a:lnTo>
                      <a:lnTo>
                        <a:pt x="10241" y="3118"/>
                      </a:lnTo>
                      <a:lnTo>
                        <a:pt x="10278" y="2823"/>
                      </a:lnTo>
                      <a:lnTo>
                        <a:pt x="10278" y="2565"/>
                      </a:lnTo>
                      <a:lnTo>
                        <a:pt x="10278" y="2307"/>
                      </a:lnTo>
                      <a:lnTo>
                        <a:pt x="10241" y="2067"/>
                      </a:lnTo>
                      <a:lnTo>
                        <a:pt x="10186" y="1827"/>
                      </a:lnTo>
                      <a:lnTo>
                        <a:pt x="10094" y="1587"/>
                      </a:lnTo>
                      <a:lnTo>
                        <a:pt x="10001" y="1366"/>
                      </a:lnTo>
                      <a:lnTo>
                        <a:pt x="9872" y="1144"/>
                      </a:lnTo>
                      <a:lnTo>
                        <a:pt x="9706" y="941"/>
                      </a:lnTo>
                      <a:lnTo>
                        <a:pt x="9522" y="738"/>
                      </a:lnTo>
                      <a:lnTo>
                        <a:pt x="9319" y="572"/>
                      </a:lnTo>
                      <a:lnTo>
                        <a:pt x="9116" y="425"/>
                      </a:lnTo>
                      <a:lnTo>
                        <a:pt x="8913" y="295"/>
                      </a:lnTo>
                      <a:lnTo>
                        <a:pt x="8691" y="203"/>
                      </a:lnTo>
                      <a:lnTo>
                        <a:pt x="8470" y="129"/>
                      </a:lnTo>
                      <a:lnTo>
                        <a:pt x="8230" y="74"/>
                      </a:lnTo>
                      <a:lnTo>
                        <a:pt x="7990" y="19"/>
                      </a:lnTo>
                      <a:lnTo>
                        <a:pt x="7750" y="0"/>
                      </a:lnTo>
                      <a:close/>
                    </a:path>
                  </a:pathLst>
                </a:cu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61;p31">
                  <a:extLst>
                    <a:ext uri="{FF2B5EF4-FFF2-40B4-BE49-F238E27FC236}">
                      <a16:creationId xmlns:a16="http://schemas.microsoft.com/office/drawing/2014/main" id="{67601608-DD07-CA67-952F-7C63105B6571}"/>
                    </a:ext>
                  </a:extLst>
                </p:cNvPr>
                <p:cNvSpPr/>
                <p:nvPr/>
              </p:nvSpPr>
              <p:spPr>
                <a:xfrm>
                  <a:off x="8404534" y="3538875"/>
                  <a:ext cx="295052" cy="290431"/>
                </a:xfrm>
                <a:custGeom>
                  <a:avLst/>
                  <a:gdLst/>
                  <a:ahLst/>
                  <a:cxnLst/>
                  <a:rect l="l" t="t" r="r" b="b"/>
                  <a:pathLst>
                    <a:path w="15260" h="15021" extrusionOk="0">
                      <a:moveTo>
                        <a:pt x="10739" y="1"/>
                      </a:moveTo>
                      <a:lnTo>
                        <a:pt x="10517" y="38"/>
                      </a:lnTo>
                      <a:lnTo>
                        <a:pt x="10314" y="75"/>
                      </a:lnTo>
                      <a:lnTo>
                        <a:pt x="10093" y="149"/>
                      </a:lnTo>
                      <a:lnTo>
                        <a:pt x="9890" y="222"/>
                      </a:lnTo>
                      <a:lnTo>
                        <a:pt x="9705" y="333"/>
                      </a:lnTo>
                      <a:lnTo>
                        <a:pt x="9521" y="462"/>
                      </a:lnTo>
                      <a:lnTo>
                        <a:pt x="9373" y="573"/>
                      </a:lnTo>
                      <a:lnTo>
                        <a:pt x="9226" y="702"/>
                      </a:lnTo>
                      <a:lnTo>
                        <a:pt x="8949" y="960"/>
                      </a:lnTo>
                      <a:lnTo>
                        <a:pt x="8801" y="1090"/>
                      </a:lnTo>
                      <a:lnTo>
                        <a:pt x="8635" y="1182"/>
                      </a:lnTo>
                      <a:lnTo>
                        <a:pt x="8488" y="1274"/>
                      </a:lnTo>
                      <a:lnTo>
                        <a:pt x="8340" y="1348"/>
                      </a:lnTo>
                      <a:lnTo>
                        <a:pt x="8026" y="1477"/>
                      </a:lnTo>
                      <a:lnTo>
                        <a:pt x="7713" y="1551"/>
                      </a:lnTo>
                      <a:lnTo>
                        <a:pt x="7399" y="1606"/>
                      </a:lnTo>
                      <a:lnTo>
                        <a:pt x="7067" y="1625"/>
                      </a:lnTo>
                      <a:lnTo>
                        <a:pt x="6735" y="1606"/>
                      </a:lnTo>
                      <a:lnTo>
                        <a:pt x="6421" y="1588"/>
                      </a:lnTo>
                      <a:lnTo>
                        <a:pt x="5738" y="1532"/>
                      </a:lnTo>
                      <a:lnTo>
                        <a:pt x="5406" y="1514"/>
                      </a:lnTo>
                      <a:lnTo>
                        <a:pt x="5074" y="1496"/>
                      </a:lnTo>
                      <a:lnTo>
                        <a:pt x="4742" y="1496"/>
                      </a:lnTo>
                      <a:lnTo>
                        <a:pt x="4410" y="1514"/>
                      </a:lnTo>
                      <a:lnTo>
                        <a:pt x="4078" y="1569"/>
                      </a:lnTo>
                      <a:lnTo>
                        <a:pt x="3746" y="1643"/>
                      </a:lnTo>
                      <a:lnTo>
                        <a:pt x="3469" y="1754"/>
                      </a:lnTo>
                      <a:lnTo>
                        <a:pt x="3211" y="1883"/>
                      </a:lnTo>
                      <a:lnTo>
                        <a:pt x="2971" y="2031"/>
                      </a:lnTo>
                      <a:lnTo>
                        <a:pt x="2749" y="2197"/>
                      </a:lnTo>
                      <a:lnTo>
                        <a:pt x="2546" y="2400"/>
                      </a:lnTo>
                      <a:lnTo>
                        <a:pt x="2362" y="2621"/>
                      </a:lnTo>
                      <a:lnTo>
                        <a:pt x="2214" y="2861"/>
                      </a:lnTo>
                      <a:lnTo>
                        <a:pt x="2104" y="3138"/>
                      </a:lnTo>
                      <a:lnTo>
                        <a:pt x="2030" y="3414"/>
                      </a:lnTo>
                      <a:lnTo>
                        <a:pt x="1974" y="3728"/>
                      </a:lnTo>
                      <a:lnTo>
                        <a:pt x="1919" y="4337"/>
                      </a:lnTo>
                      <a:lnTo>
                        <a:pt x="1882" y="4614"/>
                      </a:lnTo>
                      <a:lnTo>
                        <a:pt x="1808" y="4872"/>
                      </a:lnTo>
                      <a:lnTo>
                        <a:pt x="1716" y="5167"/>
                      </a:lnTo>
                      <a:lnTo>
                        <a:pt x="1568" y="5444"/>
                      </a:lnTo>
                      <a:lnTo>
                        <a:pt x="1402" y="5702"/>
                      </a:lnTo>
                      <a:lnTo>
                        <a:pt x="1236" y="5961"/>
                      </a:lnTo>
                      <a:lnTo>
                        <a:pt x="849" y="6440"/>
                      </a:lnTo>
                      <a:lnTo>
                        <a:pt x="646" y="6680"/>
                      </a:lnTo>
                      <a:lnTo>
                        <a:pt x="461" y="6920"/>
                      </a:lnTo>
                      <a:lnTo>
                        <a:pt x="332" y="7141"/>
                      </a:lnTo>
                      <a:lnTo>
                        <a:pt x="222" y="7363"/>
                      </a:lnTo>
                      <a:lnTo>
                        <a:pt x="129" y="7621"/>
                      </a:lnTo>
                      <a:lnTo>
                        <a:pt x="56" y="7861"/>
                      </a:lnTo>
                      <a:lnTo>
                        <a:pt x="19" y="8119"/>
                      </a:lnTo>
                      <a:lnTo>
                        <a:pt x="0" y="8378"/>
                      </a:lnTo>
                      <a:lnTo>
                        <a:pt x="0" y="8636"/>
                      </a:lnTo>
                      <a:lnTo>
                        <a:pt x="19" y="8894"/>
                      </a:lnTo>
                      <a:lnTo>
                        <a:pt x="56" y="9171"/>
                      </a:lnTo>
                      <a:lnTo>
                        <a:pt x="92" y="9448"/>
                      </a:lnTo>
                      <a:lnTo>
                        <a:pt x="166" y="9706"/>
                      </a:lnTo>
                      <a:lnTo>
                        <a:pt x="240" y="9983"/>
                      </a:lnTo>
                      <a:lnTo>
                        <a:pt x="332" y="10241"/>
                      </a:lnTo>
                      <a:lnTo>
                        <a:pt x="425" y="10518"/>
                      </a:lnTo>
                      <a:lnTo>
                        <a:pt x="664" y="11016"/>
                      </a:lnTo>
                      <a:lnTo>
                        <a:pt x="941" y="11514"/>
                      </a:lnTo>
                      <a:lnTo>
                        <a:pt x="1236" y="11994"/>
                      </a:lnTo>
                      <a:lnTo>
                        <a:pt x="1550" y="12455"/>
                      </a:lnTo>
                      <a:lnTo>
                        <a:pt x="1882" y="12898"/>
                      </a:lnTo>
                      <a:lnTo>
                        <a:pt x="2196" y="13286"/>
                      </a:lnTo>
                      <a:lnTo>
                        <a:pt x="2380" y="13452"/>
                      </a:lnTo>
                      <a:lnTo>
                        <a:pt x="2565" y="13618"/>
                      </a:lnTo>
                      <a:lnTo>
                        <a:pt x="2805" y="13747"/>
                      </a:lnTo>
                      <a:lnTo>
                        <a:pt x="3081" y="13858"/>
                      </a:lnTo>
                      <a:lnTo>
                        <a:pt x="3617" y="14061"/>
                      </a:lnTo>
                      <a:lnTo>
                        <a:pt x="4336" y="14319"/>
                      </a:lnTo>
                      <a:lnTo>
                        <a:pt x="5074" y="14540"/>
                      </a:lnTo>
                      <a:lnTo>
                        <a:pt x="5831" y="14725"/>
                      </a:lnTo>
                      <a:lnTo>
                        <a:pt x="6587" y="14854"/>
                      </a:lnTo>
                      <a:lnTo>
                        <a:pt x="7325" y="14946"/>
                      </a:lnTo>
                      <a:lnTo>
                        <a:pt x="8082" y="15020"/>
                      </a:lnTo>
                      <a:lnTo>
                        <a:pt x="8248" y="15020"/>
                      </a:lnTo>
                      <a:lnTo>
                        <a:pt x="8432" y="14983"/>
                      </a:lnTo>
                      <a:lnTo>
                        <a:pt x="8598" y="14946"/>
                      </a:lnTo>
                      <a:lnTo>
                        <a:pt x="8764" y="14891"/>
                      </a:lnTo>
                      <a:lnTo>
                        <a:pt x="9096" y="14762"/>
                      </a:lnTo>
                      <a:lnTo>
                        <a:pt x="9429" y="14614"/>
                      </a:lnTo>
                      <a:lnTo>
                        <a:pt x="9779" y="14448"/>
                      </a:lnTo>
                      <a:lnTo>
                        <a:pt x="10130" y="14264"/>
                      </a:lnTo>
                      <a:lnTo>
                        <a:pt x="10462" y="14061"/>
                      </a:lnTo>
                      <a:lnTo>
                        <a:pt x="10794" y="13821"/>
                      </a:lnTo>
                      <a:lnTo>
                        <a:pt x="11108" y="13526"/>
                      </a:lnTo>
                      <a:lnTo>
                        <a:pt x="11384" y="13212"/>
                      </a:lnTo>
                      <a:lnTo>
                        <a:pt x="11661" y="12898"/>
                      </a:lnTo>
                      <a:lnTo>
                        <a:pt x="11938" y="12566"/>
                      </a:lnTo>
                      <a:lnTo>
                        <a:pt x="12122" y="12308"/>
                      </a:lnTo>
                      <a:lnTo>
                        <a:pt x="12325" y="12031"/>
                      </a:lnTo>
                      <a:lnTo>
                        <a:pt x="12473" y="11736"/>
                      </a:lnTo>
                      <a:lnTo>
                        <a:pt x="12528" y="11588"/>
                      </a:lnTo>
                      <a:lnTo>
                        <a:pt x="12584" y="11441"/>
                      </a:lnTo>
                      <a:lnTo>
                        <a:pt x="12621" y="11238"/>
                      </a:lnTo>
                      <a:lnTo>
                        <a:pt x="12658" y="11053"/>
                      </a:lnTo>
                      <a:lnTo>
                        <a:pt x="12676" y="10647"/>
                      </a:lnTo>
                      <a:lnTo>
                        <a:pt x="12694" y="10463"/>
                      </a:lnTo>
                      <a:lnTo>
                        <a:pt x="12713" y="10260"/>
                      </a:lnTo>
                      <a:lnTo>
                        <a:pt x="12768" y="10075"/>
                      </a:lnTo>
                      <a:lnTo>
                        <a:pt x="12824" y="9891"/>
                      </a:lnTo>
                      <a:lnTo>
                        <a:pt x="12953" y="9669"/>
                      </a:lnTo>
                      <a:lnTo>
                        <a:pt x="13100" y="9485"/>
                      </a:lnTo>
                      <a:lnTo>
                        <a:pt x="13248" y="9282"/>
                      </a:lnTo>
                      <a:lnTo>
                        <a:pt x="13414" y="9079"/>
                      </a:lnTo>
                      <a:lnTo>
                        <a:pt x="13506" y="8913"/>
                      </a:lnTo>
                      <a:lnTo>
                        <a:pt x="13580" y="8747"/>
                      </a:lnTo>
                      <a:lnTo>
                        <a:pt x="13635" y="8562"/>
                      </a:lnTo>
                      <a:lnTo>
                        <a:pt x="13672" y="8378"/>
                      </a:lnTo>
                      <a:lnTo>
                        <a:pt x="13672" y="8175"/>
                      </a:lnTo>
                      <a:lnTo>
                        <a:pt x="13672" y="7990"/>
                      </a:lnTo>
                      <a:lnTo>
                        <a:pt x="13635" y="7603"/>
                      </a:lnTo>
                      <a:lnTo>
                        <a:pt x="13599" y="7215"/>
                      </a:lnTo>
                      <a:lnTo>
                        <a:pt x="13599" y="7012"/>
                      </a:lnTo>
                      <a:lnTo>
                        <a:pt x="13599" y="6828"/>
                      </a:lnTo>
                      <a:lnTo>
                        <a:pt x="13617" y="6643"/>
                      </a:lnTo>
                      <a:lnTo>
                        <a:pt x="13654" y="6459"/>
                      </a:lnTo>
                      <a:lnTo>
                        <a:pt x="13709" y="6274"/>
                      </a:lnTo>
                      <a:lnTo>
                        <a:pt x="13783" y="6090"/>
                      </a:lnTo>
                      <a:lnTo>
                        <a:pt x="13931" y="5887"/>
                      </a:lnTo>
                      <a:lnTo>
                        <a:pt x="14078" y="5684"/>
                      </a:lnTo>
                      <a:lnTo>
                        <a:pt x="14429" y="5333"/>
                      </a:lnTo>
                      <a:lnTo>
                        <a:pt x="14613" y="5149"/>
                      </a:lnTo>
                      <a:lnTo>
                        <a:pt x="14761" y="4983"/>
                      </a:lnTo>
                      <a:lnTo>
                        <a:pt x="14909" y="4780"/>
                      </a:lnTo>
                      <a:lnTo>
                        <a:pt x="15038" y="4558"/>
                      </a:lnTo>
                      <a:lnTo>
                        <a:pt x="15130" y="4337"/>
                      </a:lnTo>
                      <a:lnTo>
                        <a:pt x="15204" y="4116"/>
                      </a:lnTo>
                      <a:lnTo>
                        <a:pt x="15241" y="3876"/>
                      </a:lnTo>
                      <a:lnTo>
                        <a:pt x="15259" y="3636"/>
                      </a:lnTo>
                      <a:lnTo>
                        <a:pt x="15259" y="3396"/>
                      </a:lnTo>
                      <a:lnTo>
                        <a:pt x="15241" y="3156"/>
                      </a:lnTo>
                      <a:lnTo>
                        <a:pt x="15204" y="2916"/>
                      </a:lnTo>
                      <a:lnTo>
                        <a:pt x="15130" y="2695"/>
                      </a:lnTo>
                      <a:lnTo>
                        <a:pt x="15056" y="2510"/>
                      </a:lnTo>
                      <a:lnTo>
                        <a:pt x="14964" y="2326"/>
                      </a:lnTo>
                      <a:lnTo>
                        <a:pt x="14872" y="2160"/>
                      </a:lnTo>
                      <a:lnTo>
                        <a:pt x="14779" y="1994"/>
                      </a:lnTo>
                      <a:lnTo>
                        <a:pt x="14540" y="1680"/>
                      </a:lnTo>
                      <a:lnTo>
                        <a:pt x="14263" y="1403"/>
                      </a:lnTo>
                      <a:lnTo>
                        <a:pt x="13968" y="1126"/>
                      </a:lnTo>
                      <a:lnTo>
                        <a:pt x="13635" y="905"/>
                      </a:lnTo>
                      <a:lnTo>
                        <a:pt x="13303" y="684"/>
                      </a:lnTo>
                      <a:lnTo>
                        <a:pt x="12953" y="499"/>
                      </a:lnTo>
                      <a:lnTo>
                        <a:pt x="12528" y="315"/>
                      </a:lnTo>
                      <a:lnTo>
                        <a:pt x="12086" y="167"/>
                      </a:lnTo>
                      <a:lnTo>
                        <a:pt x="11864" y="112"/>
                      </a:lnTo>
                      <a:lnTo>
                        <a:pt x="11643" y="56"/>
                      </a:lnTo>
                      <a:lnTo>
                        <a:pt x="11421" y="19"/>
                      </a:lnTo>
                      <a:lnTo>
                        <a:pt x="1118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62;p31">
                  <a:extLst>
                    <a:ext uri="{FF2B5EF4-FFF2-40B4-BE49-F238E27FC236}">
                      <a16:creationId xmlns:a16="http://schemas.microsoft.com/office/drawing/2014/main" id="{842D8608-8F62-2270-3432-23FD7EF8B4CD}"/>
                    </a:ext>
                  </a:extLst>
                </p:cNvPr>
                <p:cNvSpPr/>
                <p:nvPr/>
              </p:nvSpPr>
              <p:spPr>
                <a:xfrm>
                  <a:off x="8464106" y="3634139"/>
                  <a:ext cx="181594" cy="236892"/>
                </a:xfrm>
                <a:custGeom>
                  <a:avLst/>
                  <a:gdLst/>
                  <a:ahLst/>
                  <a:cxnLst/>
                  <a:rect l="l" t="t" r="r" b="b"/>
                  <a:pathLst>
                    <a:path w="9392" h="12252" extrusionOk="0">
                      <a:moveTo>
                        <a:pt x="3967" y="0"/>
                      </a:moveTo>
                      <a:lnTo>
                        <a:pt x="3617" y="37"/>
                      </a:lnTo>
                      <a:lnTo>
                        <a:pt x="3285" y="74"/>
                      </a:lnTo>
                      <a:lnTo>
                        <a:pt x="2971" y="166"/>
                      </a:lnTo>
                      <a:lnTo>
                        <a:pt x="2657" y="277"/>
                      </a:lnTo>
                      <a:lnTo>
                        <a:pt x="2362" y="406"/>
                      </a:lnTo>
                      <a:lnTo>
                        <a:pt x="2085" y="591"/>
                      </a:lnTo>
                      <a:lnTo>
                        <a:pt x="1827" y="794"/>
                      </a:lnTo>
                      <a:lnTo>
                        <a:pt x="1698" y="904"/>
                      </a:lnTo>
                      <a:lnTo>
                        <a:pt x="1587" y="1034"/>
                      </a:lnTo>
                      <a:lnTo>
                        <a:pt x="1384" y="1310"/>
                      </a:lnTo>
                      <a:lnTo>
                        <a:pt x="1181" y="1606"/>
                      </a:lnTo>
                      <a:lnTo>
                        <a:pt x="997" y="1901"/>
                      </a:lnTo>
                      <a:lnTo>
                        <a:pt x="812" y="2214"/>
                      </a:lnTo>
                      <a:lnTo>
                        <a:pt x="665" y="2547"/>
                      </a:lnTo>
                      <a:lnTo>
                        <a:pt x="536" y="2879"/>
                      </a:lnTo>
                      <a:lnTo>
                        <a:pt x="406" y="3229"/>
                      </a:lnTo>
                      <a:lnTo>
                        <a:pt x="296" y="3580"/>
                      </a:lnTo>
                      <a:lnTo>
                        <a:pt x="203" y="3930"/>
                      </a:lnTo>
                      <a:lnTo>
                        <a:pt x="148" y="4299"/>
                      </a:lnTo>
                      <a:lnTo>
                        <a:pt x="74" y="4650"/>
                      </a:lnTo>
                      <a:lnTo>
                        <a:pt x="37" y="5019"/>
                      </a:lnTo>
                      <a:lnTo>
                        <a:pt x="19" y="5388"/>
                      </a:lnTo>
                      <a:lnTo>
                        <a:pt x="0" y="5757"/>
                      </a:lnTo>
                      <a:lnTo>
                        <a:pt x="19" y="6126"/>
                      </a:lnTo>
                      <a:lnTo>
                        <a:pt x="37" y="6495"/>
                      </a:lnTo>
                      <a:lnTo>
                        <a:pt x="74" y="6846"/>
                      </a:lnTo>
                      <a:lnTo>
                        <a:pt x="148" y="7196"/>
                      </a:lnTo>
                      <a:lnTo>
                        <a:pt x="222" y="7547"/>
                      </a:lnTo>
                      <a:lnTo>
                        <a:pt x="314" y="7879"/>
                      </a:lnTo>
                      <a:lnTo>
                        <a:pt x="425" y="8211"/>
                      </a:lnTo>
                      <a:lnTo>
                        <a:pt x="554" y="8543"/>
                      </a:lnTo>
                      <a:lnTo>
                        <a:pt x="702" y="8875"/>
                      </a:lnTo>
                      <a:lnTo>
                        <a:pt x="849" y="9189"/>
                      </a:lnTo>
                      <a:lnTo>
                        <a:pt x="1034" y="9503"/>
                      </a:lnTo>
                      <a:lnTo>
                        <a:pt x="1218" y="9798"/>
                      </a:lnTo>
                      <a:lnTo>
                        <a:pt x="1440" y="10075"/>
                      </a:lnTo>
                      <a:lnTo>
                        <a:pt x="1661" y="10351"/>
                      </a:lnTo>
                      <a:lnTo>
                        <a:pt x="1901" y="10610"/>
                      </a:lnTo>
                      <a:lnTo>
                        <a:pt x="2141" y="10850"/>
                      </a:lnTo>
                      <a:lnTo>
                        <a:pt x="2418" y="11089"/>
                      </a:lnTo>
                      <a:lnTo>
                        <a:pt x="2694" y="11292"/>
                      </a:lnTo>
                      <a:lnTo>
                        <a:pt x="2934" y="11458"/>
                      </a:lnTo>
                      <a:lnTo>
                        <a:pt x="3174" y="11606"/>
                      </a:lnTo>
                      <a:lnTo>
                        <a:pt x="3432" y="11735"/>
                      </a:lnTo>
                      <a:lnTo>
                        <a:pt x="3691" y="11864"/>
                      </a:lnTo>
                      <a:lnTo>
                        <a:pt x="3967" y="11957"/>
                      </a:lnTo>
                      <a:lnTo>
                        <a:pt x="4244" y="12049"/>
                      </a:lnTo>
                      <a:lnTo>
                        <a:pt x="4521" y="12141"/>
                      </a:lnTo>
                      <a:lnTo>
                        <a:pt x="4798" y="12196"/>
                      </a:lnTo>
                      <a:lnTo>
                        <a:pt x="5093" y="12233"/>
                      </a:lnTo>
                      <a:lnTo>
                        <a:pt x="5388" y="12252"/>
                      </a:lnTo>
                      <a:lnTo>
                        <a:pt x="5665" y="12252"/>
                      </a:lnTo>
                      <a:lnTo>
                        <a:pt x="5960" y="12233"/>
                      </a:lnTo>
                      <a:lnTo>
                        <a:pt x="6237" y="12196"/>
                      </a:lnTo>
                      <a:lnTo>
                        <a:pt x="6514" y="12123"/>
                      </a:lnTo>
                      <a:lnTo>
                        <a:pt x="6772" y="12030"/>
                      </a:lnTo>
                      <a:lnTo>
                        <a:pt x="7030" y="11901"/>
                      </a:lnTo>
                      <a:lnTo>
                        <a:pt x="7196" y="11809"/>
                      </a:lnTo>
                      <a:lnTo>
                        <a:pt x="7362" y="11698"/>
                      </a:lnTo>
                      <a:lnTo>
                        <a:pt x="7510" y="11588"/>
                      </a:lnTo>
                      <a:lnTo>
                        <a:pt x="7658" y="11458"/>
                      </a:lnTo>
                      <a:lnTo>
                        <a:pt x="7916" y="11200"/>
                      </a:lnTo>
                      <a:lnTo>
                        <a:pt x="8156" y="10905"/>
                      </a:lnTo>
                      <a:lnTo>
                        <a:pt x="8377" y="10573"/>
                      </a:lnTo>
                      <a:lnTo>
                        <a:pt x="8562" y="10241"/>
                      </a:lnTo>
                      <a:lnTo>
                        <a:pt x="8728" y="9872"/>
                      </a:lnTo>
                      <a:lnTo>
                        <a:pt x="8875" y="9503"/>
                      </a:lnTo>
                      <a:lnTo>
                        <a:pt x="9005" y="9115"/>
                      </a:lnTo>
                      <a:lnTo>
                        <a:pt x="9097" y="8728"/>
                      </a:lnTo>
                      <a:lnTo>
                        <a:pt x="9189" y="8340"/>
                      </a:lnTo>
                      <a:lnTo>
                        <a:pt x="9263" y="7953"/>
                      </a:lnTo>
                      <a:lnTo>
                        <a:pt x="9300" y="7565"/>
                      </a:lnTo>
                      <a:lnTo>
                        <a:pt x="9337" y="7178"/>
                      </a:lnTo>
                      <a:lnTo>
                        <a:pt x="9374" y="6809"/>
                      </a:lnTo>
                      <a:lnTo>
                        <a:pt x="9392" y="6440"/>
                      </a:lnTo>
                      <a:lnTo>
                        <a:pt x="9392" y="6015"/>
                      </a:lnTo>
                      <a:lnTo>
                        <a:pt x="9374" y="5591"/>
                      </a:lnTo>
                      <a:lnTo>
                        <a:pt x="9337" y="5167"/>
                      </a:lnTo>
                      <a:lnTo>
                        <a:pt x="9263" y="4742"/>
                      </a:lnTo>
                      <a:lnTo>
                        <a:pt x="9189" y="4318"/>
                      </a:lnTo>
                      <a:lnTo>
                        <a:pt x="9078" y="3894"/>
                      </a:lnTo>
                      <a:lnTo>
                        <a:pt x="8949" y="3488"/>
                      </a:lnTo>
                      <a:lnTo>
                        <a:pt x="8802" y="3100"/>
                      </a:lnTo>
                      <a:lnTo>
                        <a:pt x="8617" y="2713"/>
                      </a:lnTo>
                      <a:lnTo>
                        <a:pt x="8414" y="2344"/>
                      </a:lnTo>
                      <a:lnTo>
                        <a:pt x="8174" y="1993"/>
                      </a:lnTo>
                      <a:lnTo>
                        <a:pt x="7916" y="1661"/>
                      </a:lnTo>
                      <a:lnTo>
                        <a:pt x="7639" y="1347"/>
                      </a:lnTo>
                      <a:lnTo>
                        <a:pt x="7307" y="1071"/>
                      </a:lnTo>
                      <a:lnTo>
                        <a:pt x="6975" y="812"/>
                      </a:lnTo>
                      <a:lnTo>
                        <a:pt x="6587" y="591"/>
                      </a:lnTo>
                      <a:lnTo>
                        <a:pt x="6292" y="462"/>
                      </a:lnTo>
                      <a:lnTo>
                        <a:pt x="5997" y="332"/>
                      </a:lnTo>
                      <a:lnTo>
                        <a:pt x="5683" y="240"/>
                      </a:lnTo>
                      <a:lnTo>
                        <a:pt x="5351" y="148"/>
                      </a:lnTo>
                      <a:lnTo>
                        <a:pt x="5001" y="74"/>
                      </a:lnTo>
                      <a:lnTo>
                        <a:pt x="4669" y="37"/>
                      </a:lnTo>
                      <a:lnTo>
                        <a:pt x="4318"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63;p31">
                  <a:extLst>
                    <a:ext uri="{FF2B5EF4-FFF2-40B4-BE49-F238E27FC236}">
                      <a16:creationId xmlns:a16="http://schemas.microsoft.com/office/drawing/2014/main" id="{7E72B224-CF6C-10C1-5C2E-F5159E81D005}"/>
                    </a:ext>
                  </a:extLst>
                </p:cNvPr>
                <p:cNvSpPr/>
                <p:nvPr/>
              </p:nvSpPr>
              <p:spPr>
                <a:xfrm>
                  <a:off x="8438777" y="3614166"/>
                  <a:ext cx="173048" cy="189096"/>
                </a:xfrm>
                <a:custGeom>
                  <a:avLst/>
                  <a:gdLst/>
                  <a:ahLst/>
                  <a:cxnLst/>
                  <a:rect l="l" t="t" r="r" b="b"/>
                  <a:pathLst>
                    <a:path w="8950" h="9780" extrusionOk="0">
                      <a:moveTo>
                        <a:pt x="5776" y="0"/>
                      </a:moveTo>
                      <a:lnTo>
                        <a:pt x="5480" y="19"/>
                      </a:lnTo>
                      <a:lnTo>
                        <a:pt x="5167" y="37"/>
                      </a:lnTo>
                      <a:lnTo>
                        <a:pt x="4890" y="74"/>
                      </a:lnTo>
                      <a:lnTo>
                        <a:pt x="4595" y="129"/>
                      </a:lnTo>
                      <a:lnTo>
                        <a:pt x="4300" y="203"/>
                      </a:lnTo>
                      <a:lnTo>
                        <a:pt x="4023" y="277"/>
                      </a:lnTo>
                      <a:lnTo>
                        <a:pt x="3728" y="369"/>
                      </a:lnTo>
                      <a:lnTo>
                        <a:pt x="3451" y="480"/>
                      </a:lnTo>
                      <a:lnTo>
                        <a:pt x="3174" y="591"/>
                      </a:lnTo>
                      <a:lnTo>
                        <a:pt x="2916" y="720"/>
                      </a:lnTo>
                      <a:lnTo>
                        <a:pt x="2639" y="849"/>
                      </a:lnTo>
                      <a:lnTo>
                        <a:pt x="2381" y="996"/>
                      </a:lnTo>
                      <a:lnTo>
                        <a:pt x="2141" y="1163"/>
                      </a:lnTo>
                      <a:lnTo>
                        <a:pt x="1882" y="1329"/>
                      </a:lnTo>
                      <a:lnTo>
                        <a:pt x="1643" y="1495"/>
                      </a:lnTo>
                      <a:lnTo>
                        <a:pt x="1421" y="1698"/>
                      </a:lnTo>
                      <a:lnTo>
                        <a:pt x="1200" y="1919"/>
                      </a:lnTo>
                      <a:lnTo>
                        <a:pt x="1015" y="2159"/>
                      </a:lnTo>
                      <a:lnTo>
                        <a:pt x="831" y="2417"/>
                      </a:lnTo>
                      <a:lnTo>
                        <a:pt x="683" y="2694"/>
                      </a:lnTo>
                      <a:lnTo>
                        <a:pt x="536" y="2971"/>
                      </a:lnTo>
                      <a:lnTo>
                        <a:pt x="425" y="3266"/>
                      </a:lnTo>
                      <a:lnTo>
                        <a:pt x="314" y="3580"/>
                      </a:lnTo>
                      <a:lnTo>
                        <a:pt x="222" y="3893"/>
                      </a:lnTo>
                      <a:lnTo>
                        <a:pt x="148" y="4207"/>
                      </a:lnTo>
                      <a:lnTo>
                        <a:pt x="93" y="4539"/>
                      </a:lnTo>
                      <a:lnTo>
                        <a:pt x="56" y="4853"/>
                      </a:lnTo>
                      <a:lnTo>
                        <a:pt x="19" y="5185"/>
                      </a:lnTo>
                      <a:lnTo>
                        <a:pt x="19" y="5499"/>
                      </a:lnTo>
                      <a:lnTo>
                        <a:pt x="0" y="5794"/>
                      </a:lnTo>
                      <a:lnTo>
                        <a:pt x="19" y="6107"/>
                      </a:lnTo>
                      <a:lnTo>
                        <a:pt x="37" y="6384"/>
                      </a:lnTo>
                      <a:lnTo>
                        <a:pt x="74" y="6679"/>
                      </a:lnTo>
                      <a:lnTo>
                        <a:pt x="111" y="6975"/>
                      </a:lnTo>
                      <a:lnTo>
                        <a:pt x="185" y="7270"/>
                      </a:lnTo>
                      <a:lnTo>
                        <a:pt x="259" y="7547"/>
                      </a:lnTo>
                      <a:lnTo>
                        <a:pt x="351" y="7823"/>
                      </a:lnTo>
                      <a:lnTo>
                        <a:pt x="443" y="8100"/>
                      </a:lnTo>
                      <a:lnTo>
                        <a:pt x="554" y="8377"/>
                      </a:lnTo>
                      <a:lnTo>
                        <a:pt x="775" y="8838"/>
                      </a:lnTo>
                      <a:lnTo>
                        <a:pt x="941" y="9115"/>
                      </a:lnTo>
                      <a:lnTo>
                        <a:pt x="1107" y="9392"/>
                      </a:lnTo>
                      <a:lnTo>
                        <a:pt x="1218" y="9502"/>
                      </a:lnTo>
                      <a:lnTo>
                        <a:pt x="1310" y="9595"/>
                      </a:lnTo>
                      <a:lnTo>
                        <a:pt x="1421" y="9687"/>
                      </a:lnTo>
                      <a:lnTo>
                        <a:pt x="1532" y="9742"/>
                      </a:lnTo>
                      <a:lnTo>
                        <a:pt x="1661" y="9779"/>
                      </a:lnTo>
                      <a:lnTo>
                        <a:pt x="1772" y="9779"/>
                      </a:lnTo>
                      <a:lnTo>
                        <a:pt x="1901" y="9742"/>
                      </a:lnTo>
                      <a:lnTo>
                        <a:pt x="2030" y="9687"/>
                      </a:lnTo>
                      <a:lnTo>
                        <a:pt x="2104" y="9613"/>
                      </a:lnTo>
                      <a:lnTo>
                        <a:pt x="2178" y="9539"/>
                      </a:lnTo>
                      <a:lnTo>
                        <a:pt x="2307" y="9373"/>
                      </a:lnTo>
                      <a:lnTo>
                        <a:pt x="2418" y="9152"/>
                      </a:lnTo>
                      <a:lnTo>
                        <a:pt x="2491" y="8930"/>
                      </a:lnTo>
                      <a:lnTo>
                        <a:pt x="2547" y="8727"/>
                      </a:lnTo>
                      <a:lnTo>
                        <a:pt x="2565" y="8506"/>
                      </a:lnTo>
                      <a:lnTo>
                        <a:pt x="2584" y="8303"/>
                      </a:lnTo>
                      <a:lnTo>
                        <a:pt x="2565" y="8082"/>
                      </a:lnTo>
                      <a:lnTo>
                        <a:pt x="2547" y="7879"/>
                      </a:lnTo>
                      <a:lnTo>
                        <a:pt x="2510" y="7657"/>
                      </a:lnTo>
                      <a:lnTo>
                        <a:pt x="2418" y="7233"/>
                      </a:lnTo>
                      <a:lnTo>
                        <a:pt x="2325" y="6809"/>
                      </a:lnTo>
                      <a:lnTo>
                        <a:pt x="2251" y="6366"/>
                      </a:lnTo>
                      <a:lnTo>
                        <a:pt x="2233" y="6144"/>
                      </a:lnTo>
                      <a:lnTo>
                        <a:pt x="2215" y="5923"/>
                      </a:lnTo>
                      <a:lnTo>
                        <a:pt x="2215" y="5757"/>
                      </a:lnTo>
                      <a:lnTo>
                        <a:pt x="2251" y="5609"/>
                      </a:lnTo>
                      <a:lnTo>
                        <a:pt x="2307" y="5462"/>
                      </a:lnTo>
                      <a:lnTo>
                        <a:pt x="2381" y="5332"/>
                      </a:lnTo>
                      <a:lnTo>
                        <a:pt x="2473" y="5240"/>
                      </a:lnTo>
                      <a:lnTo>
                        <a:pt x="2584" y="5185"/>
                      </a:lnTo>
                      <a:lnTo>
                        <a:pt x="2805" y="5074"/>
                      </a:lnTo>
                      <a:lnTo>
                        <a:pt x="3414" y="4816"/>
                      </a:lnTo>
                      <a:lnTo>
                        <a:pt x="4023" y="4558"/>
                      </a:lnTo>
                      <a:lnTo>
                        <a:pt x="4300" y="4410"/>
                      </a:lnTo>
                      <a:lnTo>
                        <a:pt x="4595" y="4244"/>
                      </a:lnTo>
                      <a:lnTo>
                        <a:pt x="4871" y="4078"/>
                      </a:lnTo>
                      <a:lnTo>
                        <a:pt x="5130" y="3875"/>
                      </a:lnTo>
                      <a:lnTo>
                        <a:pt x="5388" y="3653"/>
                      </a:lnTo>
                      <a:lnTo>
                        <a:pt x="5646" y="3395"/>
                      </a:lnTo>
                      <a:lnTo>
                        <a:pt x="6126" y="2878"/>
                      </a:lnTo>
                      <a:lnTo>
                        <a:pt x="6366" y="2639"/>
                      </a:lnTo>
                      <a:lnTo>
                        <a:pt x="6606" y="2399"/>
                      </a:lnTo>
                      <a:lnTo>
                        <a:pt x="6883" y="2177"/>
                      </a:lnTo>
                      <a:lnTo>
                        <a:pt x="7159" y="1974"/>
                      </a:lnTo>
                      <a:lnTo>
                        <a:pt x="7473" y="1808"/>
                      </a:lnTo>
                      <a:lnTo>
                        <a:pt x="7805" y="1679"/>
                      </a:lnTo>
                      <a:lnTo>
                        <a:pt x="8137" y="1605"/>
                      </a:lnTo>
                      <a:lnTo>
                        <a:pt x="8488" y="1550"/>
                      </a:lnTo>
                      <a:lnTo>
                        <a:pt x="8709" y="1550"/>
                      </a:lnTo>
                      <a:lnTo>
                        <a:pt x="8949" y="1568"/>
                      </a:lnTo>
                      <a:lnTo>
                        <a:pt x="8875" y="1365"/>
                      </a:lnTo>
                      <a:lnTo>
                        <a:pt x="8783" y="1144"/>
                      </a:lnTo>
                      <a:lnTo>
                        <a:pt x="8709" y="1033"/>
                      </a:lnTo>
                      <a:lnTo>
                        <a:pt x="8599" y="941"/>
                      </a:lnTo>
                      <a:lnTo>
                        <a:pt x="8414" y="757"/>
                      </a:lnTo>
                      <a:lnTo>
                        <a:pt x="8230" y="609"/>
                      </a:lnTo>
                      <a:lnTo>
                        <a:pt x="8064" y="498"/>
                      </a:lnTo>
                      <a:lnTo>
                        <a:pt x="7879" y="406"/>
                      </a:lnTo>
                      <a:lnTo>
                        <a:pt x="7676" y="314"/>
                      </a:lnTo>
                      <a:lnTo>
                        <a:pt x="7289" y="203"/>
                      </a:lnTo>
                      <a:lnTo>
                        <a:pt x="6883" y="111"/>
                      </a:lnTo>
                      <a:lnTo>
                        <a:pt x="6477" y="37"/>
                      </a:lnTo>
                      <a:lnTo>
                        <a:pt x="6071" y="19"/>
                      </a:lnTo>
                      <a:lnTo>
                        <a:pt x="57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64;p31">
                  <a:extLst>
                    <a:ext uri="{FF2B5EF4-FFF2-40B4-BE49-F238E27FC236}">
                      <a16:creationId xmlns:a16="http://schemas.microsoft.com/office/drawing/2014/main" id="{AD14F7BE-512D-F2F9-4E65-3C81D8CAF117}"/>
                    </a:ext>
                  </a:extLst>
                </p:cNvPr>
                <p:cNvSpPr/>
                <p:nvPr/>
              </p:nvSpPr>
              <p:spPr>
                <a:xfrm>
                  <a:off x="8547575" y="3792183"/>
                  <a:ext cx="77804" cy="44258"/>
                </a:xfrm>
                <a:custGeom>
                  <a:avLst/>
                  <a:gdLst/>
                  <a:ahLst/>
                  <a:cxnLst/>
                  <a:rect l="l" t="t" r="r" b="b"/>
                  <a:pathLst>
                    <a:path w="4024" h="2289" extrusionOk="0">
                      <a:moveTo>
                        <a:pt x="4023" y="0"/>
                      </a:moveTo>
                      <a:lnTo>
                        <a:pt x="3544" y="203"/>
                      </a:lnTo>
                      <a:lnTo>
                        <a:pt x="3045" y="388"/>
                      </a:lnTo>
                      <a:lnTo>
                        <a:pt x="2547" y="517"/>
                      </a:lnTo>
                      <a:lnTo>
                        <a:pt x="2031" y="627"/>
                      </a:lnTo>
                      <a:lnTo>
                        <a:pt x="1791" y="664"/>
                      </a:lnTo>
                      <a:lnTo>
                        <a:pt x="1532" y="683"/>
                      </a:lnTo>
                      <a:lnTo>
                        <a:pt x="1034" y="720"/>
                      </a:lnTo>
                      <a:lnTo>
                        <a:pt x="19" y="720"/>
                      </a:lnTo>
                      <a:lnTo>
                        <a:pt x="1" y="738"/>
                      </a:lnTo>
                      <a:lnTo>
                        <a:pt x="1" y="757"/>
                      </a:lnTo>
                      <a:lnTo>
                        <a:pt x="19" y="830"/>
                      </a:lnTo>
                      <a:lnTo>
                        <a:pt x="75" y="1033"/>
                      </a:lnTo>
                      <a:lnTo>
                        <a:pt x="204" y="1365"/>
                      </a:lnTo>
                      <a:lnTo>
                        <a:pt x="296" y="1532"/>
                      </a:lnTo>
                      <a:lnTo>
                        <a:pt x="425" y="1698"/>
                      </a:lnTo>
                      <a:lnTo>
                        <a:pt x="555" y="1827"/>
                      </a:lnTo>
                      <a:lnTo>
                        <a:pt x="721" y="1956"/>
                      </a:lnTo>
                      <a:lnTo>
                        <a:pt x="868" y="2048"/>
                      </a:lnTo>
                      <a:lnTo>
                        <a:pt x="1034" y="2122"/>
                      </a:lnTo>
                      <a:lnTo>
                        <a:pt x="1200" y="2196"/>
                      </a:lnTo>
                      <a:lnTo>
                        <a:pt x="1385" y="2233"/>
                      </a:lnTo>
                      <a:lnTo>
                        <a:pt x="1569" y="2270"/>
                      </a:lnTo>
                      <a:lnTo>
                        <a:pt x="1772" y="2288"/>
                      </a:lnTo>
                      <a:lnTo>
                        <a:pt x="1957" y="2288"/>
                      </a:lnTo>
                      <a:lnTo>
                        <a:pt x="2160" y="2270"/>
                      </a:lnTo>
                      <a:lnTo>
                        <a:pt x="2344" y="2233"/>
                      </a:lnTo>
                      <a:lnTo>
                        <a:pt x="2529" y="2196"/>
                      </a:lnTo>
                      <a:lnTo>
                        <a:pt x="2713" y="2122"/>
                      </a:lnTo>
                      <a:lnTo>
                        <a:pt x="2879" y="2048"/>
                      </a:lnTo>
                      <a:lnTo>
                        <a:pt x="3045" y="1956"/>
                      </a:lnTo>
                      <a:lnTo>
                        <a:pt x="3193" y="1845"/>
                      </a:lnTo>
                      <a:lnTo>
                        <a:pt x="3341" y="1735"/>
                      </a:lnTo>
                      <a:lnTo>
                        <a:pt x="3451" y="1587"/>
                      </a:lnTo>
                      <a:lnTo>
                        <a:pt x="3599" y="1421"/>
                      </a:lnTo>
                      <a:lnTo>
                        <a:pt x="3710" y="1218"/>
                      </a:lnTo>
                      <a:lnTo>
                        <a:pt x="3820" y="1015"/>
                      </a:lnTo>
                      <a:lnTo>
                        <a:pt x="3894" y="794"/>
                      </a:lnTo>
                      <a:lnTo>
                        <a:pt x="3968" y="369"/>
                      </a:lnTo>
                      <a:lnTo>
                        <a:pt x="4023"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65;p31">
                  <a:extLst>
                    <a:ext uri="{FF2B5EF4-FFF2-40B4-BE49-F238E27FC236}">
                      <a16:creationId xmlns:a16="http://schemas.microsoft.com/office/drawing/2014/main" id="{0BC70CC3-1B52-5B24-C25F-EF0F52D756B3}"/>
                    </a:ext>
                  </a:extLst>
                </p:cNvPr>
                <p:cNvSpPr/>
                <p:nvPr/>
              </p:nvSpPr>
              <p:spPr>
                <a:xfrm>
                  <a:off x="8591098" y="3693362"/>
                  <a:ext cx="48898" cy="22139"/>
                </a:xfrm>
                <a:custGeom>
                  <a:avLst/>
                  <a:gdLst/>
                  <a:ahLst/>
                  <a:cxnLst/>
                  <a:rect l="l" t="t" r="r" b="b"/>
                  <a:pathLst>
                    <a:path w="2529" h="1145" extrusionOk="0">
                      <a:moveTo>
                        <a:pt x="1108" y="0"/>
                      </a:moveTo>
                      <a:lnTo>
                        <a:pt x="813" y="19"/>
                      </a:lnTo>
                      <a:lnTo>
                        <a:pt x="518" y="92"/>
                      </a:lnTo>
                      <a:lnTo>
                        <a:pt x="222" y="185"/>
                      </a:lnTo>
                      <a:lnTo>
                        <a:pt x="167" y="222"/>
                      </a:lnTo>
                      <a:lnTo>
                        <a:pt x="112" y="259"/>
                      </a:lnTo>
                      <a:lnTo>
                        <a:pt x="56" y="314"/>
                      </a:lnTo>
                      <a:lnTo>
                        <a:pt x="38" y="369"/>
                      </a:lnTo>
                      <a:lnTo>
                        <a:pt x="19" y="443"/>
                      </a:lnTo>
                      <a:lnTo>
                        <a:pt x="1" y="498"/>
                      </a:lnTo>
                      <a:lnTo>
                        <a:pt x="19" y="628"/>
                      </a:lnTo>
                      <a:lnTo>
                        <a:pt x="75" y="738"/>
                      </a:lnTo>
                      <a:lnTo>
                        <a:pt x="112" y="794"/>
                      </a:lnTo>
                      <a:lnTo>
                        <a:pt x="149" y="831"/>
                      </a:lnTo>
                      <a:lnTo>
                        <a:pt x="204" y="849"/>
                      </a:lnTo>
                      <a:lnTo>
                        <a:pt x="259" y="867"/>
                      </a:lnTo>
                      <a:lnTo>
                        <a:pt x="333" y="849"/>
                      </a:lnTo>
                      <a:lnTo>
                        <a:pt x="407" y="831"/>
                      </a:lnTo>
                      <a:lnTo>
                        <a:pt x="610" y="757"/>
                      </a:lnTo>
                      <a:lnTo>
                        <a:pt x="813" y="701"/>
                      </a:lnTo>
                      <a:lnTo>
                        <a:pt x="1034" y="683"/>
                      </a:lnTo>
                      <a:lnTo>
                        <a:pt x="1237" y="683"/>
                      </a:lnTo>
                      <a:lnTo>
                        <a:pt x="1440" y="701"/>
                      </a:lnTo>
                      <a:lnTo>
                        <a:pt x="1643" y="775"/>
                      </a:lnTo>
                      <a:lnTo>
                        <a:pt x="1735" y="812"/>
                      </a:lnTo>
                      <a:lnTo>
                        <a:pt x="1809" y="886"/>
                      </a:lnTo>
                      <a:lnTo>
                        <a:pt x="1901" y="960"/>
                      </a:lnTo>
                      <a:lnTo>
                        <a:pt x="1975" y="1033"/>
                      </a:lnTo>
                      <a:lnTo>
                        <a:pt x="2031" y="1089"/>
                      </a:lnTo>
                      <a:lnTo>
                        <a:pt x="2086" y="1126"/>
                      </a:lnTo>
                      <a:lnTo>
                        <a:pt x="2141" y="1144"/>
                      </a:lnTo>
                      <a:lnTo>
                        <a:pt x="2252" y="1144"/>
                      </a:lnTo>
                      <a:lnTo>
                        <a:pt x="2326" y="1126"/>
                      </a:lnTo>
                      <a:lnTo>
                        <a:pt x="2418" y="1052"/>
                      </a:lnTo>
                      <a:lnTo>
                        <a:pt x="2492" y="941"/>
                      </a:lnTo>
                      <a:lnTo>
                        <a:pt x="2510" y="886"/>
                      </a:lnTo>
                      <a:lnTo>
                        <a:pt x="2529" y="831"/>
                      </a:lnTo>
                      <a:lnTo>
                        <a:pt x="2529" y="757"/>
                      </a:lnTo>
                      <a:lnTo>
                        <a:pt x="2510" y="683"/>
                      </a:lnTo>
                      <a:lnTo>
                        <a:pt x="2492" y="628"/>
                      </a:lnTo>
                      <a:lnTo>
                        <a:pt x="2455" y="554"/>
                      </a:lnTo>
                      <a:lnTo>
                        <a:pt x="2344" y="443"/>
                      </a:lnTo>
                      <a:lnTo>
                        <a:pt x="2234" y="351"/>
                      </a:lnTo>
                      <a:lnTo>
                        <a:pt x="2104" y="259"/>
                      </a:lnTo>
                      <a:lnTo>
                        <a:pt x="1975" y="185"/>
                      </a:lnTo>
                      <a:lnTo>
                        <a:pt x="1846" y="129"/>
                      </a:lnTo>
                      <a:lnTo>
                        <a:pt x="1698" y="74"/>
                      </a:lnTo>
                      <a:lnTo>
                        <a:pt x="1551" y="37"/>
                      </a:lnTo>
                      <a:lnTo>
                        <a:pt x="1403" y="19"/>
                      </a:lnTo>
                      <a:lnTo>
                        <a:pt x="110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66;p31">
                  <a:extLst>
                    <a:ext uri="{FF2B5EF4-FFF2-40B4-BE49-F238E27FC236}">
                      <a16:creationId xmlns:a16="http://schemas.microsoft.com/office/drawing/2014/main" id="{9C8942BC-2969-0475-4C3D-FBEF7A817A07}"/>
                    </a:ext>
                  </a:extLst>
                </p:cNvPr>
                <p:cNvSpPr/>
                <p:nvPr/>
              </p:nvSpPr>
              <p:spPr>
                <a:xfrm>
                  <a:off x="8444132" y="3767570"/>
                  <a:ext cx="42112" cy="54950"/>
                </a:xfrm>
                <a:custGeom>
                  <a:avLst/>
                  <a:gdLst/>
                  <a:ahLst/>
                  <a:cxnLst/>
                  <a:rect l="l" t="t" r="r" b="b"/>
                  <a:pathLst>
                    <a:path w="2178" h="2842" extrusionOk="0">
                      <a:moveTo>
                        <a:pt x="572" y="0"/>
                      </a:moveTo>
                      <a:lnTo>
                        <a:pt x="480" y="18"/>
                      </a:lnTo>
                      <a:lnTo>
                        <a:pt x="388" y="55"/>
                      </a:lnTo>
                      <a:lnTo>
                        <a:pt x="295" y="111"/>
                      </a:lnTo>
                      <a:lnTo>
                        <a:pt x="222" y="166"/>
                      </a:lnTo>
                      <a:lnTo>
                        <a:pt x="166" y="240"/>
                      </a:lnTo>
                      <a:lnTo>
                        <a:pt x="111" y="332"/>
                      </a:lnTo>
                      <a:lnTo>
                        <a:pt x="74" y="424"/>
                      </a:lnTo>
                      <a:lnTo>
                        <a:pt x="37" y="535"/>
                      </a:lnTo>
                      <a:lnTo>
                        <a:pt x="0" y="757"/>
                      </a:lnTo>
                      <a:lnTo>
                        <a:pt x="0" y="1015"/>
                      </a:lnTo>
                      <a:lnTo>
                        <a:pt x="37" y="1292"/>
                      </a:lnTo>
                      <a:lnTo>
                        <a:pt x="129" y="1568"/>
                      </a:lnTo>
                      <a:lnTo>
                        <a:pt x="240" y="1845"/>
                      </a:lnTo>
                      <a:lnTo>
                        <a:pt x="406" y="2122"/>
                      </a:lnTo>
                      <a:lnTo>
                        <a:pt x="591" y="2343"/>
                      </a:lnTo>
                      <a:lnTo>
                        <a:pt x="775" y="2528"/>
                      </a:lnTo>
                      <a:lnTo>
                        <a:pt x="978" y="2694"/>
                      </a:lnTo>
                      <a:lnTo>
                        <a:pt x="1200" y="2786"/>
                      </a:lnTo>
                      <a:lnTo>
                        <a:pt x="1292" y="2823"/>
                      </a:lnTo>
                      <a:lnTo>
                        <a:pt x="1402" y="2841"/>
                      </a:lnTo>
                      <a:lnTo>
                        <a:pt x="1605" y="2841"/>
                      </a:lnTo>
                      <a:lnTo>
                        <a:pt x="1698" y="2823"/>
                      </a:lnTo>
                      <a:lnTo>
                        <a:pt x="1790" y="2786"/>
                      </a:lnTo>
                      <a:lnTo>
                        <a:pt x="1864" y="2731"/>
                      </a:lnTo>
                      <a:lnTo>
                        <a:pt x="1938" y="2657"/>
                      </a:lnTo>
                      <a:lnTo>
                        <a:pt x="1993" y="2583"/>
                      </a:lnTo>
                      <a:lnTo>
                        <a:pt x="2048" y="2509"/>
                      </a:lnTo>
                      <a:lnTo>
                        <a:pt x="2104" y="2417"/>
                      </a:lnTo>
                      <a:lnTo>
                        <a:pt x="2141" y="2306"/>
                      </a:lnTo>
                      <a:lnTo>
                        <a:pt x="2177" y="2085"/>
                      </a:lnTo>
                      <a:lnTo>
                        <a:pt x="2177" y="1827"/>
                      </a:lnTo>
                      <a:lnTo>
                        <a:pt x="2122" y="1550"/>
                      </a:lnTo>
                      <a:lnTo>
                        <a:pt x="2048" y="1273"/>
                      </a:lnTo>
                      <a:lnTo>
                        <a:pt x="1919" y="996"/>
                      </a:lnTo>
                      <a:lnTo>
                        <a:pt x="1771" y="720"/>
                      </a:lnTo>
                      <a:lnTo>
                        <a:pt x="1587" y="498"/>
                      </a:lnTo>
                      <a:lnTo>
                        <a:pt x="1384" y="295"/>
                      </a:lnTo>
                      <a:lnTo>
                        <a:pt x="1181" y="148"/>
                      </a:lnTo>
                      <a:lnTo>
                        <a:pt x="978" y="55"/>
                      </a:lnTo>
                      <a:lnTo>
                        <a:pt x="867" y="18"/>
                      </a:lnTo>
                      <a:lnTo>
                        <a:pt x="775" y="0"/>
                      </a:lnTo>
                      <a:close/>
                    </a:path>
                  </a:pathLst>
                </a:custGeom>
                <a:solidFill>
                  <a:srgbClr val="FAB59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67;p31">
                  <a:extLst>
                    <a:ext uri="{FF2B5EF4-FFF2-40B4-BE49-F238E27FC236}">
                      <a16:creationId xmlns:a16="http://schemas.microsoft.com/office/drawing/2014/main" id="{C9389C5C-9EB2-512A-4909-D2853E647F80}"/>
                    </a:ext>
                  </a:extLst>
                </p:cNvPr>
                <p:cNvSpPr/>
                <p:nvPr/>
              </p:nvSpPr>
              <p:spPr>
                <a:xfrm>
                  <a:off x="8525823" y="3734739"/>
                  <a:ext cx="18562" cy="33546"/>
                </a:xfrm>
                <a:custGeom>
                  <a:avLst/>
                  <a:gdLst/>
                  <a:ahLst/>
                  <a:cxnLst/>
                  <a:rect l="l" t="t" r="r" b="b"/>
                  <a:pathLst>
                    <a:path w="960" h="1735" extrusionOk="0">
                      <a:moveTo>
                        <a:pt x="333" y="1"/>
                      </a:moveTo>
                      <a:lnTo>
                        <a:pt x="259" y="37"/>
                      </a:lnTo>
                      <a:lnTo>
                        <a:pt x="167" y="93"/>
                      </a:lnTo>
                      <a:lnTo>
                        <a:pt x="111" y="185"/>
                      </a:lnTo>
                      <a:lnTo>
                        <a:pt x="56" y="314"/>
                      </a:lnTo>
                      <a:lnTo>
                        <a:pt x="19" y="443"/>
                      </a:lnTo>
                      <a:lnTo>
                        <a:pt x="0" y="591"/>
                      </a:lnTo>
                      <a:lnTo>
                        <a:pt x="0" y="775"/>
                      </a:lnTo>
                      <a:lnTo>
                        <a:pt x="19" y="942"/>
                      </a:lnTo>
                      <a:lnTo>
                        <a:pt x="56" y="1126"/>
                      </a:lnTo>
                      <a:lnTo>
                        <a:pt x="111" y="1274"/>
                      </a:lnTo>
                      <a:lnTo>
                        <a:pt x="185" y="1421"/>
                      </a:lnTo>
                      <a:lnTo>
                        <a:pt x="259" y="1532"/>
                      </a:lnTo>
                      <a:lnTo>
                        <a:pt x="351" y="1624"/>
                      </a:lnTo>
                      <a:lnTo>
                        <a:pt x="443" y="1698"/>
                      </a:lnTo>
                      <a:lnTo>
                        <a:pt x="536" y="1735"/>
                      </a:lnTo>
                      <a:lnTo>
                        <a:pt x="628" y="1735"/>
                      </a:lnTo>
                      <a:lnTo>
                        <a:pt x="720" y="1698"/>
                      </a:lnTo>
                      <a:lnTo>
                        <a:pt x="794" y="1643"/>
                      </a:lnTo>
                      <a:lnTo>
                        <a:pt x="868" y="1550"/>
                      </a:lnTo>
                      <a:lnTo>
                        <a:pt x="905" y="1440"/>
                      </a:lnTo>
                      <a:lnTo>
                        <a:pt x="941" y="1292"/>
                      </a:lnTo>
                      <a:lnTo>
                        <a:pt x="960" y="1144"/>
                      </a:lnTo>
                      <a:lnTo>
                        <a:pt x="960" y="978"/>
                      </a:lnTo>
                      <a:lnTo>
                        <a:pt x="941" y="794"/>
                      </a:lnTo>
                      <a:lnTo>
                        <a:pt x="905" y="628"/>
                      </a:lnTo>
                      <a:lnTo>
                        <a:pt x="849" y="462"/>
                      </a:lnTo>
                      <a:lnTo>
                        <a:pt x="794" y="314"/>
                      </a:lnTo>
                      <a:lnTo>
                        <a:pt x="702" y="203"/>
                      </a:lnTo>
                      <a:lnTo>
                        <a:pt x="628" y="111"/>
                      </a:lnTo>
                      <a:lnTo>
                        <a:pt x="536" y="37"/>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68;p31">
                  <a:extLst>
                    <a:ext uri="{FF2B5EF4-FFF2-40B4-BE49-F238E27FC236}">
                      <a16:creationId xmlns:a16="http://schemas.microsoft.com/office/drawing/2014/main" id="{3F62E6B0-205B-2A5B-F175-62523EA009EA}"/>
                    </a:ext>
                  </a:extLst>
                </p:cNvPr>
                <p:cNvSpPr/>
                <p:nvPr/>
              </p:nvSpPr>
              <p:spPr>
                <a:xfrm>
                  <a:off x="8605019" y="3721533"/>
                  <a:ext cx="17866" cy="34281"/>
                </a:xfrm>
                <a:custGeom>
                  <a:avLst/>
                  <a:gdLst/>
                  <a:ahLst/>
                  <a:cxnLst/>
                  <a:rect l="l" t="t" r="r" b="b"/>
                  <a:pathLst>
                    <a:path w="924" h="1773" extrusionOk="0">
                      <a:moveTo>
                        <a:pt x="443" y="1"/>
                      </a:moveTo>
                      <a:lnTo>
                        <a:pt x="333" y="19"/>
                      </a:lnTo>
                      <a:lnTo>
                        <a:pt x="259" y="75"/>
                      </a:lnTo>
                      <a:lnTo>
                        <a:pt x="185" y="167"/>
                      </a:lnTo>
                      <a:lnTo>
                        <a:pt x="111" y="278"/>
                      </a:lnTo>
                      <a:lnTo>
                        <a:pt x="56" y="407"/>
                      </a:lnTo>
                      <a:lnTo>
                        <a:pt x="19" y="554"/>
                      </a:lnTo>
                      <a:lnTo>
                        <a:pt x="1" y="720"/>
                      </a:lnTo>
                      <a:lnTo>
                        <a:pt x="1" y="905"/>
                      </a:lnTo>
                      <a:lnTo>
                        <a:pt x="1" y="1071"/>
                      </a:lnTo>
                      <a:lnTo>
                        <a:pt x="37" y="1237"/>
                      </a:lnTo>
                      <a:lnTo>
                        <a:pt x="93" y="1385"/>
                      </a:lnTo>
                      <a:lnTo>
                        <a:pt x="148" y="1514"/>
                      </a:lnTo>
                      <a:lnTo>
                        <a:pt x="222" y="1625"/>
                      </a:lnTo>
                      <a:lnTo>
                        <a:pt x="296" y="1698"/>
                      </a:lnTo>
                      <a:lnTo>
                        <a:pt x="388" y="1754"/>
                      </a:lnTo>
                      <a:lnTo>
                        <a:pt x="480" y="1772"/>
                      </a:lnTo>
                      <a:lnTo>
                        <a:pt x="573" y="1754"/>
                      </a:lnTo>
                      <a:lnTo>
                        <a:pt x="665" y="1698"/>
                      </a:lnTo>
                      <a:lnTo>
                        <a:pt x="739" y="1606"/>
                      </a:lnTo>
                      <a:lnTo>
                        <a:pt x="812" y="1495"/>
                      </a:lnTo>
                      <a:lnTo>
                        <a:pt x="868" y="1366"/>
                      </a:lnTo>
                      <a:lnTo>
                        <a:pt x="905" y="1219"/>
                      </a:lnTo>
                      <a:lnTo>
                        <a:pt x="923" y="1053"/>
                      </a:lnTo>
                      <a:lnTo>
                        <a:pt x="923" y="868"/>
                      </a:lnTo>
                      <a:lnTo>
                        <a:pt x="923" y="684"/>
                      </a:lnTo>
                      <a:lnTo>
                        <a:pt x="886" y="517"/>
                      </a:lnTo>
                      <a:lnTo>
                        <a:pt x="831" y="370"/>
                      </a:lnTo>
                      <a:lnTo>
                        <a:pt x="776" y="241"/>
                      </a:lnTo>
                      <a:lnTo>
                        <a:pt x="702" y="148"/>
                      </a:lnTo>
                      <a:lnTo>
                        <a:pt x="628" y="56"/>
                      </a:lnTo>
                      <a:lnTo>
                        <a:pt x="536" y="19"/>
                      </a:lnTo>
                      <a:lnTo>
                        <a:pt x="44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69;p31">
                  <a:extLst>
                    <a:ext uri="{FF2B5EF4-FFF2-40B4-BE49-F238E27FC236}">
                      <a16:creationId xmlns:a16="http://schemas.microsoft.com/office/drawing/2014/main" id="{A05B2DC5-003A-2D0C-DAF0-3634C50CF9EA}"/>
                    </a:ext>
                  </a:extLst>
                </p:cNvPr>
                <p:cNvSpPr/>
                <p:nvPr/>
              </p:nvSpPr>
              <p:spPr>
                <a:xfrm>
                  <a:off x="8499431" y="3705852"/>
                  <a:ext cx="47467" cy="33894"/>
                </a:xfrm>
                <a:custGeom>
                  <a:avLst/>
                  <a:gdLst/>
                  <a:ahLst/>
                  <a:cxnLst/>
                  <a:rect l="l" t="t" r="r" b="b"/>
                  <a:pathLst>
                    <a:path w="2455" h="1753" extrusionOk="0">
                      <a:moveTo>
                        <a:pt x="1882" y="0"/>
                      </a:moveTo>
                      <a:lnTo>
                        <a:pt x="1716" y="18"/>
                      </a:lnTo>
                      <a:lnTo>
                        <a:pt x="1550" y="37"/>
                      </a:lnTo>
                      <a:lnTo>
                        <a:pt x="1384" y="74"/>
                      </a:lnTo>
                      <a:lnTo>
                        <a:pt x="1218" y="129"/>
                      </a:lnTo>
                      <a:lnTo>
                        <a:pt x="1070" y="185"/>
                      </a:lnTo>
                      <a:lnTo>
                        <a:pt x="923" y="258"/>
                      </a:lnTo>
                      <a:lnTo>
                        <a:pt x="793" y="351"/>
                      </a:lnTo>
                      <a:lnTo>
                        <a:pt x="646" y="443"/>
                      </a:lnTo>
                      <a:lnTo>
                        <a:pt x="535" y="554"/>
                      </a:lnTo>
                      <a:lnTo>
                        <a:pt x="406" y="664"/>
                      </a:lnTo>
                      <a:lnTo>
                        <a:pt x="295" y="793"/>
                      </a:lnTo>
                      <a:lnTo>
                        <a:pt x="203" y="941"/>
                      </a:lnTo>
                      <a:lnTo>
                        <a:pt x="111" y="1089"/>
                      </a:lnTo>
                      <a:lnTo>
                        <a:pt x="37" y="1236"/>
                      </a:lnTo>
                      <a:lnTo>
                        <a:pt x="19" y="1310"/>
                      </a:lnTo>
                      <a:lnTo>
                        <a:pt x="0" y="1384"/>
                      </a:lnTo>
                      <a:lnTo>
                        <a:pt x="19" y="1439"/>
                      </a:lnTo>
                      <a:lnTo>
                        <a:pt x="37" y="1513"/>
                      </a:lnTo>
                      <a:lnTo>
                        <a:pt x="55" y="1568"/>
                      </a:lnTo>
                      <a:lnTo>
                        <a:pt x="92" y="1624"/>
                      </a:lnTo>
                      <a:lnTo>
                        <a:pt x="203" y="1697"/>
                      </a:lnTo>
                      <a:lnTo>
                        <a:pt x="314" y="1734"/>
                      </a:lnTo>
                      <a:lnTo>
                        <a:pt x="369" y="1753"/>
                      </a:lnTo>
                      <a:lnTo>
                        <a:pt x="424" y="1734"/>
                      </a:lnTo>
                      <a:lnTo>
                        <a:pt x="480" y="1716"/>
                      </a:lnTo>
                      <a:lnTo>
                        <a:pt x="535" y="1679"/>
                      </a:lnTo>
                      <a:lnTo>
                        <a:pt x="591" y="1642"/>
                      </a:lnTo>
                      <a:lnTo>
                        <a:pt x="627" y="1568"/>
                      </a:lnTo>
                      <a:lnTo>
                        <a:pt x="720" y="1384"/>
                      </a:lnTo>
                      <a:lnTo>
                        <a:pt x="849" y="1199"/>
                      </a:lnTo>
                      <a:lnTo>
                        <a:pt x="1015" y="1033"/>
                      </a:lnTo>
                      <a:lnTo>
                        <a:pt x="1181" y="886"/>
                      </a:lnTo>
                      <a:lnTo>
                        <a:pt x="1384" y="775"/>
                      </a:lnTo>
                      <a:lnTo>
                        <a:pt x="1587" y="701"/>
                      </a:lnTo>
                      <a:lnTo>
                        <a:pt x="1698" y="664"/>
                      </a:lnTo>
                      <a:lnTo>
                        <a:pt x="2030" y="664"/>
                      </a:lnTo>
                      <a:lnTo>
                        <a:pt x="2122" y="683"/>
                      </a:lnTo>
                      <a:lnTo>
                        <a:pt x="2177" y="664"/>
                      </a:lnTo>
                      <a:lnTo>
                        <a:pt x="2251" y="646"/>
                      </a:lnTo>
                      <a:lnTo>
                        <a:pt x="2306" y="609"/>
                      </a:lnTo>
                      <a:lnTo>
                        <a:pt x="2343" y="554"/>
                      </a:lnTo>
                      <a:lnTo>
                        <a:pt x="2399" y="517"/>
                      </a:lnTo>
                      <a:lnTo>
                        <a:pt x="2436" y="387"/>
                      </a:lnTo>
                      <a:lnTo>
                        <a:pt x="2454" y="277"/>
                      </a:lnTo>
                      <a:lnTo>
                        <a:pt x="2454" y="221"/>
                      </a:lnTo>
                      <a:lnTo>
                        <a:pt x="2436" y="166"/>
                      </a:lnTo>
                      <a:lnTo>
                        <a:pt x="2399" y="111"/>
                      </a:lnTo>
                      <a:lnTo>
                        <a:pt x="2343" y="74"/>
                      </a:lnTo>
                      <a:lnTo>
                        <a:pt x="2288" y="37"/>
                      </a:lnTo>
                      <a:lnTo>
                        <a:pt x="2214" y="18"/>
                      </a:lnTo>
                      <a:lnTo>
                        <a:pt x="2048"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37181693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000"/>
                                        <p:tgtEl>
                                          <p:spTgt spid="4"/>
                                        </p:tgtEl>
                                      </p:cBhvr>
                                    </p:animEffect>
                                    <p:anim calcmode="lin" valueType="num">
                                      <p:cBhvr>
                                        <p:cTn id="34" dur="2000" fill="hold"/>
                                        <p:tgtEl>
                                          <p:spTgt spid="4"/>
                                        </p:tgtEl>
                                        <p:attrNameLst>
                                          <p:attrName>ppt_w</p:attrName>
                                        </p:attrNameLst>
                                      </p:cBhvr>
                                      <p:tavLst>
                                        <p:tav tm="0" fmla="#ppt_w*sin(2.5*pi*$)">
                                          <p:val>
                                            <p:fltVal val="0"/>
                                          </p:val>
                                        </p:tav>
                                        <p:tav tm="100000">
                                          <p:val>
                                            <p:fltVal val="1"/>
                                          </p:val>
                                        </p:tav>
                                      </p:tavLst>
                                    </p:anim>
                                    <p:anim calcmode="lin" valueType="num">
                                      <p:cBhvr>
                                        <p:cTn id="35" dur="2000" fill="hold"/>
                                        <p:tgtEl>
                                          <p:spTgt spid="4"/>
                                        </p:tgtEl>
                                        <p:attrNameLst>
                                          <p:attrName>ppt_h</p:attrName>
                                        </p:attrNameLst>
                                      </p:cBhvr>
                                      <p:tavLst>
                                        <p:tav tm="0">
                                          <p:val>
                                            <p:strVal val="#ppt_h"/>
                                          </p:val>
                                        </p:tav>
                                        <p:tav tm="100000">
                                          <p:val>
                                            <p:strVal val="#ppt_h"/>
                                          </p:val>
                                        </p:tav>
                                      </p:tavLst>
                                    </p:anim>
                                  </p:childTnLst>
                                </p:cTn>
                              </p:par>
                              <p:par>
                                <p:cTn id="36" presetID="45"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000"/>
                                        <p:tgtEl>
                                          <p:spTgt spid="7"/>
                                        </p:tgtEl>
                                      </p:cBhvr>
                                    </p:animEffect>
                                    <p:anim calcmode="lin" valueType="num">
                                      <p:cBhvr>
                                        <p:cTn id="39" dur="2000" fill="hold"/>
                                        <p:tgtEl>
                                          <p:spTgt spid="7"/>
                                        </p:tgtEl>
                                        <p:attrNameLst>
                                          <p:attrName>ppt_w</p:attrName>
                                        </p:attrNameLst>
                                      </p:cBhvr>
                                      <p:tavLst>
                                        <p:tav tm="0" fmla="#ppt_w*sin(2.5*pi*$)">
                                          <p:val>
                                            <p:fltVal val="0"/>
                                          </p:val>
                                        </p:tav>
                                        <p:tav tm="100000">
                                          <p:val>
                                            <p:fltVal val="1"/>
                                          </p:val>
                                        </p:tav>
                                      </p:tavLst>
                                    </p:anim>
                                    <p:anim calcmode="lin" valueType="num">
                                      <p:cBhvr>
                                        <p:cTn id="40"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AA2AF3-0207-42B8-8858-F340B074B729}"/>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5" name="图片 4" descr="图片包含 物体&#10;&#10;自动生成的说明">
            <a:extLst>
              <a:ext uri="{FF2B5EF4-FFF2-40B4-BE49-F238E27FC236}">
                <a16:creationId xmlns:a16="http://schemas.microsoft.com/office/drawing/2014/main" id="{49F5C1ED-B68D-41A0-AE3F-4B2680157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4" y="254397"/>
            <a:ext cx="11428571" cy="6349206"/>
          </a:xfrm>
          <a:prstGeom prst="rect">
            <a:avLst/>
          </a:prstGeom>
        </p:spPr>
      </p:pic>
      <p:pic>
        <p:nvPicPr>
          <p:cNvPr id="9" name="图片 8">
            <a:extLst>
              <a:ext uri="{FF2B5EF4-FFF2-40B4-BE49-F238E27FC236}">
                <a16:creationId xmlns:a16="http://schemas.microsoft.com/office/drawing/2014/main" id="{DFE59916-D908-46E5-B5BB-2D2536CC5A72}"/>
              </a:ext>
            </a:extLst>
          </p:cNvPr>
          <p:cNvPicPr>
            <a:picLocks noChangeAspect="1"/>
          </p:cNvPicPr>
          <p:nvPr/>
        </p:nvPicPr>
        <p:blipFill rotWithShape="1">
          <a:blip r:embed="rId4">
            <a:extLst>
              <a:ext uri="{28A0092B-C50C-407E-A947-70E740481C1C}">
                <a14:useLocalDpi xmlns:a14="http://schemas.microsoft.com/office/drawing/2010/main" val="0"/>
              </a:ext>
            </a:extLst>
          </a:blip>
          <a:srcRect l="73949" t="43578" r="443" b="-365"/>
          <a:stretch/>
        </p:blipFill>
        <p:spPr>
          <a:xfrm>
            <a:off x="9074552" y="3252486"/>
            <a:ext cx="2926590" cy="3605514"/>
          </a:xfrm>
          <a:prstGeom prst="rect">
            <a:avLst/>
          </a:prstGeom>
        </p:spPr>
      </p:pic>
      <p:pic>
        <p:nvPicPr>
          <p:cNvPr id="4" name="图片 3">
            <a:extLst>
              <a:ext uri="{FF2B5EF4-FFF2-40B4-BE49-F238E27FC236}">
                <a16:creationId xmlns:a16="http://schemas.microsoft.com/office/drawing/2014/main" id="{B55D8927-D35D-4B9F-A83D-89BC4369A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429" y="613459"/>
            <a:ext cx="2642323" cy="1868446"/>
          </a:xfrm>
          <a:prstGeom prst="rect">
            <a:avLst/>
          </a:prstGeom>
        </p:spPr>
      </p:pic>
      <p:pic>
        <p:nvPicPr>
          <p:cNvPr id="10" name="图片 9" descr="图片包含 玩具, 玩偶&#10;&#10;自动生成的说明">
            <a:extLst>
              <a:ext uri="{FF2B5EF4-FFF2-40B4-BE49-F238E27FC236}">
                <a16:creationId xmlns:a16="http://schemas.microsoft.com/office/drawing/2014/main" id="{B4A60235-364B-4F8F-BC85-9B778D38A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37" y="3200399"/>
            <a:ext cx="5105522" cy="3605514"/>
          </a:xfrm>
          <a:prstGeom prst="rect">
            <a:avLst/>
          </a:prstGeom>
        </p:spPr>
      </p:pic>
      <p:sp>
        <p:nvSpPr>
          <p:cNvPr id="2" name="TextBox 1">
            <a:extLst>
              <a:ext uri="{FF2B5EF4-FFF2-40B4-BE49-F238E27FC236}">
                <a16:creationId xmlns:a16="http://schemas.microsoft.com/office/drawing/2014/main" id="{B4394628-DF64-400A-91DB-E95F17B2A5BA}"/>
              </a:ext>
            </a:extLst>
          </p:cNvPr>
          <p:cNvSpPr txBox="1"/>
          <p:nvPr/>
        </p:nvSpPr>
        <p:spPr>
          <a:xfrm>
            <a:off x="2672005" y="2375477"/>
            <a:ext cx="6847987"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Hoạt</a:t>
            </a:r>
            <a:r>
              <a:rPr kumimoji="0" lang="en-US" sz="8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động vận dụng</a:t>
            </a:r>
            <a:endPar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019429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sp>
        <p:nvSpPr>
          <p:cNvPr id="5" name="文本框 4"/>
          <p:cNvSpPr txBox="1"/>
          <p:nvPr/>
        </p:nvSpPr>
        <p:spPr>
          <a:xfrm>
            <a:off x="1602888" y="600709"/>
            <a:ext cx="52352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a:ln>
                  <a:noFill/>
                </a:ln>
                <a:solidFill>
                  <a:srgbClr val="0F72BE"/>
                </a:solidFill>
                <a:effectLst/>
                <a:uLnTx/>
                <a:uFillTx/>
                <a:latin typeface="Times New Roman" panose="02020603050405020304" pitchFamily="18" charset="0"/>
                <a:ea typeface="仓耳小丸子" panose="02020400000000000000" charset="-122"/>
                <a:cs typeface="Times New Roman" panose="02020603050405020304" pitchFamily="18" charset="0"/>
                <a:sym typeface="+mn-lt"/>
              </a:rPr>
              <a:t>Hoạt động khởi động</a:t>
            </a:r>
            <a:endParaRPr kumimoji="1" lang="zh-CN" altLang="en-US" sz="3200" b="1" i="0" u="none" strike="noStrike" kern="1200" cap="none" spc="0" normalizeH="0" baseline="0" noProof="0" dirty="0">
              <a:ln>
                <a:noFill/>
              </a:ln>
              <a:solidFill>
                <a:srgbClr val="56CA95"/>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6" name="图片 67" descr="微信截图_20220505112400">
            <a:extLst>
              <a:ext uri="{FF2B5EF4-FFF2-40B4-BE49-F238E27FC236}">
                <a16:creationId xmlns:a16="http://schemas.microsoft.com/office/drawing/2014/main" id="{EA23FFEB-0DEE-58C2-3E64-D6F152361D8E}"/>
              </a:ext>
            </a:extLst>
          </p:cNvPr>
          <p:cNvPicPr>
            <a:picLocks noChangeAspect="1"/>
          </p:cNvPicPr>
          <p:nvPr/>
        </p:nvPicPr>
        <p:blipFill>
          <a:blip r:embed="rId4"/>
          <a:stretch>
            <a:fillRect/>
          </a:stretch>
        </p:blipFill>
        <p:spPr>
          <a:xfrm>
            <a:off x="10162221" y="7334"/>
            <a:ext cx="2352675" cy="2514600"/>
          </a:xfrm>
          <a:prstGeom prst="rect">
            <a:avLst/>
          </a:prstGeom>
        </p:spPr>
      </p:pic>
      <p:pic>
        <p:nvPicPr>
          <p:cNvPr id="3" name="图片 24">
            <a:extLst>
              <a:ext uri="{FF2B5EF4-FFF2-40B4-BE49-F238E27FC236}">
                <a16:creationId xmlns:a16="http://schemas.microsoft.com/office/drawing/2014/main" id="{44AFAFFE-F6FF-5A0B-677A-C44C4D166D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5526" y="679860"/>
            <a:ext cx="4397217" cy="4108417"/>
          </a:xfrm>
          <a:prstGeom prst="rect">
            <a:avLst/>
          </a:prstGeom>
        </p:spPr>
      </p:pic>
      <p:sp>
        <p:nvSpPr>
          <p:cNvPr id="7" name="TextBox 23">
            <a:extLst>
              <a:ext uri="{FF2B5EF4-FFF2-40B4-BE49-F238E27FC236}">
                <a16:creationId xmlns:a16="http://schemas.microsoft.com/office/drawing/2014/main" id="{522B4C7C-33C1-02A2-7D8D-99EB05E27E53}"/>
              </a:ext>
            </a:extLst>
          </p:cNvPr>
          <p:cNvSpPr txBox="1"/>
          <p:nvPr/>
        </p:nvSpPr>
        <p:spPr>
          <a:xfrm>
            <a:off x="2304426" y="2218821"/>
            <a:ext cx="2676195" cy="15696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rPr>
              <a:t>HS xem hình ảnh và gọi tên các đồ vật có trong từng bức ảnh.</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8" name="图片 4" descr="组 3">
            <a:extLst>
              <a:ext uri="{FF2B5EF4-FFF2-40B4-BE49-F238E27FC236}">
                <a16:creationId xmlns:a16="http://schemas.microsoft.com/office/drawing/2014/main" id="{8FC57A78-0B12-67E8-0BAA-CFADB9FA72C1}"/>
              </a:ext>
            </a:extLst>
          </p:cNvPr>
          <p:cNvPicPr>
            <a:picLocks noChangeAspect="1"/>
          </p:cNvPicPr>
          <p:nvPr/>
        </p:nvPicPr>
        <p:blipFill>
          <a:blip r:embed="rId6"/>
          <a:stretch>
            <a:fillRect/>
          </a:stretch>
        </p:blipFill>
        <p:spPr>
          <a:xfrm>
            <a:off x="1275726" y="3529176"/>
            <a:ext cx="2057400" cy="1047750"/>
          </a:xfrm>
          <a:prstGeom prst="rect">
            <a:avLst/>
          </a:prstGeom>
        </p:spPr>
      </p:pic>
      <p:pic>
        <p:nvPicPr>
          <p:cNvPr id="9" name="图片 44" descr="微信截图_20220503125252">
            <a:extLst>
              <a:ext uri="{FF2B5EF4-FFF2-40B4-BE49-F238E27FC236}">
                <a16:creationId xmlns:a16="http://schemas.microsoft.com/office/drawing/2014/main" id="{DEBD6601-3EC6-5C18-E2CD-54155F1BFE32}"/>
              </a:ext>
            </a:extLst>
          </p:cNvPr>
          <p:cNvPicPr>
            <a:picLocks noChangeAspect="1"/>
          </p:cNvPicPr>
          <p:nvPr/>
        </p:nvPicPr>
        <p:blipFill>
          <a:blip r:embed="rId7"/>
          <a:stretch>
            <a:fillRect/>
          </a:stretch>
        </p:blipFill>
        <p:spPr>
          <a:xfrm>
            <a:off x="5393635" y="3740107"/>
            <a:ext cx="6184741" cy="3040202"/>
          </a:xfrm>
          <a:prstGeom prst="rect">
            <a:avLst/>
          </a:prstGeom>
        </p:spPr>
      </p:pic>
    </p:spTree>
    <p:extLst>
      <p:ext uri="{BB962C8B-B14F-4D97-AF65-F5344CB8AC3E}">
        <p14:creationId xmlns:p14="http://schemas.microsoft.com/office/powerpoint/2010/main" val="2538629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ox(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261970"/>
            <a:ext cx="787224" cy="467414"/>
          </a:xfrm>
          <a:prstGeom prst="rect">
            <a:avLst/>
          </a:prstGeom>
        </p:spPr>
      </p:pic>
      <p:sp>
        <p:nvSpPr>
          <p:cNvPr id="6" name="文本框 19">
            <a:extLst>
              <a:ext uri="{FF2B5EF4-FFF2-40B4-BE49-F238E27FC236}">
                <a16:creationId xmlns:a16="http://schemas.microsoft.com/office/drawing/2014/main" id="{D0B89A67-A3B5-650B-C8CD-EDB276FA884A}"/>
              </a:ext>
            </a:extLst>
          </p:cNvPr>
          <p:cNvSpPr txBox="1"/>
          <p:nvPr/>
        </p:nvSpPr>
        <p:spPr>
          <a:xfrm>
            <a:off x="1424586" y="807745"/>
            <a:ext cx="51325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Hoạt động vận dụng</a:t>
            </a:r>
            <a:endParaRPr kumimoji="0" lang="zh-CN" altLang="en-US" sz="28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grpSp>
        <p:nvGrpSpPr>
          <p:cNvPr id="2" name="Group 6">
            <a:extLst>
              <a:ext uri="{FF2B5EF4-FFF2-40B4-BE49-F238E27FC236}">
                <a16:creationId xmlns:a16="http://schemas.microsoft.com/office/drawing/2014/main" id="{CE74FBC4-4753-4205-3566-FCD85670C9EA}"/>
              </a:ext>
            </a:extLst>
          </p:cNvPr>
          <p:cNvGrpSpPr/>
          <p:nvPr/>
        </p:nvGrpSpPr>
        <p:grpSpPr>
          <a:xfrm rot="5400000">
            <a:off x="5793919" y="426326"/>
            <a:ext cx="1096778" cy="8334256"/>
            <a:chOff x="0" y="0"/>
            <a:chExt cx="2302868" cy="9506610"/>
          </a:xfrm>
        </p:grpSpPr>
        <p:sp>
          <p:nvSpPr>
            <p:cNvPr id="3" name="Freeform 7">
              <a:extLst>
                <a:ext uri="{FF2B5EF4-FFF2-40B4-BE49-F238E27FC236}">
                  <a16:creationId xmlns:a16="http://schemas.microsoft.com/office/drawing/2014/main" id="{9774AB8A-BF86-A805-4568-38168A2E54E0}"/>
                </a:ext>
              </a:extLst>
            </p:cNvPr>
            <p:cNvSpPr/>
            <p:nvPr/>
          </p:nvSpPr>
          <p:spPr>
            <a:xfrm>
              <a:off x="-9098" y="-6509"/>
              <a:ext cx="2317198" cy="9538664"/>
            </a:xfrm>
            <a:custGeom>
              <a:avLst/>
              <a:gdLst/>
              <a:ahLst/>
              <a:cxnLst/>
              <a:rect l="l" t="t" r="r" b="b"/>
              <a:pathLst>
                <a:path w="2317198" h="9538664">
                  <a:moveTo>
                    <a:pt x="63030" y="8945111"/>
                  </a:moveTo>
                  <a:cubicBezTo>
                    <a:pt x="63030" y="8945111"/>
                    <a:pt x="0" y="8698547"/>
                    <a:pt x="10218" y="1214762"/>
                  </a:cubicBezTo>
                  <a:cubicBezTo>
                    <a:pt x="18651" y="990971"/>
                    <a:pt x="65033" y="645332"/>
                    <a:pt x="65033" y="645332"/>
                  </a:cubicBezTo>
                  <a:cubicBezTo>
                    <a:pt x="82233" y="502466"/>
                    <a:pt x="56685" y="337866"/>
                    <a:pt x="181385" y="223925"/>
                  </a:cubicBezTo>
                  <a:cubicBezTo>
                    <a:pt x="346794" y="72788"/>
                    <a:pt x="621643" y="0"/>
                    <a:pt x="1424125" y="6965"/>
                  </a:cubicBezTo>
                  <a:lnTo>
                    <a:pt x="1424126" y="6965"/>
                  </a:lnTo>
                  <a:cubicBezTo>
                    <a:pt x="1640873" y="16819"/>
                    <a:pt x="1845188" y="36481"/>
                    <a:pt x="1979377" y="101690"/>
                  </a:cubicBezTo>
                  <a:cubicBezTo>
                    <a:pt x="2235423" y="226120"/>
                    <a:pt x="2317198" y="459160"/>
                    <a:pt x="2311710" y="704684"/>
                  </a:cubicBezTo>
                  <a:cubicBezTo>
                    <a:pt x="2311710" y="704684"/>
                    <a:pt x="2268422" y="1013073"/>
                    <a:pt x="2275856" y="1248607"/>
                  </a:cubicBezTo>
                  <a:cubicBezTo>
                    <a:pt x="2282979" y="8686912"/>
                    <a:pt x="2290136" y="8882515"/>
                    <a:pt x="2290136" y="8882515"/>
                  </a:cubicBezTo>
                  <a:cubicBezTo>
                    <a:pt x="2273454" y="9098247"/>
                    <a:pt x="2158810" y="9308859"/>
                    <a:pt x="1961941" y="9420483"/>
                  </a:cubicBezTo>
                  <a:cubicBezTo>
                    <a:pt x="1811589" y="9505732"/>
                    <a:pt x="1613558" y="9520830"/>
                    <a:pt x="1272988" y="9510088"/>
                  </a:cubicBezTo>
                  <a:lnTo>
                    <a:pt x="1272980" y="9510088"/>
                  </a:lnTo>
                  <a:cubicBezTo>
                    <a:pt x="645952" y="9504811"/>
                    <a:pt x="384604" y="9538664"/>
                    <a:pt x="254278" y="9429507"/>
                  </a:cubicBezTo>
                  <a:cubicBezTo>
                    <a:pt x="145767" y="9338622"/>
                    <a:pt x="81795" y="9145309"/>
                    <a:pt x="63030" y="8945111"/>
                  </a:cubicBezTo>
                  <a:close/>
                </a:path>
              </a:pathLst>
            </a:custGeom>
            <a:solidFill>
              <a:srgbClr val="EDD8C2"/>
            </a:solidFill>
          </p:spPr>
        </p:sp>
      </p:grpSp>
      <p:grpSp>
        <p:nvGrpSpPr>
          <p:cNvPr id="5" name="Group 8">
            <a:extLst>
              <a:ext uri="{FF2B5EF4-FFF2-40B4-BE49-F238E27FC236}">
                <a16:creationId xmlns:a16="http://schemas.microsoft.com/office/drawing/2014/main" id="{9A952B10-2EDC-B50B-B4A5-FBE5992D9A73}"/>
              </a:ext>
            </a:extLst>
          </p:cNvPr>
          <p:cNvGrpSpPr/>
          <p:nvPr/>
        </p:nvGrpSpPr>
        <p:grpSpPr>
          <a:xfrm rot="5400000">
            <a:off x="3414410" y="1159413"/>
            <a:ext cx="1509084" cy="3987544"/>
            <a:chOff x="0" y="0"/>
            <a:chExt cx="1897462" cy="4332646"/>
          </a:xfrm>
        </p:grpSpPr>
        <p:sp>
          <p:nvSpPr>
            <p:cNvPr id="8" name="Freeform 9">
              <a:extLst>
                <a:ext uri="{FF2B5EF4-FFF2-40B4-BE49-F238E27FC236}">
                  <a16:creationId xmlns:a16="http://schemas.microsoft.com/office/drawing/2014/main" id="{C38B7772-97B9-3E83-AB87-F87668EE6DBD}"/>
                </a:ext>
              </a:extLst>
            </p:cNvPr>
            <p:cNvSpPr/>
            <p:nvPr/>
          </p:nvSpPr>
          <p:spPr>
            <a:xfrm>
              <a:off x="-9098" y="-6509"/>
              <a:ext cx="1911792" cy="4364699"/>
            </a:xfrm>
            <a:custGeom>
              <a:avLst/>
              <a:gdLst/>
              <a:ahLst/>
              <a:cxnLst/>
              <a:rect l="l" t="t" r="r" b="b"/>
              <a:pathLst>
                <a:path w="1911792" h="4364699">
                  <a:moveTo>
                    <a:pt x="63030" y="3771146"/>
                  </a:moveTo>
                  <a:cubicBezTo>
                    <a:pt x="63030" y="3771146"/>
                    <a:pt x="0" y="3524582"/>
                    <a:pt x="10218" y="1214762"/>
                  </a:cubicBezTo>
                  <a:cubicBezTo>
                    <a:pt x="18651" y="990971"/>
                    <a:pt x="65033" y="645332"/>
                    <a:pt x="65033" y="645332"/>
                  </a:cubicBezTo>
                  <a:cubicBezTo>
                    <a:pt x="82233" y="502466"/>
                    <a:pt x="56685" y="337866"/>
                    <a:pt x="181385" y="223925"/>
                  </a:cubicBezTo>
                  <a:cubicBezTo>
                    <a:pt x="346794" y="72788"/>
                    <a:pt x="621643" y="0"/>
                    <a:pt x="1018719" y="6965"/>
                  </a:cubicBezTo>
                  <a:lnTo>
                    <a:pt x="1018720" y="6965"/>
                  </a:lnTo>
                  <a:cubicBezTo>
                    <a:pt x="1235468" y="16819"/>
                    <a:pt x="1439783" y="36481"/>
                    <a:pt x="1573971" y="101690"/>
                  </a:cubicBezTo>
                  <a:cubicBezTo>
                    <a:pt x="1830017" y="226120"/>
                    <a:pt x="1911792" y="459160"/>
                    <a:pt x="1906304" y="704684"/>
                  </a:cubicBezTo>
                  <a:cubicBezTo>
                    <a:pt x="1906304" y="704684"/>
                    <a:pt x="1863016" y="1013073"/>
                    <a:pt x="1870450" y="1248607"/>
                  </a:cubicBezTo>
                  <a:cubicBezTo>
                    <a:pt x="1877573" y="3512947"/>
                    <a:pt x="1884730" y="3708550"/>
                    <a:pt x="1884730" y="3708550"/>
                  </a:cubicBezTo>
                  <a:cubicBezTo>
                    <a:pt x="1868048" y="3924283"/>
                    <a:pt x="1753404" y="4134894"/>
                    <a:pt x="1556535" y="4246518"/>
                  </a:cubicBezTo>
                  <a:cubicBezTo>
                    <a:pt x="1406183" y="4331767"/>
                    <a:pt x="1208152" y="4346865"/>
                    <a:pt x="950123" y="4336123"/>
                  </a:cubicBezTo>
                  <a:lnTo>
                    <a:pt x="950120" y="4336123"/>
                  </a:lnTo>
                  <a:cubicBezTo>
                    <a:pt x="645952" y="4330847"/>
                    <a:pt x="384604" y="4364700"/>
                    <a:pt x="254278" y="4255542"/>
                  </a:cubicBezTo>
                  <a:cubicBezTo>
                    <a:pt x="145767" y="4164657"/>
                    <a:pt x="81795" y="3971345"/>
                    <a:pt x="63030" y="3771146"/>
                  </a:cubicBezTo>
                  <a:close/>
                </a:path>
              </a:pathLst>
            </a:custGeom>
            <a:solidFill>
              <a:srgbClr val="EEC51D"/>
            </a:solidFill>
          </p:spPr>
        </p:sp>
      </p:grpSp>
      <p:sp>
        <p:nvSpPr>
          <p:cNvPr id="10" name="TextBox 10">
            <a:extLst>
              <a:ext uri="{FF2B5EF4-FFF2-40B4-BE49-F238E27FC236}">
                <a16:creationId xmlns:a16="http://schemas.microsoft.com/office/drawing/2014/main" id="{F80A35D6-C269-123D-F26D-4A738875B673}"/>
              </a:ext>
            </a:extLst>
          </p:cNvPr>
          <p:cNvSpPr txBox="1"/>
          <p:nvPr/>
        </p:nvSpPr>
        <p:spPr>
          <a:xfrm>
            <a:off x="3353049" y="2677668"/>
            <a:ext cx="3586850" cy="568874"/>
          </a:xfrm>
          <a:prstGeom prst="rect">
            <a:avLst/>
          </a:prstGeom>
        </p:spPr>
        <p:txBody>
          <a:bodyPr lIns="0" tIns="0" rIns="0" bIns="0" rtlCol="0" anchor="t">
            <a:spAutoFit/>
          </a:bodyPr>
          <a:lstStyle/>
          <a:p>
            <a:pPr algn="just">
              <a:lnSpc>
                <a:spcPct val="150000"/>
              </a:lnSpc>
            </a:pPr>
            <a:r>
              <a:rPr lang="en-US" sz="2800" b="1">
                <a:latin typeface="Times New Roman" panose="02020603050405020304" pitchFamily="18" charset="0"/>
                <a:cs typeface="Times New Roman" panose="02020603050405020304" pitchFamily="18" charset="0"/>
              </a:rPr>
              <a:t>Nhiệm vụ</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extBox 12">
            <a:extLst>
              <a:ext uri="{FF2B5EF4-FFF2-40B4-BE49-F238E27FC236}">
                <a16:creationId xmlns:a16="http://schemas.microsoft.com/office/drawing/2014/main" id="{1EBE28B5-5957-1E71-FFC0-E8BCF55EF96A}"/>
              </a:ext>
            </a:extLst>
          </p:cNvPr>
          <p:cNvSpPr txBox="1"/>
          <p:nvPr/>
        </p:nvSpPr>
        <p:spPr>
          <a:xfrm>
            <a:off x="2580185" y="4284448"/>
            <a:ext cx="7743351" cy="430887"/>
          </a:xfrm>
          <a:prstGeom prst="rect">
            <a:avLst/>
          </a:prstGeom>
        </p:spPr>
        <p:txBody>
          <a:bodyPr wrap="square" lIns="0" tIns="0" rIns="0" bIns="0" rtlCol="0" anchor="t">
            <a:spAutoFit/>
          </a:bodyPr>
          <a:lstStyle/>
          <a:p>
            <a:r>
              <a:rPr lang="en-US" sz="2800" i="1">
                <a:latin typeface="Times New Roman" panose="02020603050405020304" pitchFamily="18" charset="0"/>
                <a:cs typeface="Times New Roman" panose="02020603050405020304" pitchFamily="18" charset="0"/>
              </a:rPr>
              <a:t>Tìm những câu thơ, ca dao sử dụng từ ngữ vùng miền</a:t>
            </a:r>
            <a:endParaRPr lang="en-US" sz="2800">
              <a:latin typeface="Times New Roman" panose="02020603050405020304" pitchFamily="18" charset="0"/>
              <a:cs typeface="Times New Roman" panose="02020603050405020304" pitchFamily="18" charset="0"/>
            </a:endParaRPr>
          </a:p>
        </p:txBody>
      </p:sp>
      <p:pic>
        <p:nvPicPr>
          <p:cNvPr id="17" name="Picture 14">
            <a:extLst>
              <a:ext uri="{FF2B5EF4-FFF2-40B4-BE49-F238E27FC236}">
                <a16:creationId xmlns:a16="http://schemas.microsoft.com/office/drawing/2014/main" id="{8A377DFB-C999-23D4-14BC-ABC6CADC473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272" t="32416"/>
          <a:stretch>
            <a:fillRect/>
          </a:stretch>
        </p:blipFill>
        <p:spPr>
          <a:xfrm rot="9627462">
            <a:off x="1876142" y="1892657"/>
            <a:ext cx="552789" cy="537486"/>
          </a:xfrm>
          <a:prstGeom prst="rect">
            <a:avLst/>
          </a:prstGeom>
        </p:spPr>
      </p:pic>
      <p:pic>
        <p:nvPicPr>
          <p:cNvPr id="19" name="图片 1">
            <a:extLst>
              <a:ext uri="{FF2B5EF4-FFF2-40B4-BE49-F238E27FC236}">
                <a16:creationId xmlns:a16="http://schemas.microsoft.com/office/drawing/2014/main" id="{CEEF5195-57E5-347A-EE6B-29E2DB87A2B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flipH="1">
            <a:off x="5850538" y="686988"/>
            <a:ext cx="4682585" cy="4284878"/>
          </a:xfrm>
          <a:prstGeom prst="rect">
            <a:avLst/>
          </a:prstGeom>
        </p:spPr>
      </p:pic>
    </p:spTree>
    <p:extLst>
      <p:ext uri="{BB962C8B-B14F-4D97-AF65-F5344CB8AC3E}">
        <p14:creationId xmlns:p14="http://schemas.microsoft.com/office/powerpoint/2010/main" val="1234793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3"/>
            <a:chOff x="9835" y="-455139"/>
            <a:chExt cx="12341727" cy="6411273"/>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809" y="198784"/>
              <a:ext cx="11601988" cy="5757350"/>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9" name="文本框 19">
            <a:extLst>
              <a:ext uri="{FF2B5EF4-FFF2-40B4-BE49-F238E27FC236}">
                <a16:creationId xmlns:a16="http://schemas.microsoft.com/office/drawing/2014/main" id="{768A741B-496A-428A-AB16-186471830874}"/>
              </a:ext>
            </a:extLst>
          </p:cNvPr>
          <p:cNvSpPr txBox="1"/>
          <p:nvPr/>
        </p:nvSpPr>
        <p:spPr>
          <a:xfrm>
            <a:off x="4256422" y="830108"/>
            <a:ext cx="54292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Hoạt động vận dụng</a:t>
            </a:r>
            <a:endParaRPr kumimoji="0" lang="zh-CN" altLang="en-US" sz="3200" b="1" i="0" u="none" strike="noStrike" kern="1200" cap="none" spc="0" normalizeH="0" baseline="0" noProof="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19" name="Google Shape;1968;p40">
            <a:extLst>
              <a:ext uri="{FF2B5EF4-FFF2-40B4-BE49-F238E27FC236}">
                <a16:creationId xmlns:a16="http://schemas.microsoft.com/office/drawing/2014/main" id="{4EA101F2-9BAD-6819-B0BE-75E79E17550C}"/>
              </a:ext>
            </a:extLst>
          </p:cNvPr>
          <p:cNvSpPr/>
          <p:nvPr/>
        </p:nvSpPr>
        <p:spPr>
          <a:xfrm>
            <a:off x="4881208" y="2251942"/>
            <a:ext cx="2543100" cy="2543100"/>
          </a:xfrm>
          <a:prstGeom prst="arc">
            <a:avLst>
              <a:gd name="adj1" fmla="val 16238727"/>
              <a:gd name="adj2" fmla="val 15697759"/>
            </a:avLst>
          </a:prstGeom>
          <a:noFill/>
          <a:ln w="9525" cap="flat" cmpd="sng">
            <a:solidFill>
              <a:srgbClr val="666666"/>
            </a:solidFill>
            <a:prstDash val="solid"/>
            <a:round/>
            <a:headEnd type="oval" w="sm" len="sm"/>
            <a:tailEnd type="triangl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971;p40">
            <a:extLst>
              <a:ext uri="{FF2B5EF4-FFF2-40B4-BE49-F238E27FC236}">
                <a16:creationId xmlns:a16="http://schemas.microsoft.com/office/drawing/2014/main" id="{B9AFA229-12D6-1D50-59B2-4D31C3B920BA}"/>
              </a:ext>
            </a:extLst>
          </p:cNvPr>
          <p:cNvSpPr/>
          <p:nvPr/>
        </p:nvSpPr>
        <p:spPr>
          <a:xfrm>
            <a:off x="4881208" y="2391642"/>
            <a:ext cx="678900" cy="678900"/>
          </a:xfrm>
          <a:prstGeom prst="ellipse">
            <a:avLst/>
          </a:prstGeom>
          <a:solidFill>
            <a:srgbClr val="FAD90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973;p40">
            <a:extLst>
              <a:ext uri="{FF2B5EF4-FFF2-40B4-BE49-F238E27FC236}">
                <a16:creationId xmlns:a16="http://schemas.microsoft.com/office/drawing/2014/main" id="{12739913-3499-E8A1-5CBF-85014A7FB2B0}"/>
              </a:ext>
            </a:extLst>
          </p:cNvPr>
          <p:cNvSpPr/>
          <p:nvPr/>
        </p:nvSpPr>
        <p:spPr>
          <a:xfrm>
            <a:off x="6814783" y="2391642"/>
            <a:ext cx="678900" cy="678900"/>
          </a:xfrm>
          <a:prstGeom prst="ellipse">
            <a:avLst/>
          </a:pr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3" name="Google Shape;1980;p40">
            <a:extLst>
              <a:ext uri="{FF2B5EF4-FFF2-40B4-BE49-F238E27FC236}">
                <a16:creationId xmlns:a16="http://schemas.microsoft.com/office/drawing/2014/main" id="{01E9F6AC-5F2F-1972-0A9E-CA810A0A98D5}"/>
              </a:ext>
            </a:extLst>
          </p:cNvPr>
          <p:cNvCxnSpPr>
            <a:endCxn id="22" idx="2"/>
          </p:cNvCxnSpPr>
          <p:nvPr/>
        </p:nvCxnSpPr>
        <p:spPr>
          <a:xfrm>
            <a:off x="3366733" y="2731092"/>
            <a:ext cx="1514400" cy="0"/>
          </a:xfrm>
          <a:prstGeom prst="straightConnector1">
            <a:avLst/>
          </a:prstGeom>
          <a:noFill/>
          <a:ln w="9525" cap="flat" cmpd="sng">
            <a:solidFill>
              <a:srgbClr val="666666"/>
            </a:solidFill>
            <a:prstDash val="solid"/>
            <a:round/>
            <a:headEnd type="oval" w="med" len="med"/>
            <a:tailEnd type="none" w="med" len="med"/>
          </a:ln>
        </p:spPr>
      </p:cxnSp>
      <p:cxnSp>
        <p:nvCxnSpPr>
          <p:cNvPr id="65" name="Google Shape;1997;p40">
            <a:extLst>
              <a:ext uri="{FF2B5EF4-FFF2-40B4-BE49-F238E27FC236}">
                <a16:creationId xmlns:a16="http://schemas.microsoft.com/office/drawing/2014/main" id="{98B3E88B-52CD-5249-6929-3B341FB25005}"/>
              </a:ext>
            </a:extLst>
          </p:cNvPr>
          <p:cNvCxnSpPr>
            <a:stCxn id="61" idx="6"/>
          </p:cNvCxnSpPr>
          <p:nvPr/>
        </p:nvCxnSpPr>
        <p:spPr>
          <a:xfrm>
            <a:off x="7493683" y="2731092"/>
            <a:ext cx="1302300" cy="0"/>
          </a:xfrm>
          <a:prstGeom prst="straightConnector1">
            <a:avLst/>
          </a:prstGeom>
          <a:noFill/>
          <a:ln w="9525" cap="flat" cmpd="sng">
            <a:solidFill>
              <a:srgbClr val="666666"/>
            </a:solidFill>
            <a:prstDash val="solid"/>
            <a:round/>
            <a:headEnd type="none" w="med" len="med"/>
            <a:tailEnd type="oval" w="med" len="med"/>
          </a:ln>
        </p:spPr>
      </p:cxnSp>
      <p:grpSp>
        <p:nvGrpSpPr>
          <p:cNvPr id="68" name="Google Shape;2004;p40">
            <a:extLst>
              <a:ext uri="{FF2B5EF4-FFF2-40B4-BE49-F238E27FC236}">
                <a16:creationId xmlns:a16="http://schemas.microsoft.com/office/drawing/2014/main" id="{755869E1-3AA5-EBC9-A0B9-859CCCDD76AE}"/>
              </a:ext>
            </a:extLst>
          </p:cNvPr>
          <p:cNvGrpSpPr/>
          <p:nvPr/>
        </p:nvGrpSpPr>
        <p:grpSpPr>
          <a:xfrm>
            <a:off x="6971047" y="2551543"/>
            <a:ext cx="366364" cy="359075"/>
            <a:chOff x="-60988625" y="3740800"/>
            <a:chExt cx="316650" cy="310350"/>
          </a:xfrm>
        </p:grpSpPr>
        <p:sp>
          <p:nvSpPr>
            <p:cNvPr id="82" name="Google Shape;2005;p40">
              <a:extLst>
                <a:ext uri="{FF2B5EF4-FFF2-40B4-BE49-F238E27FC236}">
                  <a16:creationId xmlns:a16="http://schemas.microsoft.com/office/drawing/2014/main" id="{268B4F4F-597C-CF20-177B-265A65832957}"/>
                </a:ext>
              </a:extLst>
            </p:cNvPr>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006;p40">
              <a:extLst>
                <a:ext uri="{FF2B5EF4-FFF2-40B4-BE49-F238E27FC236}">
                  <a16:creationId xmlns:a16="http://schemas.microsoft.com/office/drawing/2014/main" id="{DCF21E8E-1BE1-5CD5-EA7D-A8D351F860EB}"/>
                </a:ext>
              </a:extLst>
            </p:cNvPr>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007;p40">
              <a:extLst>
                <a:ext uri="{FF2B5EF4-FFF2-40B4-BE49-F238E27FC236}">
                  <a16:creationId xmlns:a16="http://schemas.microsoft.com/office/drawing/2014/main" id="{47C8A0D3-0C81-8226-E26A-0CD073A48B30}"/>
                </a:ext>
              </a:extLst>
            </p:cNvPr>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oogle Shape;2008;p40">
            <a:extLst>
              <a:ext uri="{FF2B5EF4-FFF2-40B4-BE49-F238E27FC236}">
                <a16:creationId xmlns:a16="http://schemas.microsoft.com/office/drawing/2014/main" id="{511B6A55-BC68-E865-21C6-D50141AD9025}"/>
              </a:ext>
            </a:extLst>
          </p:cNvPr>
          <p:cNvGrpSpPr/>
          <p:nvPr/>
        </p:nvGrpSpPr>
        <p:grpSpPr>
          <a:xfrm>
            <a:off x="5045157" y="2556521"/>
            <a:ext cx="350995" cy="349133"/>
            <a:chOff x="2404875" y="3955825"/>
            <a:chExt cx="296950" cy="295375"/>
          </a:xfrm>
        </p:grpSpPr>
        <p:sp>
          <p:nvSpPr>
            <p:cNvPr id="78" name="Google Shape;2009;p40">
              <a:extLst>
                <a:ext uri="{FF2B5EF4-FFF2-40B4-BE49-F238E27FC236}">
                  <a16:creationId xmlns:a16="http://schemas.microsoft.com/office/drawing/2014/main" id="{CFF0D272-1A26-252E-6E9A-3E2685028D02}"/>
                </a:ext>
              </a:extLst>
            </p:cNvPr>
            <p:cNvSpPr/>
            <p:nvPr/>
          </p:nvSpPr>
          <p:spPr>
            <a:xfrm>
              <a:off x="2404875" y="3955825"/>
              <a:ext cx="219775" cy="224500"/>
            </a:xfrm>
            <a:custGeom>
              <a:avLst/>
              <a:gdLst/>
              <a:ahLst/>
              <a:cxnLst/>
              <a:rect l="l" t="t" r="r" b="b"/>
              <a:pathLst>
                <a:path w="8791" h="8980" extrusionOk="0">
                  <a:moveTo>
                    <a:pt x="4537" y="0"/>
                  </a:moveTo>
                  <a:cubicBezTo>
                    <a:pt x="2048" y="0"/>
                    <a:pt x="0" y="2017"/>
                    <a:pt x="0" y="4506"/>
                  </a:cubicBezTo>
                  <a:cubicBezTo>
                    <a:pt x="0" y="6963"/>
                    <a:pt x="2048" y="8979"/>
                    <a:pt x="4537" y="8979"/>
                  </a:cubicBezTo>
                  <a:cubicBezTo>
                    <a:pt x="6459" y="8979"/>
                    <a:pt x="8160" y="7719"/>
                    <a:pt x="8790" y="5986"/>
                  </a:cubicBezTo>
                  <a:cubicBezTo>
                    <a:pt x="8633" y="5860"/>
                    <a:pt x="8443" y="5640"/>
                    <a:pt x="8286" y="5514"/>
                  </a:cubicBezTo>
                  <a:lnTo>
                    <a:pt x="7498" y="5514"/>
                  </a:lnTo>
                  <a:cubicBezTo>
                    <a:pt x="7057" y="6742"/>
                    <a:pt x="5923" y="7593"/>
                    <a:pt x="4568" y="7593"/>
                  </a:cubicBezTo>
                  <a:cubicBezTo>
                    <a:pt x="2836" y="7593"/>
                    <a:pt x="1481" y="6175"/>
                    <a:pt x="1481" y="4506"/>
                  </a:cubicBezTo>
                  <a:cubicBezTo>
                    <a:pt x="1481" y="2804"/>
                    <a:pt x="2867" y="1387"/>
                    <a:pt x="4568" y="1387"/>
                  </a:cubicBezTo>
                  <a:cubicBezTo>
                    <a:pt x="5923" y="1387"/>
                    <a:pt x="7057" y="2237"/>
                    <a:pt x="7498" y="3466"/>
                  </a:cubicBezTo>
                  <a:lnTo>
                    <a:pt x="8286" y="3466"/>
                  </a:lnTo>
                  <a:cubicBezTo>
                    <a:pt x="8443" y="3308"/>
                    <a:pt x="8633" y="3088"/>
                    <a:pt x="8790" y="2993"/>
                  </a:cubicBezTo>
                  <a:cubicBezTo>
                    <a:pt x="8160" y="1261"/>
                    <a:pt x="6522" y="0"/>
                    <a:pt x="453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010;p40">
              <a:extLst>
                <a:ext uri="{FF2B5EF4-FFF2-40B4-BE49-F238E27FC236}">
                  <a16:creationId xmlns:a16="http://schemas.microsoft.com/office/drawing/2014/main" id="{3219B715-2178-8844-17C2-B67E957D38DF}"/>
                </a:ext>
              </a:extLst>
            </p:cNvPr>
            <p:cNvSpPr/>
            <p:nvPr/>
          </p:nvSpPr>
          <p:spPr>
            <a:xfrm>
              <a:off x="2510400" y="4024075"/>
              <a:ext cx="191425" cy="87575"/>
            </a:xfrm>
            <a:custGeom>
              <a:avLst/>
              <a:gdLst/>
              <a:ahLst/>
              <a:cxnLst/>
              <a:rect l="l" t="t" r="r" b="b"/>
              <a:pathLst>
                <a:path w="7657" h="3503" extrusionOk="0">
                  <a:moveTo>
                    <a:pt x="7260" y="0"/>
                  </a:moveTo>
                  <a:cubicBezTo>
                    <a:pt x="7232" y="0"/>
                    <a:pt x="7206" y="4"/>
                    <a:pt x="7184" y="11"/>
                  </a:cubicBezTo>
                  <a:lnTo>
                    <a:pt x="5073" y="736"/>
                  </a:lnTo>
                  <a:cubicBezTo>
                    <a:pt x="5042" y="736"/>
                    <a:pt x="5010" y="767"/>
                    <a:pt x="4947" y="799"/>
                  </a:cubicBezTo>
                  <a:lnTo>
                    <a:pt x="4380" y="1398"/>
                  </a:lnTo>
                  <a:lnTo>
                    <a:pt x="347" y="1398"/>
                  </a:lnTo>
                  <a:cubicBezTo>
                    <a:pt x="158" y="1398"/>
                    <a:pt x="1" y="1555"/>
                    <a:pt x="1" y="1744"/>
                  </a:cubicBezTo>
                  <a:cubicBezTo>
                    <a:pt x="1" y="1965"/>
                    <a:pt x="158" y="2122"/>
                    <a:pt x="347" y="2122"/>
                  </a:cubicBezTo>
                  <a:lnTo>
                    <a:pt x="4380" y="2122"/>
                  </a:lnTo>
                  <a:lnTo>
                    <a:pt x="4947" y="2689"/>
                  </a:lnTo>
                  <a:cubicBezTo>
                    <a:pt x="5010" y="2752"/>
                    <a:pt x="5042" y="2784"/>
                    <a:pt x="5073" y="2784"/>
                  </a:cubicBezTo>
                  <a:lnTo>
                    <a:pt x="7184" y="3477"/>
                  </a:lnTo>
                  <a:cubicBezTo>
                    <a:pt x="7210" y="3494"/>
                    <a:pt x="7242" y="3502"/>
                    <a:pt x="7275" y="3502"/>
                  </a:cubicBezTo>
                  <a:cubicBezTo>
                    <a:pt x="7362" y="3502"/>
                    <a:pt x="7462" y="3451"/>
                    <a:pt x="7531" y="3382"/>
                  </a:cubicBezTo>
                  <a:cubicBezTo>
                    <a:pt x="7594" y="3256"/>
                    <a:pt x="7657" y="3099"/>
                    <a:pt x="7562" y="2973"/>
                  </a:cubicBezTo>
                  <a:lnTo>
                    <a:pt x="6932" y="1744"/>
                  </a:lnTo>
                  <a:lnTo>
                    <a:pt x="7562" y="547"/>
                  </a:lnTo>
                  <a:cubicBezTo>
                    <a:pt x="7657" y="389"/>
                    <a:pt x="7594" y="232"/>
                    <a:pt x="7531" y="137"/>
                  </a:cubicBezTo>
                  <a:cubicBezTo>
                    <a:pt x="7458" y="41"/>
                    <a:pt x="7349" y="0"/>
                    <a:pt x="726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011;p40">
              <a:extLst>
                <a:ext uri="{FF2B5EF4-FFF2-40B4-BE49-F238E27FC236}">
                  <a16:creationId xmlns:a16="http://schemas.microsoft.com/office/drawing/2014/main" id="{AD8D0949-719B-EC8A-4474-7695125820D2}"/>
                </a:ext>
              </a:extLst>
            </p:cNvPr>
            <p:cNvSpPr/>
            <p:nvPr/>
          </p:nvSpPr>
          <p:spPr>
            <a:xfrm>
              <a:off x="2424550" y="4188175"/>
              <a:ext cx="189050" cy="63025"/>
            </a:xfrm>
            <a:custGeom>
              <a:avLst/>
              <a:gdLst/>
              <a:ahLst/>
              <a:cxnLst/>
              <a:rect l="l" t="t" r="r" b="b"/>
              <a:pathLst>
                <a:path w="7562" h="2521" extrusionOk="0">
                  <a:moveTo>
                    <a:pt x="1828" y="0"/>
                  </a:moveTo>
                  <a:lnTo>
                    <a:pt x="1482" y="1135"/>
                  </a:lnTo>
                  <a:lnTo>
                    <a:pt x="1040" y="1135"/>
                  </a:lnTo>
                  <a:cubicBezTo>
                    <a:pt x="442" y="1135"/>
                    <a:pt x="1" y="1607"/>
                    <a:pt x="1" y="2174"/>
                  </a:cubicBezTo>
                  <a:cubicBezTo>
                    <a:pt x="1" y="2363"/>
                    <a:pt x="158" y="2521"/>
                    <a:pt x="379" y="2521"/>
                  </a:cubicBezTo>
                  <a:lnTo>
                    <a:pt x="7310" y="2521"/>
                  </a:lnTo>
                  <a:cubicBezTo>
                    <a:pt x="7404" y="2489"/>
                    <a:pt x="7562" y="2363"/>
                    <a:pt x="7562" y="2174"/>
                  </a:cubicBezTo>
                  <a:cubicBezTo>
                    <a:pt x="7562" y="1576"/>
                    <a:pt x="7089" y="1135"/>
                    <a:pt x="6554" y="1135"/>
                  </a:cubicBezTo>
                  <a:lnTo>
                    <a:pt x="6113" y="1135"/>
                  </a:lnTo>
                  <a:lnTo>
                    <a:pt x="5766" y="0"/>
                  </a:lnTo>
                  <a:cubicBezTo>
                    <a:pt x="5168" y="252"/>
                    <a:pt x="4506" y="410"/>
                    <a:pt x="3781" y="410"/>
                  </a:cubicBezTo>
                  <a:cubicBezTo>
                    <a:pt x="3088" y="410"/>
                    <a:pt x="2427" y="252"/>
                    <a:pt x="1828"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012;p40">
              <a:extLst>
                <a:ext uri="{FF2B5EF4-FFF2-40B4-BE49-F238E27FC236}">
                  <a16:creationId xmlns:a16="http://schemas.microsoft.com/office/drawing/2014/main" id="{6F513C93-084B-E1F8-7227-33412AAC6311}"/>
                </a:ext>
              </a:extLst>
            </p:cNvPr>
            <p:cNvSpPr/>
            <p:nvPr/>
          </p:nvSpPr>
          <p:spPr>
            <a:xfrm>
              <a:off x="2457625" y="4007025"/>
              <a:ext cx="115025" cy="122100"/>
            </a:xfrm>
            <a:custGeom>
              <a:avLst/>
              <a:gdLst/>
              <a:ahLst/>
              <a:cxnLst/>
              <a:rect l="l" t="t" r="r" b="b"/>
              <a:pathLst>
                <a:path w="4601" h="4884" extrusionOk="0">
                  <a:moveTo>
                    <a:pt x="2427" y="0"/>
                  </a:moveTo>
                  <a:cubicBezTo>
                    <a:pt x="1104" y="0"/>
                    <a:pt x="1" y="1103"/>
                    <a:pt x="1" y="2458"/>
                  </a:cubicBezTo>
                  <a:cubicBezTo>
                    <a:pt x="1" y="3781"/>
                    <a:pt x="1104" y="4884"/>
                    <a:pt x="2427" y="4884"/>
                  </a:cubicBezTo>
                  <a:cubicBezTo>
                    <a:pt x="3404" y="4884"/>
                    <a:pt x="4254" y="4348"/>
                    <a:pt x="4601" y="3497"/>
                  </a:cubicBezTo>
                  <a:lnTo>
                    <a:pt x="2427" y="3497"/>
                  </a:lnTo>
                  <a:cubicBezTo>
                    <a:pt x="1828" y="3497"/>
                    <a:pt x="1419" y="3025"/>
                    <a:pt x="1419" y="2489"/>
                  </a:cubicBezTo>
                  <a:cubicBezTo>
                    <a:pt x="1356" y="1859"/>
                    <a:pt x="1828" y="1386"/>
                    <a:pt x="2427" y="1386"/>
                  </a:cubicBezTo>
                  <a:lnTo>
                    <a:pt x="4601" y="1386"/>
                  </a:lnTo>
                  <a:cubicBezTo>
                    <a:pt x="4191" y="567"/>
                    <a:pt x="3372" y="0"/>
                    <a:pt x="242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 name="Google Shape;418;p22">
            <a:extLst>
              <a:ext uri="{FF2B5EF4-FFF2-40B4-BE49-F238E27FC236}">
                <a16:creationId xmlns:a16="http://schemas.microsoft.com/office/drawing/2014/main" id="{F4AE86AC-642A-E176-C87F-99B11B4405A7}"/>
              </a:ext>
            </a:extLst>
          </p:cNvPr>
          <p:cNvGrpSpPr/>
          <p:nvPr/>
        </p:nvGrpSpPr>
        <p:grpSpPr>
          <a:xfrm>
            <a:off x="4707596" y="1900713"/>
            <a:ext cx="2885456" cy="2508313"/>
            <a:chOff x="797400" y="238125"/>
            <a:chExt cx="6025175" cy="5238750"/>
          </a:xfrm>
        </p:grpSpPr>
        <p:sp>
          <p:nvSpPr>
            <p:cNvPr id="90" name="Google Shape;419;p22">
              <a:extLst>
                <a:ext uri="{FF2B5EF4-FFF2-40B4-BE49-F238E27FC236}">
                  <a16:creationId xmlns:a16="http://schemas.microsoft.com/office/drawing/2014/main" id="{AD952769-7C58-5904-6FC7-8567A1C2BA67}"/>
                </a:ext>
              </a:extLst>
            </p:cNvPr>
            <p:cNvSpPr/>
            <p:nvPr/>
          </p:nvSpPr>
          <p:spPr>
            <a:xfrm>
              <a:off x="2759300" y="2497875"/>
              <a:ext cx="2101375" cy="2914775"/>
            </a:xfrm>
            <a:custGeom>
              <a:avLst/>
              <a:gdLst/>
              <a:ahLst/>
              <a:cxnLst/>
              <a:rect l="l" t="t" r="r" b="b"/>
              <a:pathLst>
                <a:path w="84055" h="116591" extrusionOk="0">
                  <a:moveTo>
                    <a:pt x="41242" y="1"/>
                  </a:moveTo>
                  <a:lnTo>
                    <a:pt x="40443" y="14"/>
                  </a:lnTo>
                  <a:lnTo>
                    <a:pt x="38819" y="68"/>
                  </a:lnTo>
                  <a:lnTo>
                    <a:pt x="37182" y="147"/>
                  </a:lnTo>
                  <a:lnTo>
                    <a:pt x="35518" y="254"/>
                  </a:lnTo>
                  <a:lnTo>
                    <a:pt x="33840" y="387"/>
                  </a:lnTo>
                  <a:lnTo>
                    <a:pt x="32150" y="547"/>
                  </a:lnTo>
                  <a:lnTo>
                    <a:pt x="30459" y="733"/>
                  </a:lnTo>
                  <a:lnTo>
                    <a:pt x="28768" y="933"/>
                  </a:lnTo>
                  <a:lnTo>
                    <a:pt x="27078" y="1159"/>
                  </a:lnTo>
                  <a:lnTo>
                    <a:pt x="25400" y="1412"/>
                  </a:lnTo>
                  <a:lnTo>
                    <a:pt x="23750" y="1692"/>
                  </a:lnTo>
                  <a:lnTo>
                    <a:pt x="22099" y="1971"/>
                  </a:lnTo>
                  <a:lnTo>
                    <a:pt x="20488" y="2277"/>
                  </a:lnTo>
                  <a:lnTo>
                    <a:pt x="18891" y="2597"/>
                  </a:lnTo>
                  <a:lnTo>
                    <a:pt x="17333" y="2930"/>
                  </a:lnTo>
                  <a:lnTo>
                    <a:pt x="15829" y="3289"/>
                  </a:lnTo>
                  <a:lnTo>
                    <a:pt x="14351" y="3649"/>
                  </a:lnTo>
                  <a:lnTo>
                    <a:pt x="12927" y="4008"/>
                  </a:lnTo>
                  <a:lnTo>
                    <a:pt x="11556" y="4394"/>
                  </a:lnTo>
                  <a:lnTo>
                    <a:pt x="10251" y="4780"/>
                  </a:lnTo>
                  <a:lnTo>
                    <a:pt x="9000" y="5166"/>
                  </a:lnTo>
                  <a:lnTo>
                    <a:pt x="7815" y="5566"/>
                  </a:lnTo>
                  <a:lnTo>
                    <a:pt x="6710" y="5965"/>
                  </a:lnTo>
                  <a:lnTo>
                    <a:pt x="5685" y="6364"/>
                  </a:lnTo>
                  <a:lnTo>
                    <a:pt x="5206" y="6564"/>
                  </a:lnTo>
                  <a:lnTo>
                    <a:pt x="4740" y="6764"/>
                  </a:lnTo>
                  <a:lnTo>
                    <a:pt x="4300" y="6963"/>
                  </a:lnTo>
                  <a:lnTo>
                    <a:pt x="3888" y="7176"/>
                  </a:lnTo>
                  <a:lnTo>
                    <a:pt x="3488" y="7376"/>
                  </a:lnTo>
                  <a:lnTo>
                    <a:pt x="3129" y="7576"/>
                  </a:lnTo>
                  <a:lnTo>
                    <a:pt x="2783" y="7775"/>
                  </a:lnTo>
                  <a:lnTo>
                    <a:pt x="2450" y="7975"/>
                  </a:lnTo>
                  <a:lnTo>
                    <a:pt x="2157" y="8161"/>
                  </a:lnTo>
                  <a:lnTo>
                    <a:pt x="1891" y="8361"/>
                  </a:lnTo>
                  <a:lnTo>
                    <a:pt x="1651" y="8561"/>
                  </a:lnTo>
                  <a:lnTo>
                    <a:pt x="1438" y="8747"/>
                  </a:lnTo>
                  <a:lnTo>
                    <a:pt x="1252" y="8934"/>
                  </a:lnTo>
                  <a:lnTo>
                    <a:pt x="1092" y="9133"/>
                  </a:lnTo>
                  <a:lnTo>
                    <a:pt x="959" y="9320"/>
                  </a:lnTo>
                  <a:lnTo>
                    <a:pt x="866" y="9506"/>
                  </a:lnTo>
                  <a:lnTo>
                    <a:pt x="733" y="9812"/>
                  </a:lnTo>
                  <a:lnTo>
                    <a:pt x="613" y="10145"/>
                  </a:lnTo>
                  <a:lnTo>
                    <a:pt x="506" y="10518"/>
                  </a:lnTo>
                  <a:lnTo>
                    <a:pt x="413" y="10891"/>
                  </a:lnTo>
                  <a:lnTo>
                    <a:pt x="320" y="11303"/>
                  </a:lnTo>
                  <a:lnTo>
                    <a:pt x="253" y="11729"/>
                  </a:lnTo>
                  <a:lnTo>
                    <a:pt x="187" y="12182"/>
                  </a:lnTo>
                  <a:lnTo>
                    <a:pt x="134" y="12661"/>
                  </a:lnTo>
                  <a:lnTo>
                    <a:pt x="94" y="13154"/>
                  </a:lnTo>
                  <a:lnTo>
                    <a:pt x="54" y="13673"/>
                  </a:lnTo>
                  <a:lnTo>
                    <a:pt x="27" y="14205"/>
                  </a:lnTo>
                  <a:lnTo>
                    <a:pt x="14" y="14764"/>
                  </a:lnTo>
                  <a:lnTo>
                    <a:pt x="0" y="15337"/>
                  </a:lnTo>
                  <a:lnTo>
                    <a:pt x="0" y="15936"/>
                  </a:lnTo>
                  <a:lnTo>
                    <a:pt x="27" y="17187"/>
                  </a:lnTo>
                  <a:lnTo>
                    <a:pt x="80" y="18505"/>
                  </a:lnTo>
                  <a:lnTo>
                    <a:pt x="173" y="19903"/>
                  </a:lnTo>
                  <a:lnTo>
                    <a:pt x="280" y="21367"/>
                  </a:lnTo>
                  <a:lnTo>
                    <a:pt x="413" y="22885"/>
                  </a:lnTo>
                  <a:lnTo>
                    <a:pt x="573" y="24482"/>
                  </a:lnTo>
                  <a:lnTo>
                    <a:pt x="746" y="26120"/>
                  </a:lnTo>
                  <a:lnTo>
                    <a:pt x="932" y="27824"/>
                  </a:lnTo>
                  <a:lnTo>
                    <a:pt x="1132" y="29581"/>
                  </a:lnTo>
                  <a:lnTo>
                    <a:pt x="1585" y="33229"/>
                  </a:lnTo>
                  <a:lnTo>
                    <a:pt x="2064" y="37063"/>
                  </a:lnTo>
                  <a:lnTo>
                    <a:pt x="2556" y="41043"/>
                  </a:lnTo>
                  <a:lnTo>
                    <a:pt x="3049" y="45143"/>
                  </a:lnTo>
                  <a:lnTo>
                    <a:pt x="3289" y="47247"/>
                  </a:lnTo>
                  <a:lnTo>
                    <a:pt x="3528" y="49363"/>
                  </a:lnTo>
                  <a:lnTo>
                    <a:pt x="3741" y="51493"/>
                  </a:lnTo>
                  <a:lnTo>
                    <a:pt x="3954" y="53650"/>
                  </a:lnTo>
                  <a:lnTo>
                    <a:pt x="4154" y="55820"/>
                  </a:lnTo>
                  <a:lnTo>
                    <a:pt x="4327" y="57990"/>
                  </a:lnTo>
                  <a:lnTo>
                    <a:pt x="4487" y="60173"/>
                  </a:lnTo>
                  <a:lnTo>
                    <a:pt x="4620" y="62369"/>
                  </a:lnTo>
                  <a:lnTo>
                    <a:pt x="4686" y="63568"/>
                  </a:lnTo>
                  <a:lnTo>
                    <a:pt x="4726" y="64846"/>
                  </a:lnTo>
                  <a:lnTo>
                    <a:pt x="4740" y="66230"/>
                  </a:lnTo>
                  <a:lnTo>
                    <a:pt x="4753" y="67694"/>
                  </a:lnTo>
                  <a:lnTo>
                    <a:pt x="4740" y="69225"/>
                  </a:lnTo>
                  <a:lnTo>
                    <a:pt x="4726" y="70836"/>
                  </a:lnTo>
                  <a:lnTo>
                    <a:pt x="4686" y="72500"/>
                  </a:lnTo>
                  <a:lnTo>
                    <a:pt x="4633" y="74231"/>
                  </a:lnTo>
                  <a:lnTo>
                    <a:pt x="4580" y="76015"/>
                  </a:lnTo>
                  <a:lnTo>
                    <a:pt x="4513" y="77838"/>
                  </a:lnTo>
                  <a:lnTo>
                    <a:pt x="4354" y="81593"/>
                  </a:lnTo>
                  <a:lnTo>
                    <a:pt x="4154" y="85466"/>
                  </a:lnTo>
                  <a:lnTo>
                    <a:pt x="3941" y="89380"/>
                  </a:lnTo>
                  <a:lnTo>
                    <a:pt x="3715" y="93294"/>
                  </a:lnTo>
                  <a:lnTo>
                    <a:pt x="3475" y="97168"/>
                  </a:lnTo>
                  <a:lnTo>
                    <a:pt x="3022" y="104570"/>
                  </a:lnTo>
                  <a:lnTo>
                    <a:pt x="2823" y="108004"/>
                  </a:lnTo>
                  <a:lnTo>
                    <a:pt x="2636" y="111186"/>
                  </a:lnTo>
                  <a:lnTo>
                    <a:pt x="2490" y="114061"/>
                  </a:lnTo>
                  <a:lnTo>
                    <a:pt x="2370" y="116591"/>
                  </a:lnTo>
                  <a:lnTo>
                    <a:pt x="81672" y="116591"/>
                  </a:lnTo>
                  <a:lnTo>
                    <a:pt x="81565" y="114061"/>
                  </a:lnTo>
                  <a:lnTo>
                    <a:pt x="81419" y="111186"/>
                  </a:lnTo>
                  <a:lnTo>
                    <a:pt x="81232" y="108004"/>
                  </a:lnTo>
                  <a:lnTo>
                    <a:pt x="81033" y="104570"/>
                  </a:lnTo>
                  <a:lnTo>
                    <a:pt x="80567" y="97168"/>
                  </a:lnTo>
                  <a:lnTo>
                    <a:pt x="80340" y="93294"/>
                  </a:lnTo>
                  <a:lnTo>
                    <a:pt x="80114" y="89380"/>
                  </a:lnTo>
                  <a:lnTo>
                    <a:pt x="79901" y="85466"/>
                  </a:lnTo>
                  <a:lnTo>
                    <a:pt x="79701" y="81593"/>
                  </a:lnTo>
                  <a:lnTo>
                    <a:pt x="79542" y="77838"/>
                  </a:lnTo>
                  <a:lnTo>
                    <a:pt x="79475" y="76015"/>
                  </a:lnTo>
                  <a:lnTo>
                    <a:pt x="79409" y="74231"/>
                  </a:lnTo>
                  <a:lnTo>
                    <a:pt x="79369" y="72500"/>
                  </a:lnTo>
                  <a:lnTo>
                    <a:pt x="79329" y="70836"/>
                  </a:lnTo>
                  <a:lnTo>
                    <a:pt x="79315" y="69225"/>
                  </a:lnTo>
                  <a:lnTo>
                    <a:pt x="79302" y="67694"/>
                  </a:lnTo>
                  <a:lnTo>
                    <a:pt x="79302" y="66230"/>
                  </a:lnTo>
                  <a:lnTo>
                    <a:pt x="79329" y="64846"/>
                  </a:lnTo>
                  <a:lnTo>
                    <a:pt x="79369" y="63568"/>
                  </a:lnTo>
                  <a:lnTo>
                    <a:pt x="79422" y="62369"/>
                  </a:lnTo>
                  <a:lnTo>
                    <a:pt x="79568" y="60173"/>
                  </a:lnTo>
                  <a:lnTo>
                    <a:pt x="79728" y="57990"/>
                  </a:lnTo>
                  <a:lnTo>
                    <a:pt x="79901" y="55820"/>
                  </a:lnTo>
                  <a:lnTo>
                    <a:pt x="80101" y="53650"/>
                  </a:lnTo>
                  <a:lnTo>
                    <a:pt x="80314" y="51493"/>
                  </a:lnTo>
                  <a:lnTo>
                    <a:pt x="80527" y="49363"/>
                  </a:lnTo>
                  <a:lnTo>
                    <a:pt x="80766" y="47247"/>
                  </a:lnTo>
                  <a:lnTo>
                    <a:pt x="81006" y="45143"/>
                  </a:lnTo>
                  <a:lnTo>
                    <a:pt x="81499" y="41043"/>
                  </a:lnTo>
                  <a:lnTo>
                    <a:pt x="81991" y="37063"/>
                  </a:lnTo>
                  <a:lnTo>
                    <a:pt x="82470" y="33229"/>
                  </a:lnTo>
                  <a:lnTo>
                    <a:pt x="82910" y="29581"/>
                  </a:lnTo>
                  <a:lnTo>
                    <a:pt x="83123" y="27824"/>
                  </a:lnTo>
                  <a:lnTo>
                    <a:pt x="83309" y="26120"/>
                  </a:lnTo>
                  <a:lnTo>
                    <a:pt x="83482" y="24482"/>
                  </a:lnTo>
                  <a:lnTo>
                    <a:pt x="83642" y="22885"/>
                  </a:lnTo>
                  <a:lnTo>
                    <a:pt x="83775" y="21367"/>
                  </a:lnTo>
                  <a:lnTo>
                    <a:pt x="83882" y="19903"/>
                  </a:lnTo>
                  <a:lnTo>
                    <a:pt x="83975" y="18505"/>
                  </a:lnTo>
                  <a:lnTo>
                    <a:pt x="84028" y="17187"/>
                  </a:lnTo>
                  <a:lnTo>
                    <a:pt x="84055" y="15936"/>
                  </a:lnTo>
                  <a:lnTo>
                    <a:pt x="84055" y="15337"/>
                  </a:lnTo>
                  <a:lnTo>
                    <a:pt x="84041" y="14764"/>
                  </a:lnTo>
                  <a:lnTo>
                    <a:pt x="84028" y="14205"/>
                  </a:lnTo>
                  <a:lnTo>
                    <a:pt x="84001" y="13673"/>
                  </a:lnTo>
                  <a:lnTo>
                    <a:pt x="83961" y="13154"/>
                  </a:lnTo>
                  <a:lnTo>
                    <a:pt x="83922" y="12661"/>
                  </a:lnTo>
                  <a:lnTo>
                    <a:pt x="83868" y="12182"/>
                  </a:lnTo>
                  <a:lnTo>
                    <a:pt x="83802" y="11729"/>
                  </a:lnTo>
                  <a:lnTo>
                    <a:pt x="83722" y="11303"/>
                  </a:lnTo>
                  <a:lnTo>
                    <a:pt x="83642" y="10891"/>
                  </a:lnTo>
                  <a:lnTo>
                    <a:pt x="83549" y="10518"/>
                  </a:lnTo>
                  <a:lnTo>
                    <a:pt x="83442" y="10145"/>
                  </a:lnTo>
                  <a:lnTo>
                    <a:pt x="83322" y="9812"/>
                  </a:lnTo>
                  <a:lnTo>
                    <a:pt x="83189" y="9506"/>
                  </a:lnTo>
                  <a:lnTo>
                    <a:pt x="83109" y="9346"/>
                  </a:lnTo>
                  <a:lnTo>
                    <a:pt x="83003" y="9200"/>
                  </a:lnTo>
                  <a:lnTo>
                    <a:pt x="82896" y="9040"/>
                  </a:lnTo>
                  <a:lnTo>
                    <a:pt x="82750" y="8880"/>
                  </a:lnTo>
                  <a:lnTo>
                    <a:pt x="82590" y="8721"/>
                  </a:lnTo>
                  <a:lnTo>
                    <a:pt x="82417" y="8574"/>
                  </a:lnTo>
                  <a:lnTo>
                    <a:pt x="82218" y="8414"/>
                  </a:lnTo>
                  <a:lnTo>
                    <a:pt x="82005" y="8255"/>
                  </a:lnTo>
                  <a:lnTo>
                    <a:pt x="81778" y="8082"/>
                  </a:lnTo>
                  <a:lnTo>
                    <a:pt x="81525" y="7922"/>
                  </a:lnTo>
                  <a:lnTo>
                    <a:pt x="81259" y="7762"/>
                  </a:lnTo>
                  <a:lnTo>
                    <a:pt x="80979" y="7602"/>
                  </a:lnTo>
                  <a:lnTo>
                    <a:pt x="80367" y="7270"/>
                  </a:lnTo>
                  <a:lnTo>
                    <a:pt x="79675" y="6937"/>
                  </a:lnTo>
                  <a:lnTo>
                    <a:pt x="78943" y="6604"/>
                  </a:lnTo>
                  <a:lnTo>
                    <a:pt x="78144" y="6271"/>
                  </a:lnTo>
                  <a:lnTo>
                    <a:pt x="77292" y="5952"/>
                  </a:lnTo>
                  <a:lnTo>
                    <a:pt x="76387" y="5619"/>
                  </a:lnTo>
                  <a:lnTo>
                    <a:pt x="75428" y="5286"/>
                  </a:lnTo>
                  <a:lnTo>
                    <a:pt x="74416" y="4967"/>
                  </a:lnTo>
                  <a:lnTo>
                    <a:pt x="73378" y="4647"/>
                  </a:lnTo>
                  <a:lnTo>
                    <a:pt x="72287" y="4328"/>
                  </a:lnTo>
                  <a:lnTo>
                    <a:pt x="70649" y="3888"/>
                  </a:lnTo>
                  <a:lnTo>
                    <a:pt x="68958" y="3462"/>
                  </a:lnTo>
                  <a:lnTo>
                    <a:pt x="67188" y="3036"/>
                  </a:lnTo>
                  <a:lnTo>
                    <a:pt x="65364" y="2650"/>
                  </a:lnTo>
                  <a:lnTo>
                    <a:pt x="63500" y="2264"/>
                  </a:lnTo>
                  <a:lnTo>
                    <a:pt x="61583" y="1905"/>
                  </a:lnTo>
                  <a:lnTo>
                    <a:pt x="59640" y="1572"/>
                  </a:lnTo>
                  <a:lnTo>
                    <a:pt x="57683" y="1266"/>
                  </a:lnTo>
                  <a:lnTo>
                    <a:pt x="55699" y="986"/>
                  </a:lnTo>
                  <a:lnTo>
                    <a:pt x="53702" y="746"/>
                  </a:lnTo>
                  <a:lnTo>
                    <a:pt x="52704" y="627"/>
                  </a:lnTo>
                  <a:lnTo>
                    <a:pt x="51706" y="520"/>
                  </a:lnTo>
                  <a:lnTo>
                    <a:pt x="50720" y="427"/>
                  </a:lnTo>
                  <a:lnTo>
                    <a:pt x="49722" y="347"/>
                  </a:lnTo>
                  <a:lnTo>
                    <a:pt x="48737" y="267"/>
                  </a:lnTo>
                  <a:lnTo>
                    <a:pt x="47765" y="201"/>
                  </a:lnTo>
                  <a:lnTo>
                    <a:pt x="46780" y="134"/>
                  </a:lnTo>
                  <a:lnTo>
                    <a:pt x="45808" y="94"/>
                  </a:lnTo>
                  <a:lnTo>
                    <a:pt x="44850" y="54"/>
                  </a:lnTo>
                  <a:lnTo>
                    <a:pt x="43905" y="28"/>
                  </a:lnTo>
                  <a:lnTo>
                    <a:pt x="42959" y="1"/>
                  </a:lnTo>
                  <a:close/>
                </a:path>
              </a:pathLst>
            </a:custGeom>
            <a:solidFill>
              <a:srgbClr val="3B4B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20;p22">
              <a:extLst>
                <a:ext uri="{FF2B5EF4-FFF2-40B4-BE49-F238E27FC236}">
                  <a16:creationId xmlns:a16="http://schemas.microsoft.com/office/drawing/2014/main" id="{F801098A-A14F-7B82-13A6-F0834C1DEACD}"/>
                </a:ext>
              </a:extLst>
            </p:cNvPr>
            <p:cNvSpPr/>
            <p:nvPr/>
          </p:nvSpPr>
          <p:spPr>
            <a:xfrm>
              <a:off x="3325400" y="2497875"/>
              <a:ext cx="969175" cy="1046400"/>
            </a:xfrm>
            <a:custGeom>
              <a:avLst/>
              <a:gdLst/>
              <a:ahLst/>
              <a:cxnLst/>
              <a:rect l="l" t="t" r="r" b="b"/>
              <a:pathLst>
                <a:path w="38767" h="41856" extrusionOk="0">
                  <a:moveTo>
                    <a:pt x="18212" y="1"/>
                  </a:moveTo>
                  <a:lnTo>
                    <a:pt x="17041" y="28"/>
                  </a:lnTo>
                  <a:lnTo>
                    <a:pt x="15842" y="68"/>
                  </a:lnTo>
                  <a:lnTo>
                    <a:pt x="14644" y="134"/>
                  </a:lnTo>
                  <a:lnTo>
                    <a:pt x="13433" y="201"/>
                  </a:lnTo>
                  <a:lnTo>
                    <a:pt x="12208" y="294"/>
                  </a:lnTo>
                  <a:lnTo>
                    <a:pt x="10983" y="400"/>
                  </a:lnTo>
                  <a:lnTo>
                    <a:pt x="9759" y="520"/>
                  </a:lnTo>
                  <a:lnTo>
                    <a:pt x="8521" y="640"/>
                  </a:lnTo>
                  <a:lnTo>
                    <a:pt x="7296" y="786"/>
                  </a:lnTo>
                  <a:lnTo>
                    <a:pt x="6058" y="946"/>
                  </a:lnTo>
                  <a:lnTo>
                    <a:pt x="4833" y="1106"/>
                  </a:lnTo>
                  <a:lnTo>
                    <a:pt x="3622" y="1292"/>
                  </a:lnTo>
                  <a:lnTo>
                    <a:pt x="2397" y="1479"/>
                  </a:lnTo>
                  <a:lnTo>
                    <a:pt x="1199" y="1678"/>
                  </a:lnTo>
                  <a:lnTo>
                    <a:pt x="1" y="1891"/>
                  </a:lnTo>
                  <a:lnTo>
                    <a:pt x="254" y="2930"/>
                  </a:lnTo>
                  <a:lnTo>
                    <a:pt x="507" y="3968"/>
                  </a:lnTo>
                  <a:lnTo>
                    <a:pt x="773" y="4993"/>
                  </a:lnTo>
                  <a:lnTo>
                    <a:pt x="1052" y="6005"/>
                  </a:lnTo>
                  <a:lnTo>
                    <a:pt x="1332" y="7017"/>
                  </a:lnTo>
                  <a:lnTo>
                    <a:pt x="1625" y="8028"/>
                  </a:lnTo>
                  <a:lnTo>
                    <a:pt x="1918" y="9013"/>
                  </a:lnTo>
                  <a:lnTo>
                    <a:pt x="2211" y="9999"/>
                  </a:lnTo>
                  <a:lnTo>
                    <a:pt x="2517" y="10984"/>
                  </a:lnTo>
                  <a:lnTo>
                    <a:pt x="2836" y="11942"/>
                  </a:lnTo>
                  <a:lnTo>
                    <a:pt x="3156" y="12901"/>
                  </a:lnTo>
                  <a:lnTo>
                    <a:pt x="3475" y="13846"/>
                  </a:lnTo>
                  <a:lnTo>
                    <a:pt x="4141" y="15710"/>
                  </a:lnTo>
                  <a:lnTo>
                    <a:pt x="4806" y="17533"/>
                  </a:lnTo>
                  <a:lnTo>
                    <a:pt x="5499" y="19304"/>
                  </a:lnTo>
                  <a:lnTo>
                    <a:pt x="6204" y="21035"/>
                  </a:lnTo>
                  <a:lnTo>
                    <a:pt x="6910" y="22712"/>
                  </a:lnTo>
                  <a:lnTo>
                    <a:pt x="7629" y="24323"/>
                  </a:lnTo>
                  <a:lnTo>
                    <a:pt x="8348" y="25894"/>
                  </a:lnTo>
                  <a:lnTo>
                    <a:pt x="9066" y="27398"/>
                  </a:lnTo>
                  <a:lnTo>
                    <a:pt x="9785" y="28849"/>
                  </a:lnTo>
                  <a:lnTo>
                    <a:pt x="10504" y="30233"/>
                  </a:lnTo>
                  <a:lnTo>
                    <a:pt x="11210" y="31551"/>
                  </a:lnTo>
                  <a:lnTo>
                    <a:pt x="11915" y="32803"/>
                  </a:lnTo>
                  <a:lnTo>
                    <a:pt x="12608" y="33974"/>
                  </a:lnTo>
                  <a:lnTo>
                    <a:pt x="13286" y="35092"/>
                  </a:lnTo>
                  <a:lnTo>
                    <a:pt x="13939" y="36117"/>
                  </a:lnTo>
                  <a:lnTo>
                    <a:pt x="14578" y="37076"/>
                  </a:lnTo>
                  <a:lnTo>
                    <a:pt x="15203" y="37955"/>
                  </a:lnTo>
                  <a:lnTo>
                    <a:pt x="15789" y="38753"/>
                  </a:lnTo>
                  <a:lnTo>
                    <a:pt x="16362" y="39459"/>
                  </a:lnTo>
                  <a:lnTo>
                    <a:pt x="16628" y="39778"/>
                  </a:lnTo>
                  <a:lnTo>
                    <a:pt x="16894" y="40085"/>
                  </a:lnTo>
                  <a:lnTo>
                    <a:pt x="17160" y="40364"/>
                  </a:lnTo>
                  <a:lnTo>
                    <a:pt x="17413" y="40617"/>
                  </a:lnTo>
                  <a:lnTo>
                    <a:pt x="17653" y="40843"/>
                  </a:lnTo>
                  <a:lnTo>
                    <a:pt x="17879" y="41056"/>
                  </a:lnTo>
                  <a:lnTo>
                    <a:pt x="18106" y="41243"/>
                  </a:lnTo>
                  <a:lnTo>
                    <a:pt x="18319" y="41402"/>
                  </a:lnTo>
                  <a:lnTo>
                    <a:pt x="18518" y="41536"/>
                  </a:lnTo>
                  <a:lnTo>
                    <a:pt x="18718" y="41655"/>
                  </a:lnTo>
                  <a:lnTo>
                    <a:pt x="18904" y="41749"/>
                  </a:lnTo>
                  <a:lnTo>
                    <a:pt x="19077" y="41802"/>
                  </a:lnTo>
                  <a:lnTo>
                    <a:pt x="19237" y="41842"/>
                  </a:lnTo>
                  <a:lnTo>
                    <a:pt x="19384" y="41855"/>
                  </a:lnTo>
                  <a:lnTo>
                    <a:pt x="19530" y="41842"/>
                  </a:lnTo>
                  <a:lnTo>
                    <a:pt x="19690" y="41802"/>
                  </a:lnTo>
                  <a:lnTo>
                    <a:pt x="19863" y="41749"/>
                  </a:lnTo>
                  <a:lnTo>
                    <a:pt x="20049" y="41655"/>
                  </a:lnTo>
                  <a:lnTo>
                    <a:pt x="20249" y="41536"/>
                  </a:lnTo>
                  <a:lnTo>
                    <a:pt x="20448" y="41402"/>
                  </a:lnTo>
                  <a:lnTo>
                    <a:pt x="20661" y="41243"/>
                  </a:lnTo>
                  <a:lnTo>
                    <a:pt x="20888" y="41056"/>
                  </a:lnTo>
                  <a:lnTo>
                    <a:pt x="21114" y="40843"/>
                  </a:lnTo>
                  <a:lnTo>
                    <a:pt x="21354" y="40617"/>
                  </a:lnTo>
                  <a:lnTo>
                    <a:pt x="21607" y="40364"/>
                  </a:lnTo>
                  <a:lnTo>
                    <a:pt x="21860" y="40085"/>
                  </a:lnTo>
                  <a:lnTo>
                    <a:pt x="22126" y="39778"/>
                  </a:lnTo>
                  <a:lnTo>
                    <a:pt x="22405" y="39459"/>
                  </a:lnTo>
                  <a:lnTo>
                    <a:pt x="22978" y="38753"/>
                  </a:lnTo>
                  <a:lnTo>
                    <a:pt x="23564" y="37955"/>
                  </a:lnTo>
                  <a:lnTo>
                    <a:pt x="24189" y="37076"/>
                  </a:lnTo>
                  <a:lnTo>
                    <a:pt x="24828" y="36117"/>
                  </a:lnTo>
                  <a:lnTo>
                    <a:pt x="25481" y="35092"/>
                  </a:lnTo>
                  <a:lnTo>
                    <a:pt x="26160" y="33974"/>
                  </a:lnTo>
                  <a:lnTo>
                    <a:pt x="26852" y="32803"/>
                  </a:lnTo>
                  <a:lnTo>
                    <a:pt x="27544" y="31551"/>
                  </a:lnTo>
                  <a:lnTo>
                    <a:pt x="28263" y="30233"/>
                  </a:lnTo>
                  <a:lnTo>
                    <a:pt x="28982" y="28849"/>
                  </a:lnTo>
                  <a:lnTo>
                    <a:pt x="29701" y="27398"/>
                  </a:lnTo>
                  <a:lnTo>
                    <a:pt x="30419" y="25894"/>
                  </a:lnTo>
                  <a:lnTo>
                    <a:pt x="31138" y="24323"/>
                  </a:lnTo>
                  <a:lnTo>
                    <a:pt x="31857" y="22712"/>
                  </a:lnTo>
                  <a:lnTo>
                    <a:pt x="32563" y="21035"/>
                  </a:lnTo>
                  <a:lnTo>
                    <a:pt x="33268" y="19304"/>
                  </a:lnTo>
                  <a:lnTo>
                    <a:pt x="33947" y="17533"/>
                  </a:lnTo>
                  <a:lnTo>
                    <a:pt x="34626" y="15710"/>
                  </a:lnTo>
                  <a:lnTo>
                    <a:pt x="35292" y="13846"/>
                  </a:lnTo>
                  <a:lnTo>
                    <a:pt x="35611" y="12901"/>
                  </a:lnTo>
                  <a:lnTo>
                    <a:pt x="35931" y="11942"/>
                  </a:lnTo>
                  <a:lnTo>
                    <a:pt x="36237" y="10984"/>
                  </a:lnTo>
                  <a:lnTo>
                    <a:pt x="36543" y="9999"/>
                  </a:lnTo>
                  <a:lnTo>
                    <a:pt x="36849" y="9013"/>
                  </a:lnTo>
                  <a:lnTo>
                    <a:pt x="37142" y="8028"/>
                  </a:lnTo>
                  <a:lnTo>
                    <a:pt x="37435" y="7017"/>
                  </a:lnTo>
                  <a:lnTo>
                    <a:pt x="37715" y="6005"/>
                  </a:lnTo>
                  <a:lnTo>
                    <a:pt x="37981" y="4993"/>
                  </a:lnTo>
                  <a:lnTo>
                    <a:pt x="38247" y="3968"/>
                  </a:lnTo>
                  <a:lnTo>
                    <a:pt x="38513" y="2930"/>
                  </a:lnTo>
                  <a:lnTo>
                    <a:pt x="38766" y="1891"/>
                  </a:lnTo>
                  <a:lnTo>
                    <a:pt x="37568" y="1678"/>
                  </a:lnTo>
                  <a:lnTo>
                    <a:pt x="36357" y="1479"/>
                  </a:lnTo>
                  <a:lnTo>
                    <a:pt x="35145" y="1292"/>
                  </a:lnTo>
                  <a:lnTo>
                    <a:pt x="33934" y="1106"/>
                  </a:lnTo>
                  <a:lnTo>
                    <a:pt x="32696" y="946"/>
                  </a:lnTo>
                  <a:lnTo>
                    <a:pt x="31471" y="786"/>
                  </a:lnTo>
                  <a:lnTo>
                    <a:pt x="30233" y="640"/>
                  </a:lnTo>
                  <a:lnTo>
                    <a:pt x="29008" y="520"/>
                  </a:lnTo>
                  <a:lnTo>
                    <a:pt x="27784" y="400"/>
                  </a:lnTo>
                  <a:lnTo>
                    <a:pt x="26559" y="294"/>
                  </a:lnTo>
                  <a:lnTo>
                    <a:pt x="25334" y="201"/>
                  </a:lnTo>
                  <a:lnTo>
                    <a:pt x="24123" y="134"/>
                  </a:lnTo>
                  <a:lnTo>
                    <a:pt x="22911" y="68"/>
                  </a:lnTo>
                  <a:lnTo>
                    <a:pt x="21726" y="28"/>
                  </a:lnTo>
                  <a:lnTo>
                    <a:pt x="20542" y="1"/>
                  </a:lnTo>
                  <a:close/>
                </a:path>
              </a:pathLst>
            </a:cu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21;p22">
              <a:extLst>
                <a:ext uri="{FF2B5EF4-FFF2-40B4-BE49-F238E27FC236}">
                  <a16:creationId xmlns:a16="http://schemas.microsoft.com/office/drawing/2014/main" id="{ED5EBBC0-64AF-8021-D472-1CCC5B5FD691}"/>
                </a:ext>
              </a:extLst>
            </p:cNvPr>
            <p:cNvSpPr/>
            <p:nvPr/>
          </p:nvSpPr>
          <p:spPr>
            <a:xfrm>
              <a:off x="3618950" y="3110925"/>
              <a:ext cx="382075" cy="583425"/>
            </a:xfrm>
            <a:custGeom>
              <a:avLst/>
              <a:gdLst/>
              <a:ahLst/>
              <a:cxnLst/>
              <a:rect l="l" t="t" r="r" b="b"/>
              <a:pathLst>
                <a:path w="15283" h="23337" extrusionOk="0">
                  <a:moveTo>
                    <a:pt x="7229" y="0"/>
                  </a:moveTo>
                  <a:lnTo>
                    <a:pt x="6829" y="14"/>
                  </a:lnTo>
                  <a:lnTo>
                    <a:pt x="6084" y="67"/>
                  </a:lnTo>
                  <a:lnTo>
                    <a:pt x="5392" y="133"/>
                  </a:lnTo>
                  <a:lnTo>
                    <a:pt x="4793" y="213"/>
                  </a:lnTo>
                  <a:lnTo>
                    <a:pt x="4300" y="293"/>
                  </a:lnTo>
                  <a:lnTo>
                    <a:pt x="3941" y="360"/>
                  </a:lnTo>
                  <a:lnTo>
                    <a:pt x="3621" y="426"/>
                  </a:lnTo>
                  <a:lnTo>
                    <a:pt x="0" y="19476"/>
                  </a:lnTo>
                  <a:lnTo>
                    <a:pt x="173" y="19649"/>
                  </a:lnTo>
                  <a:lnTo>
                    <a:pt x="373" y="19836"/>
                  </a:lnTo>
                  <a:lnTo>
                    <a:pt x="653" y="20075"/>
                  </a:lnTo>
                  <a:lnTo>
                    <a:pt x="999" y="20368"/>
                  </a:lnTo>
                  <a:lnTo>
                    <a:pt x="1411" y="20701"/>
                  </a:lnTo>
                  <a:lnTo>
                    <a:pt x="1864" y="21047"/>
                  </a:lnTo>
                  <a:lnTo>
                    <a:pt x="2383" y="21407"/>
                  </a:lnTo>
                  <a:lnTo>
                    <a:pt x="2942" y="21766"/>
                  </a:lnTo>
                  <a:lnTo>
                    <a:pt x="3235" y="21939"/>
                  </a:lnTo>
                  <a:lnTo>
                    <a:pt x="3541" y="22112"/>
                  </a:lnTo>
                  <a:lnTo>
                    <a:pt x="3847" y="22285"/>
                  </a:lnTo>
                  <a:lnTo>
                    <a:pt x="4180" y="22445"/>
                  </a:lnTo>
                  <a:lnTo>
                    <a:pt x="4500" y="22591"/>
                  </a:lnTo>
                  <a:lnTo>
                    <a:pt x="4833" y="22725"/>
                  </a:lnTo>
                  <a:lnTo>
                    <a:pt x="5179" y="22858"/>
                  </a:lnTo>
                  <a:lnTo>
                    <a:pt x="5512" y="22978"/>
                  </a:lnTo>
                  <a:lnTo>
                    <a:pt x="5858" y="23084"/>
                  </a:lnTo>
                  <a:lnTo>
                    <a:pt x="6217" y="23164"/>
                  </a:lnTo>
                  <a:lnTo>
                    <a:pt x="6563" y="23244"/>
                  </a:lnTo>
                  <a:lnTo>
                    <a:pt x="6923" y="23284"/>
                  </a:lnTo>
                  <a:lnTo>
                    <a:pt x="7282" y="23324"/>
                  </a:lnTo>
                  <a:lnTo>
                    <a:pt x="7642" y="23337"/>
                  </a:lnTo>
                  <a:lnTo>
                    <a:pt x="8001" y="23324"/>
                  </a:lnTo>
                  <a:lnTo>
                    <a:pt x="8360" y="23284"/>
                  </a:lnTo>
                  <a:lnTo>
                    <a:pt x="8706" y="23244"/>
                  </a:lnTo>
                  <a:lnTo>
                    <a:pt x="9066" y="23164"/>
                  </a:lnTo>
                  <a:lnTo>
                    <a:pt x="9412" y="23084"/>
                  </a:lnTo>
                  <a:lnTo>
                    <a:pt x="9771" y="22978"/>
                  </a:lnTo>
                  <a:lnTo>
                    <a:pt x="10104" y="22858"/>
                  </a:lnTo>
                  <a:lnTo>
                    <a:pt x="10450" y="22725"/>
                  </a:lnTo>
                  <a:lnTo>
                    <a:pt x="10783" y="22591"/>
                  </a:lnTo>
                  <a:lnTo>
                    <a:pt x="11103" y="22445"/>
                  </a:lnTo>
                  <a:lnTo>
                    <a:pt x="11422" y="22285"/>
                  </a:lnTo>
                  <a:lnTo>
                    <a:pt x="11742" y="22112"/>
                  </a:lnTo>
                  <a:lnTo>
                    <a:pt x="12048" y="21939"/>
                  </a:lnTo>
                  <a:lnTo>
                    <a:pt x="12341" y="21766"/>
                  </a:lnTo>
                  <a:lnTo>
                    <a:pt x="12900" y="21407"/>
                  </a:lnTo>
                  <a:lnTo>
                    <a:pt x="13406" y="21047"/>
                  </a:lnTo>
                  <a:lnTo>
                    <a:pt x="13872" y="20701"/>
                  </a:lnTo>
                  <a:lnTo>
                    <a:pt x="14284" y="20368"/>
                  </a:lnTo>
                  <a:lnTo>
                    <a:pt x="14630" y="20075"/>
                  </a:lnTo>
                  <a:lnTo>
                    <a:pt x="14910" y="19836"/>
                  </a:lnTo>
                  <a:lnTo>
                    <a:pt x="15110" y="19649"/>
                  </a:lnTo>
                  <a:lnTo>
                    <a:pt x="15283" y="19476"/>
                  </a:lnTo>
                  <a:lnTo>
                    <a:pt x="11662" y="426"/>
                  </a:lnTo>
                  <a:lnTo>
                    <a:pt x="11342" y="360"/>
                  </a:lnTo>
                  <a:lnTo>
                    <a:pt x="10970" y="293"/>
                  </a:lnTo>
                  <a:lnTo>
                    <a:pt x="10477" y="213"/>
                  </a:lnTo>
                  <a:lnTo>
                    <a:pt x="9891" y="133"/>
                  </a:lnTo>
                  <a:lnTo>
                    <a:pt x="9199" y="67"/>
                  </a:lnTo>
                  <a:lnTo>
                    <a:pt x="8454" y="14"/>
                  </a:lnTo>
                  <a:lnTo>
                    <a:pt x="8054" y="0"/>
                  </a:lnTo>
                  <a:close/>
                </a:path>
              </a:pathLst>
            </a:custGeom>
            <a:solidFill>
              <a:srgbClr val="F5706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22;p22">
              <a:extLst>
                <a:ext uri="{FF2B5EF4-FFF2-40B4-BE49-F238E27FC236}">
                  <a16:creationId xmlns:a16="http://schemas.microsoft.com/office/drawing/2014/main" id="{1AE0E34B-9F45-BE70-E7CD-4D1F705BB23A}"/>
                </a:ext>
              </a:extLst>
            </p:cNvPr>
            <p:cNvSpPr/>
            <p:nvPr/>
          </p:nvSpPr>
          <p:spPr>
            <a:xfrm>
              <a:off x="3632925" y="2827375"/>
              <a:ext cx="353800" cy="310200"/>
            </a:xfrm>
            <a:custGeom>
              <a:avLst/>
              <a:gdLst/>
              <a:ahLst/>
              <a:cxnLst/>
              <a:rect l="l" t="t" r="r" b="b"/>
              <a:pathLst>
                <a:path w="14152" h="12408" extrusionOk="0">
                  <a:moveTo>
                    <a:pt x="7083" y="0"/>
                  </a:moveTo>
                  <a:lnTo>
                    <a:pt x="6790" y="80"/>
                  </a:lnTo>
                  <a:lnTo>
                    <a:pt x="6044" y="293"/>
                  </a:lnTo>
                  <a:lnTo>
                    <a:pt x="5525" y="453"/>
                  </a:lnTo>
                  <a:lnTo>
                    <a:pt x="4966" y="653"/>
                  </a:lnTo>
                  <a:lnTo>
                    <a:pt x="4353" y="879"/>
                  </a:lnTo>
                  <a:lnTo>
                    <a:pt x="3714" y="1118"/>
                  </a:lnTo>
                  <a:lnTo>
                    <a:pt x="3075" y="1398"/>
                  </a:lnTo>
                  <a:lnTo>
                    <a:pt x="2450" y="1691"/>
                  </a:lnTo>
                  <a:lnTo>
                    <a:pt x="2144" y="1851"/>
                  </a:lnTo>
                  <a:lnTo>
                    <a:pt x="1851" y="2010"/>
                  </a:lnTo>
                  <a:lnTo>
                    <a:pt x="1571" y="2170"/>
                  </a:lnTo>
                  <a:lnTo>
                    <a:pt x="1305" y="2343"/>
                  </a:lnTo>
                  <a:lnTo>
                    <a:pt x="1065" y="2516"/>
                  </a:lnTo>
                  <a:lnTo>
                    <a:pt x="839" y="2703"/>
                  </a:lnTo>
                  <a:lnTo>
                    <a:pt x="639" y="2889"/>
                  </a:lnTo>
                  <a:lnTo>
                    <a:pt x="453" y="3075"/>
                  </a:lnTo>
                  <a:lnTo>
                    <a:pt x="307" y="3262"/>
                  </a:lnTo>
                  <a:lnTo>
                    <a:pt x="187" y="3448"/>
                  </a:lnTo>
                  <a:lnTo>
                    <a:pt x="94" y="3648"/>
                  </a:lnTo>
                  <a:lnTo>
                    <a:pt x="67" y="3754"/>
                  </a:lnTo>
                  <a:lnTo>
                    <a:pt x="40" y="3848"/>
                  </a:lnTo>
                  <a:lnTo>
                    <a:pt x="14" y="4061"/>
                  </a:lnTo>
                  <a:lnTo>
                    <a:pt x="0" y="4300"/>
                  </a:lnTo>
                  <a:lnTo>
                    <a:pt x="14" y="4553"/>
                  </a:lnTo>
                  <a:lnTo>
                    <a:pt x="40" y="4833"/>
                  </a:lnTo>
                  <a:lnTo>
                    <a:pt x="94" y="5125"/>
                  </a:lnTo>
                  <a:lnTo>
                    <a:pt x="147" y="5432"/>
                  </a:lnTo>
                  <a:lnTo>
                    <a:pt x="227" y="5751"/>
                  </a:lnTo>
                  <a:lnTo>
                    <a:pt x="307" y="6084"/>
                  </a:lnTo>
                  <a:lnTo>
                    <a:pt x="520" y="6790"/>
                  </a:lnTo>
                  <a:lnTo>
                    <a:pt x="759" y="7495"/>
                  </a:lnTo>
                  <a:lnTo>
                    <a:pt x="1025" y="8227"/>
                  </a:lnTo>
                  <a:lnTo>
                    <a:pt x="1292" y="8933"/>
                  </a:lnTo>
                  <a:lnTo>
                    <a:pt x="1585" y="9625"/>
                  </a:lnTo>
                  <a:lnTo>
                    <a:pt x="1864" y="10264"/>
                  </a:lnTo>
                  <a:lnTo>
                    <a:pt x="2357" y="11369"/>
                  </a:lnTo>
                  <a:lnTo>
                    <a:pt x="2716" y="12128"/>
                  </a:lnTo>
                  <a:lnTo>
                    <a:pt x="2862" y="12407"/>
                  </a:lnTo>
                  <a:lnTo>
                    <a:pt x="11303" y="12407"/>
                  </a:lnTo>
                  <a:lnTo>
                    <a:pt x="11449" y="12128"/>
                  </a:lnTo>
                  <a:lnTo>
                    <a:pt x="11808" y="11369"/>
                  </a:lnTo>
                  <a:lnTo>
                    <a:pt x="12301" y="10264"/>
                  </a:lnTo>
                  <a:lnTo>
                    <a:pt x="12581" y="9625"/>
                  </a:lnTo>
                  <a:lnTo>
                    <a:pt x="12860" y="8933"/>
                  </a:lnTo>
                  <a:lnTo>
                    <a:pt x="13140" y="8227"/>
                  </a:lnTo>
                  <a:lnTo>
                    <a:pt x="13406" y="7495"/>
                  </a:lnTo>
                  <a:lnTo>
                    <a:pt x="13646" y="6790"/>
                  </a:lnTo>
                  <a:lnTo>
                    <a:pt x="13859" y="6084"/>
                  </a:lnTo>
                  <a:lnTo>
                    <a:pt x="13938" y="5751"/>
                  </a:lnTo>
                  <a:lnTo>
                    <a:pt x="14018" y="5432"/>
                  </a:lnTo>
                  <a:lnTo>
                    <a:pt x="14071" y="5125"/>
                  </a:lnTo>
                  <a:lnTo>
                    <a:pt x="14111" y="4833"/>
                  </a:lnTo>
                  <a:lnTo>
                    <a:pt x="14151" y="4553"/>
                  </a:lnTo>
                  <a:lnTo>
                    <a:pt x="14151" y="4300"/>
                  </a:lnTo>
                  <a:lnTo>
                    <a:pt x="14151" y="4061"/>
                  </a:lnTo>
                  <a:lnTo>
                    <a:pt x="14125" y="3848"/>
                  </a:lnTo>
                  <a:lnTo>
                    <a:pt x="14098" y="3754"/>
                  </a:lnTo>
                  <a:lnTo>
                    <a:pt x="14071" y="3648"/>
                  </a:lnTo>
                  <a:lnTo>
                    <a:pt x="13978" y="3448"/>
                  </a:lnTo>
                  <a:lnTo>
                    <a:pt x="13859" y="3262"/>
                  </a:lnTo>
                  <a:lnTo>
                    <a:pt x="13699" y="3075"/>
                  </a:lnTo>
                  <a:lnTo>
                    <a:pt x="13526" y="2889"/>
                  </a:lnTo>
                  <a:lnTo>
                    <a:pt x="13326" y="2703"/>
                  </a:lnTo>
                  <a:lnTo>
                    <a:pt x="13100" y="2516"/>
                  </a:lnTo>
                  <a:lnTo>
                    <a:pt x="12847" y="2343"/>
                  </a:lnTo>
                  <a:lnTo>
                    <a:pt x="12594" y="2170"/>
                  </a:lnTo>
                  <a:lnTo>
                    <a:pt x="12314" y="2010"/>
                  </a:lnTo>
                  <a:lnTo>
                    <a:pt x="12021" y="1851"/>
                  </a:lnTo>
                  <a:lnTo>
                    <a:pt x="11715" y="1691"/>
                  </a:lnTo>
                  <a:lnTo>
                    <a:pt x="11090" y="1398"/>
                  </a:lnTo>
                  <a:lnTo>
                    <a:pt x="10451" y="1118"/>
                  </a:lnTo>
                  <a:lnTo>
                    <a:pt x="9812" y="879"/>
                  </a:lnTo>
                  <a:lnTo>
                    <a:pt x="9199" y="653"/>
                  </a:lnTo>
                  <a:lnTo>
                    <a:pt x="8640" y="453"/>
                  </a:lnTo>
                  <a:lnTo>
                    <a:pt x="8121" y="293"/>
                  </a:lnTo>
                  <a:lnTo>
                    <a:pt x="7362" y="80"/>
                  </a:lnTo>
                  <a:lnTo>
                    <a:pt x="7083"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23;p22">
              <a:extLst>
                <a:ext uri="{FF2B5EF4-FFF2-40B4-BE49-F238E27FC236}">
                  <a16:creationId xmlns:a16="http://schemas.microsoft.com/office/drawing/2014/main" id="{DD258F5D-2C33-943B-6D17-F18840D16A9F}"/>
                </a:ext>
              </a:extLst>
            </p:cNvPr>
            <p:cNvSpPr/>
            <p:nvPr/>
          </p:nvSpPr>
          <p:spPr>
            <a:xfrm>
              <a:off x="3103750" y="2543150"/>
              <a:ext cx="1412475" cy="1249400"/>
            </a:xfrm>
            <a:custGeom>
              <a:avLst/>
              <a:gdLst/>
              <a:ahLst/>
              <a:cxnLst/>
              <a:rect l="l" t="t" r="r" b="b"/>
              <a:pathLst>
                <a:path w="56499" h="49976" extrusionOk="0">
                  <a:moveTo>
                    <a:pt x="8853" y="0"/>
                  </a:moveTo>
                  <a:lnTo>
                    <a:pt x="7682" y="200"/>
                  </a:lnTo>
                  <a:lnTo>
                    <a:pt x="6537" y="426"/>
                  </a:lnTo>
                  <a:lnTo>
                    <a:pt x="5392" y="653"/>
                  </a:lnTo>
                  <a:lnTo>
                    <a:pt x="4274" y="892"/>
                  </a:lnTo>
                  <a:lnTo>
                    <a:pt x="3169" y="1132"/>
                  </a:lnTo>
                  <a:lnTo>
                    <a:pt x="2091" y="1385"/>
                  </a:lnTo>
                  <a:lnTo>
                    <a:pt x="1039" y="1638"/>
                  </a:lnTo>
                  <a:lnTo>
                    <a:pt x="1" y="1891"/>
                  </a:lnTo>
                  <a:lnTo>
                    <a:pt x="520" y="3448"/>
                  </a:lnTo>
                  <a:lnTo>
                    <a:pt x="1079" y="5072"/>
                  </a:lnTo>
                  <a:lnTo>
                    <a:pt x="1678" y="6790"/>
                  </a:lnTo>
                  <a:lnTo>
                    <a:pt x="2304" y="8560"/>
                  </a:lnTo>
                  <a:lnTo>
                    <a:pt x="2983" y="10397"/>
                  </a:lnTo>
                  <a:lnTo>
                    <a:pt x="3688" y="12288"/>
                  </a:lnTo>
                  <a:lnTo>
                    <a:pt x="4420" y="14218"/>
                  </a:lnTo>
                  <a:lnTo>
                    <a:pt x="5179" y="16175"/>
                  </a:lnTo>
                  <a:lnTo>
                    <a:pt x="5978" y="18159"/>
                  </a:lnTo>
                  <a:lnTo>
                    <a:pt x="6803" y="20155"/>
                  </a:lnTo>
                  <a:lnTo>
                    <a:pt x="7655" y="22152"/>
                  </a:lnTo>
                  <a:lnTo>
                    <a:pt x="8521" y="24162"/>
                  </a:lnTo>
                  <a:lnTo>
                    <a:pt x="9413" y="26146"/>
                  </a:lnTo>
                  <a:lnTo>
                    <a:pt x="10331" y="28116"/>
                  </a:lnTo>
                  <a:lnTo>
                    <a:pt x="11263" y="30046"/>
                  </a:lnTo>
                  <a:lnTo>
                    <a:pt x="11729" y="31005"/>
                  </a:lnTo>
                  <a:lnTo>
                    <a:pt x="12208" y="31950"/>
                  </a:lnTo>
                  <a:lnTo>
                    <a:pt x="12687" y="32882"/>
                  </a:lnTo>
                  <a:lnTo>
                    <a:pt x="13167" y="33801"/>
                  </a:lnTo>
                  <a:lnTo>
                    <a:pt x="13659" y="34706"/>
                  </a:lnTo>
                  <a:lnTo>
                    <a:pt x="14152" y="35598"/>
                  </a:lnTo>
                  <a:lnTo>
                    <a:pt x="14644" y="36476"/>
                  </a:lnTo>
                  <a:lnTo>
                    <a:pt x="15137" y="37328"/>
                  </a:lnTo>
                  <a:lnTo>
                    <a:pt x="15629" y="38167"/>
                  </a:lnTo>
                  <a:lnTo>
                    <a:pt x="16135" y="38992"/>
                  </a:lnTo>
                  <a:lnTo>
                    <a:pt x="16628" y="39791"/>
                  </a:lnTo>
                  <a:lnTo>
                    <a:pt x="17134" y="40563"/>
                  </a:lnTo>
                  <a:lnTo>
                    <a:pt x="17640" y="41322"/>
                  </a:lnTo>
                  <a:lnTo>
                    <a:pt x="18145" y="42054"/>
                  </a:lnTo>
                  <a:lnTo>
                    <a:pt x="18665" y="42760"/>
                  </a:lnTo>
                  <a:lnTo>
                    <a:pt x="19170" y="43439"/>
                  </a:lnTo>
                  <a:lnTo>
                    <a:pt x="19676" y="44091"/>
                  </a:lnTo>
                  <a:lnTo>
                    <a:pt x="20182" y="44717"/>
                  </a:lnTo>
                  <a:lnTo>
                    <a:pt x="20701" y="45316"/>
                  </a:lnTo>
                  <a:lnTo>
                    <a:pt x="21207" y="45875"/>
                  </a:lnTo>
                  <a:lnTo>
                    <a:pt x="21713" y="46407"/>
                  </a:lnTo>
                  <a:lnTo>
                    <a:pt x="22232" y="46913"/>
                  </a:lnTo>
                  <a:lnTo>
                    <a:pt x="22738" y="47379"/>
                  </a:lnTo>
                  <a:lnTo>
                    <a:pt x="23244" y="47819"/>
                  </a:lnTo>
                  <a:lnTo>
                    <a:pt x="23750" y="48205"/>
                  </a:lnTo>
                  <a:lnTo>
                    <a:pt x="24269" y="48564"/>
                  </a:lnTo>
                  <a:lnTo>
                    <a:pt x="24522" y="48737"/>
                  </a:lnTo>
                  <a:lnTo>
                    <a:pt x="24762" y="48883"/>
                  </a:lnTo>
                  <a:lnTo>
                    <a:pt x="25015" y="49030"/>
                  </a:lnTo>
                  <a:lnTo>
                    <a:pt x="25268" y="49176"/>
                  </a:lnTo>
                  <a:lnTo>
                    <a:pt x="25520" y="49296"/>
                  </a:lnTo>
                  <a:lnTo>
                    <a:pt x="25773" y="49416"/>
                  </a:lnTo>
                  <a:lnTo>
                    <a:pt x="26026" y="49522"/>
                  </a:lnTo>
                  <a:lnTo>
                    <a:pt x="26279" y="49616"/>
                  </a:lnTo>
                  <a:lnTo>
                    <a:pt x="26519" y="49696"/>
                  </a:lnTo>
                  <a:lnTo>
                    <a:pt x="26772" y="49775"/>
                  </a:lnTo>
                  <a:lnTo>
                    <a:pt x="27025" y="49829"/>
                  </a:lnTo>
                  <a:lnTo>
                    <a:pt x="27264" y="49882"/>
                  </a:lnTo>
                  <a:lnTo>
                    <a:pt x="27517" y="49922"/>
                  </a:lnTo>
                  <a:lnTo>
                    <a:pt x="27757" y="49948"/>
                  </a:lnTo>
                  <a:lnTo>
                    <a:pt x="28010" y="49975"/>
                  </a:lnTo>
                  <a:lnTo>
                    <a:pt x="28489" y="49975"/>
                  </a:lnTo>
                  <a:lnTo>
                    <a:pt x="28742" y="49948"/>
                  </a:lnTo>
                  <a:lnTo>
                    <a:pt x="28982" y="49922"/>
                  </a:lnTo>
                  <a:lnTo>
                    <a:pt x="29235" y="49882"/>
                  </a:lnTo>
                  <a:lnTo>
                    <a:pt x="29474" y="49829"/>
                  </a:lnTo>
                  <a:lnTo>
                    <a:pt x="29727" y="49775"/>
                  </a:lnTo>
                  <a:lnTo>
                    <a:pt x="29980" y="49696"/>
                  </a:lnTo>
                  <a:lnTo>
                    <a:pt x="30220" y="49616"/>
                  </a:lnTo>
                  <a:lnTo>
                    <a:pt x="30473" y="49522"/>
                  </a:lnTo>
                  <a:lnTo>
                    <a:pt x="30726" y="49416"/>
                  </a:lnTo>
                  <a:lnTo>
                    <a:pt x="30979" y="49296"/>
                  </a:lnTo>
                  <a:lnTo>
                    <a:pt x="31231" y="49176"/>
                  </a:lnTo>
                  <a:lnTo>
                    <a:pt x="31471" y="49030"/>
                  </a:lnTo>
                  <a:lnTo>
                    <a:pt x="31724" y="48883"/>
                  </a:lnTo>
                  <a:lnTo>
                    <a:pt x="31977" y="48737"/>
                  </a:lnTo>
                  <a:lnTo>
                    <a:pt x="32230" y="48564"/>
                  </a:lnTo>
                  <a:lnTo>
                    <a:pt x="32736" y="48205"/>
                  </a:lnTo>
                  <a:lnTo>
                    <a:pt x="33255" y="47819"/>
                  </a:lnTo>
                  <a:lnTo>
                    <a:pt x="33761" y="47379"/>
                  </a:lnTo>
                  <a:lnTo>
                    <a:pt x="34267" y="46913"/>
                  </a:lnTo>
                  <a:lnTo>
                    <a:pt x="34773" y="46407"/>
                  </a:lnTo>
                  <a:lnTo>
                    <a:pt x="35292" y="45875"/>
                  </a:lnTo>
                  <a:lnTo>
                    <a:pt x="35798" y="45316"/>
                  </a:lnTo>
                  <a:lnTo>
                    <a:pt x="36303" y="44717"/>
                  </a:lnTo>
                  <a:lnTo>
                    <a:pt x="36823" y="44091"/>
                  </a:lnTo>
                  <a:lnTo>
                    <a:pt x="37329" y="43439"/>
                  </a:lnTo>
                  <a:lnTo>
                    <a:pt x="37834" y="42760"/>
                  </a:lnTo>
                  <a:lnTo>
                    <a:pt x="38340" y="42054"/>
                  </a:lnTo>
                  <a:lnTo>
                    <a:pt x="38859" y="41322"/>
                  </a:lnTo>
                  <a:lnTo>
                    <a:pt x="39352" y="40563"/>
                  </a:lnTo>
                  <a:lnTo>
                    <a:pt x="39858" y="39791"/>
                  </a:lnTo>
                  <a:lnTo>
                    <a:pt x="40364" y="38992"/>
                  </a:lnTo>
                  <a:lnTo>
                    <a:pt x="40870" y="38167"/>
                  </a:lnTo>
                  <a:lnTo>
                    <a:pt x="41362" y="37328"/>
                  </a:lnTo>
                  <a:lnTo>
                    <a:pt x="41855" y="36476"/>
                  </a:lnTo>
                  <a:lnTo>
                    <a:pt x="42347" y="35598"/>
                  </a:lnTo>
                  <a:lnTo>
                    <a:pt x="42840" y="34706"/>
                  </a:lnTo>
                  <a:lnTo>
                    <a:pt x="43332" y="33801"/>
                  </a:lnTo>
                  <a:lnTo>
                    <a:pt x="43812" y="32882"/>
                  </a:lnTo>
                  <a:lnTo>
                    <a:pt x="44291" y="31950"/>
                  </a:lnTo>
                  <a:lnTo>
                    <a:pt x="44770" y="31005"/>
                  </a:lnTo>
                  <a:lnTo>
                    <a:pt x="45236" y="30046"/>
                  </a:lnTo>
                  <a:lnTo>
                    <a:pt x="46168" y="28116"/>
                  </a:lnTo>
                  <a:lnTo>
                    <a:pt x="47086" y="26146"/>
                  </a:lnTo>
                  <a:lnTo>
                    <a:pt x="47978" y="24162"/>
                  </a:lnTo>
                  <a:lnTo>
                    <a:pt x="48844" y="22152"/>
                  </a:lnTo>
                  <a:lnTo>
                    <a:pt x="49696" y="20155"/>
                  </a:lnTo>
                  <a:lnTo>
                    <a:pt x="50521" y="18159"/>
                  </a:lnTo>
                  <a:lnTo>
                    <a:pt x="51307" y="16175"/>
                  </a:lnTo>
                  <a:lnTo>
                    <a:pt x="52079" y="14218"/>
                  </a:lnTo>
                  <a:lnTo>
                    <a:pt x="52811" y="12288"/>
                  </a:lnTo>
                  <a:lnTo>
                    <a:pt x="53516" y="10397"/>
                  </a:lnTo>
                  <a:lnTo>
                    <a:pt x="54195" y="8560"/>
                  </a:lnTo>
                  <a:lnTo>
                    <a:pt x="54821" y="6790"/>
                  </a:lnTo>
                  <a:lnTo>
                    <a:pt x="55420" y="5072"/>
                  </a:lnTo>
                  <a:lnTo>
                    <a:pt x="55979" y="3448"/>
                  </a:lnTo>
                  <a:lnTo>
                    <a:pt x="56498" y="1891"/>
                  </a:lnTo>
                  <a:lnTo>
                    <a:pt x="55460" y="1638"/>
                  </a:lnTo>
                  <a:lnTo>
                    <a:pt x="54408" y="1385"/>
                  </a:lnTo>
                  <a:lnTo>
                    <a:pt x="53317" y="1132"/>
                  </a:lnTo>
                  <a:lnTo>
                    <a:pt x="52225" y="892"/>
                  </a:lnTo>
                  <a:lnTo>
                    <a:pt x="51107" y="653"/>
                  </a:lnTo>
                  <a:lnTo>
                    <a:pt x="49962" y="426"/>
                  </a:lnTo>
                  <a:lnTo>
                    <a:pt x="48817" y="200"/>
                  </a:lnTo>
                  <a:lnTo>
                    <a:pt x="47646" y="0"/>
                  </a:lnTo>
                  <a:lnTo>
                    <a:pt x="47393" y="1039"/>
                  </a:lnTo>
                  <a:lnTo>
                    <a:pt x="47140" y="2077"/>
                  </a:lnTo>
                  <a:lnTo>
                    <a:pt x="46874" y="3102"/>
                  </a:lnTo>
                  <a:lnTo>
                    <a:pt x="46594" y="4127"/>
                  </a:lnTo>
                  <a:lnTo>
                    <a:pt x="46314" y="5139"/>
                  </a:lnTo>
                  <a:lnTo>
                    <a:pt x="46035" y="6137"/>
                  </a:lnTo>
                  <a:lnTo>
                    <a:pt x="45742" y="7136"/>
                  </a:lnTo>
                  <a:lnTo>
                    <a:pt x="45436" y="8121"/>
                  </a:lnTo>
                  <a:lnTo>
                    <a:pt x="45130" y="9106"/>
                  </a:lnTo>
                  <a:lnTo>
                    <a:pt x="44823" y="10078"/>
                  </a:lnTo>
                  <a:lnTo>
                    <a:pt x="44504" y="11036"/>
                  </a:lnTo>
                  <a:lnTo>
                    <a:pt x="44171" y="11982"/>
                  </a:lnTo>
                  <a:lnTo>
                    <a:pt x="43519" y="13845"/>
                  </a:lnTo>
                  <a:lnTo>
                    <a:pt x="42840" y="15669"/>
                  </a:lnTo>
                  <a:lnTo>
                    <a:pt x="42148" y="17453"/>
                  </a:lnTo>
                  <a:lnTo>
                    <a:pt x="41442" y="19184"/>
                  </a:lnTo>
                  <a:lnTo>
                    <a:pt x="40737" y="20861"/>
                  </a:lnTo>
                  <a:lnTo>
                    <a:pt x="40018" y="22485"/>
                  </a:lnTo>
                  <a:lnTo>
                    <a:pt x="39299" y="24043"/>
                  </a:lnTo>
                  <a:lnTo>
                    <a:pt x="38580" y="25560"/>
                  </a:lnTo>
                  <a:lnTo>
                    <a:pt x="37861" y="27011"/>
                  </a:lnTo>
                  <a:lnTo>
                    <a:pt x="37142" y="28396"/>
                  </a:lnTo>
                  <a:lnTo>
                    <a:pt x="36423" y="29714"/>
                  </a:lnTo>
                  <a:lnTo>
                    <a:pt x="35731" y="30965"/>
                  </a:lnTo>
                  <a:lnTo>
                    <a:pt x="35039" y="32150"/>
                  </a:lnTo>
                  <a:lnTo>
                    <a:pt x="34360" y="33268"/>
                  </a:lnTo>
                  <a:lnTo>
                    <a:pt x="33694" y="34293"/>
                  </a:lnTo>
                  <a:lnTo>
                    <a:pt x="33055" y="35252"/>
                  </a:lnTo>
                  <a:lnTo>
                    <a:pt x="32443" y="36130"/>
                  </a:lnTo>
                  <a:lnTo>
                    <a:pt x="31844" y="36929"/>
                  </a:lnTo>
                  <a:lnTo>
                    <a:pt x="31551" y="37302"/>
                  </a:lnTo>
                  <a:lnTo>
                    <a:pt x="31271" y="37635"/>
                  </a:lnTo>
                  <a:lnTo>
                    <a:pt x="31005" y="37967"/>
                  </a:lnTo>
                  <a:lnTo>
                    <a:pt x="30739" y="38260"/>
                  </a:lnTo>
                  <a:lnTo>
                    <a:pt x="30473" y="38540"/>
                  </a:lnTo>
                  <a:lnTo>
                    <a:pt x="30233" y="38806"/>
                  </a:lnTo>
                  <a:lnTo>
                    <a:pt x="29980" y="39032"/>
                  </a:lnTo>
                  <a:lnTo>
                    <a:pt x="29754" y="39245"/>
                  </a:lnTo>
                  <a:lnTo>
                    <a:pt x="29527" y="39432"/>
                  </a:lnTo>
                  <a:lnTo>
                    <a:pt x="29314" y="39591"/>
                  </a:lnTo>
                  <a:lnTo>
                    <a:pt x="29115" y="39725"/>
                  </a:lnTo>
                  <a:lnTo>
                    <a:pt x="28915" y="39844"/>
                  </a:lnTo>
                  <a:lnTo>
                    <a:pt x="28729" y="39938"/>
                  </a:lnTo>
                  <a:lnTo>
                    <a:pt x="28556" y="39991"/>
                  </a:lnTo>
                  <a:lnTo>
                    <a:pt x="28396" y="40031"/>
                  </a:lnTo>
                  <a:lnTo>
                    <a:pt x="28250" y="40044"/>
                  </a:lnTo>
                  <a:lnTo>
                    <a:pt x="28103" y="40031"/>
                  </a:lnTo>
                  <a:lnTo>
                    <a:pt x="27930" y="39991"/>
                  </a:lnTo>
                  <a:lnTo>
                    <a:pt x="27757" y="39938"/>
                  </a:lnTo>
                  <a:lnTo>
                    <a:pt x="27584" y="39844"/>
                  </a:lnTo>
                  <a:lnTo>
                    <a:pt x="27384" y="39725"/>
                  </a:lnTo>
                  <a:lnTo>
                    <a:pt x="27185" y="39591"/>
                  </a:lnTo>
                  <a:lnTo>
                    <a:pt x="26972" y="39432"/>
                  </a:lnTo>
                  <a:lnTo>
                    <a:pt x="26745" y="39245"/>
                  </a:lnTo>
                  <a:lnTo>
                    <a:pt x="26506" y="39032"/>
                  </a:lnTo>
                  <a:lnTo>
                    <a:pt x="26266" y="38806"/>
                  </a:lnTo>
                  <a:lnTo>
                    <a:pt x="26026" y="38540"/>
                  </a:lnTo>
                  <a:lnTo>
                    <a:pt x="25760" y="38260"/>
                  </a:lnTo>
                  <a:lnTo>
                    <a:pt x="25494" y="37967"/>
                  </a:lnTo>
                  <a:lnTo>
                    <a:pt x="25228" y="37635"/>
                  </a:lnTo>
                  <a:lnTo>
                    <a:pt x="24935" y="37302"/>
                  </a:lnTo>
                  <a:lnTo>
                    <a:pt x="24655" y="36929"/>
                  </a:lnTo>
                  <a:lnTo>
                    <a:pt x="24056" y="36130"/>
                  </a:lnTo>
                  <a:lnTo>
                    <a:pt x="23444" y="35252"/>
                  </a:lnTo>
                  <a:lnTo>
                    <a:pt x="22791" y="34293"/>
                  </a:lnTo>
                  <a:lnTo>
                    <a:pt x="22139" y="33268"/>
                  </a:lnTo>
                  <a:lnTo>
                    <a:pt x="21460" y="32150"/>
                  </a:lnTo>
                  <a:lnTo>
                    <a:pt x="20768" y="30965"/>
                  </a:lnTo>
                  <a:lnTo>
                    <a:pt x="20062" y="29714"/>
                  </a:lnTo>
                  <a:lnTo>
                    <a:pt x="19357" y="28396"/>
                  </a:lnTo>
                  <a:lnTo>
                    <a:pt x="18638" y="27011"/>
                  </a:lnTo>
                  <a:lnTo>
                    <a:pt x="17919" y="25560"/>
                  </a:lnTo>
                  <a:lnTo>
                    <a:pt x="17200" y="24043"/>
                  </a:lnTo>
                  <a:lnTo>
                    <a:pt x="16481" y="22485"/>
                  </a:lnTo>
                  <a:lnTo>
                    <a:pt x="15763" y="20861"/>
                  </a:lnTo>
                  <a:lnTo>
                    <a:pt x="15044" y="19184"/>
                  </a:lnTo>
                  <a:lnTo>
                    <a:pt x="14351" y="17453"/>
                  </a:lnTo>
                  <a:lnTo>
                    <a:pt x="13659" y="15669"/>
                  </a:lnTo>
                  <a:lnTo>
                    <a:pt x="12980" y="13845"/>
                  </a:lnTo>
                  <a:lnTo>
                    <a:pt x="12315" y="11982"/>
                  </a:lnTo>
                  <a:lnTo>
                    <a:pt x="11995" y="11036"/>
                  </a:lnTo>
                  <a:lnTo>
                    <a:pt x="11676" y="10078"/>
                  </a:lnTo>
                  <a:lnTo>
                    <a:pt x="11369" y="9106"/>
                  </a:lnTo>
                  <a:lnTo>
                    <a:pt x="11063" y="8121"/>
                  </a:lnTo>
                  <a:lnTo>
                    <a:pt x="10757" y="7136"/>
                  </a:lnTo>
                  <a:lnTo>
                    <a:pt x="10464" y="6137"/>
                  </a:lnTo>
                  <a:lnTo>
                    <a:pt x="10185" y="5139"/>
                  </a:lnTo>
                  <a:lnTo>
                    <a:pt x="9892" y="4127"/>
                  </a:lnTo>
                  <a:lnTo>
                    <a:pt x="9626" y="3102"/>
                  </a:lnTo>
                  <a:lnTo>
                    <a:pt x="9359" y="2077"/>
                  </a:lnTo>
                  <a:lnTo>
                    <a:pt x="9106" y="1039"/>
                  </a:lnTo>
                  <a:lnTo>
                    <a:pt x="8853"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24;p22">
              <a:extLst>
                <a:ext uri="{FF2B5EF4-FFF2-40B4-BE49-F238E27FC236}">
                  <a16:creationId xmlns:a16="http://schemas.microsoft.com/office/drawing/2014/main" id="{E926CF92-FA5F-9715-B21C-E2F8C2A96B34}"/>
                </a:ext>
              </a:extLst>
            </p:cNvPr>
            <p:cNvSpPr/>
            <p:nvPr/>
          </p:nvSpPr>
          <p:spPr>
            <a:xfrm>
              <a:off x="3363025" y="2372750"/>
              <a:ext cx="893925" cy="751175"/>
            </a:xfrm>
            <a:custGeom>
              <a:avLst/>
              <a:gdLst/>
              <a:ahLst/>
              <a:cxnLst/>
              <a:rect l="l" t="t" r="r" b="b"/>
              <a:pathLst>
                <a:path w="35757" h="30047" extrusionOk="0">
                  <a:moveTo>
                    <a:pt x="8999" y="1"/>
                  </a:moveTo>
                  <a:lnTo>
                    <a:pt x="8680" y="14"/>
                  </a:lnTo>
                  <a:lnTo>
                    <a:pt x="8360" y="27"/>
                  </a:lnTo>
                  <a:lnTo>
                    <a:pt x="8054" y="54"/>
                  </a:lnTo>
                  <a:lnTo>
                    <a:pt x="7761" y="94"/>
                  </a:lnTo>
                  <a:lnTo>
                    <a:pt x="7482" y="134"/>
                  </a:lnTo>
                  <a:lnTo>
                    <a:pt x="6776" y="280"/>
                  </a:lnTo>
                  <a:lnTo>
                    <a:pt x="6124" y="413"/>
                  </a:lnTo>
                  <a:lnTo>
                    <a:pt x="5511" y="560"/>
                  </a:lnTo>
                  <a:lnTo>
                    <a:pt x="4926" y="706"/>
                  </a:lnTo>
                  <a:lnTo>
                    <a:pt x="4659" y="799"/>
                  </a:lnTo>
                  <a:lnTo>
                    <a:pt x="4393" y="892"/>
                  </a:lnTo>
                  <a:lnTo>
                    <a:pt x="4127" y="986"/>
                  </a:lnTo>
                  <a:lnTo>
                    <a:pt x="3887" y="1105"/>
                  </a:lnTo>
                  <a:lnTo>
                    <a:pt x="3634" y="1212"/>
                  </a:lnTo>
                  <a:lnTo>
                    <a:pt x="3408" y="1345"/>
                  </a:lnTo>
                  <a:lnTo>
                    <a:pt x="3182" y="1478"/>
                  </a:lnTo>
                  <a:lnTo>
                    <a:pt x="2955" y="1638"/>
                  </a:lnTo>
                  <a:lnTo>
                    <a:pt x="2742" y="1798"/>
                  </a:lnTo>
                  <a:lnTo>
                    <a:pt x="2543" y="1984"/>
                  </a:lnTo>
                  <a:lnTo>
                    <a:pt x="2343" y="2170"/>
                  </a:lnTo>
                  <a:lnTo>
                    <a:pt x="2143" y="2383"/>
                  </a:lnTo>
                  <a:lnTo>
                    <a:pt x="1957" y="2610"/>
                  </a:lnTo>
                  <a:lnTo>
                    <a:pt x="1771" y="2849"/>
                  </a:lnTo>
                  <a:lnTo>
                    <a:pt x="1597" y="3116"/>
                  </a:lnTo>
                  <a:lnTo>
                    <a:pt x="1424" y="3395"/>
                  </a:lnTo>
                  <a:lnTo>
                    <a:pt x="1251" y="3701"/>
                  </a:lnTo>
                  <a:lnTo>
                    <a:pt x="1078" y="4034"/>
                  </a:lnTo>
                  <a:lnTo>
                    <a:pt x="919" y="4380"/>
                  </a:lnTo>
                  <a:lnTo>
                    <a:pt x="772" y="4753"/>
                  </a:lnTo>
                  <a:lnTo>
                    <a:pt x="612" y="5152"/>
                  </a:lnTo>
                  <a:lnTo>
                    <a:pt x="466" y="5565"/>
                  </a:lnTo>
                  <a:lnTo>
                    <a:pt x="320" y="6018"/>
                  </a:lnTo>
                  <a:lnTo>
                    <a:pt x="173" y="6497"/>
                  </a:lnTo>
                  <a:lnTo>
                    <a:pt x="107" y="6750"/>
                  </a:lnTo>
                  <a:lnTo>
                    <a:pt x="53" y="7016"/>
                  </a:lnTo>
                  <a:lnTo>
                    <a:pt x="27" y="7309"/>
                  </a:lnTo>
                  <a:lnTo>
                    <a:pt x="0" y="7615"/>
                  </a:lnTo>
                  <a:lnTo>
                    <a:pt x="0" y="7948"/>
                  </a:lnTo>
                  <a:lnTo>
                    <a:pt x="0" y="8281"/>
                  </a:lnTo>
                  <a:lnTo>
                    <a:pt x="27" y="8640"/>
                  </a:lnTo>
                  <a:lnTo>
                    <a:pt x="53" y="9013"/>
                  </a:lnTo>
                  <a:lnTo>
                    <a:pt x="107" y="9386"/>
                  </a:lnTo>
                  <a:lnTo>
                    <a:pt x="160" y="9785"/>
                  </a:lnTo>
                  <a:lnTo>
                    <a:pt x="226" y="10198"/>
                  </a:lnTo>
                  <a:lnTo>
                    <a:pt x="306" y="10610"/>
                  </a:lnTo>
                  <a:lnTo>
                    <a:pt x="493" y="11476"/>
                  </a:lnTo>
                  <a:lnTo>
                    <a:pt x="719" y="12381"/>
                  </a:lnTo>
                  <a:lnTo>
                    <a:pt x="985" y="13313"/>
                  </a:lnTo>
                  <a:lnTo>
                    <a:pt x="1278" y="14271"/>
                  </a:lnTo>
                  <a:lnTo>
                    <a:pt x="1584" y="15257"/>
                  </a:lnTo>
                  <a:lnTo>
                    <a:pt x="1930" y="16242"/>
                  </a:lnTo>
                  <a:lnTo>
                    <a:pt x="2290" y="17240"/>
                  </a:lnTo>
                  <a:lnTo>
                    <a:pt x="2662" y="18252"/>
                  </a:lnTo>
                  <a:lnTo>
                    <a:pt x="3049" y="19237"/>
                  </a:lnTo>
                  <a:lnTo>
                    <a:pt x="3435" y="20235"/>
                  </a:lnTo>
                  <a:lnTo>
                    <a:pt x="3834" y="21207"/>
                  </a:lnTo>
                  <a:lnTo>
                    <a:pt x="4233" y="22152"/>
                  </a:lnTo>
                  <a:lnTo>
                    <a:pt x="5019" y="23976"/>
                  </a:lnTo>
                  <a:lnTo>
                    <a:pt x="5764" y="25640"/>
                  </a:lnTo>
                  <a:lnTo>
                    <a:pt x="6443" y="27105"/>
                  </a:lnTo>
                  <a:lnTo>
                    <a:pt x="7029" y="28316"/>
                  </a:lnTo>
                  <a:lnTo>
                    <a:pt x="7468" y="29248"/>
                  </a:lnTo>
                  <a:lnTo>
                    <a:pt x="7868" y="30047"/>
                  </a:lnTo>
                  <a:lnTo>
                    <a:pt x="17879" y="19357"/>
                  </a:lnTo>
                  <a:lnTo>
                    <a:pt x="27889" y="30047"/>
                  </a:lnTo>
                  <a:lnTo>
                    <a:pt x="28289" y="29248"/>
                  </a:lnTo>
                  <a:lnTo>
                    <a:pt x="28728" y="28316"/>
                  </a:lnTo>
                  <a:lnTo>
                    <a:pt x="29314" y="27105"/>
                  </a:lnTo>
                  <a:lnTo>
                    <a:pt x="29979" y="25640"/>
                  </a:lnTo>
                  <a:lnTo>
                    <a:pt x="30725" y="23976"/>
                  </a:lnTo>
                  <a:lnTo>
                    <a:pt x="31524" y="22152"/>
                  </a:lnTo>
                  <a:lnTo>
                    <a:pt x="31923" y="21207"/>
                  </a:lnTo>
                  <a:lnTo>
                    <a:pt x="32309" y="20235"/>
                  </a:lnTo>
                  <a:lnTo>
                    <a:pt x="32708" y="19237"/>
                  </a:lnTo>
                  <a:lnTo>
                    <a:pt x="33095" y="18252"/>
                  </a:lnTo>
                  <a:lnTo>
                    <a:pt x="33467" y="17240"/>
                  </a:lnTo>
                  <a:lnTo>
                    <a:pt x="33827" y="16242"/>
                  </a:lnTo>
                  <a:lnTo>
                    <a:pt x="34173" y="15257"/>
                  </a:lnTo>
                  <a:lnTo>
                    <a:pt x="34479" y="14271"/>
                  </a:lnTo>
                  <a:lnTo>
                    <a:pt x="34772" y="13313"/>
                  </a:lnTo>
                  <a:lnTo>
                    <a:pt x="35038" y="12381"/>
                  </a:lnTo>
                  <a:lnTo>
                    <a:pt x="35264" y="11476"/>
                  </a:lnTo>
                  <a:lnTo>
                    <a:pt x="35451" y="10610"/>
                  </a:lnTo>
                  <a:lnTo>
                    <a:pt x="35531" y="10198"/>
                  </a:lnTo>
                  <a:lnTo>
                    <a:pt x="35597" y="9785"/>
                  </a:lnTo>
                  <a:lnTo>
                    <a:pt x="35651" y="9386"/>
                  </a:lnTo>
                  <a:lnTo>
                    <a:pt x="35704" y="9013"/>
                  </a:lnTo>
                  <a:lnTo>
                    <a:pt x="35730" y="8640"/>
                  </a:lnTo>
                  <a:lnTo>
                    <a:pt x="35757" y="8281"/>
                  </a:lnTo>
                  <a:lnTo>
                    <a:pt x="35757" y="7948"/>
                  </a:lnTo>
                  <a:lnTo>
                    <a:pt x="35757" y="7615"/>
                  </a:lnTo>
                  <a:lnTo>
                    <a:pt x="35730" y="7309"/>
                  </a:lnTo>
                  <a:lnTo>
                    <a:pt x="35704" y="7016"/>
                  </a:lnTo>
                  <a:lnTo>
                    <a:pt x="35651" y="6750"/>
                  </a:lnTo>
                  <a:lnTo>
                    <a:pt x="35584" y="6497"/>
                  </a:lnTo>
                  <a:lnTo>
                    <a:pt x="35438" y="6018"/>
                  </a:lnTo>
                  <a:lnTo>
                    <a:pt x="35291" y="5565"/>
                  </a:lnTo>
                  <a:lnTo>
                    <a:pt x="35145" y="5152"/>
                  </a:lnTo>
                  <a:lnTo>
                    <a:pt x="34985" y="4753"/>
                  </a:lnTo>
                  <a:lnTo>
                    <a:pt x="34838" y="4380"/>
                  </a:lnTo>
                  <a:lnTo>
                    <a:pt x="34665" y="4034"/>
                  </a:lnTo>
                  <a:lnTo>
                    <a:pt x="34506" y="3701"/>
                  </a:lnTo>
                  <a:lnTo>
                    <a:pt x="34333" y="3395"/>
                  </a:lnTo>
                  <a:lnTo>
                    <a:pt x="34160" y="3116"/>
                  </a:lnTo>
                  <a:lnTo>
                    <a:pt x="33986" y="2849"/>
                  </a:lnTo>
                  <a:lnTo>
                    <a:pt x="33800" y="2610"/>
                  </a:lnTo>
                  <a:lnTo>
                    <a:pt x="33614" y="2383"/>
                  </a:lnTo>
                  <a:lnTo>
                    <a:pt x="33414" y="2170"/>
                  </a:lnTo>
                  <a:lnTo>
                    <a:pt x="33214" y="1984"/>
                  </a:lnTo>
                  <a:lnTo>
                    <a:pt x="33015" y="1798"/>
                  </a:lnTo>
                  <a:lnTo>
                    <a:pt x="32802" y="1638"/>
                  </a:lnTo>
                  <a:lnTo>
                    <a:pt x="32575" y="1478"/>
                  </a:lnTo>
                  <a:lnTo>
                    <a:pt x="32349" y="1345"/>
                  </a:lnTo>
                  <a:lnTo>
                    <a:pt x="32123" y="1212"/>
                  </a:lnTo>
                  <a:lnTo>
                    <a:pt x="31870" y="1105"/>
                  </a:lnTo>
                  <a:lnTo>
                    <a:pt x="31630" y="986"/>
                  </a:lnTo>
                  <a:lnTo>
                    <a:pt x="31364" y="892"/>
                  </a:lnTo>
                  <a:lnTo>
                    <a:pt x="31098" y="799"/>
                  </a:lnTo>
                  <a:lnTo>
                    <a:pt x="30831" y="706"/>
                  </a:lnTo>
                  <a:lnTo>
                    <a:pt x="30246" y="560"/>
                  </a:lnTo>
                  <a:lnTo>
                    <a:pt x="29633" y="413"/>
                  </a:lnTo>
                  <a:lnTo>
                    <a:pt x="28981" y="280"/>
                  </a:lnTo>
                  <a:lnTo>
                    <a:pt x="28275" y="134"/>
                  </a:lnTo>
                  <a:lnTo>
                    <a:pt x="27996" y="94"/>
                  </a:lnTo>
                  <a:lnTo>
                    <a:pt x="27703" y="54"/>
                  </a:lnTo>
                  <a:lnTo>
                    <a:pt x="27397" y="27"/>
                  </a:lnTo>
                  <a:lnTo>
                    <a:pt x="27077" y="14"/>
                  </a:lnTo>
                  <a:lnTo>
                    <a:pt x="26758" y="1"/>
                  </a:lnTo>
                  <a:lnTo>
                    <a:pt x="26425" y="14"/>
                  </a:lnTo>
                  <a:lnTo>
                    <a:pt x="25733" y="40"/>
                  </a:lnTo>
                  <a:lnTo>
                    <a:pt x="25027" y="94"/>
                  </a:lnTo>
                  <a:lnTo>
                    <a:pt x="24295" y="187"/>
                  </a:lnTo>
                  <a:lnTo>
                    <a:pt x="23563" y="293"/>
                  </a:lnTo>
                  <a:lnTo>
                    <a:pt x="22831" y="427"/>
                  </a:lnTo>
                  <a:lnTo>
                    <a:pt x="22112" y="560"/>
                  </a:lnTo>
                  <a:lnTo>
                    <a:pt x="21393" y="719"/>
                  </a:lnTo>
                  <a:lnTo>
                    <a:pt x="20714" y="879"/>
                  </a:lnTo>
                  <a:lnTo>
                    <a:pt x="20048" y="1039"/>
                  </a:lnTo>
                  <a:lnTo>
                    <a:pt x="18864" y="1358"/>
                  </a:lnTo>
                  <a:lnTo>
                    <a:pt x="17879" y="1651"/>
                  </a:lnTo>
                  <a:lnTo>
                    <a:pt x="16893" y="1358"/>
                  </a:lnTo>
                  <a:lnTo>
                    <a:pt x="15695" y="1039"/>
                  </a:lnTo>
                  <a:lnTo>
                    <a:pt x="15043" y="879"/>
                  </a:lnTo>
                  <a:lnTo>
                    <a:pt x="14364" y="719"/>
                  </a:lnTo>
                  <a:lnTo>
                    <a:pt x="13645" y="560"/>
                  </a:lnTo>
                  <a:lnTo>
                    <a:pt x="12926" y="427"/>
                  </a:lnTo>
                  <a:lnTo>
                    <a:pt x="12194" y="293"/>
                  </a:lnTo>
                  <a:lnTo>
                    <a:pt x="11462" y="187"/>
                  </a:lnTo>
                  <a:lnTo>
                    <a:pt x="10730" y="94"/>
                  </a:lnTo>
                  <a:lnTo>
                    <a:pt x="10024" y="40"/>
                  </a:lnTo>
                  <a:lnTo>
                    <a:pt x="9332" y="14"/>
                  </a:lnTo>
                  <a:lnTo>
                    <a:pt x="8999" y="1"/>
                  </a:lnTo>
                  <a:close/>
                </a:path>
              </a:pathLst>
            </a:custGeom>
            <a:solidFill>
              <a:srgbClr val="3AC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25;p22">
              <a:extLst>
                <a:ext uri="{FF2B5EF4-FFF2-40B4-BE49-F238E27FC236}">
                  <a16:creationId xmlns:a16="http://schemas.microsoft.com/office/drawing/2014/main" id="{6D3DD61D-471E-4E1D-0EE6-665E9C974AB8}"/>
                </a:ext>
              </a:extLst>
            </p:cNvPr>
            <p:cNvSpPr/>
            <p:nvPr/>
          </p:nvSpPr>
          <p:spPr>
            <a:xfrm>
              <a:off x="3477500" y="2187700"/>
              <a:ext cx="664975" cy="613725"/>
            </a:xfrm>
            <a:custGeom>
              <a:avLst/>
              <a:gdLst/>
              <a:ahLst/>
              <a:cxnLst/>
              <a:rect l="l" t="t" r="r" b="b"/>
              <a:pathLst>
                <a:path w="26599" h="24549" extrusionOk="0">
                  <a:moveTo>
                    <a:pt x="3368" y="1"/>
                  </a:moveTo>
                  <a:lnTo>
                    <a:pt x="0" y="13992"/>
                  </a:lnTo>
                  <a:lnTo>
                    <a:pt x="280" y="14445"/>
                  </a:lnTo>
                  <a:lnTo>
                    <a:pt x="613" y="14964"/>
                  </a:lnTo>
                  <a:lnTo>
                    <a:pt x="1079" y="15643"/>
                  </a:lnTo>
                  <a:lnTo>
                    <a:pt x="1651" y="16442"/>
                  </a:lnTo>
                  <a:lnTo>
                    <a:pt x="1984" y="16881"/>
                  </a:lnTo>
                  <a:lnTo>
                    <a:pt x="2343" y="17334"/>
                  </a:lnTo>
                  <a:lnTo>
                    <a:pt x="2716" y="17813"/>
                  </a:lnTo>
                  <a:lnTo>
                    <a:pt x="3116" y="18292"/>
                  </a:lnTo>
                  <a:lnTo>
                    <a:pt x="3542" y="18785"/>
                  </a:lnTo>
                  <a:lnTo>
                    <a:pt x="3994" y="19277"/>
                  </a:lnTo>
                  <a:lnTo>
                    <a:pt x="4460" y="19770"/>
                  </a:lnTo>
                  <a:lnTo>
                    <a:pt x="4939" y="20262"/>
                  </a:lnTo>
                  <a:lnTo>
                    <a:pt x="5445" y="20742"/>
                  </a:lnTo>
                  <a:lnTo>
                    <a:pt x="5978" y="21207"/>
                  </a:lnTo>
                  <a:lnTo>
                    <a:pt x="6510" y="21673"/>
                  </a:lnTo>
                  <a:lnTo>
                    <a:pt x="7069" y="22099"/>
                  </a:lnTo>
                  <a:lnTo>
                    <a:pt x="7642" y="22512"/>
                  </a:lnTo>
                  <a:lnTo>
                    <a:pt x="7935" y="22712"/>
                  </a:lnTo>
                  <a:lnTo>
                    <a:pt x="8227" y="22898"/>
                  </a:lnTo>
                  <a:lnTo>
                    <a:pt x="8520" y="23085"/>
                  </a:lnTo>
                  <a:lnTo>
                    <a:pt x="8827" y="23258"/>
                  </a:lnTo>
                  <a:lnTo>
                    <a:pt x="9133" y="23417"/>
                  </a:lnTo>
                  <a:lnTo>
                    <a:pt x="9439" y="23577"/>
                  </a:lnTo>
                  <a:lnTo>
                    <a:pt x="9745" y="23724"/>
                  </a:lnTo>
                  <a:lnTo>
                    <a:pt x="10051" y="23857"/>
                  </a:lnTo>
                  <a:lnTo>
                    <a:pt x="10371" y="23990"/>
                  </a:lnTo>
                  <a:lnTo>
                    <a:pt x="10690" y="24096"/>
                  </a:lnTo>
                  <a:lnTo>
                    <a:pt x="11010" y="24203"/>
                  </a:lnTo>
                  <a:lnTo>
                    <a:pt x="11329" y="24296"/>
                  </a:lnTo>
                  <a:lnTo>
                    <a:pt x="11649" y="24376"/>
                  </a:lnTo>
                  <a:lnTo>
                    <a:pt x="11982" y="24429"/>
                  </a:lnTo>
                  <a:lnTo>
                    <a:pt x="12301" y="24482"/>
                  </a:lnTo>
                  <a:lnTo>
                    <a:pt x="12634" y="24522"/>
                  </a:lnTo>
                  <a:lnTo>
                    <a:pt x="12967" y="24549"/>
                  </a:lnTo>
                  <a:lnTo>
                    <a:pt x="13619" y="24549"/>
                  </a:lnTo>
                  <a:lnTo>
                    <a:pt x="13952" y="24522"/>
                  </a:lnTo>
                  <a:lnTo>
                    <a:pt x="14285" y="24482"/>
                  </a:lnTo>
                  <a:lnTo>
                    <a:pt x="14617" y="24429"/>
                  </a:lnTo>
                  <a:lnTo>
                    <a:pt x="14937" y="24376"/>
                  </a:lnTo>
                  <a:lnTo>
                    <a:pt x="15256" y="24296"/>
                  </a:lnTo>
                  <a:lnTo>
                    <a:pt x="15576" y="24203"/>
                  </a:lnTo>
                  <a:lnTo>
                    <a:pt x="15895" y="24096"/>
                  </a:lnTo>
                  <a:lnTo>
                    <a:pt x="16215" y="23990"/>
                  </a:lnTo>
                  <a:lnTo>
                    <a:pt x="16534" y="23857"/>
                  </a:lnTo>
                  <a:lnTo>
                    <a:pt x="16841" y="23724"/>
                  </a:lnTo>
                  <a:lnTo>
                    <a:pt x="17147" y="23577"/>
                  </a:lnTo>
                  <a:lnTo>
                    <a:pt x="17453" y="23417"/>
                  </a:lnTo>
                  <a:lnTo>
                    <a:pt x="17759" y="23258"/>
                  </a:lnTo>
                  <a:lnTo>
                    <a:pt x="18065" y="23085"/>
                  </a:lnTo>
                  <a:lnTo>
                    <a:pt x="18358" y="22898"/>
                  </a:lnTo>
                  <a:lnTo>
                    <a:pt x="18651" y="22712"/>
                  </a:lnTo>
                  <a:lnTo>
                    <a:pt x="18944" y="22512"/>
                  </a:lnTo>
                  <a:lnTo>
                    <a:pt x="19516" y="22099"/>
                  </a:lnTo>
                  <a:lnTo>
                    <a:pt x="20076" y="21673"/>
                  </a:lnTo>
                  <a:lnTo>
                    <a:pt x="20621" y="21207"/>
                  </a:lnTo>
                  <a:lnTo>
                    <a:pt x="21140" y="20742"/>
                  </a:lnTo>
                  <a:lnTo>
                    <a:pt x="21646" y="20262"/>
                  </a:lnTo>
                  <a:lnTo>
                    <a:pt x="22139" y="19770"/>
                  </a:lnTo>
                  <a:lnTo>
                    <a:pt x="22605" y="19277"/>
                  </a:lnTo>
                  <a:lnTo>
                    <a:pt x="23044" y="18785"/>
                  </a:lnTo>
                  <a:lnTo>
                    <a:pt x="23470" y="18292"/>
                  </a:lnTo>
                  <a:lnTo>
                    <a:pt x="23883" y="17799"/>
                  </a:lnTo>
                  <a:lnTo>
                    <a:pt x="24256" y="17334"/>
                  </a:lnTo>
                  <a:lnTo>
                    <a:pt x="24615" y="16881"/>
                  </a:lnTo>
                  <a:lnTo>
                    <a:pt x="24935" y="16442"/>
                  </a:lnTo>
                  <a:lnTo>
                    <a:pt x="25520" y="15643"/>
                  </a:lnTo>
                  <a:lnTo>
                    <a:pt x="25973" y="14964"/>
                  </a:lnTo>
                  <a:lnTo>
                    <a:pt x="26319" y="14445"/>
                  </a:lnTo>
                  <a:lnTo>
                    <a:pt x="26599" y="13992"/>
                  </a:lnTo>
                  <a:lnTo>
                    <a:pt x="23231" y="1"/>
                  </a:lnTo>
                  <a:lnTo>
                    <a:pt x="22978" y="81"/>
                  </a:lnTo>
                  <a:lnTo>
                    <a:pt x="22272" y="267"/>
                  </a:lnTo>
                  <a:lnTo>
                    <a:pt x="21207" y="547"/>
                  </a:lnTo>
                  <a:lnTo>
                    <a:pt x="20555" y="693"/>
                  </a:lnTo>
                  <a:lnTo>
                    <a:pt x="19849" y="853"/>
                  </a:lnTo>
                  <a:lnTo>
                    <a:pt x="19090" y="1013"/>
                  </a:lnTo>
                  <a:lnTo>
                    <a:pt x="18292" y="1172"/>
                  </a:lnTo>
                  <a:lnTo>
                    <a:pt x="17466" y="1319"/>
                  </a:lnTo>
                  <a:lnTo>
                    <a:pt x="16628" y="1439"/>
                  </a:lnTo>
                  <a:lnTo>
                    <a:pt x="15776" y="1558"/>
                  </a:lnTo>
                  <a:lnTo>
                    <a:pt x="14937" y="1638"/>
                  </a:lnTo>
                  <a:lnTo>
                    <a:pt x="14098" y="1692"/>
                  </a:lnTo>
                  <a:lnTo>
                    <a:pt x="13699" y="1705"/>
                  </a:lnTo>
                  <a:lnTo>
                    <a:pt x="12900" y="1705"/>
                  </a:lnTo>
                  <a:lnTo>
                    <a:pt x="12487" y="1692"/>
                  </a:lnTo>
                  <a:lnTo>
                    <a:pt x="11662" y="1638"/>
                  </a:lnTo>
                  <a:lnTo>
                    <a:pt x="10810" y="1558"/>
                  </a:lnTo>
                  <a:lnTo>
                    <a:pt x="9958" y="1439"/>
                  </a:lnTo>
                  <a:lnTo>
                    <a:pt x="9119" y="1319"/>
                  </a:lnTo>
                  <a:lnTo>
                    <a:pt x="8294" y="1172"/>
                  </a:lnTo>
                  <a:lnTo>
                    <a:pt x="7509" y="1013"/>
                  </a:lnTo>
                  <a:lnTo>
                    <a:pt x="6750" y="853"/>
                  </a:lnTo>
                  <a:lnTo>
                    <a:pt x="6044" y="693"/>
                  </a:lnTo>
                  <a:lnTo>
                    <a:pt x="5392" y="547"/>
                  </a:lnTo>
                  <a:lnTo>
                    <a:pt x="4327" y="267"/>
                  </a:lnTo>
                  <a:lnTo>
                    <a:pt x="3621" y="81"/>
                  </a:lnTo>
                  <a:lnTo>
                    <a:pt x="3368" y="1"/>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26;p22">
              <a:extLst>
                <a:ext uri="{FF2B5EF4-FFF2-40B4-BE49-F238E27FC236}">
                  <a16:creationId xmlns:a16="http://schemas.microsoft.com/office/drawing/2014/main" id="{66CCD34F-97E8-B58E-6012-CD615A047171}"/>
                </a:ext>
              </a:extLst>
            </p:cNvPr>
            <p:cNvSpPr/>
            <p:nvPr/>
          </p:nvSpPr>
          <p:spPr>
            <a:xfrm>
              <a:off x="3304775" y="1115400"/>
              <a:ext cx="1010425" cy="1221425"/>
            </a:xfrm>
            <a:custGeom>
              <a:avLst/>
              <a:gdLst/>
              <a:ahLst/>
              <a:cxnLst/>
              <a:rect l="l" t="t" r="r" b="b"/>
              <a:pathLst>
                <a:path w="40417" h="48857" extrusionOk="0">
                  <a:moveTo>
                    <a:pt x="19516" y="0"/>
                  </a:moveTo>
                  <a:lnTo>
                    <a:pt x="18837" y="27"/>
                  </a:lnTo>
                  <a:lnTo>
                    <a:pt x="18172" y="67"/>
                  </a:lnTo>
                  <a:lnTo>
                    <a:pt x="17519" y="120"/>
                  </a:lnTo>
                  <a:lnTo>
                    <a:pt x="16880" y="187"/>
                  </a:lnTo>
                  <a:lnTo>
                    <a:pt x="16255" y="280"/>
                  </a:lnTo>
                  <a:lnTo>
                    <a:pt x="15642" y="373"/>
                  </a:lnTo>
                  <a:lnTo>
                    <a:pt x="15043" y="493"/>
                  </a:lnTo>
                  <a:lnTo>
                    <a:pt x="14471" y="626"/>
                  </a:lnTo>
                  <a:lnTo>
                    <a:pt x="13898" y="759"/>
                  </a:lnTo>
                  <a:lnTo>
                    <a:pt x="13339" y="919"/>
                  </a:lnTo>
                  <a:lnTo>
                    <a:pt x="12794" y="1092"/>
                  </a:lnTo>
                  <a:lnTo>
                    <a:pt x="12261" y="1278"/>
                  </a:lnTo>
                  <a:lnTo>
                    <a:pt x="11742" y="1478"/>
                  </a:lnTo>
                  <a:lnTo>
                    <a:pt x="11236" y="1691"/>
                  </a:lnTo>
                  <a:lnTo>
                    <a:pt x="10743" y="1917"/>
                  </a:lnTo>
                  <a:lnTo>
                    <a:pt x="10264" y="2157"/>
                  </a:lnTo>
                  <a:lnTo>
                    <a:pt x="9798" y="2410"/>
                  </a:lnTo>
                  <a:lnTo>
                    <a:pt x="9346" y="2663"/>
                  </a:lnTo>
                  <a:lnTo>
                    <a:pt x="8906" y="2942"/>
                  </a:lnTo>
                  <a:lnTo>
                    <a:pt x="8467" y="3235"/>
                  </a:lnTo>
                  <a:lnTo>
                    <a:pt x="8054" y="3528"/>
                  </a:lnTo>
                  <a:lnTo>
                    <a:pt x="7642" y="3848"/>
                  </a:lnTo>
                  <a:lnTo>
                    <a:pt x="7242" y="4167"/>
                  </a:lnTo>
                  <a:lnTo>
                    <a:pt x="6870" y="4500"/>
                  </a:lnTo>
                  <a:lnTo>
                    <a:pt x="6497" y="4846"/>
                  </a:lnTo>
                  <a:lnTo>
                    <a:pt x="6137" y="5206"/>
                  </a:lnTo>
                  <a:lnTo>
                    <a:pt x="5778" y="5578"/>
                  </a:lnTo>
                  <a:lnTo>
                    <a:pt x="5445" y="5951"/>
                  </a:lnTo>
                  <a:lnTo>
                    <a:pt x="5126" y="6337"/>
                  </a:lnTo>
                  <a:lnTo>
                    <a:pt x="4806" y="6736"/>
                  </a:lnTo>
                  <a:lnTo>
                    <a:pt x="4500" y="7149"/>
                  </a:lnTo>
                  <a:lnTo>
                    <a:pt x="4207" y="7575"/>
                  </a:lnTo>
                  <a:lnTo>
                    <a:pt x="3927" y="8001"/>
                  </a:lnTo>
                  <a:lnTo>
                    <a:pt x="3648" y="8440"/>
                  </a:lnTo>
                  <a:lnTo>
                    <a:pt x="3395" y="8880"/>
                  </a:lnTo>
                  <a:lnTo>
                    <a:pt x="3142" y="9346"/>
                  </a:lnTo>
                  <a:lnTo>
                    <a:pt x="2902" y="9812"/>
                  </a:lnTo>
                  <a:lnTo>
                    <a:pt x="2676" y="10278"/>
                  </a:lnTo>
                  <a:lnTo>
                    <a:pt x="2450" y="10770"/>
                  </a:lnTo>
                  <a:lnTo>
                    <a:pt x="2237" y="11263"/>
                  </a:lnTo>
                  <a:lnTo>
                    <a:pt x="2050" y="11755"/>
                  </a:lnTo>
                  <a:lnTo>
                    <a:pt x="1851" y="12261"/>
                  </a:lnTo>
                  <a:lnTo>
                    <a:pt x="1678" y="12780"/>
                  </a:lnTo>
                  <a:lnTo>
                    <a:pt x="1505" y="13299"/>
                  </a:lnTo>
                  <a:lnTo>
                    <a:pt x="1345" y="13832"/>
                  </a:lnTo>
                  <a:lnTo>
                    <a:pt x="1198" y="14378"/>
                  </a:lnTo>
                  <a:lnTo>
                    <a:pt x="1052" y="14910"/>
                  </a:lnTo>
                  <a:lnTo>
                    <a:pt x="919" y="15469"/>
                  </a:lnTo>
                  <a:lnTo>
                    <a:pt x="799" y="16028"/>
                  </a:lnTo>
                  <a:lnTo>
                    <a:pt x="693" y="16588"/>
                  </a:lnTo>
                  <a:lnTo>
                    <a:pt x="586" y="17160"/>
                  </a:lnTo>
                  <a:lnTo>
                    <a:pt x="493" y="17732"/>
                  </a:lnTo>
                  <a:lnTo>
                    <a:pt x="400" y="18318"/>
                  </a:lnTo>
                  <a:lnTo>
                    <a:pt x="320" y="18904"/>
                  </a:lnTo>
                  <a:lnTo>
                    <a:pt x="253" y="19503"/>
                  </a:lnTo>
                  <a:lnTo>
                    <a:pt x="187" y="20102"/>
                  </a:lnTo>
                  <a:lnTo>
                    <a:pt x="133" y="20701"/>
                  </a:lnTo>
                  <a:lnTo>
                    <a:pt x="94" y="21314"/>
                  </a:lnTo>
                  <a:lnTo>
                    <a:pt x="54" y="21926"/>
                  </a:lnTo>
                  <a:lnTo>
                    <a:pt x="27" y="22552"/>
                  </a:lnTo>
                  <a:lnTo>
                    <a:pt x="14" y="23164"/>
                  </a:lnTo>
                  <a:lnTo>
                    <a:pt x="0" y="24429"/>
                  </a:lnTo>
                  <a:lnTo>
                    <a:pt x="0" y="25054"/>
                  </a:lnTo>
                  <a:lnTo>
                    <a:pt x="14" y="25680"/>
                  </a:lnTo>
                  <a:lnTo>
                    <a:pt x="40" y="26306"/>
                  </a:lnTo>
                  <a:lnTo>
                    <a:pt x="80" y="26931"/>
                  </a:lnTo>
                  <a:lnTo>
                    <a:pt x="133" y="27544"/>
                  </a:lnTo>
                  <a:lnTo>
                    <a:pt x="200" y="28143"/>
                  </a:lnTo>
                  <a:lnTo>
                    <a:pt x="267" y="28755"/>
                  </a:lnTo>
                  <a:lnTo>
                    <a:pt x="346" y="29354"/>
                  </a:lnTo>
                  <a:lnTo>
                    <a:pt x="440" y="29940"/>
                  </a:lnTo>
                  <a:lnTo>
                    <a:pt x="546" y="30526"/>
                  </a:lnTo>
                  <a:lnTo>
                    <a:pt x="653" y="31111"/>
                  </a:lnTo>
                  <a:lnTo>
                    <a:pt x="772" y="31697"/>
                  </a:lnTo>
                  <a:lnTo>
                    <a:pt x="906" y="32256"/>
                  </a:lnTo>
                  <a:lnTo>
                    <a:pt x="1052" y="32829"/>
                  </a:lnTo>
                  <a:lnTo>
                    <a:pt x="1212" y="33388"/>
                  </a:lnTo>
                  <a:lnTo>
                    <a:pt x="1372" y="33934"/>
                  </a:lnTo>
                  <a:lnTo>
                    <a:pt x="1545" y="34479"/>
                  </a:lnTo>
                  <a:lnTo>
                    <a:pt x="1731" y="35012"/>
                  </a:lnTo>
                  <a:lnTo>
                    <a:pt x="1931" y="35544"/>
                  </a:lnTo>
                  <a:lnTo>
                    <a:pt x="2130" y="36077"/>
                  </a:lnTo>
                  <a:lnTo>
                    <a:pt x="2357" y="36583"/>
                  </a:lnTo>
                  <a:lnTo>
                    <a:pt x="2570" y="37089"/>
                  </a:lnTo>
                  <a:lnTo>
                    <a:pt x="2809" y="37595"/>
                  </a:lnTo>
                  <a:lnTo>
                    <a:pt x="3049" y="38087"/>
                  </a:lnTo>
                  <a:lnTo>
                    <a:pt x="3315" y="38566"/>
                  </a:lnTo>
                  <a:lnTo>
                    <a:pt x="3568" y="39046"/>
                  </a:lnTo>
                  <a:lnTo>
                    <a:pt x="3848" y="39512"/>
                  </a:lnTo>
                  <a:lnTo>
                    <a:pt x="4127" y="39964"/>
                  </a:lnTo>
                  <a:lnTo>
                    <a:pt x="4420" y="40417"/>
                  </a:lnTo>
                  <a:lnTo>
                    <a:pt x="4726" y="40856"/>
                  </a:lnTo>
                  <a:lnTo>
                    <a:pt x="5032" y="41282"/>
                  </a:lnTo>
                  <a:lnTo>
                    <a:pt x="5352" y="41695"/>
                  </a:lnTo>
                  <a:lnTo>
                    <a:pt x="5685" y="42107"/>
                  </a:lnTo>
                  <a:lnTo>
                    <a:pt x="6031" y="42507"/>
                  </a:lnTo>
                  <a:lnTo>
                    <a:pt x="6377" y="42893"/>
                  </a:lnTo>
                  <a:lnTo>
                    <a:pt x="6736" y="43279"/>
                  </a:lnTo>
                  <a:lnTo>
                    <a:pt x="7096" y="43652"/>
                  </a:lnTo>
                  <a:lnTo>
                    <a:pt x="7469" y="43998"/>
                  </a:lnTo>
                  <a:lnTo>
                    <a:pt x="7855" y="44344"/>
                  </a:lnTo>
                  <a:lnTo>
                    <a:pt x="8254" y="44690"/>
                  </a:lnTo>
                  <a:lnTo>
                    <a:pt x="8653" y="45010"/>
                  </a:lnTo>
                  <a:lnTo>
                    <a:pt x="9066" y="45316"/>
                  </a:lnTo>
                  <a:lnTo>
                    <a:pt x="9479" y="45622"/>
                  </a:lnTo>
                  <a:lnTo>
                    <a:pt x="9918" y="45915"/>
                  </a:lnTo>
                  <a:lnTo>
                    <a:pt x="10344" y="46181"/>
                  </a:lnTo>
                  <a:lnTo>
                    <a:pt x="10797" y="46447"/>
                  </a:lnTo>
                  <a:lnTo>
                    <a:pt x="11249" y="46700"/>
                  </a:lnTo>
                  <a:lnTo>
                    <a:pt x="11715" y="46940"/>
                  </a:lnTo>
                  <a:lnTo>
                    <a:pt x="12181" y="47166"/>
                  </a:lnTo>
                  <a:lnTo>
                    <a:pt x="12660" y="47379"/>
                  </a:lnTo>
                  <a:lnTo>
                    <a:pt x="13153" y="47579"/>
                  </a:lnTo>
                  <a:lnTo>
                    <a:pt x="13646" y="47765"/>
                  </a:lnTo>
                  <a:lnTo>
                    <a:pt x="14151" y="47925"/>
                  </a:lnTo>
                  <a:lnTo>
                    <a:pt x="14657" y="48085"/>
                  </a:lnTo>
                  <a:lnTo>
                    <a:pt x="15176" y="48231"/>
                  </a:lnTo>
                  <a:lnTo>
                    <a:pt x="15709" y="48364"/>
                  </a:lnTo>
                  <a:lnTo>
                    <a:pt x="16241" y="48471"/>
                  </a:lnTo>
                  <a:lnTo>
                    <a:pt x="16787" y="48577"/>
                  </a:lnTo>
                  <a:lnTo>
                    <a:pt x="17333" y="48657"/>
                  </a:lnTo>
                  <a:lnTo>
                    <a:pt x="17892" y="48737"/>
                  </a:lnTo>
                  <a:lnTo>
                    <a:pt x="18465" y="48790"/>
                  </a:lnTo>
                  <a:lnTo>
                    <a:pt x="19037" y="48830"/>
                  </a:lnTo>
                  <a:lnTo>
                    <a:pt x="19623" y="48843"/>
                  </a:lnTo>
                  <a:lnTo>
                    <a:pt x="20209" y="48857"/>
                  </a:lnTo>
                  <a:lnTo>
                    <a:pt x="20794" y="48843"/>
                  </a:lnTo>
                  <a:lnTo>
                    <a:pt x="21380" y="48830"/>
                  </a:lnTo>
                  <a:lnTo>
                    <a:pt x="21952" y="48790"/>
                  </a:lnTo>
                  <a:lnTo>
                    <a:pt x="22525" y="48737"/>
                  </a:lnTo>
                  <a:lnTo>
                    <a:pt x="23084" y="48657"/>
                  </a:lnTo>
                  <a:lnTo>
                    <a:pt x="23630" y="48577"/>
                  </a:lnTo>
                  <a:lnTo>
                    <a:pt x="24176" y="48471"/>
                  </a:lnTo>
                  <a:lnTo>
                    <a:pt x="24708" y="48364"/>
                  </a:lnTo>
                  <a:lnTo>
                    <a:pt x="25241" y="48231"/>
                  </a:lnTo>
                  <a:lnTo>
                    <a:pt x="25760" y="48085"/>
                  </a:lnTo>
                  <a:lnTo>
                    <a:pt x="26266" y="47925"/>
                  </a:lnTo>
                  <a:lnTo>
                    <a:pt x="26772" y="47765"/>
                  </a:lnTo>
                  <a:lnTo>
                    <a:pt x="27264" y="47579"/>
                  </a:lnTo>
                  <a:lnTo>
                    <a:pt x="27757" y="47379"/>
                  </a:lnTo>
                  <a:lnTo>
                    <a:pt x="28236" y="47166"/>
                  </a:lnTo>
                  <a:lnTo>
                    <a:pt x="28702" y="46940"/>
                  </a:lnTo>
                  <a:lnTo>
                    <a:pt x="29168" y="46700"/>
                  </a:lnTo>
                  <a:lnTo>
                    <a:pt x="29620" y="46447"/>
                  </a:lnTo>
                  <a:lnTo>
                    <a:pt x="30060" y="46181"/>
                  </a:lnTo>
                  <a:lnTo>
                    <a:pt x="30499" y="45915"/>
                  </a:lnTo>
                  <a:lnTo>
                    <a:pt x="30925" y="45622"/>
                  </a:lnTo>
                  <a:lnTo>
                    <a:pt x="31351" y="45316"/>
                  </a:lnTo>
                  <a:lnTo>
                    <a:pt x="31764" y="45010"/>
                  </a:lnTo>
                  <a:lnTo>
                    <a:pt x="32163" y="44690"/>
                  </a:lnTo>
                  <a:lnTo>
                    <a:pt x="32562" y="44344"/>
                  </a:lnTo>
                  <a:lnTo>
                    <a:pt x="32935" y="43998"/>
                  </a:lnTo>
                  <a:lnTo>
                    <a:pt x="33321" y="43652"/>
                  </a:lnTo>
                  <a:lnTo>
                    <a:pt x="33681" y="43279"/>
                  </a:lnTo>
                  <a:lnTo>
                    <a:pt x="34040" y="42893"/>
                  </a:lnTo>
                  <a:lnTo>
                    <a:pt x="34386" y="42507"/>
                  </a:lnTo>
                  <a:lnTo>
                    <a:pt x="34732" y="42107"/>
                  </a:lnTo>
                  <a:lnTo>
                    <a:pt x="35052" y="41695"/>
                  </a:lnTo>
                  <a:lnTo>
                    <a:pt x="35385" y="41282"/>
                  </a:lnTo>
                  <a:lnTo>
                    <a:pt x="35691" y="40856"/>
                  </a:lnTo>
                  <a:lnTo>
                    <a:pt x="35997" y="40417"/>
                  </a:lnTo>
                  <a:lnTo>
                    <a:pt x="36290" y="39964"/>
                  </a:lnTo>
                  <a:lnTo>
                    <a:pt x="36569" y="39512"/>
                  </a:lnTo>
                  <a:lnTo>
                    <a:pt x="36836" y="39046"/>
                  </a:lnTo>
                  <a:lnTo>
                    <a:pt x="37102" y="38566"/>
                  </a:lnTo>
                  <a:lnTo>
                    <a:pt x="37355" y="38087"/>
                  </a:lnTo>
                  <a:lnTo>
                    <a:pt x="37608" y="37595"/>
                  </a:lnTo>
                  <a:lnTo>
                    <a:pt x="37834" y="37089"/>
                  </a:lnTo>
                  <a:lnTo>
                    <a:pt x="38060" y="36583"/>
                  </a:lnTo>
                  <a:lnTo>
                    <a:pt x="38273" y="36077"/>
                  </a:lnTo>
                  <a:lnTo>
                    <a:pt x="38486" y="35544"/>
                  </a:lnTo>
                  <a:lnTo>
                    <a:pt x="38673" y="35012"/>
                  </a:lnTo>
                  <a:lnTo>
                    <a:pt x="38859" y="34479"/>
                  </a:lnTo>
                  <a:lnTo>
                    <a:pt x="39045" y="33934"/>
                  </a:lnTo>
                  <a:lnTo>
                    <a:pt x="39205" y="33388"/>
                  </a:lnTo>
                  <a:lnTo>
                    <a:pt x="39352" y="32829"/>
                  </a:lnTo>
                  <a:lnTo>
                    <a:pt x="39498" y="32256"/>
                  </a:lnTo>
                  <a:lnTo>
                    <a:pt x="39631" y="31697"/>
                  </a:lnTo>
                  <a:lnTo>
                    <a:pt x="39764" y="31111"/>
                  </a:lnTo>
                  <a:lnTo>
                    <a:pt x="39871" y="30526"/>
                  </a:lnTo>
                  <a:lnTo>
                    <a:pt x="39977" y="29940"/>
                  </a:lnTo>
                  <a:lnTo>
                    <a:pt x="40071" y="29354"/>
                  </a:lnTo>
                  <a:lnTo>
                    <a:pt x="40150" y="28755"/>
                  </a:lnTo>
                  <a:lnTo>
                    <a:pt x="40217" y="28143"/>
                  </a:lnTo>
                  <a:lnTo>
                    <a:pt x="40284" y="27544"/>
                  </a:lnTo>
                  <a:lnTo>
                    <a:pt x="40323" y="26931"/>
                  </a:lnTo>
                  <a:lnTo>
                    <a:pt x="40363" y="26306"/>
                  </a:lnTo>
                  <a:lnTo>
                    <a:pt x="40390" y="25680"/>
                  </a:lnTo>
                  <a:lnTo>
                    <a:pt x="40417" y="25054"/>
                  </a:lnTo>
                  <a:lnTo>
                    <a:pt x="40417" y="24429"/>
                  </a:lnTo>
                  <a:lnTo>
                    <a:pt x="40403" y="23164"/>
                  </a:lnTo>
                  <a:lnTo>
                    <a:pt x="40377" y="22552"/>
                  </a:lnTo>
                  <a:lnTo>
                    <a:pt x="40350" y="21926"/>
                  </a:lnTo>
                  <a:lnTo>
                    <a:pt x="40323" y="21314"/>
                  </a:lnTo>
                  <a:lnTo>
                    <a:pt x="40270" y="20701"/>
                  </a:lnTo>
                  <a:lnTo>
                    <a:pt x="40217" y="20102"/>
                  </a:lnTo>
                  <a:lnTo>
                    <a:pt x="40164" y="19503"/>
                  </a:lnTo>
                  <a:lnTo>
                    <a:pt x="40097" y="18904"/>
                  </a:lnTo>
                  <a:lnTo>
                    <a:pt x="40017" y="18318"/>
                  </a:lnTo>
                  <a:lnTo>
                    <a:pt x="39924" y="17732"/>
                  </a:lnTo>
                  <a:lnTo>
                    <a:pt x="39831" y="17160"/>
                  </a:lnTo>
                  <a:lnTo>
                    <a:pt x="39724" y="16588"/>
                  </a:lnTo>
                  <a:lnTo>
                    <a:pt x="39618" y="16028"/>
                  </a:lnTo>
                  <a:lnTo>
                    <a:pt x="39498" y="15469"/>
                  </a:lnTo>
                  <a:lnTo>
                    <a:pt x="39365" y="14910"/>
                  </a:lnTo>
                  <a:lnTo>
                    <a:pt x="39219" y="14378"/>
                  </a:lnTo>
                  <a:lnTo>
                    <a:pt x="39072" y="13832"/>
                  </a:lnTo>
                  <a:lnTo>
                    <a:pt x="38912" y="13299"/>
                  </a:lnTo>
                  <a:lnTo>
                    <a:pt x="38739" y="12780"/>
                  </a:lnTo>
                  <a:lnTo>
                    <a:pt x="38553" y="12261"/>
                  </a:lnTo>
                  <a:lnTo>
                    <a:pt x="38367" y="11755"/>
                  </a:lnTo>
                  <a:lnTo>
                    <a:pt x="38167" y="11263"/>
                  </a:lnTo>
                  <a:lnTo>
                    <a:pt x="37967" y="10770"/>
                  </a:lnTo>
                  <a:lnTo>
                    <a:pt x="37741" y="10278"/>
                  </a:lnTo>
                  <a:lnTo>
                    <a:pt x="37515" y="9812"/>
                  </a:lnTo>
                  <a:lnTo>
                    <a:pt x="37275" y="9346"/>
                  </a:lnTo>
                  <a:lnTo>
                    <a:pt x="37022" y="8880"/>
                  </a:lnTo>
                  <a:lnTo>
                    <a:pt x="36756" y="8440"/>
                  </a:lnTo>
                  <a:lnTo>
                    <a:pt x="36490" y="8001"/>
                  </a:lnTo>
                  <a:lnTo>
                    <a:pt x="36210" y="7575"/>
                  </a:lnTo>
                  <a:lnTo>
                    <a:pt x="35917" y="7149"/>
                  </a:lnTo>
                  <a:lnTo>
                    <a:pt x="35611" y="6736"/>
                  </a:lnTo>
                  <a:lnTo>
                    <a:pt x="35291" y="6337"/>
                  </a:lnTo>
                  <a:lnTo>
                    <a:pt x="34972" y="5951"/>
                  </a:lnTo>
                  <a:lnTo>
                    <a:pt x="34626" y="5578"/>
                  </a:lnTo>
                  <a:lnTo>
                    <a:pt x="34280" y="5206"/>
                  </a:lnTo>
                  <a:lnTo>
                    <a:pt x="33920" y="4846"/>
                  </a:lnTo>
                  <a:lnTo>
                    <a:pt x="33547" y="4500"/>
                  </a:lnTo>
                  <a:lnTo>
                    <a:pt x="33161" y="4167"/>
                  </a:lnTo>
                  <a:lnTo>
                    <a:pt x="32775" y="3848"/>
                  </a:lnTo>
                  <a:lnTo>
                    <a:pt x="32363" y="3528"/>
                  </a:lnTo>
                  <a:lnTo>
                    <a:pt x="31950" y="3235"/>
                  </a:lnTo>
                  <a:lnTo>
                    <a:pt x="31511" y="2942"/>
                  </a:lnTo>
                  <a:lnTo>
                    <a:pt x="31071" y="2663"/>
                  </a:lnTo>
                  <a:lnTo>
                    <a:pt x="30619" y="2410"/>
                  </a:lnTo>
                  <a:lnTo>
                    <a:pt x="30153" y="2157"/>
                  </a:lnTo>
                  <a:lnTo>
                    <a:pt x="29674" y="1917"/>
                  </a:lnTo>
                  <a:lnTo>
                    <a:pt x="29168" y="1691"/>
                  </a:lnTo>
                  <a:lnTo>
                    <a:pt x="28675" y="1478"/>
                  </a:lnTo>
                  <a:lnTo>
                    <a:pt x="28156" y="1278"/>
                  </a:lnTo>
                  <a:lnTo>
                    <a:pt x="27623" y="1092"/>
                  </a:lnTo>
                  <a:lnTo>
                    <a:pt x="27078" y="919"/>
                  </a:lnTo>
                  <a:lnTo>
                    <a:pt x="26519" y="759"/>
                  </a:lnTo>
                  <a:lnTo>
                    <a:pt x="25946" y="626"/>
                  </a:lnTo>
                  <a:lnTo>
                    <a:pt x="25360" y="493"/>
                  </a:lnTo>
                  <a:lnTo>
                    <a:pt x="24761" y="373"/>
                  </a:lnTo>
                  <a:lnTo>
                    <a:pt x="24162" y="280"/>
                  </a:lnTo>
                  <a:lnTo>
                    <a:pt x="23537" y="187"/>
                  </a:lnTo>
                  <a:lnTo>
                    <a:pt x="22898" y="120"/>
                  </a:lnTo>
                  <a:lnTo>
                    <a:pt x="22245" y="67"/>
                  </a:lnTo>
                  <a:lnTo>
                    <a:pt x="21580" y="27"/>
                  </a:lnTo>
                  <a:lnTo>
                    <a:pt x="20901" y="0"/>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427;p22">
              <a:extLst>
                <a:ext uri="{FF2B5EF4-FFF2-40B4-BE49-F238E27FC236}">
                  <a16:creationId xmlns:a16="http://schemas.microsoft.com/office/drawing/2014/main" id="{323B08D0-5BA4-244D-4CFA-8184BC0CD8C6}"/>
                </a:ext>
              </a:extLst>
            </p:cNvPr>
            <p:cNvSpPr/>
            <p:nvPr/>
          </p:nvSpPr>
          <p:spPr>
            <a:xfrm>
              <a:off x="4212000" y="1654550"/>
              <a:ext cx="241650" cy="324500"/>
            </a:xfrm>
            <a:custGeom>
              <a:avLst/>
              <a:gdLst/>
              <a:ahLst/>
              <a:cxnLst/>
              <a:rect l="l" t="t" r="r" b="b"/>
              <a:pathLst>
                <a:path w="9666" h="12980" extrusionOk="0">
                  <a:moveTo>
                    <a:pt x="6843" y="0"/>
                  </a:moveTo>
                  <a:lnTo>
                    <a:pt x="6551" y="14"/>
                  </a:lnTo>
                  <a:lnTo>
                    <a:pt x="6244" y="54"/>
                  </a:lnTo>
                  <a:lnTo>
                    <a:pt x="5938" y="120"/>
                  </a:lnTo>
                  <a:lnTo>
                    <a:pt x="5632" y="213"/>
                  </a:lnTo>
                  <a:lnTo>
                    <a:pt x="5326" y="333"/>
                  </a:lnTo>
                  <a:lnTo>
                    <a:pt x="5020" y="466"/>
                  </a:lnTo>
                  <a:lnTo>
                    <a:pt x="4700" y="626"/>
                  </a:lnTo>
                  <a:lnTo>
                    <a:pt x="4394" y="799"/>
                  </a:lnTo>
                  <a:lnTo>
                    <a:pt x="4088" y="986"/>
                  </a:lnTo>
                  <a:lnTo>
                    <a:pt x="3795" y="1199"/>
                  </a:lnTo>
                  <a:lnTo>
                    <a:pt x="3502" y="1425"/>
                  </a:lnTo>
                  <a:lnTo>
                    <a:pt x="3222" y="1664"/>
                  </a:lnTo>
                  <a:lnTo>
                    <a:pt x="2943" y="1917"/>
                  </a:lnTo>
                  <a:lnTo>
                    <a:pt x="2677" y="2184"/>
                  </a:lnTo>
                  <a:lnTo>
                    <a:pt x="2424" y="2450"/>
                  </a:lnTo>
                  <a:lnTo>
                    <a:pt x="2184" y="2743"/>
                  </a:lnTo>
                  <a:lnTo>
                    <a:pt x="1958" y="3036"/>
                  </a:lnTo>
                  <a:lnTo>
                    <a:pt x="1745" y="3342"/>
                  </a:lnTo>
                  <a:lnTo>
                    <a:pt x="1558" y="3648"/>
                  </a:lnTo>
                  <a:lnTo>
                    <a:pt x="1385" y="3968"/>
                  </a:lnTo>
                  <a:lnTo>
                    <a:pt x="1226" y="4287"/>
                  </a:lnTo>
                  <a:lnTo>
                    <a:pt x="1079" y="4633"/>
                  </a:lnTo>
                  <a:lnTo>
                    <a:pt x="933" y="4979"/>
                  </a:lnTo>
                  <a:lnTo>
                    <a:pt x="786" y="5352"/>
                  </a:lnTo>
                  <a:lnTo>
                    <a:pt x="666" y="5725"/>
                  </a:lnTo>
                  <a:lnTo>
                    <a:pt x="547" y="6111"/>
                  </a:lnTo>
                  <a:lnTo>
                    <a:pt x="427" y="6497"/>
                  </a:lnTo>
                  <a:lnTo>
                    <a:pt x="334" y="6896"/>
                  </a:lnTo>
                  <a:lnTo>
                    <a:pt x="240" y="7296"/>
                  </a:lnTo>
                  <a:lnTo>
                    <a:pt x="174" y="7695"/>
                  </a:lnTo>
                  <a:lnTo>
                    <a:pt x="107" y="8094"/>
                  </a:lnTo>
                  <a:lnTo>
                    <a:pt x="54" y="8494"/>
                  </a:lnTo>
                  <a:lnTo>
                    <a:pt x="27" y="8880"/>
                  </a:lnTo>
                  <a:lnTo>
                    <a:pt x="14" y="9266"/>
                  </a:lnTo>
                  <a:lnTo>
                    <a:pt x="1" y="9639"/>
                  </a:lnTo>
                  <a:lnTo>
                    <a:pt x="27" y="10011"/>
                  </a:lnTo>
                  <a:lnTo>
                    <a:pt x="54" y="10357"/>
                  </a:lnTo>
                  <a:lnTo>
                    <a:pt x="107" y="10704"/>
                  </a:lnTo>
                  <a:lnTo>
                    <a:pt x="174" y="11023"/>
                  </a:lnTo>
                  <a:lnTo>
                    <a:pt x="267" y="11329"/>
                  </a:lnTo>
                  <a:lnTo>
                    <a:pt x="374" y="11609"/>
                  </a:lnTo>
                  <a:lnTo>
                    <a:pt x="507" y="11875"/>
                  </a:lnTo>
                  <a:lnTo>
                    <a:pt x="573" y="12008"/>
                  </a:lnTo>
                  <a:lnTo>
                    <a:pt x="653" y="12115"/>
                  </a:lnTo>
                  <a:lnTo>
                    <a:pt x="746" y="12235"/>
                  </a:lnTo>
                  <a:lnTo>
                    <a:pt x="840" y="12328"/>
                  </a:lnTo>
                  <a:lnTo>
                    <a:pt x="933" y="12434"/>
                  </a:lnTo>
                  <a:lnTo>
                    <a:pt x="1026" y="12514"/>
                  </a:lnTo>
                  <a:lnTo>
                    <a:pt x="1146" y="12607"/>
                  </a:lnTo>
                  <a:lnTo>
                    <a:pt x="1252" y="12674"/>
                  </a:lnTo>
                  <a:lnTo>
                    <a:pt x="1372" y="12740"/>
                  </a:lnTo>
                  <a:lnTo>
                    <a:pt x="1505" y="12807"/>
                  </a:lnTo>
                  <a:lnTo>
                    <a:pt x="1638" y="12860"/>
                  </a:lnTo>
                  <a:lnTo>
                    <a:pt x="1771" y="12900"/>
                  </a:lnTo>
                  <a:lnTo>
                    <a:pt x="1918" y="12940"/>
                  </a:lnTo>
                  <a:lnTo>
                    <a:pt x="2078" y="12953"/>
                  </a:lnTo>
                  <a:lnTo>
                    <a:pt x="2237" y="12980"/>
                  </a:lnTo>
                  <a:lnTo>
                    <a:pt x="2583" y="12980"/>
                  </a:lnTo>
                  <a:lnTo>
                    <a:pt x="2756" y="12967"/>
                  </a:lnTo>
                  <a:lnTo>
                    <a:pt x="2943" y="12940"/>
                  </a:lnTo>
                  <a:lnTo>
                    <a:pt x="3143" y="12913"/>
                  </a:lnTo>
                  <a:lnTo>
                    <a:pt x="3542" y="12820"/>
                  </a:lnTo>
                  <a:lnTo>
                    <a:pt x="3928" y="12700"/>
                  </a:lnTo>
                  <a:lnTo>
                    <a:pt x="4301" y="12554"/>
                  </a:lnTo>
                  <a:lnTo>
                    <a:pt x="4673" y="12394"/>
                  </a:lnTo>
                  <a:lnTo>
                    <a:pt x="5046" y="12208"/>
                  </a:lnTo>
                  <a:lnTo>
                    <a:pt x="5392" y="11995"/>
                  </a:lnTo>
                  <a:lnTo>
                    <a:pt x="5738" y="11755"/>
                  </a:lnTo>
                  <a:lnTo>
                    <a:pt x="6071" y="11502"/>
                  </a:lnTo>
                  <a:lnTo>
                    <a:pt x="6391" y="11236"/>
                  </a:lnTo>
                  <a:lnTo>
                    <a:pt x="6710" y="10943"/>
                  </a:lnTo>
                  <a:lnTo>
                    <a:pt x="7003" y="10637"/>
                  </a:lnTo>
                  <a:lnTo>
                    <a:pt x="7296" y="10318"/>
                  </a:lnTo>
                  <a:lnTo>
                    <a:pt x="7562" y="9985"/>
                  </a:lnTo>
                  <a:lnTo>
                    <a:pt x="7829" y="9625"/>
                  </a:lnTo>
                  <a:lnTo>
                    <a:pt x="8068" y="9266"/>
                  </a:lnTo>
                  <a:lnTo>
                    <a:pt x="8308" y="8893"/>
                  </a:lnTo>
                  <a:lnTo>
                    <a:pt x="8521" y="8507"/>
                  </a:lnTo>
                  <a:lnTo>
                    <a:pt x="8720" y="8121"/>
                  </a:lnTo>
                  <a:lnTo>
                    <a:pt x="8893" y="7708"/>
                  </a:lnTo>
                  <a:lnTo>
                    <a:pt x="9053" y="7309"/>
                  </a:lnTo>
                  <a:lnTo>
                    <a:pt x="9200" y="6896"/>
                  </a:lnTo>
                  <a:lnTo>
                    <a:pt x="9333" y="6470"/>
                  </a:lnTo>
                  <a:lnTo>
                    <a:pt x="9439" y="6044"/>
                  </a:lnTo>
                  <a:lnTo>
                    <a:pt x="9519" y="5618"/>
                  </a:lnTo>
                  <a:lnTo>
                    <a:pt x="9586" y="5192"/>
                  </a:lnTo>
                  <a:lnTo>
                    <a:pt x="9639" y="4766"/>
                  </a:lnTo>
                  <a:lnTo>
                    <a:pt x="9666" y="4340"/>
                  </a:lnTo>
                  <a:lnTo>
                    <a:pt x="9666" y="3914"/>
                  </a:lnTo>
                  <a:lnTo>
                    <a:pt x="9639" y="3488"/>
                  </a:lnTo>
                  <a:lnTo>
                    <a:pt x="9599" y="3076"/>
                  </a:lnTo>
                  <a:lnTo>
                    <a:pt x="9532" y="2650"/>
                  </a:lnTo>
                  <a:lnTo>
                    <a:pt x="9426" y="2250"/>
                  </a:lnTo>
                  <a:lnTo>
                    <a:pt x="9373" y="2051"/>
                  </a:lnTo>
                  <a:lnTo>
                    <a:pt x="9319" y="1864"/>
                  </a:lnTo>
                  <a:lnTo>
                    <a:pt x="9253" y="1678"/>
                  </a:lnTo>
                  <a:lnTo>
                    <a:pt x="9173" y="1518"/>
                  </a:lnTo>
                  <a:lnTo>
                    <a:pt x="9093" y="1358"/>
                  </a:lnTo>
                  <a:lnTo>
                    <a:pt x="9013" y="1212"/>
                  </a:lnTo>
                  <a:lnTo>
                    <a:pt x="8920" y="1065"/>
                  </a:lnTo>
                  <a:lnTo>
                    <a:pt x="8827" y="946"/>
                  </a:lnTo>
                  <a:lnTo>
                    <a:pt x="8734" y="813"/>
                  </a:lnTo>
                  <a:lnTo>
                    <a:pt x="8627" y="706"/>
                  </a:lnTo>
                  <a:lnTo>
                    <a:pt x="8534" y="600"/>
                  </a:lnTo>
                  <a:lnTo>
                    <a:pt x="8414" y="506"/>
                  </a:lnTo>
                  <a:lnTo>
                    <a:pt x="8308" y="426"/>
                  </a:lnTo>
                  <a:lnTo>
                    <a:pt x="8188" y="347"/>
                  </a:lnTo>
                  <a:lnTo>
                    <a:pt x="8068" y="280"/>
                  </a:lnTo>
                  <a:lnTo>
                    <a:pt x="7935" y="213"/>
                  </a:lnTo>
                  <a:lnTo>
                    <a:pt x="7815" y="160"/>
                  </a:lnTo>
                  <a:lnTo>
                    <a:pt x="7682" y="120"/>
                  </a:lnTo>
                  <a:lnTo>
                    <a:pt x="7549" y="80"/>
                  </a:lnTo>
                  <a:lnTo>
                    <a:pt x="7416" y="54"/>
                  </a:lnTo>
                  <a:lnTo>
                    <a:pt x="7136" y="14"/>
                  </a:lnTo>
                  <a:lnTo>
                    <a:pt x="6843" y="0"/>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428;p22">
              <a:extLst>
                <a:ext uri="{FF2B5EF4-FFF2-40B4-BE49-F238E27FC236}">
                  <a16:creationId xmlns:a16="http://schemas.microsoft.com/office/drawing/2014/main" id="{7857739B-89FE-0C11-9862-8598101A75DF}"/>
                </a:ext>
              </a:extLst>
            </p:cNvPr>
            <p:cNvSpPr/>
            <p:nvPr/>
          </p:nvSpPr>
          <p:spPr>
            <a:xfrm>
              <a:off x="3166325" y="1654550"/>
              <a:ext cx="241300" cy="324500"/>
            </a:xfrm>
            <a:custGeom>
              <a:avLst/>
              <a:gdLst/>
              <a:ahLst/>
              <a:cxnLst/>
              <a:rect l="l" t="t" r="r" b="b"/>
              <a:pathLst>
                <a:path w="9652" h="12980" extrusionOk="0">
                  <a:moveTo>
                    <a:pt x="2237" y="0"/>
                  </a:moveTo>
                  <a:lnTo>
                    <a:pt x="2077" y="27"/>
                  </a:lnTo>
                  <a:lnTo>
                    <a:pt x="1917" y="40"/>
                  </a:lnTo>
                  <a:lnTo>
                    <a:pt x="1771" y="80"/>
                  </a:lnTo>
                  <a:lnTo>
                    <a:pt x="1625" y="120"/>
                  </a:lnTo>
                  <a:lnTo>
                    <a:pt x="1491" y="174"/>
                  </a:lnTo>
                  <a:lnTo>
                    <a:pt x="1372" y="240"/>
                  </a:lnTo>
                  <a:lnTo>
                    <a:pt x="1252" y="307"/>
                  </a:lnTo>
                  <a:lnTo>
                    <a:pt x="1132" y="373"/>
                  </a:lnTo>
                  <a:lnTo>
                    <a:pt x="1025" y="466"/>
                  </a:lnTo>
                  <a:lnTo>
                    <a:pt x="919" y="546"/>
                  </a:lnTo>
                  <a:lnTo>
                    <a:pt x="826" y="653"/>
                  </a:lnTo>
                  <a:lnTo>
                    <a:pt x="733" y="746"/>
                  </a:lnTo>
                  <a:lnTo>
                    <a:pt x="653" y="866"/>
                  </a:lnTo>
                  <a:lnTo>
                    <a:pt x="573" y="972"/>
                  </a:lnTo>
                  <a:lnTo>
                    <a:pt x="493" y="1105"/>
                  </a:lnTo>
                  <a:lnTo>
                    <a:pt x="373" y="1358"/>
                  </a:lnTo>
                  <a:lnTo>
                    <a:pt x="253" y="1651"/>
                  </a:lnTo>
                  <a:lnTo>
                    <a:pt x="173" y="1957"/>
                  </a:lnTo>
                  <a:lnTo>
                    <a:pt x="94" y="2277"/>
                  </a:lnTo>
                  <a:lnTo>
                    <a:pt x="54" y="2623"/>
                  </a:lnTo>
                  <a:lnTo>
                    <a:pt x="14" y="2969"/>
                  </a:lnTo>
                  <a:lnTo>
                    <a:pt x="0" y="3329"/>
                  </a:lnTo>
                  <a:lnTo>
                    <a:pt x="0" y="3715"/>
                  </a:lnTo>
                  <a:lnTo>
                    <a:pt x="27" y="4101"/>
                  </a:lnTo>
                  <a:lnTo>
                    <a:pt x="54" y="4487"/>
                  </a:lnTo>
                  <a:lnTo>
                    <a:pt x="107" y="4886"/>
                  </a:lnTo>
                  <a:lnTo>
                    <a:pt x="160" y="5285"/>
                  </a:lnTo>
                  <a:lnTo>
                    <a:pt x="240" y="5685"/>
                  </a:lnTo>
                  <a:lnTo>
                    <a:pt x="320" y="6084"/>
                  </a:lnTo>
                  <a:lnTo>
                    <a:pt x="426" y="6470"/>
                  </a:lnTo>
                  <a:lnTo>
                    <a:pt x="533" y="6870"/>
                  </a:lnTo>
                  <a:lnTo>
                    <a:pt x="653" y="7256"/>
                  </a:lnTo>
                  <a:lnTo>
                    <a:pt x="786" y="7628"/>
                  </a:lnTo>
                  <a:lnTo>
                    <a:pt x="919" y="8001"/>
                  </a:lnTo>
                  <a:lnTo>
                    <a:pt x="1065" y="8347"/>
                  </a:lnTo>
                  <a:lnTo>
                    <a:pt x="1225" y="8693"/>
                  </a:lnTo>
                  <a:lnTo>
                    <a:pt x="1385" y="9013"/>
                  </a:lnTo>
                  <a:lnTo>
                    <a:pt x="1558" y="9332"/>
                  </a:lnTo>
                  <a:lnTo>
                    <a:pt x="1744" y="9639"/>
                  </a:lnTo>
                  <a:lnTo>
                    <a:pt x="1957" y="9945"/>
                  </a:lnTo>
                  <a:lnTo>
                    <a:pt x="2184" y="10238"/>
                  </a:lnTo>
                  <a:lnTo>
                    <a:pt x="2423" y="10531"/>
                  </a:lnTo>
                  <a:lnTo>
                    <a:pt x="2676" y="10797"/>
                  </a:lnTo>
                  <a:lnTo>
                    <a:pt x="2929" y="11063"/>
                  </a:lnTo>
                  <a:lnTo>
                    <a:pt x="3209" y="11316"/>
                  </a:lnTo>
                  <a:lnTo>
                    <a:pt x="3488" y="11556"/>
                  </a:lnTo>
                  <a:lnTo>
                    <a:pt x="3781" y="11782"/>
                  </a:lnTo>
                  <a:lnTo>
                    <a:pt x="4087" y="11995"/>
                  </a:lnTo>
                  <a:lnTo>
                    <a:pt x="4393" y="12181"/>
                  </a:lnTo>
                  <a:lnTo>
                    <a:pt x="4700" y="12354"/>
                  </a:lnTo>
                  <a:lnTo>
                    <a:pt x="5006" y="12514"/>
                  </a:lnTo>
                  <a:lnTo>
                    <a:pt x="5312" y="12647"/>
                  </a:lnTo>
                  <a:lnTo>
                    <a:pt x="5632" y="12767"/>
                  </a:lnTo>
                  <a:lnTo>
                    <a:pt x="5938" y="12860"/>
                  </a:lnTo>
                  <a:lnTo>
                    <a:pt x="6244" y="12927"/>
                  </a:lnTo>
                  <a:lnTo>
                    <a:pt x="6550" y="12967"/>
                  </a:lnTo>
                  <a:lnTo>
                    <a:pt x="6843" y="12980"/>
                  </a:lnTo>
                  <a:lnTo>
                    <a:pt x="7123" y="12980"/>
                  </a:lnTo>
                  <a:lnTo>
                    <a:pt x="7402" y="12940"/>
                  </a:lnTo>
                  <a:lnTo>
                    <a:pt x="7549" y="12900"/>
                  </a:lnTo>
                  <a:lnTo>
                    <a:pt x="7682" y="12860"/>
                  </a:lnTo>
                  <a:lnTo>
                    <a:pt x="7801" y="12820"/>
                  </a:lnTo>
                  <a:lnTo>
                    <a:pt x="7935" y="12767"/>
                  </a:lnTo>
                  <a:lnTo>
                    <a:pt x="8054" y="12700"/>
                  </a:lnTo>
                  <a:lnTo>
                    <a:pt x="8174" y="12634"/>
                  </a:lnTo>
                  <a:lnTo>
                    <a:pt x="8294" y="12554"/>
                  </a:lnTo>
                  <a:lnTo>
                    <a:pt x="8414" y="12474"/>
                  </a:lnTo>
                  <a:lnTo>
                    <a:pt x="8520" y="12381"/>
                  </a:lnTo>
                  <a:lnTo>
                    <a:pt x="8627" y="12274"/>
                  </a:lnTo>
                  <a:lnTo>
                    <a:pt x="8733" y="12168"/>
                  </a:lnTo>
                  <a:lnTo>
                    <a:pt x="8826" y="12048"/>
                  </a:lnTo>
                  <a:lnTo>
                    <a:pt x="8920" y="11915"/>
                  </a:lnTo>
                  <a:lnTo>
                    <a:pt x="9013" y="11769"/>
                  </a:lnTo>
                  <a:lnTo>
                    <a:pt x="9093" y="11622"/>
                  </a:lnTo>
                  <a:lnTo>
                    <a:pt x="9173" y="11462"/>
                  </a:lnTo>
                  <a:lnTo>
                    <a:pt x="9239" y="11303"/>
                  </a:lnTo>
                  <a:lnTo>
                    <a:pt x="9306" y="11116"/>
                  </a:lnTo>
                  <a:lnTo>
                    <a:pt x="9372" y="10930"/>
                  </a:lnTo>
                  <a:lnTo>
                    <a:pt x="9426" y="10730"/>
                  </a:lnTo>
                  <a:lnTo>
                    <a:pt x="9519" y="10331"/>
                  </a:lnTo>
                  <a:lnTo>
                    <a:pt x="9585" y="9918"/>
                  </a:lnTo>
                  <a:lnTo>
                    <a:pt x="9639" y="9492"/>
                  </a:lnTo>
                  <a:lnTo>
                    <a:pt x="9652" y="9066"/>
                  </a:lnTo>
                  <a:lnTo>
                    <a:pt x="9652" y="8640"/>
                  </a:lnTo>
                  <a:lnTo>
                    <a:pt x="9625" y="8214"/>
                  </a:lnTo>
                  <a:lnTo>
                    <a:pt x="9585" y="7788"/>
                  </a:lnTo>
                  <a:lnTo>
                    <a:pt x="9519" y="7362"/>
                  </a:lnTo>
                  <a:lnTo>
                    <a:pt x="9426" y="6936"/>
                  </a:lnTo>
                  <a:lnTo>
                    <a:pt x="9319" y="6510"/>
                  </a:lnTo>
                  <a:lnTo>
                    <a:pt x="9199" y="6098"/>
                  </a:lnTo>
                  <a:lnTo>
                    <a:pt x="9053" y="5672"/>
                  </a:lnTo>
                  <a:lnTo>
                    <a:pt x="8880" y="5272"/>
                  </a:lnTo>
                  <a:lnTo>
                    <a:pt x="8707" y="4873"/>
                  </a:lnTo>
                  <a:lnTo>
                    <a:pt x="8507" y="4473"/>
                  </a:lnTo>
                  <a:lnTo>
                    <a:pt x="8294" y="4087"/>
                  </a:lnTo>
                  <a:lnTo>
                    <a:pt x="8068" y="3715"/>
                  </a:lnTo>
                  <a:lnTo>
                    <a:pt x="7815" y="3355"/>
                  </a:lnTo>
                  <a:lnTo>
                    <a:pt x="7562" y="3009"/>
                  </a:lnTo>
                  <a:lnTo>
                    <a:pt x="7282" y="2663"/>
                  </a:lnTo>
                  <a:lnTo>
                    <a:pt x="7003" y="2343"/>
                  </a:lnTo>
                  <a:lnTo>
                    <a:pt x="6697" y="2037"/>
                  </a:lnTo>
                  <a:lnTo>
                    <a:pt x="6390" y="1744"/>
                  </a:lnTo>
                  <a:lnTo>
                    <a:pt x="6071" y="1478"/>
                  </a:lnTo>
                  <a:lnTo>
                    <a:pt x="5738" y="1225"/>
                  </a:lnTo>
                  <a:lnTo>
                    <a:pt x="5392" y="986"/>
                  </a:lnTo>
                  <a:lnTo>
                    <a:pt x="5032" y="773"/>
                  </a:lnTo>
                  <a:lnTo>
                    <a:pt x="4673" y="586"/>
                  </a:lnTo>
                  <a:lnTo>
                    <a:pt x="4300" y="426"/>
                  </a:lnTo>
                  <a:lnTo>
                    <a:pt x="3914" y="280"/>
                  </a:lnTo>
                  <a:lnTo>
                    <a:pt x="3528" y="160"/>
                  </a:lnTo>
                  <a:lnTo>
                    <a:pt x="3142" y="67"/>
                  </a:lnTo>
                  <a:lnTo>
                    <a:pt x="2942" y="40"/>
                  </a:lnTo>
                  <a:lnTo>
                    <a:pt x="2756" y="14"/>
                  </a:lnTo>
                  <a:lnTo>
                    <a:pt x="2570" y="0"/>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429;p22">
              <a:extLst>
                <a:ext uri="{FF2B5EF4-FFF2-40B4-BE49-F238E27FC236}">
                  <a16:creationId xmlns:a16="http://schemas.microsoft.com/office/drawing/2014/main" id="{886BC36D-34DE-B335-B88A-D24B18B0916C}"/>
                </a:ext>
              </a:extLst>
            </p:cNvPr>
            <p:cNvSpPr/>
            <p:nvPr/>
          </p:nvSpPr>
          <p:spPr>
            <a:xfrm>
              <a:off x="3802650" y="1707800"/>
              <a:ext cx="69575" cy="263600"/>
            </a:xfrm>
            <a:custGeom>
              <a:avLst/>
              <a:gdLst/>
              <a:ahLst/>
              <a:cxnLst/>
              <a:rect l="l" t="t" r="r" b="b"/>
              <a:pathLst>
                <a:path w="2783" h="10544" extrusionOk="0">
                  <a:moveTo>
                    <a:pt x="520" y="0"/>
                  </a:moveTo>
                  <a:lnTo>
                    <a:pt x="427" y="360"/>
                  </a:lnTo>
                  <a:lnTo>
                    <a:pt x="333" y="733"/>
                  </a:lnTo>
                  <a:lnTo>
                    <a:pt x="267" y="1092"/>
                  </a:lnTo>
                  <a:lnTo>
                    <a:pt x="200" y="1465"/>
                  </a:lnTo>
                  <a:lnTo>
                    <a:pt x="147" y="1838"/>
                  </a:lnTo>
                  <a:lnTo>
                    <a:pt x="107" y="2210"/>
                  </a:lnTo>
                  <a:lnTo>
                    <a:pt x="67" y="2583"/>
                  </a:lnTo>
                  <a:lnTo>
                    <a:pt x="41" y="2956"/>
                  </a:lnTo>
                  <a:lnTo>
                    <a:pt x="27" y="3329"/>
                  </a:lnTo>
                  <a:lnTo>
                    <a:pt x="14" y="3715"/>
                  </a:lnTo>
                  <a:lnTo>
                    <a:pt x="27" y="4101"/>
                  </a:lnTo>
                  <a:lnTo>
                    <a:pt x="54" y="4487"/>
                  </a:lnTo>
                  <a:lnTo>
                    <a:pt x="107" y="4886"/>
                  </a:lnTo>
                  <a:lnTo>
                    <a:pt x="147" y="5099"/>
                  </a:lnTo>
                  <a:lnTo>
                    <a:pt x="200" y="5299"/>
                  </a:lnTo>
                  <a:lnTo>
                    <a:pt x="267" y="5525"/>
                  </a:lnTo>
                  <a:lnTo>
                    <a:pt x="307" y="5645"/>
                  </a:lnTo>
                  <a:lnTo>
                    <a:pt x="347" y="5738"/>
                  </a:lnTo>
                  <a:lnTo>
                    <a:pt x="520" y="6111"/>
                  </a:lnTo>
                  <a:lnTo>
                    <a:pt x="720" y="6457"/>
                  </a:lnTo>
                  <a:lnTo>
                    <a:pt x="906" y="6776"/>
                  </a:lnTo>
                  <a:lnTo>
                    <a:pt x="1079" y="7069"/>
                  </a:lnTo>
                  <a:lnTo>
                    <a:pt x="1212" y="7336"/>
                  </a:lnTo>
                  <a:lnTo>
                    <a:pt x="1252" y="7442"/>
                  </a:lnTo>
                  <a:lnTo>
                    <a:pt x="1292" y="7549"/>
                  </a:lnTo>
                  <a:lnTo>
                    <a:pt x="1305" y="7655"/>
                  </a:lnTo>
                  <a:lnTo>
                    <a:pt x="1319" y="7748"/>
                  </a:lnTo>
                  <a:lnTo>
                    <a:pt x="1319" y="7855"/>
                  </a:lnTo>
                  <a:lnTo>
                    <a:pt x="1305" y="7975"/>
                  </a:lnTo>
                  <a:lnTo>
                    <a:pt x="1292" y="8094"/>
                  </a:lnTo>
                  <a:lnTo>
                    <a:pt x="1252" y="8227"/>
                  </a:lnTo>
                  <a:lnTo>
                    <a:pt x="1172" y="8507"/>
                  </a:lnTo>
                  <a:lnTo>
                    <a:pt x="1119" y="8653"/>
                  </a:lnTo>
                  <a:lnTo>
                    <a:pt x="1066" y="8787"/>
                  </a:lnTo>
                  <a:lnTo>
                    <a:pt x="946" y="9079"/>
                  </a:lnTo>
                  <a:lnTo>
                    <a:pt x="813" y="9359"/>
                  </a:lnTo>
                  <a:lnTo>
                    <a:pt x="653" y="9639"/>
                  </a:lnTo>
                  <a:lnTo>
                    <a:pt x="480" y="9931"/>
                  </a:lnTo>
                  <a:lnTo>
                    <a:pt x="254" y="10211"/>
                  </a:lnTo>
                  <a:lnTo>
                    <a:pt x="134" y="10357"/>
                  </a:lnTo>
                  <a:lnTo>
                    <a:pt x="1" y="10517"/>
                  </a:lnTo>
                  <a:lnTo>
                    <a:pt x="94" y="10531"/>
                  </a:lnTo>
                  <a:lnTo>
                    <a:pt x="200" y="10544"/>
                  </a:lnTo>
                  <a:lnTo>
                    <a:pt x="413" y="10531"/>
                  </a:lnTo>
                  <a:lnTo>
                    <a:pt x="626" y="10504"/>
                  </a:lnTo>
                  <a:lnTo>
                    <a:pt x="826" y="10451"/>
                  </a:lnTo>
                  <a:lnTo>
                    <a:pt x="1026" y="10384"/>
                  </a:lnTo>
                  <a:lnTo>
                    <a:pt x="1225" y="10291"/>
                  </a:lnTo>
                  <a:lnTo>
                    <a:pt x="1412" y="10184"/>
                  </a:lnTo>
                  <a:lnTo>
                    <a:pt x="1598" y="10065"/>
                  </a:lnTo>
                  <a:lnTo>
                    <a:pt x="1758" y="9918"/>
                  </a:lnTo>
                  <a:lnTo>
                    <a:pt x="1918" y="9772"/>
                  </a:lnTo>
                  <a:lnTo>
                    <a:pt x="2064" y="9612"/>
                  </a:lnTo>
                  <a:lnTo>
                    <a:pt x="2197" y="9439"/>
                  </a:lnTo>
                  <a:lnTo>
                    <a:pt x="2317" y="9266"/>
                  </a:lnTo>
                  <a:lnTo>
                    <a:pt x="2437" y="9079"/>
                  </a:lnTo>
                  <a:lnTo>
                    <a:pt x="2530" y="8880"/>
                  </a:lnTo>
                  <a:lnTo>
                    <a:pt x="2610" y="8680"/>
                  </a:lnTo>
                  <a:lnTo>
                    <a:pt x="2690" y="8454"/>
                  </a:lnTo>
                  <a:lnTo>
                    <a:pt x="2743" y="8214"/>
                  </a:lnTo>
                  <a:lnTo>
                    <a:pt x="2783" y="7975"/>
                  </a:lnTo>
                  <a:lnTo>
                    <a:pt x="2783" y="7708"/>
                  </a:lnTo>
                  <a:lnTo>
                    <a:pt x="2783" y="7575"/>
                  </a:lnTo>
                  <a:lnTo>
                    <a:pt x="2770" y="7442"/>
                  </a:lnTo>
                  <a:lnTo>
                    <a:pt x="2716" y="7189"/>
                  </a:lnTo>
                  <a:lnTo>
                    <a:pt x="2636" y="6936"/>
                  </a:lnTo>
                  <a:lnTo>
                    <a:pt x="2543" y="6710"/>
                  </a:lnTo>
                  <a:lnTo>
                    <a:pt x="2437" y="6510"/>
                  </a:lnTo>
                  <a:lnTo>
                    <a:pt x="2330" y="6324"/>
                  </a:lnTo>
                  <a:lnTo>
                    <a:pt x="2117" y="5991"/>
                  </a:lnTo>
                  <a:lnTo>
                    <a:pt x="1918" y="5698"/>
                  </a:lnTo>
                  <a:lnTo>
                    <a:pt x="1718" y="5419"/>
                  </a:lnTo>
                  <a:lnTo>
                    <a:pt x="1558" y="5152"/>
                  </a:lnTo>
                  <a:lnTo>
                    <a:pt x="1532" y="5112"/>
                  </a:lnTo>
                  <a:lnTo>
                    <a:pt x="1518" y="5099"/>
                  </a:lnTo>
                  <a:lnTo>
                    <a:pt x="1518" y="5086"/>
                  </a:lnTo>
                  <a:lnTo>
                    <a:pt x="1492" y="5033"/>
                  </a:lnTo>
                  <a:lnTo>
                    <a:pt x="1425" y="4899"/>
                  </a:lnTo>
                  <a:lnTo>
                    <a:pt x="1332" y="4607"/>
                  </a:lnTo>
                  <a:lnTo>
                    <a:pt x="1239" y="4287"/>
                  </a:lnTo>
                  <a:lnTo>
                    <a:pt x="1159" y="3954"/>
                  </a:lnTo>
                  <a:lnTo>
                    <a:pt x="1092" y="3608"/>
                  </a:lnTo>
                  <a:lnTo>
                    <a:pt x="972" y="2903"/>
                  </a:lnTo>
                  <a:lnTo>
                    <a:pt x="759" y="1465"/>
                  </a:lnTo>
                  <a:lnTo>
                    <a:pt x="640" y="733"/>
                  </a:lnTo>
                  <a:lnTo>
                    <a:pt x="520"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430;p22">
              <a:extLst>
                <a:ext uri="{FF2B5EF4-FFF2-40B4-BE49-F238E27FC236}">
                  <a16:creationId xmlns:a16="http://schemas.microsoft.com/office/drawing/2014/main" id="{1AE3AB4D-1B55-30CA-463A-F647B566435B}"/>
                </a:ext>
              </a:extLst>
            </p:cNvPr>
            <p:cNvSpPr/>
            <p:nvPr/>
          </p:nvSpPr>
          <p:spPr>
            <a:xfrm>
              <a:off x="3586650" y="1962075"/>
              <a:ext cx="446675" cy="227325"/>
            </a:xfrm>
            <a:custGeom>
              <a:avLst/>
              <a:gdLst/>
              <a:ahLst/>
              <a:cxnLst/>
              <a:rect l="l" t="t" r="r" b="b"/>
              <a:pathLst>
                <a:path w="17867" h="9093" extrusionOk="0">
                  <a:moveTo>
                    <a:pt x="1825" y="0"/>
                  </a:moveTo>
                  <a:lnTo>
                    <a:pt x="1665" y="27"/>
                  </a:lnTo>
                  <a:lnTo>
                    <a:pt x="1519" y="53"/>
                  </a:lnTo>
                  <a:lnTo>
                    <a:pt x="1359" y="93"/>
                  </a:lnTo>
                  <a:lnTo>
                    <a:pt x="1212" y="147"/>
                  </a:lnTo>
                  <a:lnTo>
                    <a:pt x="1053" y="213"/>
                  </a:lnTo>
                  <a:lnTo>
                    <a:pt x="919" y="293"/>
                  </a:lnTo>
                  <a:lnTo>
                    <a:pt x="786" y="386"/>
                  </a:lnTo>
                  <a:lnTo>
                    <a:pt x="653" y="493"/>
                  </a:lnTo>
                  <a:lnTo>
                    <a:pt x="533" y="599"/>
                  </a:lnTo>
                  <a:lnTo>
                    <a:pt x="414" y="732"/>
                  </a:lnTo>
                  <a:lnTo>
                    <a:pt x="320" y="865"/>
                  </a:lnTo>
                  <a:lnTo>
                    <a:pt x="227" y="1012"/>
                  </a:lnTo>
                  <a:lnTo>
                    <a:pt x="147" y="1172"/>
                  </a:lnTo>
                  <a:lnTo>
                    <a:pt x="94" y="1331"/>
                  </a:lnTo>
                  <a:lnTo>
                    <a:pt x="41" y="1518"/>
                  </a:lnTo>
                  <a:lnTo>
                    <a:pt x="14" y="1704"/>
                  </a:lnTo>
                  <a:lnTo>
                    <a:pt x="1" y="1904"/>
                  </a:lnTo>
                  <a:lnTo>
                    <a:pt x="1" y="2117"/>
                  </a:lnTo>
                  <a:lnTo>
                    <a:pt x="28" y="2330"/>
                  </a:lnTo>
                  <a:lnTo>
                    <a:pt x="67" y="2569"/>
                  </a:lnTo>
                  <a:lnTo>
                    <a:pt x="134" y="2809"/>
                  </a:lnTo>
                  <a:lnTo>
                    <a:pt x="214" y="3062"/>
                  </a:lnTo>
                  <a:lnTo>
                    <a:pt x="320" y="3315"/>
                  </a:lnTo>
                  <a:lnTo>
                    <a:pt x="454" y="3594"/>
                  </a:lnTo>
                  <a:lnTo>
                    <a:pt x="613" y="3874"/>
                  </a:lnTo>
                  <a:lnTo>
                    <a:pt x="800" y="4167"/>
                  </a:lnTo>
                  <a:lnTo>
                    <a:pt x="1013" y="4460"/>
                  </a:lnTo>
                  <a:lnTo>
                    <a:pt x="1266" y="4766"/>
                  </a:lnTo>
                  <a:lnTo>
                    <a:pt x="1519" y="5072"/>
                  </a:lnTo>
                  <a:lnTo>
                    <a:pt x="1771" y="5365"/>
                  </a:lnTo>
                  <a:lnTo>
                    <a:pt x="2038" y="5645"/>
                  </a:lnTo>
                  <a:lnTo>
                    <a:pt x="2291" y="5911"/>
                  </a:lnTo>
                  <a:lnTo>
                    <a:pt x="2544" y="6177"/>
                  </a:lnTo>
                  <a:lnTo>
                    <a:pt x="2797" y="6417"/>
                  </a:lnTo>
                  <a:lnTo>
                    <a:pt x="3036" y="6643"/>
                  </a:lnTo>
                  <a:lnTo>
                    <a:pt x="3289" y="6856"/>
                  </a:lnTo>
                  <a:lnTo>
                    <a:pt x="3542" y="7069"/>
                  </a:lnTo>
                  <a:lnTo>
                    <a:pt x="3782" y="7255"/>
                  </a:lnTo>
                  <a:lnTo>
                    <a:pt x="4035" y="7442"/>
                  </a:lnTo>
                  <a:lnTo>
                    <a:pt x="4274" y="7615"/>
                  </a:lnTo>
                  <a:lnTo>
                    <a:pt x="4527" y="7774"/>
                  </a:lnTo>
                  <a:lnTo>
                    <a:pt x="4767" y="7921"/>
                  </a:lnTo>
                  <a:lnTo>
                    <a:pt x="5006" y="8054"/>
                  </a:lnTo>
                  <a:lnTo>
                    <a:pt x="5246" y="8187"/>
                  </a:lnTo>
                  <a:lnTo>
                    <a:pt x="5486" y="8307"/>
                  </a:lnTo>
                  <a:lnTo>
                    <a:pt x="5725" y="8413"/>
                  </a:lnTo>
                  <a:lnTo>
                    <a:pt x="5965" y="8520"/>
                  </a:lnTo>
                  <a:lnTo>
                    <a:pt x="6191" y="8613"/>
                  </a:lnTo>
                  <a:lnTo>
                    <a:pt x="6657" y="8773"/>
                  </a:lnTo>
                  <a:lnTo>
                    <a:pt x="7123" y="8893"/>
                  </a:lnTo>
                  <a:lnTo>
                    <a:pt x="7589" y="8986"/>
                  </a:lnTo>
                  <a:lnTo>
                    <a:pt x="8042" y="9052"/>
                  </a:lnTo>
                  <a:lnTo>
                    <a:pt x="8494" y="9092"/>
                  </a:lnTo>
                  <a:lnTo>
                    <a:pt x="9373" y="9092"/>
                  </a:lnTo>
                  <a:lnTo>
                    <a:pt x="9825" y="9052"/>
                  </a:lnTo>
                  <a:lnTo>
                    <a:pt x="10278" y="8986"/>
                  </a:lnTo>
                  <a:lnTo>
                    <a:pt x="10744" y="8893"/>
                  </a:lnTo>
                  <a:lnTo>
                    <a:pt x="11210" y="8773"/>
                  </a:lnTo>
                  <a:lnTo>
                    <a:pt x="11676" y="8613"/>
                  </a:lnTo>
                  <a:lnTo>
                    <a:pt x="11902" y="8520"/>
                  </a:lnTo>
                  <a:lnTo>
                    <a:pt x="12142" y="8413"/>
                  </a:lnTo>
                  <a:lnTo>
                    <a:pt x="12381" y="8307"/>
                  </a:lnTo>
                  <a:lnTo>
                    <a:pt x="12621" y="8187"/>
                  </a:lnTo>
                  <a:lnTo>
                    <a:pt x="12861" y="8054"/>
                  </a:lnTo>
                  <a:lnTo>
                    <a:pt x="13100" y="7921"/>
                  </a:lnTo>
                  <a:lnTo>
                    <a:pt x="13340" y="7774"/>
                  </a:lnTo>
                  <a:lnTo>
                    <a:pt x="13593" y="7615"/>
                  </a:lnTo>
                  <a:lnTo>
                    <a:pt x="13832" y="7442"/>
                  </a:lnTo>
                  <a:lnTo>
                    <a:pt x="14085" y="7255"/>
                  </a:lnTo>
                  <a:lnTo>
                    <a:pt x="14325" y="7069"/>
                  </a:lnTo>
                  <a:lnTo>
                    <a:pt x="14578" y="6856"/>
                  </a:lnTo>
                  <a:lnTo>
                    <a:pt x="14831" y="6643"/>
                  </a:lnTo>
                  <a:lnTo>
                    <a:pt x="15071" y="6417"/>
                  </a:lnTo>
                  <a:lnTo>
                    <a:pt x="15323" y="6177"/>
                  </a:lnTo>
                  <a:lnTo>
                    <a:pt x="15576" y="5911"/>
                  </a:lnTo>
                  <a:lnTo>
                    <a:pt x="15829" y="5645"/>
                  </a:lnTo>
                  <a:lnTo>
                    <a:pt x="16096" y="5365"/>
                  </a:lnTo>
                  <a:lnTo>
                    <a:pt x="16348" y="5072"/>
                  </a:lnTo>
                  <a:lnTo>
                    <a:pt x="16601" y="4766"/>
                  </a:lnTo>
                  <a:lnTo>
                    <a:pt x="16854" y="4460"/>
                  </a:lnTo>
                  <a:lnTo>
                    <a:pt x="17067" y="4167"/>
                  </a:lnTo>
                  <a:lnTo>
                    <a:pt x="17254" y="3874"/>
                  </a:lnTo>
                  <a:lnTo>
                    <a:pt x="17413" y="3594"/>
                  </a:lnTo>
                  <a:lnTo>
                    <a:pt x="17547" y="3315"/>
                  </a:lnTo>
                  <a:lnTo>
                    <a:pt x="17653" y="3062"/>
                  </a:lnTo>
                  <a:lnTo>
                    <a:pt x="17733" y="2809"/>
                  </a:lnTo>
                  <a:lnTo>
                    <a:pt x="17800" y="2569"/>
                  </a:lnTo>
                  <a:lnTo>
                    <a:pt x="17839" y="2330"/>
                  </a:lnTo>
                  <a:lnTo>
                    <a:pt x="17866" y="2117"/>
                  </a:lnTo>
                  <a:lnTo>
                    <a:pt x="17866" y="1904"/>
                  </a:lnTo>
                  <a:lnTo>
                    <a:pt x="17853" y="1704"/>
                  </a:lnTo>
                  <a:lnTo>
                    <a:pt x="17826" y="1518"/>
                  </a:lnTo>
                  <a:lnTo>
                    <a:pt x="17773" y="1331"/>
                  </a:lnTo>
                  <a:lnTo>
                    <a:pt x="17720" y="1172"/>
                  </a:lnTo>
                  <a:lnTo>
                    <a:pt x="17640" y="1012"/>
                  </a:lnTo>
                  <a:lnTo>
                    <a:pt x="17547" y="865"/>
                  </a:lnTo>
                  <a:lnTo>
                    <a:pt x="17453" y="732"/>
                  </a:lnTo>
                  <a:lnTo>
                    <a:pt x="17334" y="599"/>
                  </a:lnTo>
                  <a:lnTo>
                    <a:pt x="17214" y="493"/>
                  </a:lnTo>
                  <a:lnTo>
                    <a:pt x="17081" y="386"/>
                  </a:lnTo>
                  <a:lnTo>
                    <a:pt x="16948" y="293"/>
                  </a:lnTo>
                  <a:lnTo>
                    <a:pt x="16801" y="213"/>
                  </a:lnTo>
                  <a:lnTo>
                    <a:pt x="16655" y="147"/>
                  </a:lnTo>
                  <a:lnTo>
                    <a:pt x="16508" y="93"/>
                  </a:lnTo>
                  <a:lnTo>
                    <a:pt x="16348" y="53"/>
                  </a:lnTo>
                  <a:lnTo>
                    <a:pt x="16202" y="27"/>
                  </a:lnTo>
                  <a:lnTo>
                    <a:pt x="16042" y="0"/>
                  </a:lnTo>
                  <a:lnTo>
                    <a:pt x="15723" y="0"/>
                  </a:lnTo>
                  <a:lnTo>
                    <a:pt x="15576" y="13"/>
                  </a:lnTo>
                  <a:lnTo>
                    <a:pt x="15430" y="53"/>
                  </a:lnTo>
                  <a:lnTo>
                    <a:pt x="15110" y="133"/>
                  </a:lnTo>
                  <a:lnTo>
                    <a:pt x="14764" y="253"/>
                  </a:lnTo>
                  <a:lnTo>
                    <a:pt x="13992" y="519"/>
                  </a:lnTo>
                  <a:lnTo>
                    <a:pt x="13140" y="839"/>
                  </a:lnTo>
                  <a:lnTo>
                    <a:pt x="12248" y="1185"/>
                  </a:lnTo>
                  <a:lnTo>
                    <a:pt x="11796" y="1345"/>
                  </a:lnTo>
                  <a:lnTo>
                    <a:pt x="11356" y="1504"/>
                  </a:lnTo>
                  <a:lnTo>
                    <a:pt x="10904" y="1637"/>
                  </a:lnTo>
                  <a:lnTo>
                    <a:pt x="10478" y="1771"/>
                  </a:lnTo>
                  <a:lnTo>
                    <a:pt x="10052" y="1864"/>
                  </a:lnTo>
                  <a:lnTo>
                    <a:pt x="9652" y="1944"/>
                  </a:lnTo>
                  <a:lnTo>
                    <a:pt x="9280" y="1997"/>
                  </a:lnTo>
                  <a:lnTo>
                    <a:pt x="9107" y="2010"/>
                  </a:lnTo>
                  <a:lnTo>
                    <a:pt x="8760" y="2010"/>
                  </a:lnTo>
                  <a:lnTo>
                    <a:pt x="8587" y="1997"/>
                  </a:lnTo>
                  <a:lnTo>
                    <a:pt x="8215" y="1944"/>
                  </a:lnTo>
                  <a:lnTo>
                    <a:pt x="7815" y="1864"/>
                  </a:lnTo>
                  <a:lnTo>
                    <a:pt x="7389" y="1771"/>
                  </a:lnTo>
                  <a:lnTo>
                    <a:pt x="6963" y="1637"/>
                  </a:lnTo>
                  <a:lnTo>
                    <a:pt x="6511" y="1504"/>
                  </a:lnTo>
                  <a:lnTo>
                    <a:pt x="6071" y="1345"/>
                  </a:lnTo>
                  <a:lnTo>
                    <a:pt x="5619" y="1185"/>
                  </a:lnTo>
                  <a:lnTo>
                    <a:pt x="4727" y="839"/>
                  </a:lnTo>
                  <a:lnTo>
                    <a:pt x="3875" y="519"/>
                  </a:lnTo>
                  <a:lnTo>
                    <a:pt x="3103" y="253"/>
                  </a:lnTo>
                  <a:lnTo>
                    <a:pt x="2757" y="133"/>
                  </a:lnTo>
                  <a:lnTo>
                    <a:pt x="2437" y="53"/>
                  </a:lnTo>
                  <a:lnTo>
                    <a:pt x="2291" y="13"/>
                  </a:lnTo>
                  <a:lnTo>
                    <a:pt x="2144"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431;p22">
              <a:extLst>
                <a:ext uri="{FF2B5EF4-FFF2-40B4-BE49-F238E27FC236}">
                  <a16:creationId xmlns:a16="http://schemas.microsoft.com/office/drawing/2014/main" id="{E2B93EF6-7B89-A187-69B1-8C8AB4A6A0C2}"/>
                </a:ext>
              </a:extLst>
            </p:cNvPr>
            <p:cNvSpPr/>
            <p:nvPr/>
          </p:nvSpPr>
          <p:spPr>
            <a:xfrm>
              <a:off x="3909825" y="1598300"/>
              <a:ext cx="222675" cy="57275"/>
            </a:xfrm>
            <a:custGeom>
              <a:avLst/>
              <a:gdLst/>
              <a:ahLst/>
              <a:cxnLst/>
              <a:rect l="l" t="t" r="r" b="b"/>
              <a:pathLst>
                <a:path w="8907" h="2291" extrusionOk="0">
                  <a:moveTo>
                    <a:pt x="1105" y="1665"/>
                  </a:moveTo>
                  <a:lnTo>
                    <a:pt x="1049" y="1681"/>
                  </a:lnTo>
                  <a:lnTo>
                    <a:pt x="1049" y="1681"/>
                  </a:lnTo>
                  <a:lnTo>
                    <a:pt x="1025" y="1691"/>
                  </a:lnTo>
                  <a:lnTo>
                    <a:pt x="1105" y="1665"/>
                  </a:lnTo>
                  <a:close/>
                  <a:moveTo>
                    <a:pt x="3315" y="1"/>
                  </a:moveTo>
                  <a:lnTo>
                    <a:pt x="2862" y="14"/>
                  </a:lnTo>
                  <a:lnTo>
                    <a:pt x="2410" y="67"/>
                  </a:lnTo>
                  <a:lnTo>
                    <a:pt x="2183" y="107"/>
                  </a:lnTo>
                  <a:lnTo>
                    <a:pt x="1970" y="147"/>
                  </a:lnTo>
                  <a:lnTo>
                    <a:pt x="1744" y="200"/>
                  </a:lnTo>
                  <a:lnTo>
                    <a:pt x="1531" y="267"/>
                  </a:lnTo>
                  <a:lnTo>
                    <a:pt x="1158" y="387"/>
                  </a:lnTo>
                  <a:lnTo>
                    <a:pt x="985" y="467"/>
                  </a:lnTo>
                  <a:lnTo>
                    <a:pt x="812" y="546"/>
                  </a:lnTo>
                  <a:lnTo>
                    <a:pt x="639" y="640"/>
                  </a:lnTo>
                  <a:lnTo>
                    <a:pt x="479" y="733"/>
                  </a:lnTo>
                  <a:lnTo>
                    <a:pt x="320" y="839"/>
                  </a:lnTo>
                  <a:lnTo>
                    <a:pt x="160" y="959"/>
                  </a:lnTo>
                  <a:lnTo>
                    <a:pt x="93" y="1026"/>
                  </a:lnTo>
                  <a:lnTo>
                    <a:pt x="40" y="1119"/>
                  </a:lnTo>
                  <a:lnTo>
                    <a:pt x="14" y="1212"/>
                  </a:lnTo>
                  <a:lnTo>
                    <a:pt x="0" y="1305"/>
                  </a:lnTo>
                  <a:lnTo>
                    <a:pt x="14" y="1398"/>
                  </a:lnTo>
                  <a:lnTo>
                    <a:pt x="27" y="1505"/>
                  </a:lnTo>
                  <a:lnTo>
                    <a:pt x="67" y="1585"/>
                  </a:lnTo>
                  <a:lnTo>
                    <a:pt x="120" y="1665"/>
                  </a:lnTo>
                  <a:lnTo>
                    <a:pt x="187" y="1745"/>
                  </a:lnTo>
                  <a:lnTo>
                    <a:pt x="266" y="1798"/>
                  </a:lnTo>
                  <a:lnTo>
                    <a:pt x="346" y="1838"/>
                  </a:lnTo>
                  <a:lnTo>
                    <a:pt x="440" y="1864"/>
                  </a:lnTo>
                  <a:lnTo>
                    <a:pt x="533" y="1878"/>
                  </a:lnTo>
                  <a:lnTo>
                    <a:pt x="626" y="1878"/>
                  </a:lnTo>
                  <a:lnTo>
                    <a:pt x="719" y="1851"/>
                  </a:lnTo>
                  <a:lnTo>
                    <a:pt x="812" y="1811"/>
                  </a:lnTo>
                  <a:lnTo>
                    <a:pt x="1012" y="1691"/>
                  </a:lnTo>
                  <a:lnTo>
                    <a:pt x="1049" y="1681"/>
                  </a:lnTo>
                  <a:lnTo>
                    <a:pt x="1049" y="1681"/>
                  </a:lnTo>
                  <a:lnTo>
                    <a:pt x="1145" y="1638"/>
                  </a:lnTo>
                  <a:lnTo>
                    <a:pt x="1438" y="1558"/>
                  </a:lnTo>
                  <a:lnTo>
                    <a:pt x="1718" y="1492"/>
                  </a:lnTo>
                  <a:lnTo>
                    <a:pt x="1977" y="1448"/>
                  </a:lnTo>
                  <a:lnTo>
                    <a:pt x="1977" y="1448"/>
                  </a:lnTo>
                  <a:lnTo>
                    <a:pt x="2077" y="1438"/>
                  </a:lnTo>
                  <a:lnTo>
                    <a:pt x="2263" y="1412"/>
                  </a:lnTo>
                  <a:lnTo>
                    <a:pt x="2636" y="1385"/>
                  </a:lnTo>
                  <a:lnTo>
                    <a:pt x="3022" y="1359"/>
                  </a:lnTo>
                  <a:lnTo>
                    <a:pt x="3448" y="1345"/>
                  </a:lnTo>
                  <a:lnTo>
                    <a:pt x="3874" y="1359"/>
                  </a:lnTo>
                  <a:lnTo>
                    <a:pt x="4300" y="1398"/>
                  </a:lnTo>
                  <a:lnTo>
                    <a:pt x="4726" y="1438"/>
                  </a:lnTo>
                  <a:lnTo>
                    <a:pt x="4660" y="1438"/>
                  </a:lnTo>
                  <a:lnTo>
                    <a:pt x="4819" y="1452"/>
                  </a:lnTo>
                  <a:lnTo>
                    <a:pt x="5019" y="1492"/>
                  </a:lnTo>
                  <a:lnTo>
                    <a:pt x="5325" y="1545"/>
                  </a:lnTo>
                  <a:lnTo>
                    <a:pt x="5645" y="1585"/>
                  </a:lnTo>
                  <a:lnTo>
                    <a:pt x="5591" y="1585"/>
                  </a:lnTo>
                  <a:lnTo>
                    <a:pt x="5751" y="1611"/>
                  </a:lnTo>
                  <a:lnTo>
                    <a:pt x="5964" y="1638"/>
                  </a:lnTo>
                  <a:lnTo>
                    <a:pt x="6457" y="1745"/>
                  </a:lnTo>
                  <a:lnTo>
                    <a:pt x="7003" y="1864"/>
                  </a:lnTo>
                  <a:lnTo>
                    <a:pt x="7548" y="1984"/>
                  </a:lnTo>
                  <a:lnTo>
                    <a:pt x="7828" y="2037"/>
                  </a:lnTo>
                  <a:lnTo>
                    <a:pt x="8094" y="2077"/>
                  </a:lnTo>
                  <a:lnTo>
                    <a:pt x="8241" y="2104"/>
                  </a:lnTo>
                  <a:lnTo>
                    <a:pt x="8360" y="2157"/>
                  </a:lnTo>
                  <a:lnTo>
                    <a:pt x="8613" y="2264"/>
                  </a:lnTo>
                  <a:lnTo>
                    <a:pt x="8667" y="2277"/>
                  </a:lnTo>
                  <a:lnTo>
                    <a:pt x="8707" y="2290"/>
                  </a:lnTo>
                  <a:lnTo>
                    <a:pt x="8773" y="2277"/>
                  </a:lnTo>
                  <a:lnTo>
                    <a:pt x="8840" y="2237"/>
                  </a:lnTo>
                  <a:lnTo>
                    <a:pt x="8893" y="2184"/>
                  </a:lnTo>
                  <a:lnTo>
                    <a:pt x="8906" y="2117"/>
                  </a:lnTo>
                  <a:lnTo>
                    <a:pt x="8906" y="2051"/>
                  </a:lnTo>
                  <a:lnTo>
                    <a:pt x="8880" y="1984"/>
                  </a:lnTo>
                  <a:lnTo>
                    <a:pt x="8853" y="1944"/>
                  </a:lnTo>
                  <a:lnTo>
                    <a:pt x="8826" y="1918"/>
                  </a:lnTo>
                  <a:lnTo>
                    <a:pt x="8613" y="1771"/>
                  </a:lnTo>
                  <a:lnTo>
                    <a:pt x="8507" y="1691"/>
                  </a:lnTo>
                  <a:lnTo>
                    <a:pt x="8414" y="1611"/>
                  </a:lnTo>
                  <a:lnTo>
                    <a:pt x="8214" y="1412"/>
                  </a:lnTo>
                  <a:lnTo>
                    <a:pt x="8107" y="1319"/>
                  </a:lnTo>
                  <a:lnTo>
                    <a:pt x="8001" y="1239"/>
                  </a:lnTo>
                  <a:lnTo>
                    <a:pt x="7788" y="1092"/>
                  </a:lnTo>
                  <a:lnTo>
                    <a:pt x="7562" y="959"/>
                  </a:lnTo>
                  <a:lnTo>
                    <a:pt x="7349" y="826"/>
                  </a:lnTo>
                  <a:lnTo>
                    <a:pt x="7109" y="720"/>
                  </a:lnTo>
                  <a:lnTo>
                    <a:pt x="6590" y="507"/>
                  </a:lnTo>
                  <a:lnTo>
                    <a:pt x="6057" y="320"/>
                  </a:lnTo>
                  <a:lnTo>
                    <a:pt x="5831" y="254"/>
                  </a:lnTo>
                  <a:lnTo>
                    <a:pt x="5591" y="200"/>
                  </a:lnTo>
                  <a:lnTo>
                    <a:pt x="5352" y="160"/>
                  </a:lnTo>
                  <a:lnTo>
                    <a:pt x="5112" y="120"/>
                  </a:lnTo>
                  <a:lnTo>
                    <a:pt x="4660" y="67"/>
                  </a:lnTo>
                  <a:lnTo>
                    <a:pt x="4220" y="27"/>
                  </a:lnTo>
                  <a:lnTo>
                    <a:pt x="376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432;p22">
              <a:extLst>
                <a:ext uri="{FF2B5EF4-FFF2-40B4-BE49-F238E27FC236}">
                  <a16:creationId xmlns:a16="http://schemas.microsoft.com/office/drawing/2014/main" id="{75CD2B78-828E-68F7-CBA3-D069FE75BE3C}"/>
                </a:ext>
              </a:extLst>
            </p:cNvPr>
            <p:cNvSpPr/>
            <p:nvPr/>
          </p:nvSpPr>
          <p:spPr>
            <a:xfrm>
              <a:off x="3487150" y="1598300"/>
              <a:ext cx="222675" cy="57275"/>
            </a:xfrm>
            <a:custGeom>
              <a:avLst/>
              <a:gdLst/>
              <a:ahLst/>
              <a:cxnLst/>
              <a:rect l="l" t="t" r="r" b="b"/>
              <a:pathLst>
                <a:path w="8907" h="2291" extrusionOk="0">
                  <a:moveTo>
                    <a:pt x="6896" y="1438"/>
                  </a:moveTo>
                  <a:lnTo>
                    <a:pt x="6990" y="1452"/>
                  </a:lnTo>
                  <a:lnTo>
                    <a:pt x="6915" y="1440"/>
                  </a:lnTo>
                  <a:lnTo>
                    <a:pt x="6896" y="1438"/>
                  </a:lnTo>
                  <a:close/>
                  <a:moveTo>
                    <a:pt x="7802" y="1651"/>
                  </a:moveTo>
                  <a:lnTo>
                    <a:pt x="7868" y="1678"/>
                  </a:lnTo>
                  <a:lnTo>
                    <a:pt x="7883" y="1686"/>
                  </a:lnTo>
                  <a:lnTo>
                    <a:pt x="7883" y="1686"/>
                  </a:lnTo>
                  <a:lnTo>
                    <a:pt x="7802" y="1651"/>
                  </a:lnTo>
                  <a:close/>
                  <a:moveTo>
                    <a:pt x="5499" y="1"/>
                  </a:moveTo>
                  <a:lnTo>
                    <a:pt x="5059" y="14"/>
                  </a:lnTo>
                  <a:lnTo>
                    <a:pt x="4620" y="27"/>
                  </a:lnTo>
                  <a:lnTo>
                    <a:pt x="4181" y="67"/>
                  </a:lnTo>
                  <a:lnTo>
                    <a:pt x="3635" y="147"/>
                  </a:lnTo>
                  <a:lnTo>
                    <a:pt x="3355" y="187"/>
                  </a:lnTo>
                  <a:lnTo>
                    <a:pt x="3089" y="254"/>
                  </a:lnTo>
                  <a:lnTo>
                    <a:pt x="2610" y="400"/>
                  </a:lnTo>
                  <a:lnTo>
                    <a:pt x="2144" y="586"/>
                  </a:lnTo>
                  <a:lnTo>
                    <a:pt x="1838" y="706"/>
                  </a:lnTo>
                  <a:lnTo>
                    <a:pt x="1691" y="773"/>
                  </a:lnTo>
                  <a:lnTo>
                    <a:pt x="1545" y="853"/>
                  </a:lnTo>
                  <a:lnTo>
                    <a:pt x="1279" y="1012"/>
                  </a:lnTo>
                  <a:lnTo>
                    <a:pt x="1026" y="1172"/>
                  </a:lnTo>
                  <a:lnTo>
                    <a:pt x="786" y="1345"/>
                  </a:lnTo>
                  <a:lnTo>
                    <a:pt x="666" y="1452"/>
                  </a:lnTo>
                  <a:lnTo>
                    <a:pt x="560" y="1558"/>
                  </a:lnTo>
                  <a:lnTo>
                    <a:pt x="453" y="1651"/>
                  </a:lnTo>
                  <a:lnTo>
                    <a:pt x="347" y="1745"/>
                  </a:lnTo>
                  <a:lnTo>
                    <a:pt x="94" y="1918"/>
                  </a:lnTo>
                  <a:lnTo>
                    <a:pt x="67" y="1944"/>
                  </a:lnTo>
                  <a:lnTo>
                    <a:pt x="40" y="1984"/>
                  </a:lnTo>
                  <a:lnTo>
                    <a:pt x="1" y="2051"/>
                  </a:lnTo>
                  <a:lnTo>
                    <a:pt x="1" y="2117"/>
                  </a:lnTo>
                  <a:lnTo>
                    <a:pt x="27" y="2184"/>
                  </a:lnTo>
                  <a:lnTo>
                    <a:pt x="80" y="2237"/>
                  </a:lnTo>
                  <a:lnTo>
                    <a:pt x="134" y="2277"/>
                  </a:lnTo>
                  <a:lnTo>
                    <a:pt x="214" y="2290"/>
                  </a:lnTo>
                  <a:lnTo>
                    <a:pt x="253" y="2277"/>
                  </a:lnTo>
                  <a:lnTo>
                    <a:pt x="293" y="2264"/>
                  </a:lnTo>
                  <a:lnTo>
                    <a:pt x="506" y="2157"/>
                  </a:lnTo>
                  <a:lnTo>
                    <a:pt x="626" y="2117"/>
                  </a:lnTo>
                  <a:lnTo>
                    <a:pt x="733" y="2091"/>
                  </a:lnTo>
                  <a:lnTo>
                    <a:pt x="986" y="2064"/>
                  </a:lnTo>
                  <a:lnTo>
                    <a:pt x="1119" y="2037"/>
                  </a:lnTo>
                  <a:lnTo>
                    <a:pt x="1252" y="2011"/>
                  </a:lnTo>
                  <a:lnTo>
                    <a:pt x="1492" y="1958"/>
                  </a:lnTo>
                  <a:lnTo>
                    <a:pt x="1731" y="1904"/>
                  </a:lnTo>
                  <a:lnTo>
                    <a:pt x="1971" y="1851"/>
                  </a:lnTo>
                  <a:lnTo>
                    <a:pt x="2210" y="1798"/>
                  </a:lnTo>
                  <a:lnTo>
                    <a:pt x="2690" y="1691"/>
                  </a:lnTo>
                  <a:lnTo>
                    <a:pt x="3169" y="1611"/>
                  </a:lnTo>
                  <a:lnTo>
                    <a:pt x="3329" y="1585"/>
                  </a:lnTo>
                  <a:lnTo>
                    <a:pt x="3275" y="1585"/>
                  </a:lnTo>
                  <a:lnTo>
                    <a:pt x="3448" y="1572"/>
                  </a:lnTo>
                  <a:lnTo>
                    <a:pt x="3621" y="1545"/>
                  </a:lnTo>
                  <a:lnTo>
                    <a:pt x="4087" y="1452"/>
                  </a:lnTo>
                  <a:lnTo>
                    <a:pt x="4247" y="1438"/>
                  </a:lnTo>
                  <a:lnTo>
                    <a:pt x="4181" y="1438"/>
                  </a:lnTo>
                  <a:lnTo>
                    <a:pt x="4380" y="1412"/>
                  </a:lnTo>
                  <a:lnTo>
                    <a:pt x="4846" y="1372"/>
                  </a:lnTo>
                  <a:lnTo>
                    <a:pt x="5259" y="1345"/>
                  </a:lnTo>
                  <a:lnTo>
                    <a:pt x="5685" y="1345"/>
                  </a:lnTo>
                  <a:lnTo>
                    <a:pt x="6071" y="1359"/>
                  </a:lnTo>
                  <a:lnTo>
                    <a:pt x="6470" y="1398"/>
                  </a:lnTo>
                  <a:lnTo>
                    <a:pt x="6816" y="1425"/>
                  </a:lnTo>
                  <a:lnTo>
                    <a:pt x="6915" y="1440"/>
                  </a:lnTo>
                  <a:lnTo>
                    <a:pt x="7029" y="1452"/>
                  </a:lnTo>
                  <a:lnTo>
                    <a:pt x="7362" y="1518"/>
                  </a:lnTo>
                  <a:lnTo>
                    <a:pt x="7535" y="1572"/>
                  </a:lnTo>
                  <a:lnTo>
                    <a:pt x="7695" y="1611"/>
                  </a:lnTo>
                  <a:lnTo>
                    <a:pt x="7828" y="1665"/>
                  </a:lnTo>
                  <a:lnTo>
                    <a:pt x="7885" y="1688"/>
                  </a:lnTo>
                  <a:lnTo>
                    <a:pt x="7885" y="1688"/>
                  </a:lnTo>
                  <a:lnTo>
                    <a:pt x="7988" y="1745"/>
                  </a:lnTo>
                  <a:lnTo>
                    <a:pt x="8108" y="1811"/>
                  </a:lnTo>
                  <a:lnTo>
                    <a:pt x="8188" y="1851"/>
                  </a:lnTo>
                  <a:lnTo>
                    <a:pt x="8281" y="1878"/>
                  </a:lnTo>
                  <a:lnTo>
                    <a:pt x="8387" y="1878"/>
                  </a:lnTo>
                  <a:lnTo>
                    <a:pt x="8480" y="1864"/>
                  </a:lnTo>
                  <a:lnTo>
                    <a:pt x="8574" y="1838"/>
                  </a:lnTo>
                  <a:lnTo>
                    <a:pt x="8654" y="1798"/>
                  </a:lnTo>
                  <a:lnTo>
                    <a:pt x="8733" y="1745"/>
                  </a:lnTo>
                  <a:lnTo>
                    <a:pt x="8800" y="1665"/>
                  </a:lnTo>
                  <a:lnTo>
                    <a:pt x="8853" y="1585"/>
                  </a:lnTo>
                  <a:lnTo>
                    <a:pt x="8880" y="1505"/>
                  </a:lnTo>
                  <a:lnTo>
                    <a:pt x="8906" y="1398"/>
                  </a:lnTo>
                  <a:lnTo>
                    <a:pt x="8906" y="1305"/>
                  </a:lnTo>
                  <a:lnTo>
                    <a:pt x="8906" y="1212"/>
                  </a:lnTo>
                  <a:lnTo>
                    <a:pt x="8867" y="1119"/>
                  </a:lnTo>
                  <a:lnTo>
                    <a:pt x="8827" y="1026"/>
                  </a:lnTo>
                  <a:lnTo>
                    <a:pt x="8760" y="959"/>
                  </a:lnTo>
                  <a:lnTo>
                    <a:pt x="8614" y="839"/>
                  </a:lnTo>
                  <a:lnTo>
                    <a:pt x="8454" y="733"/>
                  </a:lnTo>
                  <a:lnTo>
                    <a:pt x="8294" y="640"/>
                  </a:lnTo>
                  <a:lnTo>
                    <a:pt x="8121" y="546"/>
                  </a:lnTo>
                  <a:lnTo>
                    <a:pt x="7948" y="467"/>
                  </a:lnTo>
                  <a:lnTo>
                    <a:pt x="7775" y="400"/>
                  </a:lnTo>
                  <a:lnTo>
                    <a:pt x="7429" y="267"/>
                  </a:lnTo>
                  <a:lnTo>
                    <a:pt x="7056" y="174"/>
                  </a:lnTo>
                  <a:lnTo>
                    <a:pt x="6683" y="94"/>
                  </a:lnTo>
                  <a:lnTo>
                    <a:pt x="6311" y="54"/>
                  </a:lnTo>
                  <a:lnTo>
                    <a:pt x="5938" y="14"/>
                  </a:lnTo>
                  <a:lnTo>
                    <a:pt x="5499"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433;p22">
              <a:extLst>
                <a:ext uri="{FF2B5EF4-FFF2-40B4-BE49-F238E27FC236}">
                  <a16:creationId xmlns:a16="http://schemas.microsoft.com/office/drawing/2014/main" id="{46095175-8398-2027-DC4F-B1AD33303B5A}"/>
                </a:ext>
              </a:extLst>
            </p:cNvPr>
            <p:cNvSpPr/>
            <p:nvPr/>
          </p:nvSpPr>
          <p:spPr>
            <a:xfrm>
              <a:off x="3545400" y="1688150"/>
              <a:ext cx="124150" cy="127500"/>
            </a:xfrm>
            <a:custGeom>
              <a:avLst/>
              <a:gdLst/>
              <a:ahLst/>
              <a:cxnLst/>
              <a:rect l="l" t="t" r="r" b="b"/>
              <a:pathLst>
                <a:path w="4966" h="5100" extrusionOk="0">
                  <a:moveTo>
                    <a:pt x="2463" y="1"/>
                  </a:moveTo>
                  <a:lnTo>
                    <a:pt x="2237" y="14"/>
                  </a:lnTo>
                  <a:lnTo>
                    <a:pt x="2010" y="41"/>
                  </a:lnTo>
                  <a:lnTo>
                    <a:pt x="1784" y="94"/>
                  </a:lnTo>
                  <a:lnTo>
                    <a:pt x="1544" y="161"/>
                  </a:lnTo>
                  <a:lnTo>
                    <a:pt x="1318" y="267"/>
                  </a:lnTo>
                  <a:lnTo>
                    <a:pt x="1105" y="387"/>
                  </a:lnTo>
                  <a:lnTo>
                    <a:pt x="905" y="533"/>
                  </a:lnTo>
                  <a:lnTo>
                    <a:pt x="719" y="707"/>
                  </a:lnTo>
                  <a:lnTo>
                    <a:pt x="559" y="893"/>
                  </a:lnTo>
                  <a:lnTo>
                    <a:pt x="426" y="1079"/>
                  </a:lnTo>
                  <a:lnTo>
                    <a:pt x="320" y="1279"/>
                  </a:lnTo>
                  <a:lnTo>
                    <a:pt x="226" y="1479"/>
                  </a:lnTo>
                  <a:lnTo>
                    <a:pt x="160" y="1678"/>
                  </a:lnTo>
                  <a:lnTo>
                    <a:pt x="107" y="1878"/>
                  </a:lnTo>
                  <a:lnTo>
                    <a:pt x="53" y="2078"/>
                  </a:lnTo>
                  <a:lnTo>
                    <a:pt x="27" y="2277"/>
                  </a:lnTo>
                  <a:lnTo>
                    <a:pt x="13" y="2464"/>
                  </a:lnTo>
                  <a:lnTo>
                    <a:pt x="0" y="2663"/>
                  </a:lnTo>
                  <a:lnTo>
                    <a:pt x="0" y="2850"/>
                  </a:lnTo>
                  <a:lnTo>
                    <a:pt x="0" y="3036"/>
                  </a:lnTo>
                  <a:lnTo>
                    <a:pt x="40" y="3396"/>
                  </a:lnTo>
                  <a:lnTo>
                    <a:pt x="107" y="3755"/>
                  </a:lnTo>
                  <a:lnTo>
                    <a:pt x="187" y="4115"/>
                  </a:lnTo>
                  <a:lnTo>
                    <a:pt x="293" y="4447"/>
                  </a:lnTo>
                  <a:lnTo>
                    <a:pt x="426" y="4780"/>
                  </a:lnTo>
                  <a:lnTo>
                    <a:pt x="506" y="4940"/>
                  </a:lnTo>
                  <a:lnTo>
                    <a:pt x="586" y="5100"/>
                  </a:lnTo>
                  <a:lnTo>
                    <a:pt x="719" y="4421"/>
                  </a:lnTo>
                  <a:lnTo>
                    <a:pt x="852" y="3755"/>
                  </a:lnTo>
                  <a:lnTo>
                    <a:pt x="932" y="3436"/>
                  </a:lnTo>
                  <a:lnTo>
                    <a:pt x="1012" y="3129"/>
                  </a:lnTo>
                  <a:lnTo>
                    <a:pt x="1092" y="2837"/>
                  </a:lnTo>
                  <a:lnTo>
                    <a:pt x="1198" y="2557"/>
                  </a:lnTo>
                  <a:lnTo>
                    <a:pt x="1318" y="2304"/>
                  </a:lnTo>
                  <a:lnTo>
                    <a:pt x="1451" y="2078"/>
                  </a:lnTo>
                  <a:lnTo>
                    <a:pt x="1518" y="1985"/>
                  </a:lnTo>
                  <a:lnTo>
                    <a:pt x="1584" y="1891"/>
                  </a:lnTo>
                  <a:lnTo>
                    <a:pt x="1664" y="1825"/>
                  </a:lnTo>
                  <a:lnTo>
                    <a:pt x="1731" y="1758"/>
                  </a:lnTo>
                  <a:lnTo>
                    <a:pt x="1811" y="1705"/>
                  </a:lnTo>
                  <a:lnTo>
                    <a:pt x="1891" y="1665"/>
                  </a:lnTo>
                  <a:lnTo>
                    <a:pt x="2050" y="1598"/>
                  </a:lnTo>
                  <a:lnTo>
                    <a:pt x="2143" y="1572"/>
                  </a:lnTo>
                  <a:lnTo>
                    <a:pt x="2237" y="1559"/>
                  </a:lnTo>
                  <a:lnTo>
                    <a:pt x="2290" y="1545"/>
                  </a:lnTo>
                  <a:lnTo>
                    <a:pt x="2596" y="1545"/>
                  </a:lnTo>
                  <a:lnTo>
                    <a:pt x="2623" y="1559"/>
                  </a:lnTo>
                  <a:lnTo>
                    <a:pt x="2676" y="1559"/>
                  </a:lnTo>
                  <a:lnTo>
                    <a:pt x="2729" y="1572"/>
                  </a:lnTo>
                  <a:lnTo>
                    <a:pt x="2769" y="1585"/>
                  </a:lnTo>
                  <a:lnTo>
                    <a:pt x="2862" y="1598"/>
                  </a:lnTo>
                  <a:lnTo>
                    <a:pt x="2942" y="1625"/>
                  </a:lnTo>
                  <a:lnTo>
                    <a:pt x="3035" y="1665"/>
                  </a:lnTo>
                  <a:lnTo>
                    <a:pt x="3102" y="1718"/>
                  </a:lnTo>
                  <a:lnTo>
                    <a:pt x="3182" y="1772"/>
                  </a:lnTo>
                  <a:lnTo>
                    <a:pt x="3262" y="1838"/>
                  </a:lnTo>
                  <a:lnTo>
                    <a:pt x="3342" y="1918"/>
                  </a:lnTo>
                  <a:lnTo>
                    <a:pt x="3421" y="2011"/>
                  </a:lnTo>
                  <a:lnTo>
                    <a:pt x="3488" y="2104"/>
                  </a:lnTo>
                  <a:lnTo>
                    <a:pt x="3555" y="2211"/>
                  </a:lnTo>
                  <a:lnTo>
                    <a:pt x="3621" y="2331"/>
                  </a:lnTo>
                  <a:lnTo>
                    <a:pt x="3754" y="2584"/>
                  </a:lnTo>
                  <a:lnTo>
                    <a:pt x="3861" y="2863"/>
                  </a:lnTo>
                  <a:lnTo>
                    <a:pt x="3967" y="3143"/>
                  </a:lnTo>
                  <a:lnTo>
                    <a:pt x="4060" y="3449"/>
                  </a:lnTo>
                  <a:lnTo>
                    <a:pt x="4154" y="3768"/>
                  </a:lnTo>
                  <a:lnTo>
                    <a:pt x="4313" y="4421"/>
                  </a:lnTo>
                  <a:lnTo>
                    <a:pt x="4473" y="5100"/>
                  </a:lnTo>
                  <a:lnTo>
                    <a:pt x="4553" y="4940"/>
                  </a:lnTo>
                  <a:lnTo>
                    <a:pt x="4620" y="4780"/>
                  </a:lnTo>
                  <a:lnTo>
                    <a:pt x="4739" y="4434"/>
                  </a:lnTo>
                  <a:lnTo>
                    <a:pt x="4833" y="4088"/>
                  </a:lnTo>
                  <a:lnTo>
                    <a:pt x="4899" y="3742"/>
                  </a:lnTo>
                  <a:lnTo>
                    <a:pt x="4952" y="3382"/>
                  </a:lnTo>
                  <a:lnTo>
                    <a:pt x="4966" y="3010"/>
                  </a:lnTo>
                  <a:lnTo>
                    <a:pt x="4966" y="2823"/>
                  </a:lnTo>
                  <a:lnTo>
                    <a:pt x="4966" y="2637"/>
                  </a:lnTo>
                  <a:lnTo>
                    <a:pt x="4939" y="2450"/>
                  </a:lnTo>
                  <a:lnTo>
                    <a:pt x="4912" y="2251"/>
                  </a:lnTo>
                  <a:lnTo>
                    <a:pt x="4886" y="2064"/>
                  </a:lnTo>
                  <a:lnTo>
                    <a:pt x="4833" y="1865"/>
                  </a:lnTo>
                  <a:lnTo>
                    <a:pt x="4766" y="1665"/>
                  </a:lnTo>
                  <a:lnTo>
                    <a:pt x="4699" y="1479"/>
                  </a:lnTo>
                  <a:lnTo>
                    <a:pt x="4593" y="1279"/>
                  </a:lnTo>
                  <a:lnTo>
                    <a:pt x="4486" y="1093"/>
                  </a:lnTo>
                  <a:lnTo>
                    <a:pt x="4353" y="906"/>
                  </a:lnTo>
                  <a:lnTo>
                    <a:pt x="4194" y="720"/>
                  </a:lnTo>
                  <a:lnTo>
                    <a:pt x="4021" y="560"/>
                  </a:lnTo>
                  <a:lnTo>
                    <a:pt x="3821" y="400"/>
                  </a:lnTo>
                  <a:lnTo>
                    <a:pt x="3608" y="281"/>
                  </a:lnTo>
                  <a:lnTo>
                    <a:pt x="3395" y="174"/>
                  </a:lnTo>
                  <a:lnTo>
                    <a:pt x="3155" y="107"/>
                  </a:lnTo>
                  <a:lnTo>
                    <a:pt x="2929" y="54"/>
                  </a:lnTo>
                  <a:lnTo>
                    <a:pt x="2689" y="14"/>
                  </a:lnTo>
                  <a:lnTo>
                    <a:pt x="24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434;p22">
              <a:extLst>
                <a:ext uri="{FF2B5EF4-FFF2-40B4-BE49-F238E27FC236}">
                  <a16:creationId xmlns:a16="http://schemas.microsoft.com/office/drawing/2014/main" id="{A5346CF8-FE75-28AF-CB71-7B51290E4B25}"/>
                </a:ext>
              </a:extLst>
            </p:cNvPr>
            <p:cNvSpPr/>
            <p:nvPr/>
          </p:nvSpPr>
          <p:spPr>
            <a:xfrm>
              <a:off x="3950425" y="1688150"/>
              <a:ext cx="124150" cy="127500"/>
            </a:xfrm>
            <a:custGeom>
              <a:avLst/>
              <a:gdLst/>
              <a:ahLst/>
              <a:cxnLst/>
              <a:rect l="l" t="t" r="r" b="b"/>
              <a:pathLst>
                <a:path w="4966" h="5100" extrusionOk="0">
                  <a:moveTo>
                    <a:pt x="2503" y="1"/>
                  </a:moveTo>
                  <a:lnTo>
                    <a:pt x="2277" y="14"/>
                  </a:lnTo>
                  <a:lnTo>
                    <a:pt x="2037" y="54"/>
                  </a:lnTo>
                  <a:lnTo>
                    <a:pt x="1811" y="107"/>
                  </a:lnTo>
                  <a:lnTo>
                    <a:pt x="1571" y="174"/>
                  </a:lnTo>
                  <a:lnTo>
                    <a:pt x="1345" y="281"/>
                  </a:lnTo>
                  <a:lnTo>
                    <a:pt x="1132" y="400"/>
                  </a:lnTo>
                  <a:lnTo>
                    <a:pt x="946" y="560"/>
                  </a:lnTo>
                  <a:lnTo>
                    <a:pt x="772" y="720"/>
                  </a:lnTo>
                  <a:lnTo>
                    <a:pt x="613" y="906"/>
                  </a:lnTo>
                  <a:lnTo>
                    <a:pt x="480" y="1093"/>
                  </a:lnTo>
                  <a:lnTo>
                    <a:pt x="360" y="1279"/>
                  </a:lnTo>
                  <a:lnTo>
                    <a:pt x="267" y="1479"/>
                  </a:lnTo>
                  <a:lnTo>
                    <a:pt x="200" y="1665"/>
                  </a:lnTo>
                  <a:lnTo>
                    <a:pt x="133" y="1865"/>
                  </a:lnTo>
                  <a:lnTo>
                    <a:pt x="80" y="2064"/>
                  </a:lnTo>
                  <a:lnTo>
                    <a:pt x="54" y="2251"/>
                  </a:lnTo>
                  <a:lnTo>
                    <a:pt x="27" y="2450"/>
                  </a:lnTo>
                  <a:lnTo>
                    <a:pt x="0" y="2637"/>
                  </a:lnTo>
                  <a:lnTo>
                    <a:pt x="0" y="2823"/>
                  </a:lnTo>
                  <a:lnTo>
                    <a:pt x="0" y="3010"/>
                  </a:lnTo>
                  <a:lnTo>
                    <a:pt x="14" y="3382"/>
                  </a:lnTo>
                  <a:lnTo>
                    <a:pt x="67" y="3742"/>
                  </a:lnTo>
                  <a:lnTo>
                    <a:pt x="133" y="4088"/>
                  </a:lnTo>
                  <a:lnTo>
                    <a:pt x="227" y="4434"/>
                  </a:lnTo>
                  <a:lnTo>
                    <a:pt x="346" y="4780"/>
                  </a:lnTo>
                  <a:lnTo>
                    <a:pt x="413" y="4940"/>
                  </a:lnTo>
                  <a:lnTo>
                    <a:pt x="493" y="5100"/>
                  </a:lnTo>
                  <a:lnTo>
                    <a:pt x="653" y="4421"/>
                  </a:lnTo>
                  <a:lnTo>
                    <a:pt x="812" y="3768"/>
                  </a:lnTo>
                  <a:lnTo>
                    <a:pt x="906" y="3449"/>
                  </a:lnTo>
                  <a:lnTo>
                    <a:pt x="999" y="3143"/>
                  </a:lnTo>
                  <a:lnTo>
                    <a:pt x="1105" y="2863"/>
                  </a:lnTo>
                  <a:lnTo>
                    <a:pt x="1212" y="2584"/>
                  </a:lnTo>
                  <a:lnTo>
                    <a:pt x="1345" y="2331"/>
                  </a:lnTo>
                  <a:lnTo>
                    <a:pt x="1411" y="2211"/>
                  </a:lnTo>
                  <a:lnTo>
                    <a:pt x="1478" y="2104"/>
                  </a:lnTo>
                  <a:lnTo>
                    <a:pt x="1545" y="2011"/>
                  </a:lnTo>
                  <a:lnTo>
                    <a:pt x="1624" y="1918"/>
                  </a:lnTo>
                  <a:lnTo>
                    <a:pt x="1704" y="1838"/>
                  </a:lnTo>
                  <a:lnTo>
                    <a:pt x="1784" y="1772"/>
                  </a:lnTo>
                  <a:lnTo>
                    <a:pt x="1851" y="1718"/>
                  </a:lnTo>
                  <a:lnTo>
                    <a:pt x="1931" y="1665"/>
                  </a:lnTo>
                  <a:lnTo>
                    <a:pt x="2010" y="1625"/>
                  </a:lnTo>
                  <a:lnTo>
                    <a:pt x="2104" y="1598"/>
                  </a:lnTo>
                  <a:lnTo>
                    <a:pt x="2197" y="1585"/>
                  </a:lnTo>
                  <a:lnTo>
                    <a:pt x="2237" y="1572"/>
                  </a:lnTo>
                  <a:lnTo>
                    <a:pt x="2290" y="1559"/>
                  </a:lnTo>
                  <a:lnTo>
                    <a:pt x="2343" y="1559"/>
                  </a:lnTo>
                  <a:lnTo>
                    <a:pt x="2370" y="1545"/>
                  </a:lnTo>
                  <a:lnTo>
                    <a:pt x="2676" y="1545"/>
                  </a:lnTo>
                  <a:lnTo>
                    <a:pt x="2729" y="1559"/>
                  </a:lnTo>
                  <a:lnTo>
                    <a:pt x="2823" y="1572"/>
                  </a:lnTo>
                  <a:lnTo>
                    <a:pt x="2916" y="1598"/>
                  </a:lnTo>
                  <a:lnTo>
                    <a:pt x="3075" y="1665"/>
                  </a:lnTo>
                  <a:lnTo>
                    <a:pt x="3155" y="1705"/>
                  </a:lnTo>
                  <a:lnTo>
                    <a:pt x="3235" y="1758"/>
                  </a:lnTo>
                  <a:lnTo>
                    <a:pt x="3302" y="1825"/>
                  </a:lnTo>
                  <a:lnTo>
                    <a:pt x="3382" y="1891"/>
                  </a:lnTo>
                  <a:lnTo>
                    <a:pt x="3448" y="1985"/>
                  </a:lnTo>
                  <a:lnTo>
                    <a:pt x="3515" y="2078"/>
                  </a:lnTo>
                  <a:lnTo>
                    <a:pt x="3648" y="2304"/>
                  </a:lnTo>
                  <a:lnTo>
                    <a:pt x="3768" y="2557"/>
                  </a:lnTo>
                  <a:lnTo>
                    <a:pt x="3861" y="2837"/>
                  </a:lnTo>
                  <a:lnTo>
                    <a:pt x="3954" y="3129"/>
                  </a:lnTo>
                  <a:lnTo>
                    <a:pt x="4034" y="3436"/>
                  </a:lnTo>
                  <a:lnTo>
                    <a:pt x="4114" y="3755"/>
                  </a:lnTo>
                  <a:lnTo>
                    <a:pt x="4247" y="4421"/>
                  </a:lnTo>
                  <a:lnTo>
                    <a:pt x="4367" y="5100"/>
                  </a:lnTo>
                  <a:lnTo>
                    <a:pt x="4460" y="4940"/>
                  </a:lnTo>
                  <a:lnTo>
                    <a:pt x="4540" y="4780"/>
                  </a:lnTo>
                  <a:lnTo>
                    <a:pt x="4673" y="4447"/>
                  </a:lnTo>
                  <a:lnTo>
                    <a:pt x="4779" y="4115"/>
                  </a:lnTo>
                  <a:lnTo>
                    <a:pt x="4859" y="3755"/>
                  </a:lnTo>
                  <a:lnTo>
                    <a:pt x="4926" y="3396"/>
                  </a:lnTo>
                  <a:lnTo>
                    <a:pt x="4966" y="3036"/>
                  </a:lnTo>
                  <a:lnTo>
                    <a:pt x="4966" y="2850"/>
                  </a:lnTo>
                  <a:lnTo>
                    <a:pt x="4966" y="2663"/>
                  </a:lnTo>
                  <a:lnTo>
                    <a:pt x="4953" y="2464"/>
                  </a:lnTo>
                  <a:lnTo>
                    <a:pt x="4939" y="2277"/>
                  </a:lnTo>
                  <a:lnTo>
                    <a:pt x="4899" y="2078"/>
                  </a:lnTo>
                  <a:lnTo>
                    <a:pt x="4859" y="1878"/>
                  </a:lnTo>
                  <a:lnTo>
                    <a:pt x="4806" y="1678"/>
                  </a:lnTo>
                  <a:lnTo>
                    <a:pt x="4740" y="1479"/>
                  </a:lnTo>
                  <a:lnTo>
                    <a:pt x="4646" y="1279"/>
                  </a:lnTo>
                  <a:lnTo>
                    <a:pt x="4527" y="1079"/>
                  </a:lnTo>
                  <a:lnTo>
                    <a:pt x="4393" y="893"/>
                  </a:lnTo>
                  <a:lnTo>
                    <a:pt x="4247" y="707"/>
                  </a:lnTo>
                  <a:lnTo>
                    <a:pt x="4061" y="533"/>
                  </a:lnTo>
                  <a:lnTo>
                    <a:pt x="3861" y="387"/>
                  </a:lnTo>
                  <a:lnTo>
                    <a:pt x="3648" y="267"/>
                  </a:lnTo>
                  <a:lnTo>
                    <a:pt x="3422" y="161"/>
                  </a:lnTo>
                  <a:lnTo>
                    <a:pt x="3182" y="94"/>
                  </a:lnTo>
                  <a:lnTo>
                    <a:pt x="2956" y="41"/>
                  </a:lnTo>
                  <a:lnTo>
                    <a:pt x="2729" y="14"/>
                  </a:lnTo>
                  <a:lnTo>
                    <a:pt x="250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435;p22">
              <a:extLst>
                <a:ext uri="{FF2B5EF4-FFF2-40B4-BE49-F238E27FC236}">
                  <a16:creationId xmlns:a16="http://schemas.microsoft.com/office/drawing/2014/main" id="{EA279D17-F7FC-CB99-EE19-4D7556180621}"/>
                </a:ext>
              </a:extLst>
            </p:cNvPr>
            <p:cNvSpPr/>
            <p:nvPr/>
          </p:nvSpPr>
          <p:spPr>
            <a:xfrm>
              <a:off x="3865875" y="1628250"/>
              <a:ext cx="345825" cy="269600"/>
            </a:xfrm>
            <a:custGeom>
              <a:avLst/>
              <a:gdLst/>
              <a:ahLst/>
              <a:cxnLst/>
              <a:rect l="l" t="t" r="r" b="b"/>
              <a:pathLst>
                <a:path w="13833" h="10784" extrusionOk="0">
                  <a:moveTo>
                    <a:pt x="7496" y="1705"/>
                  </a:moveTo>
                  <a:lnTo>
                    <a:pt x="8414" y="1718"/>
                  </a:lnTo>
                  <a:lnTo>
                    <a:pt x="9226" y="1758"/>
                  </a:lnTo>
                  <a:lnTo>
                    <a:pt x="9945" y="1798"/>
                  </a:lnTo>
                  <a:lnTo>
                    <a:pt x="10558" y="1865"/>
                  </a:lnTo>
                  <a:lnTo>
                    <a:pt x="11090" y="1931"/>
                  </a:lnTo>
                  <a:lnTo>
                    <a:pt x="11516" y="1998"/>
                  </a:lnTo>
                  <a:lnTo>
                    <a:pt x="11849" y="2064"/>
                  </a:lnTo>
                  <a:lnTo>
                    <a:pt x="11942" y="2450"/>
                  </a:lnTo>
                  <a:lnTo>
                    <a:pt x="12022" y="2929"/>
                  </a:lnTo>
                  <a:lnTo>
                    <a:pt x="12062" y="3196"/>
                  </a:lnTo>
                  <a:lnTo>
                    <a:pt x="12089" y="3489"/>
                  </a:lnTo>
                  <a:lnTo>
                    <a:pt x="12115" y="3781"/>
                  </a:lnTo>
                  <a:lnTo>
                    <a:pt x="12129" y="4101"/>
                  </a:lnTo>
                  <a:lnTo>
                    <a:pt x="12129" y="4420"/>
                  </a:lnTo>
                  <a:lnTo>
                    <a:pt x="12102" y="4740"/>
                  </a:lnTo>
                  <a:lnTo>
                    <a:pt x="12075" y="5073"/>
                  </a:lnTo>
                  <a:lnTo>
                    <a:pt x="12022" y="5406"/>
                  </a:lnTo>
                  <a:lnTo>
                    <a:pt x="11942" y="5738"/>
                  </a:lnTo>
                  <a:lnTo>
                    <a:pt x="11849" y="6071"/>
                  </a:lnTo>
                  <a:lnTo>
                    <a:pt x="11729" y="6391"/>
                  </a:lnTo>
                  <a:lnTo>
                    <a:pt x="11569" y="6710"/>
                  </a:lnTo>
                  <a:lnTo>
                    <a:pt x="11463" y="6897"/>
                  </a:lnTo>
                  <a:lnTo>
                    <a:pt x="11343" y="7083"/>
                  </a:lnTo>
                  <a:lnTo>
                    <a:pt x="11223" y="7256"/>
                  </a:lnTo>
                  <a:lnTo>
                    <a:pt x="11077" y="7429"/>
                  </a:lnTo>
                  <a:lnTo>
                    <a:pt x="10930" y="7589"/>
                  </a:lnTo>
                  <a:lnTo>
                    <a:pt x="10771" y="7749"/>
                  </a:lnTo>
                  <a:lnTo>
                    <a:pt x="10598" y="7895"/>
                  </a:lnTo>
                  <a:lnTo>
                    <a:pt x="10425" y="8028"/>
                  </a:lnTo>
                  <a:lnTo>
                    <a:pt x="10238" y="8161"/>
                  </a:lnTo>
                  <a:lnTo>
                    <a:pt x="10039" y="8281"/>
                  </a:lnTo>
                  <a:lnTo>
                    <a:pt x="9826" y="8401"/>
                  </a:lnTo>
                  <a:lnTo>
                    <a:pt x="9599" y="8507"/>
                  </a:lnTo>
                  <a:lnTo>
                    <a:pt x="9373" y="8601"/>
                  </a:lnTo>
                  <a:lnTo>
                    <a:pt x="9133" y="8694"/>
                  </a:lnTo>
                  <a:lnTo>
                    <a:pt x="8894" y="8774"/>
                  </a:lnTo>
                  <a:lnTo>
                    <a:pt x="8627" y="8853"/>
                  </a:lnTo>
                  <a:lnTo>
                    <a:pt x="8215" y="8947"/>
                  </a:lnTo>
                  <a:lnTo>
                    <a:pt x="7802" y="9027"/>
                  </a:lnTo>
                  <a:lnTo>
                    <a:pt x="7376" y="9066"/>
                  </a:lnTo>
                  <a:lnTo>
                    <a:pt x="6963" y="9080"/>
                  </a:lnTo>
                  <a:lnTo>
                    <a:pt x="6551" y="9066"/>
                  </a:lnTo>
                  <a:lnTo>
                    <a:pt x="6151" y="9040"/>
                  </a:lnTo>
                  <a:lnTo>
                    <a:pt x="5752" y="8973"/>
                  </a:lnTo>
                  <a:lnTo>
                    <a:pt x="5366" y="8880"/>
                  </a:lnTo>
                  <a:lnTo>
                    <a:pt x="4993" y="8774"/>
                  </a:lnTo>
                  <a:lnTo>
                    <a:pt x="4634" y="8627"/>
                  </a:lnTo>
                  <a:lnTo>
                    <a:pt x="4288" y="8467"/>
                  </a:lnTo>
                  <a:lnTo>
                    <a:pt x="3955" y="8281"/>
                  </a:lnTo>
                  <a:lnTo>
                    <a:pt x="3635" y="8068"/>
                  </a:lnTo>
                  <a:lnTo>
                    <a:pt x="3342" y="7842"/>
                  </a:lnTo>
                  <a:lnTo>
                    <a:pt x="3076" y="7589"/>
                  </a:lnTo>
                  <a:lnTo>
                    <a:pt x="2943" y="7456"/>
                  </a:lnTo>
                  <a:lnTo>
                    <a:pt x="2823" y="7309"/>
                  </a:lnTo>
                  <a:lnTo>
                    <a:pt x="2637" y="7083"/>
                  </a:lnTo>
                  <a:lnTo>
                    <a:pt x="2477" y="6830"/>
                  </a:lnTo>
                  <a:lnTo>
                    <a:pt x="2331" y="6577"/>
                  </a:lnTo>
                  <a:lnTo>
                    <a:pt x="2198" y="6311"/>
                  </a:lnTo>
                  <a:lnTo>
                    <a:pt x="2078" y="6045"/>
                  </a:lnTo>
                  <a:lnTo>
                    <a:pt x="1985" y="5752"/>
                  </a:lnTo>
                  <a:lnTo>
                    <a:pt x="1891" y="5459"/>
                  </a:lnTo>
                  <a:lnTo>
                    <a:pt x="1825" y="5166"/>
                  </a:lnTo>
                  <a:lnTo>
                    <a:pt x="1772" y="4846"/>
                  </a:lnTo>
                  <a:lnTo>
                    <a:pt x="1732" y="4527"/>
                  </a:lnTo>
                  <a:lnTo>
                    <a:pt x="1705" y="4194"/>
                  </a:lnTo>
                  <a:lnTo>
                    <a:pt x="1705" y="3861"/>
                  </a:lnTo>
                  <a:lnTo>
                    <a:pt x="1718" y="3515"/>
                  </a:lnTo>
                  <a:lnTo>
                    <a:pt x="1732" y="3156"/>
                  </a:lnTo>
                  <a:lnTo>
                    <a:pt x="1785" y="2796"/>
                  </a:lnTo>
                  <a:lnTo>
                    <a:pt x="1838" y="2437"/>
                  </a:lnTo>
                  <a:lnTo>
                    <a:pt x="2078" y="2344"/>
                  </a:lnTo>
                  <a:lnTo>
                    <a:pt x="2411" y="2237"/>
                  </a:lnTo>
                  <a:lnTo>
                    <a:pt x="2837" y="2131"/>
                  </a:lnTo>
                  <a:lnTo>
                    <a:pt x="3342" y="2024"/>
                  </a:lnTo>
                  <a:lnTo>
                    <a:pt x="3968" y="1918"/>
                  </a:lnTo>
                  <a:lnTo>
                    <a:pt x="4687" y="1825"/>
                  </a:lnTo>
                  <a:lnTo>
                    <a:pt x="5100" y="1798"/>
                  </a:lnTo>
                  <a:lnTo>
                    <a:pt x="5526" y="1758"/>
                  </a:lnTo>
                  <a:lnTo>
                    <a:pt x="5992" y="1731"/>
                  </a:lnTo>
                  <a:lnTo>
                    <a:pt x="6484" y="1718"/>
                  </a:lnTo>
                  <a:lnTo>
                    <a:pt x="7496" y="1705"/>
                  </a:lnTo>
                  <a:close/>
                  <a:moveTo>
                    <a:pt x="7203" y="1"/>
                  </a:moveTo>
                  <a:lnTo>
                    <a:pt x="6444" y="14"/>
                  </a:lnTo>
                  <a:lnTo>
                    <a:pt x="5685" y="41"/>
                  </a:lnTo>
                  <a:lnTo>
                    <a:pt x="4980" y="94"/>
                  </a:lnTo>
                  <a:lnTo>
                    <a:pt x="4341" y="147"/>
                  </a:lnTo>
                  <a:lnTo>
                    <a:pt x="3768" y="227"/>
                  </a:lnTo>
                  <a:lnTo>
                    <a:pt x="3249" y="307"/>
                  </a:lnTo>
                  <a:lnTo>
                    <a:pt x="2770" y="400"/>
                  </a:lnTo>
                  <a:lnTo>
                    <a:pt x="2357" y="493"/>
                  </a:lnTo>
                  <a:lnTo>
                    <a:pt x="1998" y="587"/>
                  </a:lnTo>
                  <a:lnTo>
                    <a:pt x="1678" y="680"/>
                  </a:lnTo>
                  <a:lnTo>
                    <a:pt x="1399" y="773"/>
                  </a:lnTo>
                  <a:lnTo>
                    <a:pt x="1172" y="866"/>
                  </a:lnTo>
                  <a:lnTo>
                    <a:pt x="986" y="946"/>
                  </a:lnTo>
                  <a:lnTo>
                    <a:pt x="720" y="1079"/>
                  </a:lnTo>
                  <a:lnTo>
                    <a:pt x="600" y="1159"/>
                  </a:lnTo>
                  <a:lnTo>
                    <a:pt x="480" y="1252"/>
                  </a:lnTo>
                  <a:lnTo>
                    <a:pt x="374" y="1385"/>
                  </a:lnTo>
                  <a:lnTo>
                    <a:pt x="307" y="1518"/>
                  </a:lnTo>
                  <a:lnTo>
                    <a:pt x="254" y="1678"/>
                  </a:lnTo>
                  <a:lnTo>
                    <a:pt x="187" y="1984"/>
                  </a:lnTo>
                  <a:lnTo>
                    <a:pt x="134" y="2290"/>
                  </a:lnTo>
                  <a:lnTo>
                    <a:pt x="94" y="2597"/>
                  </a:lnTo>
                  <a:lnTo>
                    <a:pt x="54" y="2890"/>
                  </a:lnTo>
                  <a:lnTo>
                    <a:pt x="28" y="3169"/>
                  </a:lnTo>
                  <a:lnTo>
                    <a:pt x="14" y="3449"/>
                  </a:lnTo>
                  <a:lnTo>
                    <a:pt x="1" y="3981"/>
                  </a:lnTo>
                  <a:lnTo>
                    <a:pt x="14" y="4500"/>
                  </a:lnTo>
                  <a:lnTo>
                    <a:pt x="68" y="4980"/>
                  </a:lnTo>
                  <a:lnTo>
                    <a:pt x="134" y="5432"/>
                  </a:lnTo>
                  <a:lnTo>
                    <a:pt x="227" y="5858"/>
                  </a:lnTo>
                  <a:lnTo>
                    <a:pt x="347" y="6258"/>
                  </a:lnTo>
                  <a:lnTo>
                    <a:pt x="480" y="6644"/>
                  </a:lnTo>
                  <a:lnTo>
                    <a:pt x="627" y="6990"/>
                  </a:lnTo>
                  <a:lnTo>
                    <a:pt x="800" y="7323"/>
                  </a:lnTo>
                  <a:lnTo>
                    <a:pt x="959" y="7615"/>
                  </a:lnTo>
                  <a:lnTo>
                    <a:pt x="1146" y="7908"/>
                  </a:lnTo>
                  <a:lnTo>
                    <a:pt x="1319" y="8161"/>
                  </a:lnTo>
                  <a:lnTo>
                    <a:pt x="1505" y="8388"/>
                  </a:lnTo>
                  <a:lnTo>
                    <a:pt x="1758" y="8680"/>
                  </a:lnTo>
                  <a:lnTo>
                    <a:pt x="2038" y="8947"/>
                  </a:lnTo>
                  <a:lnTo>
                    <a:pt x="2317" y="9200"/>
                  </a:lnTo>
                  <a:lnTo>
                    <a:pt x="2624" y="9439"/>
                  </a:lnTo>
                  <a:lnTo>
                    <a:pt x="2930" y="9666"/>
                  </a:lnTo>
                  <a:lnTo>
                    <a:pt x="3263" y="9865"/>
                  </a:lnTo>
                  <a:lnTo>
                    <a:pt x="3609" y="10038"/>
                  </a:lnTo>
                  <a:lnTo>
                    <a:pt x="3955" y="10198"/>
                  </a:lnTo>
                  <a:lnTo>
                    <a:pt x="4314" y="10344"/>
                  </a:lnTo>
                  <a:lnTo>
                    <a:pt x="4687" y="10478"/>
                  </a:lnTo>
                  <a:lnTo>
                    <a:pt x="5073" y="10571"/>
                  </a:lnTo>
                  <a:lnTo>
                    <a:pt x="5472" y="10664"/>
                  </a:lnTo>
                  <a:lnTo>
                    <a:pt x="5872" y="10717"/>
                  </a:lnTo>
                  <a:lnTo>
                    <a:pt x="6271" y="10770"/>
                  </a:lnTo>
                  <a:lnTo>
                    <a:pt x="6684" y="10784"/>
                  </a:lnTo>
                  <a:lnTo>
                    <a:pt x="7110" y="10784"/>
                  </a:lnTo>
                  <a:lnTo>
                    <a:pt x="7602" y="10757"/>
                  </a:lnTo>
                  <a:lnTo>
                    <a:pt x="8095" y="10704"/>
                  </a:lnTo>
                  <a:lnTo>
                    <a:pt x="8587" y="10611"/>
                  </a:lnTo>
                  <a:lnTo>
                    <a:pt x="9080" y="10491"/>
                  </a:lnTo>
                  <a:lnTo>
                    <a:pt x="9426" y="10398"/>
                  </a:lnTo>
                  <a:lnTo>
                    <a:pt x="9759" y="10278"/>
                  </a:lnTo>
                  <a:lnTo>
                    <a:pt x="10078" y="10158"/>
                  </a:lnTo>
                  <a:lnTo>
                    <a:pt x="10385" y="10025"/>
                  </a:lnTo>
                  <a:lnTo>
                    <a:pt x="10677" y="9865"/>
                  </a:lnTo>
                  <a:lnTo>
                    <a:pt x="10970" y="9705"/>
                  </a:lnTo>
                  <a:lnTo>
                    <a:pt x="11237" y="9546"/>
                  </a:lnTo>
                  <a:lnTo>
                    <a:pt x="11490" y="9359"/>
                  </a:lnTo>
                  <a:lnTo>
                    <a:pt x="11742" y="9160"/>
                  </a:lnTo>
                  <a:lnTo>
                    <a:pt x="11969" y="8960"/>
                  </a:lnTo>
                  <a:lnTo>
                    <a:pt x="12182" y="8747"/>
                  </a:lnTo>
                  <a:lnTo>
                    <a:pt x="12395" y="8521"/>
                  </a:lnTo>
                  <a:lnTo>
                    <a:pt x="12581" y="8281"/>
                  </a:lnTo>
                  <a:lnTo>
                    <a:pt x="12768" y="8028"/>
                  </a:lnTo>
                  <a:lnTo>
                    <a:pt x="12927" y="7762"/>
                  </a:lnTo>
                  <a:lnTo>
                    <a:pt x="13087" y="7496"/>
                  </a:lnTo>
                  <a:lnTo>
                    <a:pt x="13220" y="7229"/>
                  </a:lnTo>
                  <a:lnTo>
                    <a:pt x="13327" y="6963"/>
                  </a:lnTo>
                  <a:lnTo>
                    <a:pt x="13433" y="6684"/>
                  </a:lnTo>
                  <a:lnTo>
                    <a:pt x="13526" y="6417"/>
                  </a:lnTo>
                  <a:lnTo>
                    <a:pt x="13593" y="6138"/>
                  </a:lnTo>
                  <a:lnTo>
                    <a:pt x="13659" y="5872"/>
                  </a:lnTo>
                  <a:lnTo>
                    <a:pt x="13713" y="5592"/>
                  </a:lnTo>
                  <a:lnTo>
                    <a:pt x="13753" y="5326"/>
                  </a:lnTo>
                  <a:lnTo>
                    <a:pt x="13793" y="5046"/>
                  </a:lnTo>
                  <a:lnTo>
                    <a:pt x="13806" y="4780"/>
                  </a:lnTo>
                  <a:lnTo>
                    <a:pt x="13819" y="4514"/>
                  </a:lnTo>
                  <a:lnTo>
                    <a:pt x="13833" y="4261"/>
                  </a:lnTo>
                  <a:lnTo>
                    <a:pt x="13819" y="3755"/>
                  </a:lnTo>
                  <a:lnTo>
                    <a:pt x="13779" y="3276"/>
                  </a:lnTo>
                  <a:lnTo>
                    <a:pt x="13726" y="2823"/>
                  </a:lnTo>
                  <a:lnTo>
                    <a:pt x="13673" y="2424"/>
                  </a:lnTo>
                  <a:lnTo>
                    <a:pt x="13593" y="2051"/>
                  </a:lnTo>
                  <a:lnTo>
                    <a:pt x="13526" y="1731"/>
                  </a:lnTo>
                  <a:lnTo>
                    <a:pt x="13393" y="1265"/>
                  </a:lnTo>
                  <a:lnTo>
                    <a:pt x="13327" y="1066"/>
                  </a:lnTo>
                  <a:lnTo>
                    <a:pt x="13300" y="973"/>
                  </a:lnTo>
                  <a:lnTo>
                    <a:pt x="13247" y="879"/>
                  </a:lnTo>
                  <a:lnTo>
                    <a:pt x="13180" y="800"/>
                  </a:lnTo>
                  <a:lnTo>
                    <a:pt x="13114" y="733"/>
                  </a:lnTo>
                  <a:lnTo>
                    <a:pt x="13047" y="666"/>
                  </a:lnTo>
                  <a:lnTo>
                    <a:pt x="12954" y="613"/>
                  </a:lnTo>
                  <a:lnTo>
                    <a:pt x="12861" y="560"/>
                  </a:lnTo>
                  <a:lnTo>
                    <a:pt x="12768" y="520"/>
                  </a:lnTo>
                  <a:lnTo>
                    <a:pt x="12648" y="493"/>
                  </a:lnTo>
                  <a:lnTo>
                    <a:pt x="12342" y="427"/>
                  </a:lnTo>
                  <a:lnTo>
                    <a:pt x="11836" y="320"/>
                  </a:lnTo>
                  <a:lnTo>
                    <a:pt x="11143" y="227"/>
                  </a:lnTo>
                  <a:lnTo>
                    <a:pt x="10731" y="174"/>
                  </a:lnTo>
                  <a:lnTo>
                    <a:pt x="10265" y="121"/>
                  </a:lnTo>
                  <a:lnTo>
                    <a:pt x="9746" y="81"/>
                  </a:lnTo>
                  <a:lnTo>
                    <a:pt x="9187" y="41"/>
                  </a:lnTo>
                  <a:lnTo>
                    <a:pt x="8574" y="27"/>
                  </a:lnTo>
                  <a:lnTo>
                    <a:pt x="7909"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436;p22">
              <a:extLst>
                <a:ext uri="{FF2B5EF4-FFF2-40B4-BE49-F238E27FC236}">
                  <a16:creationId xmlns:a16="http://schemas.microsoft.com/office/drawing/2014/main" id="{6660D0D2-C415-5A65-190E-498A48C43971}"/>
                </a:ext>
              </a:extLst>
            </p:cNvPr>
            <p:cNvSpPr/>
            <p:nvPr/>
          </p:nvSpPr>
          <p:spPr>
            <a:xfrm>
              <a:off x="4180050" y="1596300"/>
              <a:ext cx="144475" cy="132150"/>
            </a:xfrm>
            <a:custGeom>
              <a:avLst/>
              <a:gdLst/>
              <a:ahLst/>
              <a:cxnLst/>
              <a:rect l="l" t="t" r="r" b="b"/>
              <a:pathLst>
                <a:path w="5779" h="5286" extrusionOk="0">
                  <a:moveTo>
                    <a:pt x="5219" y="1"/>
                  </a:moveTo>
                  <a:lnTo>
                    <a:pt x="4753" y="267"/>
                  </a:lnTo>
                  <a:lnTo>
                    <a:pt x="4301" y="547"/>
                  </a:lnTo>
                  <a:lnTo>
                    <a:pt x="3835" y="853"/>
                  </a:lnTo>
                  <a:lnTo>
                    <a:pt x="3382" y="1172"/>
                  </a:lnTo>
                  <a:lnTo>
                    <a:pt x="2943" y="1505"/>
                  </a:lnTo>
                  <a:lnTo>
                    <a:pt x="2517" y="1838"/>
                  </a:lnTo>
                  <a:lnTo>
                    <a:pt x="2118" y="2157"/>
                  </a:lnTo>
                  <a:lnTo>
                    <a:pt x="1731" y="2477"/>
                  </a:lnTo>
                  <a:lnTo>
                    <a:pt x="1053" y="3063"/>
                  </a:lnTo>
                  <a:lnTo>
                    <a:pt x="520" y="3542"/>
                  </a:lnTo>
                  <a:lnTo>
                    <a:pt x="1" y="4034"/>
                  </a:lnTo>
                  <a:lnTo>
                    <a:pt x="1146" y="5286"/>
                  </a:lnTo>
                  <a:lnTo>
                    <a:pt x="1518" y="4953"/>
                  </a:lnTo>
                  <a:lnTo>
                    <a:pt x="1931" y="4580"/>
                  </a:lnTo>
                  <a:lnTo>
                    <a:pt x="2477" y="4128"/>
                  </a:lnTo>
                  <a:lnTo>
                    <a:pt x="3129" y="3622"/>
                  </a:lnTo>
                  <a:lnTo>
                    <a:pt x="3475" y="3355"/>
                  </a:lnTo>
                  <a:lnTo>
                    <a:pt x="3848" y="3089"/>
                  </a:lnTo>
                  <a:lnTo>
                    <a:pt x="4234" y="2823"/>
                  </a:lnTo>
                  <a:lnTo>
                    <a:pt x="4647" y="2557"/>
                  </a:lnTo>
                  <a:lnTo>
                    <a:pt x="5060" y="2304"/>
                  </a:lnTo>
                  <a:lnTo>
                    <a:pt x="5472" y="2064"/>
                  </a:lnTo>
                  <a:lnTo>
                    <a:pt x="5486" y="2064"/>
                  </a:lnTo>
                  <a:lnTo>
                    <a:pt x="5539" y="2051"/>
                  </a:lnTo>
                  <a:lnTo>
                    <a:pt x="5592" y="2011"/>
                  </a:lnTo>
                  <a:lnTo>
                    <a:pt x="5659" y="1931"/>
                  </a:lnTo>
                  <a:lnTo>
                    <a:pt x="5699" y="1878"/>
                  </a:lnTo>
                  <a:lnTo>
                    <a:pt x="5725" y="1811"/>
                  </a:lnTo>
                  <a:lnTo>
                    <a:pt x="5752" y="1731"/>
                  </a:lnTo>
                  <a:lnTo>
                    <a:pt x="5765" y="1638"/>
                  </a:lnTo>
                  <a:lnTo>
                    <a:pt x="5778" y="1518"/>
                  </a:lnTo>
                  <a:lnTo>
                    <a:pt x="5778" y="1385"/>
                  </a:lnTo>
                  <a:lnTo>
                    <a:pt x="5778" y="1226"/>
                  </a:lnTo>
                  <a:lnTo>
                    <a:pt x="5752" y="1052"/>
                  </a:lnTo>
                  <a:lnTo>
                    <a:pt x="5725" y="879"/>
                  </a:lnTo>
                  <a:lnTo>
                    <a:pt x="5685" y="720"/>
                  </a:lnTo>
                  <a:lnTo>
                    <a:pt x="5645" y="587"/>
                  </a:lnTo>
                  <a:lnTo>
                    <a:pt x="5605" y="467"/>
                  </a:lnTo>
                  <a:lnTo>
                    <a:pt x="5565" y="360"/>
                  </a:lnTo>
                  <a:lnTo>
                    <a:pt x="5525" y="280"/>
                  </a:lnTo>
                  <a:lnTo>
                    <a:pt x="5432" y="147"/>
                  </a:lnTo>
                  <a:lnTo>
                    <a:pt x="5352" y="67"/>
                  </a:lnTo>
                  <a:lnTo>
                    <a:pt x="5286" y="27"/>
                  </a:lnTo>
                  <a:lnTo>
                    <a:pt x="5233"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437;p22">
              <a:extLst>
                <a:ext uri="{FF2B5EF4-FFF2-40B4-BE49-F238E27FC236}">
                  <a16:creationId xmlns:a16="http://schemas.microsoft.com/office/drawing/2014/main" id="{93F667C4-FCF8-3236-23F7-B167EAA1659D}"/>
                </a:ext>
              </a:extLst>
            </p:cNvPr>
            <p:cNvSpPr/>
            <p:nvPr/>
          </p:nvSpPr>
          <p:spPr>
            <a:xfrm>
              <a:off x="3408275" y="1628250"/>
              <a:ext cx="345825" cy="269600"/>
            </a:xfrm>
            <a:custGeom>
              <a:avLst/>
              <a:gdLst/>
              <a:ahLst/>
              <a:cxnLst/>
              <a:rect l="l" t="t" r="r" b="b"/>
              <a:pathLst>
                <a:path w="13833" h="10784" extrusionOk="0">
                  <a:moveTo>
                    <a:pt x="6337" y="1705"/>
                  </a:moveTo>
                  <a:lnTo>
                    <a:pt x="7349" y="1718"/>
                  </a:lnTo>
                  <a:lnTo>
                    <a:pt x="7841" y="1731"/>
                  </a:lnTo>
                  <a:lnTo>
                    <a:pt x="8307" y="1758"/>
                  </a:lnTo>
                  <a:lnTo>
                    <a:pt x="8733" y="1798"/>
                  </a:lnTo>
                  <a:lnTo>
                    <a:pt x="9146" y="1825"/>
                  </a:lnTo>
                  <a:lnTo>
                    <a:pt x="9865" y="1918"/>
                  </a:lnTo>
                  <a:lnTo>
                    <a:pt x="10477" y="2024"/>
                  </a:lnTo>
                  <a:lnTo>
                    <a:pt x="10996" y="2131"/>
                  </a:lnTo>
                  <a:lnTo>
                    <a:pt x="11422" y="2237"/>
                  </a:lnTo>
                  <a:lnTo>
                    <a:pt x="11742" y="2344"/>
                  </a:lnTo>
                  <a:lnTo>
                    <a:pt x="11995" y="2437"/>
                  </a:lnTo>
                  <a:lnTo>
                    <a:pt x="12048" y="2796"/>
                  </a:lnTo>
                  <a:lnTo>
                    <a:pt x="12088" y="3156"/>
                  </a:lnTo>
                  <a:lnTo>
                    <a:pt x="12115" y="3515"/>
                  </a:lnTo>
                  <a:lnTo>
                    <a:pt x="12128" y="3861"/>
                  </a:lnTo>
                  <a:lnTo>
                    <a:pt x="12128" y="4194"/>
                  </a:lnTo>
                  <a:lnTo>
                    <a:pt x="12101" y="4527"/>
                  </a:lnTo>
                  <a:lnTo>
                    <a:pt x="12061" y="4846"/>
                  </a:lnTo>
                  <a:lnTo>
                    <a:pt x="12008" y="5166"/>
                  </a:lnTo>
                  <a:lnTo>
                    <a:pt x="11942" y="5459"/>
                  </a:lnTo>
                  <a:lnTo>
                    <a:pt x="11848" y="5752"/>
                  </a:lnTo>
                  <a:lnTo>
                    <a:pt x="11755" y="6045"/>
                  </a:lnTo>
                  <a:lnTo>
                    <a:pt x="11635" y="6311"/>
                  </a:lnTo>
                  <a:lnTo>
                    <a:pt x="11502" y="6577"/>
                  </a:lnTo>
                  <a:lnTo>
                    <a:pt x="11356" y="6830"/>
                  </a:lnTo>
                  <a:lnTo>
                    <a:pt x="11183" y="7083"/>
                  </a:lnTo>
                  <a:lnTo>
                    <a:pt x="11010" y="7309"/>
                  </a:lnTo>
                  <a:lnTo>
                    <a:pt x="10890" y="7456"/>
                  </a:lnTo>
                  <a:lnTo>
                    <a:pt x="10757" y="7589"/>
                  </a:lnTo>
                  <a:lnTo>
                    <a:pt x="10491" y="7842"/>
                  </a:lnTo>
                  <a:lnTo>
                    <a:pt x="10198" y="8068"/>
                  </a:lnTo>
                  <a:lnTo>
                    <a:pt x="9878" y="8281"/>
                  </a:lnTo>
                  <a:lnTo>
                    <a:pt x="9545" y="8467"/>
                  </a:lnTo>
                  <a:lnTo>
                    <a:pt x="9199" y="8627"/>
                  </a:lnTo>
                  <a:lnTo>
                    <a:pt x="8840" y="8774"/>
                  </a:lnTo>
                  <a:lnTo>
                    <a:pt x="8467" y="8880"/>
                  </a:lnTo>
                  <a:lnTo>
                    <a:pt x="8068" y="8973"/>
                  </a:lnTo>
                  <a:lnTo>
                    <a:pt x="7682" y="9040"/>
                  </a:lnTo>
                  <a:lnTo>
                    <a:pt x="7269" y="9066"/>
                  </a:lnTo>
                  <a:lnTo>
                    <a:pt x="6870" y="9080"/>
                  </a:lnTo>
                  <a:lnTo>
                    <a:pt x="6444" y="9066"/>
                  </a:lnTo>
                  <a:lnTo>
                    <a:pt x="6031" y="9027"/>
                  </a:lnTo>
                  <a:lnTo>
                    <a:pt x="5618" y="8947"/>
                  </a:lnTo>
                  <a:lnTo>
                    <a:pt x="5192" y="8853"/>
                  </a:lnTo>
                  <a:lnTo>
                    <a:pt x="4939" y="8774"/>
                  </a:lnTo>
                  <a:lnTo>
                    <a:pt x="4686" y="8694"/>
                  </a:lnTo>
                  <a:lnTo>
                    <a:pt x="4460" y="8601"/>
                  </a:lnTo>
                  <a:lnTo>
                    <a:pt x="4221" y="8507"/>
                  </a:lnTo>
                  <a:lnTo>
                    <a:pt x="4008" y="8401"/>
                  </a:lnTo>
                  <a:lnTo>
                    <a:pt x="3795" y="8281"/>
                  </a:lnTo>
                  <a:lnTo>
                    <a:pt x="3595" y="8161"/>
                  </a:lnTo>
                  <a:lnTo>
                    <a:pt x="3408" y="8028"/>
                  </a:lnTo>
                  <a:lnTo>
                    <a:pt x="3235" y="7895"/>
                  </a:lnTo>
                  <a:lnTo>
                    <a:pt x="3062" y="7749"/>
                  </a:lnTo>
                  <a:lnTo>
                    <a:pt x="2903" y="7589"/>
                  </a:lnTo>
                  <a:lnTo>
                    <a:pt x="2756" y="7429"/>
                  </a:lnTo>
                  <a:lnTo>
                    <a:pt x="2610" y="7256"/>
                  </a:lnTo>
                  <a:lnTo>
                    <a:pt x="2490" y="7083"/>
                  </a:lnTo>
                  <a:lnTo>
                    <a:pt x="2370" y="6897"/>
                  </a:lnTo>
                  <a:lnTo>
                    <a:pt x="2264" y="6710"/>
                  </a:lnTo>
                  <a:lnTo>
                    <a:pt x="2104" y="6391"/>
                  </a:lnTo>
                  <a:lnTo>
                    <a:pt x="1984" y="6071"/>
                  </a:lnTo>
                  <a:lnTo>
                    <a:pt x="1891" y="5738"/>
                  </a:lnTo>
                  <a:lnTo>
                    <a:pt x="1811" y="5406"/>
                  </a:lnTo>
                  <a:lnTo>
                    <a:pt x="1758" y="5073"/>
                  </a:lnTo>
                  <a:lnTo>
                    <a:pt x="1731" y="4740"/>
                  </a:lnTo>
                  <a:lnTo>
                    <a:pt x="1704" y="4420"/>
                  </a:lnTo>
                  <a:lnTo>
                    <a:pt x="1704" y="4101"/>
                  </a:lnTo>
                  <a:lnTo>
                    <a:pt x="1718" y="3781"/>
                  </a:lnTo>
                  <a:lnTo>
                    <a:pt x="1744" y="3489"/>
                  </a:lnTo>
                  <a:lnTo>
                    <a:pt x="1771" y="3196"/>
                  </a:lnTo>
                  <a:lnTo>
                    <a:pt x="1811" y="2929"/>
                  </a:lnTo>
                  <a:lnTo>
                    <a:pt x="1891" y="2450"/>
                  </a:lnTo>
                  <a:lnTo>
                    <a:pt x="1984" y="2064"/>
                  </a:lnTo>
                  <a:lnTo>
                    <a:pt x="2317" y="1998"/>
                  </a:lnTo>
                  <a:lnTo>
                    <a:pt x="2743" y="1931"/>
                  </a:lnTo>
                  <a:lnTo>
                    <a:pt x="3275" y="1865"/>
                  </a:lnTo>
                  <a:lnTo>
                    <a:pt x="3888" y="1798"/>
                  </a:lnTo>
                  <a:lnTo>
                    <a:pt x="4607" y="1758"/>
                  </a:lnTo>
                  <a:lnTo>
                    <a:pt x="5419" y="1718"/>
                  </a:lnTo>
                  <a:lnTo>
                    <a:pt x="6337" y="1705"/>
                  </a:lnTo>
                  <a:close/>
                  <a:moveTo>
                    <a:pt x="5911" y="1"/>
                  </a:moveTo>
                  <a:lnTo>
                    <a:pt x="5259" y="27"/>
                  </a:lnTo>
                  <a:lnTo>
                    <a:pt x="4647" y="41"/>
                  </a:lnTo>
                  <a:lnTo>
                    <a:pt x="4087" y="81"/>
                  </a:lnTo>
                  <a:lnTo>
                    <a:pt x="3568" y="121"/>
                  </a:lnTo>
                  <a:lnTo>
                    <a:pt x="3102" y="174"/>
                  </a:lnTo>
                  <a:lnTo>
                    <a:pt x="2690" y="227"/>
                  </a:lnTo>
                  <a:lnTo>
                    <a:pt x="1997" y="320"/>
                  </a:lnTo>
                  <a:lnTo>
                    <a:pt x="1491" y="427"/>
                  </a:lnTo>
                  <a:lnTo>
                    <a:pt x="1185" y="493"/>
                  </a:lnTo>
                  <a:lnTo>
                    <a:pt x="1065" y="520"/>
                  </a:lnTo>
                  <a:lnTo>
                    <a:pt x="959" y="560"/>
                  </a:lnTo>
                  <a:lnTo>
                    <a:pt x="879" y="613"/>
                  </a:lnTo>
                  <a:lnTo>
                    <a:pt x="786" y="666"/>
                  </a:lnTo>
                  <a:lnTo>
                    <a:pt x="719" y="733"/>
                  </a:lnTo>
                  <a:lnTo>
                    <a:pt x="639" y="800"/>
                  </a:lnTo>
                  <a:lnTo>
                    <a:pt x="586" y="879"/>
                  </a:lnTo>
                  <a:lnTo>
                    <a:pt x="533" y="973"/>
                  </a:lnTo>
                  <a:lnTo>
                    <a:pt x="493" y="1066"/>
                  </a:lnTo>
                  <a:lnTo>
                    <a:pt x="440" y="1265"/>
                  </a:lnTo>
                  <a:lnTo>
                    <a:pt x="307" y="1731"/>
                  </a:lnTo>
                  <a:lnTo>
                    <a:pt x="240" y="2051"/>
                  </a:lnTo>
                  <a:lnTo>
                    <a:pt x="160" y="2424"/>
                  </a:lnTo>
                  <a:lnTo>
                    <a:pt x="94" y="2823"/>
                  </a:lnTo>
                  <a:lnTo>
                    <a:pt x="54" y="3276"/>
                  </a:lnTo>
                  <a:lnTo>
                    <a:pt x="14" y="3755"/>
                  </a:lnTo>
                  <a:lnTo>
                    <a:pt x="0" y="4261"/>
                  </a:lnTo>
                  <a:lnTo>
                    <a:pt x="14" y="4514"/>
                  </a:lnTo>
                  <a:lnTo>
                    <a:pt x="27" y="4780"/>
                  </a:lnTo>
                  <a:lnTo>
                    <a:pt x="40" y="5046"/>
                  </a:lnTo>
                  <a:lnTo>
                    <a:pt x="80" y="5326"/>
                  </a:lnTo>
                  <a:lnTo>
                    <a:pt x="120" y="5592"/>
                  </a:lnTo>
                  <a:lnTo>
                    <a:pt x="174" y="5872"/>
                  </a:lnTo>
                  <a:lnTo>
                    <a:pt x="227" y="6138"/>
                  </a:lnTo>
                  <a:lnTo>
                    <a:pt x="307" y="6417"/>
                  </a:lnTo>
                  <a:lnTo>
                    <a:pt x="400" y="6684"/>
                  </a:lnTo>
                  <a:lnTo>
                    <a:pt x="506" y="6963"/>
                  </a:lnTo>
                  <a:lnTo>
                    <a:pt x="613" y="7229"/>
                  </a:lnTo>
                  <a:lnTo>
                    <a:pt x="746" y="7496"/>
                  </a:lnTo>
                  <a:lnTo>
                    <a:pt x="906" y="7762"/>
                  </a:lnTo>
                  <a:lnTo>
                    <a:pt x="1065" y="8028"/>
                  </a:lnTo>
                  <a:lnTo>
                    <a:pt x="1252" y="8281"/>
                  </a:lnTo>
                  <a:lnTo>
                    <a:pt x="1438" y="8521"/>
                  </a:lnTo>
                  <a:lnTo>
                    <a:pt x="1638" y="8747"/>
                  </a:lnTo>
                  <a:lnTo>
                    <a:pt x="1864" y="8960"/>
                  </a:lnTo>
                  <a:lnTo>
                    <a:pt x="2091" y="9160"/>
                  </a:lnTo>
                  <a:lnTo>
                    <a:pt x="2343" y="9359"/>
                  </a:lnTo>
                  <a:lnTo>
                    <a:pt x="2596" y="9546"/>
                  </a:lnTo>
                  <a:lnTo>
                    <a:pt x="2863" y="9705"/>
                  </a:lnTo>
                  <a:lnTo>
                    <a:pt x="3142" y="9865"/>
                  </a:lnTo>
                  <a:lnTo>
                    <a:pt x="3448" y="10025"/>
                  </a:lnTo>
                  <a:lnTo>
                    <a:pt x="3755" y="10158"/>
                  </a:lnTo>
                  <a:lnTo>
                    <a:pt x="4074" y="10278"/>
                  </a:lnTo>
                  <a:lnTo>
                    <a:pt x="4407" y="10398"/>
                  </a:lnTo>
                  <a:lnTo>
                    <a:pt x="4753" y="10491"/>
                  </a:lnTo>
                  <a:lnTo>
                    <a:pt x="5246" y="10611"/>
                  </a:lnTo>
                  <a:lnTo>
                    <a:pt x="5738" y="10704"/>
                  </a:lnTo>
                  <a:lnTo>
                    <a:pt x="6231" y="10757"/>
                  </a:lnTo>
                  <a:lnTo>
                    <a:pt x="6723" y="10784"/>
                  </a:lnTo>
                  <a:lnTo>
                    <a:pt x="7136" y="10784"/>
                  </a:lnTo>
                  <a:lnTo>
                    <a:pt x="7549" y="10770"/>
                  </a:lnTo>
                  <a:lnTo>
                    <a:pt x="7961" y="10717"/>
                  </a:lnTo>
                  <a:lnTo>
                    <a:pt x="8361" y="10664"/>
                  </a:lnTo>
                  <a:lnTo>
                    <a:pt x="8760" y="10571"/>
                  </a:lnTo>
                  <a:lnTo>
                    <a:pt x="9133" y="10478"/>
                  </a:lnTo>
                  <a:lnTo>
                    <a:pt x="9519" y="10344"/>
                  </a:lnTo>
                  <a:lnTo>
                    <a:pt x="9878" y="10198"/>
                  </a:lnTo>
                  <a:lnTo>
                    <a:pt x="10224" y="10038"/>
                  </a:lnTo>
                  <a:lnTo>
                    <a:pt x="10571" y="9865"/>
                  </a:lnTo>
                  <a:lnTo>
                    <a:pt x="10903" y="9666"/>
                  </a:lnTo>
                  <a:lnTo>
                    <a:pt x="11209" y="9439"/>
                  </a:lnTo>
                  <a:lnTo>
                    <a:pt x="11516" y="9200"/>
                  </a:lnTo>
                  <a:lnTo>
                    <a:pt x="11795" y="8947"/>
                  </a:lnTo>
                  <a:lnTo>
                    <a:pt x="12061" y="8680"/>
                  </a:lnTo>
                  <a:lnTo>
                    <a:pt x="12314" y="8388"/>
                  </a:lnTo>
                  <a:lnTo>
                    <a:pt x="12501" y="8161"/>
                  </a:lnTo>
                  <a:lnTo>
                    <a:pt x="12687" y="7908"/>
                  </a:lnTo>
                  <a:lnTo>
                    <a:pt x="12860" y="7615"/>
                  </a:lnTo>
                  <a:lnTo>
                    <a:pt x="13033" y="7323"/>
                  </a:lnTo>
                  <a:lnTo>
                    <a:pt x="13193" y="6990"/>
                  </a:lnTo>
                  <a:lnTo>
                    <a:pt x="13353" y="6644"/>
                  </a:lnTo>
                  <a:lnTo>
                    <a:pt x="13486" y="6258"/>
                  </a:lnTo>
                  <a:lnTo>
                    <a:pt x="13592" y="5858"/>
                  </a:lnTo>
                  <a:lnTo>
                    <a:pt x="13699" y="5432"/>
                  </a:lnTo>
                  <a:lnTo>
                    <a:pt x="13765" y="4980"/>
                  </a:lnTo>
                  <a:lnTo>
                    <a:pt x="13819" y="4500"/>
                  </a:lnTo>
                  <a:lnTo>
                    <a:pt x="13832" y="3981"/>
                  </a:lnTo>
                  <a:lnTo>
                    <a:pt x="13819" y="3449"/>
                  </a:lnTo>
                  <a:lnTo>
                    <a:pt x="13805" y="3169"/>
                  </a:lnTo>
                  <a:lnTo>
                    <a:pt x="13779" y="2890"/>
                  </a:lnTo>
                  <a:lnTo>
                    <a:pt x="13739" y="2597"/>
                  </a:lnTo>
                  <a:lnTo>
                    <a:pt x="13699" y="2290"/>
                  </a:lnTo>
                  <a:lnTo>
                    <a:pt x="13646" y="1984"/>
                  </a:lnTo>
                  <a:lnTo>
                    <a:pt x="13579" y="1678"/>
                  </a:lnTo>
                  <a:lnTo>
                    <a:pt x="13526" y="1518"/>
                  </a:lnTo>
                  <a:lnTo>
                    <a:pt x="13446" y="1385"/>
                  </a:lnTo>
                  <a:lnTo>
                    <a:pt x="13353" y="1252"/>
                  </a:lnTo>
                  <a:lnTo>
                    <a:pt x="13233" y="1159"/>
                  </a:lnTo>
                  <a:lnTo>
                    <a:pt x="13100" y="1079"/>
                  </a:lnTo>
                  <a:lnTo>
                    <a:pt x="12847" y="946"/>
                  </a:lnTo>
                  <a:lnTo>
                    <a:pt x="12661" y="866"/>
                  </a:lnTo>
                  <a:lnTo>
                    <a:pt x="12434" y="773"/>
                  </a:lnTo>
                  <a:lnTo>
                    <a:pt x="12155" y="680"/>
                  </a:lnTo>
                  <a:lnTo>
                    <a:pt x="11835" y="587"/>
                  </a:lnTo>
                  <a:lnTo>
                    <a:pt x="11476" y="493"/>
                  </a:lnTo>
                  <a:lnTo>
                    <a:pt x="11050" y="400"/>
                  </a:lnTo>
                  <a:lnTo>
                    <a:pt x="10584" y="307"/>
                  </a:lnTo>
                  <a:lnTo>
                    <a:pt x="10065" y="227"/>
                  </a:lnTo>
                  <a:lnTo>
                    <a:pt x="9492" y="147"/>
                  </a:lnTo>
                  <a:lnTo>
                    <a:pt x="8853" y="94"/>
                  </a:lnTo>
                  <a:lnTo>
                    <a:pt x="8148" y="41"/>
                  </a:lnTo>
                  <a:lnTo>
                    <a:pt x="7389" y="14"/>
                  </a:lnTo>
                  <a:lnTo>
                    <a:pt x="6630"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438;p22">
              <a:extLst>
                <a:ext uri="{FF2B5EF4-FFF2-40B4-BE49-F238E27FC236}">
                  <a16:creationId xmlns:a16="http://schemas.microsoft.com/office/drawing/2014/main" id="{B3D0F383-4DED-EC97-7FE9-5C81C50BF4F1}"/>
                </a:ext>
              </a:extLst>
            </p:cNvPr>
            <p:cNvSpPr/>
            <p:nvPr/>
          </p:nvSpPr>
          <p:spPr>
            <a:xfrm>
              <a:off x="3295450" y="1596300"/>
              <a:ext cx="144475" cy="132150"/>
            </a:xfrm>
            <a:custGeom>
              <a:avLst/>
              <a:gdLst/>
              <a:ahLst/>
              <a:cxnLst/>
              <a:rect l="l" t="t" r="r" b="b"/>
              <a:pathLst>
                <a:path w="5779" h="5286" extrusionOk="0">
                  <a:moveTo>
                    <a:pt x="546" y="1"/>
                  </a:moveTo>
                  <a:lnTo>
                    <a:pt x="493" y="27"/>
                  </a:lnTo>
                  <a:lnTo>
                    <a:pt x="427" y="67"/>
                  </a:lnTo>
                  <a:lnTo>
                    <a:pt x="347" y="147"/>
                  </a:lnTo>
                  <a:lnTo>
                    <a:pt x="254" y="280"/>
                  </a:lnTo>
                  <a:lnTo>
                    <a:pt x="214" y="360"/>
                  </a:lnTo>
                  <a:lnTo>
                    <a:pt x="174" y="467"/>
                  </a:lnTo>
                  <a:lnTo>
                    <a:pt x="120" y="587"/>
                  </a:lnTo>
                  <a:lnTo>
                    <a:pt x="94" y="720"/>
                  </a:lnTo>
                  <a:lnTo>
                    <a:pt x="54" y="879"/>
                  </a:lnTo>
                  <a:lnTo>
                    <a:pt x="27" y="1052"/>
                  </a:lnTo>
                  <a:lnTo>
                    <a:pt x="1" y="1226"/>
                  </a:lnTo>
                  <a:lnTo>
                    <a:pt x="1" y="1385"/>
                  </a:lnTo>
                  <a:lnTo>
                    <a:pt x="1" y="1518"/>
                  </a:lnTo>
                  <a:lnTo>
                    <a:pt x="14" y="1638"/>
                  </a:lnTo>
                  <a:lnTo>
                    <a:pt x="27" y="1731"/>
                  </a:lnTo>
                  <a:lnTo>
                    <a:pt x="54" y="1811"/>
                  </a:lnTo>
                  <a:lnTo>
                    <a:pt x="80" y="1878"/>
                  </a:lnTo>
                  <a:lnTo>
                    <a:pt x="107" y="1931"/>
                  </a:lnTo>
                  <a:lnTo>
                    <a:pt x="174" y="2011"/>
                  </a:lnTo>
                  <a:lnTo>
                    <a:pt x="240" y="2051"/>
                  </a:lnTo>
                  <a:lnTo>
                    <a:pt x="293" y="2064"/>
                  </a:lnTo>
                  <a:lnTo>
                    <a:pt x="307" y="2064"/>
                  </a:lnTo>
                  <a:lnTo>
                    <a:pt x="719" y="2304"/>
                  </a:lnTo>
                  <a:lnTo>
                    <a:pt x="1132" y="2557"/>
                  </a:lnTo>
                  <a:lnTo>
                    <a:pt x="1532" y="2823"/>
                  </a:lnTo>
                  <a:lnTo>
                    <a:pt x="1931" y="3089"/>
                  </a:lnTo>
                  <a:lnTo>
                    <a:pt x="2304" y="3355"/>
                  </a:lnTo>
                  <a:lnTo>
                    <a:pt x="2650" y="3622"/>
                  </a:lnTo>
                  <a:lnTo>
                    <a:pt x="3302" y="4128"/>
                  </a:lnTo>
                  <a:lnTo>
                    <a:pt x="3848" y="4580"/>
                  </a:lnTo>
                  <a:lnTo>
                    <a:pt x="4261" y="4953"/>
                  </a:lnTo>
                  <a:lnTo>
                    <a:pt x="4633" y="5286"/>
                  </a:lnTo>
                  <a:lnTo>
                    <a:pt x="5778" y="4034"/>
                  </a:lnTo>
                  <a:lnTo>
                    <a:pt x="5259" y="3542"/>
                  </a:lnTo>
                  <a:lnTo>
                    <a:pt x="4726" y="3063"/>
                  </a:lnTo>
                  <a:lnTo>
                    <a:pt x="4048" y="2477"/>
                  </a:lnTo>
                  <a:lnTo>
                    <a:pt x="3661" y="2157"/>
                  </a:lnTo>
                  <a:lnTo>
                    <a:pt x="3262" y="1838"/>
                  </a:lnTo>
                  <a:lnTo>
                    <a:pt x="2836" y="1505"/>
                  </a:lnTo>
                  <a:lnTo>
                    <a:pt x="2397" y="1172"/>
                  </a:lnTo>
                  <a:lnTo>
                    <a:pt x="1944" y="853"/>
                  </a:lnTo>
                  <a:lnTo>
                    <a:pt x="1478" y="547"/>
                  </a:lnTo>
                  <a:lnTo>
                    <a:pt x="1012" y="267"/>
                  </a:lnTo>
                  <a:lnTo>
                    <a:pt x="560"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439;p22">
              <a:extLst>
                <a:ext uri="{FF2B5EF4-FFF2-40B4-BE49-F238E27FC236}">
                  <a16:creationId xmlns:a16="http://schemas.microsoft.com/office/drawing/2014/main" id="{26E6D74E-CCD3-536A-A690-2CC2CA142542}"/>
                </a:ext>
              </a:extLst>
            </p:cNvPr>
            <p:cNvSpPr/>
            <p:nvPr/>
          </p:nvSpPr>
          <p:spPr>
            <a:xfrm>
              <a:off x="3719775" y="1667850"/>
              <a:ext cx="180425" cy="59950"/>
            </a:xfrm>
            <a:custGeom>
              <a:avLst/>
              <a:gdLst/>
              <a:ahLst/>
              <a:cxnLst/>
              <a:rect l="l" t="t" r="r" b="b"/>
              <a:pathLst>
                <a:path w="7217" h="2398" extrusionOk="0">
                  <a:moveTo>
                    <a:pt x="3369" y="1"/>
                  </a:moveTo>
                  <a:lnTo>
                    <a:pt x="3143" y="14"/>
                  </a:lnTo>
                  <a:lnTo>
                    <a:pt x="2903" y="41"/>
                  </a:lnTo>
                  <a:lnTo>
                    <a:pt x="2663" y="68"/>
                  </a:lnTo>
                  <a:lnTo>
                    <a:pt x="2437" y="107"/>
                  </a:lnTo>
                  <a:lnTo>
                    <a:pt x="2197" y="147"/>
                  </a:lnTo>
                  <a:lnTo>
                    <a:pt x="1971" y="201"/>
                  </a:lnTo>
                  <a:lnTo>
                    <a:pt x="1745" y="267"/>
                  </a:lnTo>
                  <a:lnTo>
                    <a:pt x="1518" y="334"/>
                  </a:lnTo>
                  <a:lnTo>
                    <a:pt x="1292" y="400"/>
                  </a:lnTo>
                  <a:lnTo>
                    <a:pt x="1066" y="493"/>
                  </a:lnTo>
                  <a:lnTo>
                    <a:pt x="853" y="587"/>
                  </a:lnTo>
                  <a:lnTo>
                    <a:pt x="640" y="680"/>
                  </a:lnTo>
                  <a:lnTo>
                    <a:pt x="414" y="800"/>
                  </a:lnTo>
                  <a:lnTo>
                    <a:pt x="214" y="919"/>
                  </a:lnTo>
                  <a:lnTo>
                    <a:pt x="1" y="1039"/>
                  </a:lnTo>
                  <a:lnTo>
                    <a:pt x="866" y="2397"/>
                  </a:lnTo>
                  <a:lnTo>
                    <a:pt x="1186" y="2211"/>
                  </a:lnTo>
                  <a:lnTo>
                    <a:pt x="1505" y="2051"/>
                  </a:lnTo>
                  <a:lnTo>
                    <a:pt x="1851" y="1905"/>
                  </a:lnTo>
                  <a:lnTo>
                    <a:pt x="2184" y="1798"/>
                  </a:lnTo>
                  <a:lnTo>
                    <a:pt x="2544" y="1705"/>
                  </a:lnTo>
                  <a:lnTo>
                    <a:pt x="2890" y="1652"/>
                  </a:lnTo>
                  <a:lnTo>
                    <a:pt x="3249" y="1612"/>
                  </a:lnTo>
                  <a:lnTo>
                    <a:pt x="3609" y="1598"/>
                  </a:lnTo>
                  <a:lnTo>
                    <a:pt x="3968" y="1612"/>
                  </a:lnTo>
                  <a:lnTo>
                    <a:pt x="4327" y="1652"/>
                  </a:lnTo>
                  <a:lnTo>
                    <a:pt x="4673" y="1705"/>
                  </a:lnTo>
                  <a:lnTo>
                    <a:pt x="5020" y="1798"/>
                  </a:lnTo>
                  <a:lnTo>
                    <a:pt x="5366" y="1905"/>
                  </a:lnTo>
                  <a:lnTo>
                    <a:pt x="5712" y="2051"/>
                  </a:lnTo>
                  <a:lnTo>
                    <a:pt x="6031" y="2211"/>
                  </a:lnTo>
                  <a:lnTo>
                    <a:pt x="6351" y="2397"/>
                  </a:lnTo>
                  <a:lnTo>
                    <a:pt x="7216" y="1039"/>
                  </a:lnTo>
                  <a:lnTo>
                    <a:pt x="7003" y="919"/>
                  </a:lnTo>
                  <a:lnTo>
                    <a:pt x="6790" y="800"/>
                  </a:lnTo>
                  <a:lnTo>
                    <a:pt x="6577" y="680"/>
                  </a:lnTo>
                  <a:lnTo>
                    <a:pt x="6364" y="587"/>
                  </a:lnTo>
                  <a:lnTo>
                    <a:pt x="6138" y="493"/>
                  </a:lnTo>
                  <a:lnTo>
                    <a:pt x="5925" y="400"/>
                  </a:lnTo>
                  <a:lnTo>
                    <a:pt x="5699" y="334"/>
                  </a:lnTo>
                  <a:lnTo>
                    <a:pt x="5472" y="267"/>
                  </a:lnTo>
                  <a:lnTo>
                    <a:pt x="5246" y="201"/>
                  </a:lnTo>
                  <a:lnTo>
                    <a:pt x="5006" y="147"/>
                  </a:lnTo>
                  <a:lnTo>
                    <a:pt x="4780" y="107"/>
                  </a:lnTo>
                  <a:lnTo>
                    <a:pt x="4540" y="68"/>
                  </a:lnTo>
                  <a:lnTo>
                    <a:pt x="4314" y="41"/>
                  </a:lnTo>
                  <a:lnTo>
                    <a:pt x="4074" y="14"/>
                  </a:lnTo>
                  <a:lnTo>
                    <a:pt x="3848" y="1"/>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440;p22">
              <a:extLst>
                <a:ext uri="{FF2B5EF4-FFF2-40B4-BE49-F238E27FC236}">
                  <a16:creationId xmlns:a16="http://schemas.microsoft.com/office/drawing/2014/main" id="{D9603533-278D-92FC-7164-AABD919BF171}"/>
                </a:ext>
              </a:extLst>
            </p:cNvPr>
            <p:cNvSpPr/>
            <p:nvPr/>
          </p:nvSpPr>
          <p:spPr>
            <a:xfrm>
              <a:off x="3244200" y="960650"/>
              <a:ext cx="1131575" cy="805075"/>
            </a:xfrm>
            <a:custGeom>
              <a:avLst/>
              <a:gdLst/>
              <a:ahLst/>
              <a:cxnLst/>
              <a:rect l="l" t="t" r="r" b="b"/>
              <a:pathLst>
                <a:path w="45263" h="32203" extrusionOk="0">
                  <a:moveTo>
                    <a:pt x="10011" y="0"/>
                  </a:moveTo>
                  <a:lnTo>
                    <a:pt x="9625" y="13"/>
                  </a:lnTo>
                  <a:lnTo>
                    <a:pt x="9239" y="53"/>
                  </a:lnTo>
                  <a:lnTo>
                    <a:pt x="8880" y="107"/>
                  </a:lnTo>
                  <a:lnTo>
                    <a:pt x="8534" y="173"/>
                  </a:lnTo>
                  <a:lnTo>
                    <a:pt x="8188" y="253"/>
                  </a:lnTo>
                  <a:lnTo>
                    <a:pt x="7868" y="360"/>
                  </a:lnTo>
                  <a:lnTo>
                    <a:pt x="7549" y="479"/>
                  </a:lnTo>
                  <a:lnTo>
                    <a:pt x="7256" y="613"/>
                  </a:lnTo>
                  <a:lnTo>
                    <a:pt x="6976" y="759"/>
                  </a:lnTo>
                  <a:lnTo>
                    <a:pt x="6697" y="932"/>
                  </a:lnTo>
                  <a:lnTo>
                    <a:pt x="6444" y="1105"/>
                  </a:lnTo>
                  <a:lnTo>
                    <a:pt x="6204" y="1305"/>
                  </a:lnTo>
                  <a:lnTo>
                    <a:pt x="5964" y="1504"/>
                  </a:lnTo>
                  <a:lnTo>
                    <a:pt x="5751" y="1731"/>
                  </a:lnTo>
                  <a:lnTo>
                    <a:pt x="5552" y="1957"/>
                  </a:lnTo>
                  <a:lnTo>
                    <a:pt x="5352" y="2197"/>
                  </a:lnTo>
                  <a:lnTo>
                    <a:pt x="5179" y="2463"/>
                  </a:lnTo>
                  <a:lnTo>
                    <a:pt x="5019" y="2729"/>
                  </a:lnTo>
                  <a:lnTo>
                    <a:pt x="4873" y="3009"/>
                  </a:lnTo>
                  <a:lnTo>
                    <a:pt x="4740" y="3288"/>
                  </a:lnTo>
                  <a:lnTo>
                    <a:pt x="4607" y="3594"/>
                  </a:lnTo>
                  <a:lnTo>
                    <a:pt x="4500" y="3901"/>
                  </a:lnTo>
                  <a:lnTo>
                    <a:pt x="4407" y="4220"/>
                  </a:lnTo>
                  <a:lnTo>
                    <a:pt x="4327" y="4553"/>
                  </a:lnTo>
                  <a:lnTo>
                    <a:pt x="4274" y="4886"/>
                  </a:lnTo>
                  <a:lnTo>
                    <a:pt x="4221" y="5232"/>
                  </a:lnTo>
                  <a:lnTo>
                    <a:pt x="4194" y="5551"/>
                  </a:lnTo>
                  <a:lnTo>
                    <a:pt x="4181" y="5884"/>
                  </a:lnTo>
                  <a:lnTo>
                    <a:pt x="4181" y="6230"/>
                  </a:lnTo>
                  <a:lnTo>
                    <a:pt x="4194" y="6590"/>
                  </a:lnTo>
                  <a:lnTo>
                    <a:pt x="4221" y="6963"/>
                  </a:lnTo>
                  <a:lnTo>
                    <a:pt x="4260" y="7335"/>
                  </a:lnTo>
                  <a:lnTo>
                    <a:pt x="4314" y="7721"/>
                  </a:lnTo>
                  <a:lnTo>
                    <a:pt x="4380" y="8107"/>
                  </a:lnTo>
                  <a:lnTo>
                    <a:pt x="4460" y="8493"/>
                  </a:lnTo>
                  <a:lnTo>
                    <a:pt x="4540" y="8893"/>
                  </a:lnTo>
                  <a:lnTo>
                    <a:pt x="4633" y="9279"/>
                  </a:lnTo>
                  <a:lnTo>
                    <a:pt x="4740" y="9652"/>
                  </a:lnTo>
                  <a:lnTo>
                    <a:pt x="4953" y="10397"/>
                  </a:lnTo>
                  <a:lnTo>
                    <a:pt x="5192" y="11103"/>
                  </a:lnTo>
                  <a:lnTo>
                    <a:pt x="4953" y="11169"/>
                  </a:lnTo>
                  <a:lnTo>
                    <a:pt x="4686" y="11249"/>
                  </a:lnTo>
                  <a:lnTo>
                    <a:pt x="4407" y="11356"/>
                  </a:lnTo>
                  <a:lnTo>
                    <a:pt x="4114" y="11475"/>
                  </a:lnTo>
                  <a:lnTo>
                    <a:pt x="3808" y="11609"/>
                  </a:lnTo>
                  <a:lnTo>
                    <a:pt x="3515" y="11768"/>
                  </a:lnTo>
                  <a:lnTo>
                    <a:pt x="3195" y="11941"/>
                  </a:lnTo>
                  <a:lnTo>
                    <a:pt x="2889" y="12154"/>
                  </a:lnTo>
                  <a:lnTo>
                    <a:pt x="2583" y="12381"/>
                  </a:lnTo>
                  <a:lnTo>
                    <a:pt x="2290" y="12647"/>
                  </a:lnTo>
                  <a:lnTo>
                    <a:pt x="1997" y="12926"/>
                  </a:lnTo>
                  <a:lnTo>
                    <a:pt x="1718" y="13246"/>
                  </a:lnTo>
                  <a:lnTo>
                    <a:pt x="1585" y="13419"/>
                  </a:lnTo>
                  <a:lnTo>
                    <a:pt x="1452" y="13592"/>
                  </a:lnTo>
                  <a:lnTo>
                    <a:pt x="1318" y="13778"/>
                  </a:lnTo>
                  <a:lnTo>
                    <a:pt x="1199" y="13978"/>
                  </a:lnTo>
                  <a:lnTo>
                    <a:pt x="1079" y="14178"/>
                  </a:lnTo>
                  <a:lnTo>
                    <a:pt x="972" y="14391"/>
                  </a:lnTo>
                  <a:lnTo>
                    <a:pt x="866" y="14604"/>
                  </a:lnTo>
                  <a:lnTo>
                    <a:pt x="759" y="14843"/>
                  </a:lnTo>
                  <a:lnTo>
                    <a:pt x="626" y="15176"/>
                  </a:lnTo>
                  <a:lnTo>
                    <a:pt x="506" y="15509"/>
                  </a:lnTo>
                  <a:lnTo>
                    <a:pt x="400" y="15829"/>
                  </a:lnTo>
                  <a:lnTo>
                    <a:pt x="307" y="16135"/>
                  </a:lnTo>
                  <a:lnTo>
                    <a:pt x="227" y="16428"/>
                  </a:lnTo>
                  <a:lnTo>
                    <a:pt x="160" y="16707"/>
                  </a:lnTo>
                  <a:lnTo>
                    <a:pt x="107" y="16973"/>
                  </a:lnTo>
                  <a:lnTo>
                    <a:pt x="67" y="17226"/>
                  </a:lnTo>
                  <a:lnTo>
                    <a:pt x="40" y="17479"/>
                  </a:lnTo>
                  <a:lnTo>
                    <a:pt x="14" y="17719"/>
                  </a:lnTo>
                  <a:lnTo>
                    <a:pt x="0" y="17959"/>
                  </a:lnTo>
                  <a:lnTo>
                    <a:pt x="0" y="18172"/>
                  </a:lnTo>
                  <a:lnTo>
                    <a:pt x="14" y="18398"/>
                  </a:lnTo>
                  <a:lnTo>
                    <a:pt x="27" y="18598"/>
                  </a:lnTo>
                  <a:lnTo>
                    <a:pt x="67" y="18997"/>
                  </a:lnTo>
                  <a:lnTo>
                    <a:pt x="134" y="19370"/>
                  </a:lnTo>
                  <a:lnTo>
                    <a:pt x="227" y="19729"/>
                  </a:lnTo>
                  <a:lnTo>
                    <a:pt x="320" y="20062"/>
                  </a:lnTo>
                  <a:lnTo>
                    <a:pt x="426" y="20381"/>
                  </a:lnTo>
                  <a:lnTo>
                    <a:pt x="613" y="21020"/>
                  </a:lnTo>
                  <a:lnTo>
                    <a:pt x="693" y="21340"/>
                  </a:lnTo>
                  <a:lnTo>
                    <a:pt x="759" y="21659"/>
                  </a:lnTo>
                  <a:lnTo>
                    <a:pt x="799" y="21992"/>
                  </a:lnTo>
                  <a:lnTo>
                    <a:pt x="826" y="22338"/>
                  </a:lnTo>
                  <a:lnTo>
                    <a:pt x="839" y="22684"/>
                  </a:lnTo>
                  <a:lnTo>
                    <a:pt x="839" y="23057"/>
                  </a:lnTo>
                  <a:lnTo>
                    <a:pt x="813" y="23430"/>
                  </a:lnTo>
                  <a:lnTo>
                    <a:pt x="799" y="23816"/>
                  </a:lnTo>
                  <a:lnTo>
                    <a:pt x="733" y="24575"/>
                  </a:lnTo>
                  <a:lnTo>
                    <a:pt x="679" y="25334"/>
                  </a:lnTo>
                  <a:lnTo>
                    <a:pt x="666" y="25706"/>
                  </a:lnTo>
                  <a:lnTo>
                    <a:pt x="653" y="26066"/>
                  </a:lnTo>
                  <a:lnTo>
                    <a:pt x="653" y="26425"/>
                  </a:lnTo>
                  <a:lnTo>
                    <a:pt x="666" y="26758"/>
                  </a:lnTo>
                  <a:lnTo>
                    <a:pt x="706" y="27078"/>
                  </a:lnTo>
                  <a:lnTo>
                    <a:pt x="759" y="27384"/>
                  </a:lnTo>
                  <a:lnTo>
                    <a:pt x="866" y="27850"/>
                  </a:lnTo>
                  <a:lnTo>
                    <a:pt x="986" y="28302"/>
                  </a:lnTo>
                  <a:lnTo>
                    <a:pt x="1132" y="28768"/>
                  </a:lnTo>
                  <a:lnTo>
                    <a:pt x="1292" y="29221"/>
                  </a:lnTo>
                  <a:lnTo>
                    <a:pt x="1465" y="29660"/>
                  </a:lnTo>
                  <a:lnTo>
                    <a:pt x="1665" y="30086"/>
                  </a:lnTo>
                  <a:lnTo>
                    <a:pt x="1878" y="30485"/>
                  </a:lnTo>
                  <a:lnTo>
                    <a:pt x="1984" y="30672"/>
                  </a:lnTo>
                  <a:lnTo>
                    <a:pt x="2104" y="30858"/>
                  </a:lnTo>
                  <a:lnTo>
                    <a:pt x="2237" y="31031"/>
                  </a:lnTo>
                  <a:lnTo>
                    <a:pt x="2357" y="31204"/>
                  </a:lnTo>
                  <a:lnTo>
                    <a:pt x="2503" y="31351"/>
                  </a:lnTo>
                  <a:lnTo>
                    <a:pt x="2636" y="31497"/>
                  </a:lnTo>
                  <a:lnTo>
                    <a:pt x="2783" y="31630"/>
                  </a:lnTo>
                  <a:lnTo>
                    <a:pt x="2943" y="31750"/>
                  </a:lnTo>
                  <a:lnTo>
                    <a:pt x="3102" y="31857"/>
                  </a:lnTo>
                  <a:lnTo>
                    <a:pt x="3262" y="31950"/>
                  </a:lnTo>
                  <a:lnTo>
                    <a:pt x="3435" y="32030"/>
                  </a:lnTo>
                  <a:lnTo>
                    <a:pt x="3621" y="32096"/>
                  </a:lnTo>
                  <a:lnTo>
                    <a:pt x="3795" y="32150"/>
                  </a:lnTo>
                  <a:lnTo>
                    <a:pt x="3994" y="32176"/>
                  </a:lnTo>
                  <a:lnTo>
                    <a:pt x="4194" y="32203"/>
                  </a:lnTo>
                  <a:lnTo>
                    <a:pt x="4394" y="32203"/>
                  </a:lnTo>
                  <a:lnTo>
                    <a:pt x="4607" y="32176"/>
                  </a:lnTo>
                  <a:lnTo>
                    <a:pt x="4820" y="32136"/>
                  </a:lnTo>
                  <a:lnTo>
                    <a:pt x="4993" y="32083"/>
                  </a:lnTo>
                  <a:lnTo>
                    <a:pt x="5152" y="32016"/>
                  </a:lnTo>
                  <a:lnTo>
                    <a:pt x="5286" y="31910"/>
                  </a:lnTo>
                  <a:lnTo>
                    <a:pt x="5419" y="31790"/>
                  </a:lnTo>
                  <a:lnTo>
                    <a:pt x="5525" y="31657"/>
                  </a:lnTo>
                  <a:lnTo>
                    <a:pt x="5618" y="31497"/>
                  </a:lnTo>
                  <a:lnTo>
                    <a:pt x="5698" y="31324"/>
                  </a:lnTo>
                  <a:lnTo>
                    <a:pt x="5765" y="31138"/>
                  </a:lnTo>
                  <a:lnTo>
                    <a:pt x="5818" y="30925"/>
                  </a:lnTo>
                  <a:lnTo>
                    <a:pt x="5871" y="30712"/>
                  </a:lnTo>
                  <a:lnTo>
                    <a:pt x="5911" y="30472"/>
                  </a:lnTo>
                  <a:lnTo>
                    <a:pt x="5938" y="30233"/>
                  </a:lnTo>
                  <a:lnTo>
                    <a:pt x="5951" y="29980"/>
                  </a:lnTo>
                  <a:lnTo>
                    <a:pt x="5964" y="29727"/>
                  </a:lnTo>
                  <a:lnTo>
                    <a:pt x="5964" y="29181"/>
                  </a:lnTo>
                  <a:lnTo>
                    <a:pt x="5951" y="28608"/>
                  </a:lnTo>
                  <a:lnTo>
                    <a:pt x="5924" y="28036"/>
                  </a:lnTo>
                  <a:lnTo>
                    <a:pt x="5858" y="26891"/>
                  </a:lnTo>
                  <a:lnTo>
                    <a:pt x="5831" y="26345"/>
                  </a:lnTo>
                  <a:lnTo>
                    <a:pt x="5818" y="25826"/>
                  </a:lnTo>
                  <a:lnTo>
                    <a:pt x="5831" y="25347"/>
                  </a:lnTo>
                  <a:lnTo>
                    <a:pt x="5845" y="25121"/>
                  </a:lnTo>
                  <a:lnTo>
                    <a:pt x="5871" y="24908"/>
                  </a:lnTo>
                  <a:lnTo>
                    <a:pt x="5911" y="24708"/>
                  </a:lnTo>
                  <a:lnTo>
                    <a:pt x="5951" y="24522"/>
                  </a:lnTo>
                  <a:lnTo>
                    <a:pt x="6004" y="24335"/>
                  </a:lnTo>
                  <a:lnTo>
                    <a:pt x="6058" y="24162"/>
                  </a:lnTo>
                  <a:lnTo>
                    <a:pt x="6137" y="23989"/>
                  </a:lnTo>
                  <a:lnTo>
                    <a:pt x="6204" y="23829"/>
                  </a:lnTo>
                  <a:lnTo>
                    <a:pt x="6297" y="23670"/>
                  </a:lnTo>
                  <a:lnTo>
                    <a:pt x="6377" y="23523"/>
                  </a:lnTo>
                  <a:lnTo>
                    <a:pt x="6577" y="23230"/>
                  </a:lnTo>
                  <a:lnTo>
                    <a:pt x="6803" y="22951"/>
                  </a:lnTo>
                  <a:lnTo>
                    <a:pt x="7043" y="22698"/>
                  </a:lnTo>
                  <a:lnTo>
                    <a:pt x="7296" y="22445"/>
                  </a:lnTo>
                  <a:lnTo>
                    <a:pt x="7575" y="22192"/>
                  </a:lnTo>
                  <a:lnTo>
                    <a:pt x="7855" y="21952"/>
                  </a:lnTo>
                  <a:lnTo>
                    <a:pt x="8427" y="21446"/>
                  </a:lnTo>
                  <a:lnTo>
                    <a:pt x="8707" y="21193"/>
                  </a:lnTo>
                  <a:lnTo>
                    <a:pt x="9000" y="20914"/>
                  </a:lnTo>
                  <a:lnTo>
                    <a:pt x="9266" y="20621"/>
                  </a:lnTo>
                  <a:lnTo>
                    <a:pt x="9532" y="20302"/>
                  </a:lnTo>
                  <a:lnTo>
                    <a:pt x="9665" y="20115"/>
                  </a:lnTo>
                  <a:lnTo>
                    <a:pt x="9798" y="19902"/>
                  </a:lnTo>
                  <a:lnTo>
                    <a:pt x="9918" y="19663"/>
                  </a:lnTo>
                  <a:lnTo>
                    <a:pt x="10038" y="19396"/>
                  </a:lnTo>
                  <a:lnTo>
                    <a:pt x="10158" y="19130"/>
                  </a:lnTo>
                  <a:lnTo>
                    <a:pt x="10264" y="18837"/>
                  </a:lnTo>
                  <a:lnTo>
                    <a:pt x="10451" y="18278"/>
                  </a:lnTo>
                  <a:lnTo>
                    <a:pt x="10624" y="17759"/>
                  </a:lnTo>
                  <a:lnTo>
                    <a:pt x="10744" y="17320"/>
                  </a:lnTo>
                  <a:lnTo>
                    <a:pt x="10850" y="16907"/>
                  </a:lnTo>
                  <a:lnTo>
                    <a:pt x="10957" y="16947"/>
                  </a:lnTo>
                  <a:lnTo>
                    <a:pt x="11249" y="17040"/>
                  </a:lnTo>
                  <a:lnTo>
                    <a:pt x="11702" y="17173"/>
                  </a:lnTo>
                  <a:lnTo>
                    <a:pt x="11995" y="17226"/>
                  </a:lnTo>
                  <a:lnTo>
                    <a:pt x="12314" y="17293"/>
                  </a:lnTo>
                  <a:lnTo>
                    <a:pt x="12661" y="17346"/>
                  </a:lnTo>
                  <a:lnTo>
                    <a:pt x="13047" y="17386"/>
                  </a:lnTo>
                  <a:lnTo>
                    <a:pt x="13446" y="17399"/>
                  </a:lnTo>
                  <a:lnTo>
                    <a:pt x="13872" y="17413"/>
                  </a:lnTo>
                  <a:lnTo>
                    <a:pt x="14325" y="17399"/>
                  </a:lnTo>
                  <a:lnTo>
                    <a:pt x="14777" y="17346"/>
                  </a:lnTo>
                  <a:lnTo>
                    <a:pt x="15256" y="17280"/>
                  </a:lnTo>
                  <a:lnTo>
                    <a:pt x="15496" y="17226"/>
                  </a:lnTo>
                  <a:lnTo>
                    <a:pt x="15749" y="17173"/>
                  </a:lnTo>
                  <a:lnTo>
                    <a:pt x="16122" y="17067"/>
                  </a:lnTo>
                  <a:lnTo>
                    <a:pt x="16495" y="16960"/>
                  </a:lnTo>
                  <a:lnTo>
                    <a:pt x="16854" y="16827"/>
                  </a:lnTo>
                  <a:lnTo>
                    <a:pt x="17213" y="16694"/>
                  </a:lnTo>
                  <a:lnTo>
                    <a:pt x="17546" y="16547"/>
                  </a:lnTo>
                  <a:lnTo>
                    <a:pt x="17866" y="16401"/>
                  </a:lnTo>
                  <a:lnTo>
                    <a:pt x="18185" y="16241"/>
                  </a:lnTo>
                  <a:lnTo>
                    <a:pt x="18478" y="16081"/>
                  </a:lnTo>
                  <a:lnTo>
                    <a:pt x="18771" y="15922"/>
                  </a:lnTo>
                  <a:lnTo>
                    <a:pt x="19037" y="15749"/>
                  </a:lnTo>
                  <a:lnTo>
                    <a:pt x="19303" y="15576"/>
                  </a:lnTo>
                  <a:lnTo>
                    <a:pt x="19556" y="15403"/>
                  </a:lnTo>
                  <a:lnTo>
                    <a:pt x="20022" y="15043"/>
                  </a:lnTo>
                  <a:lnTo>
                    <a:pt x="20435" y="14697"/>
                  </a:lnTo>
                  <a:lnTo>
                    <a:pt x="20794" y="14364"/>
                  </a:lnTo>
                  <a:lnTo>
                    <a:pt x="21114" y="14045"/>
                  </a:lnTo>
                  <a:lnTo>
                    <a:pt x="21380" y="13765"/>
                  </a:lnTo>
                  <a:lnTo>
                    <a:pt x="21606" y="13512"/>
                  </a:lnTo>
                  <a:lnTo>
                    <a:pt x="21780" y="13299"/>
                  </a:lnTo>
                  <a:lnTo>
                    <a:pt x="21899" y="13139"/>
                  </a:lnTo>
                  <a:lnTo>
                    <a:pt x="21993" y="13006"/>
                  </a:lnTo>
                  <a:lnTo>
                    <a:pt x="21993" y="13006"/>
                  </a:lnTo>
                  <a:lnTo>
                    <a:pt x="21979" y="13126"/>
                  </a:lnTo>
                  <a:lnTo>
                    <a:pt x="21966" y="13259"/>
                  </a:lnTo>
                  <a:lnTo>
                    <a:pt x="21953" y="13446"/>
                  </a:lnTo>
                  <a:lnTo>
                    <a:pt x="21953" y="13659"/>
                  </a:lnTo>
                  <a:lnTo>
                    <a:pt x="21966" y="13925"/>
                  </a:lnTo>
                  <a:lnTo>
                    <a:pt x="21993" y="14204"/>
                  </a:lnTo>
                  <a:lnTo>
                    <a:pt x="22046" y="14524"/>
                  </a:lnTo>
                  <a:lnTo>
                    <a:pt x="22126" y="14857"/>
                  </a:lnTo>
                  <a:lnTo>
                    <a:pt x="22232" y="15216"/>
                  </a:lnTo>
                  <a:lnTo>
                    <a:pt x="22312" y="15389"/>
                  </a:lnTo>
                  <a:lnTo>
                    <a:pt x="22392" y="15576"/>
                  </a:lnTo>
                  <a:lnTo>
                    <a:pt x="22485" y="15749"/>
                  </a:lnTo>
                  <a:lnTo>
                    <a:pt x="22578" y="15935"/>
                  </a:lnTo>
                  <a:lnTo>
                    <a:pt x="22698" y="16121"/>
                  </a:lnTo>
                  <a:lnTo>
                    <a:pt x="22831" y="16308"/>
                  </a:lnTo>
                  <a:lnTo>
                    <a:pt x="22978" y="16481"/>
                  </a:lnTo>
                  <a:lnTo>
                    <a:pt x="23124" y="16667"/>
                  </a:lnTo>
                  <a:lnTo>
                    <a:pt x="23297" y="16840"/>
                  </a:lnTo>
                  <a:lnTo>
                    <a:pt x="23483" y="17013"/>
                  </a:lnTo>
                  <a:lnTo>
                    <a:pt x="23683" y="17186"/>
                  </a:lnTo>
                  <a:lnTo>
                    <a:pt x="23909" y="17346"/>
                  </a:lnTo>
                  <a:lnTo>
                    <a:pt x="24029" y="17426"/>
                  </a:lnTo>
                  <a:lnTo>
                    <a:pt x="24149" y="17493"/>
                  </a:lnTo>
                  <a:lnTo>
                    <a:pt x="24282" y="17559"/>
                  </a:lnTo>
                  <a:lnTo>
                    <a:pt x="24429" y="17612"/>
                  </a:lnTo>
                  <a:lnTo>
                    <a:pt x="24575" y="17652"/>
                  </a:lnTo>
                  <a:lnTo>
                    <a:pt x="24722" y="17692"/>
                  </a:lnTo>
                  <a:lnTo>
                    <a:pt x="25041" y="17746"/>
                  </a:lnTo>
                  <a:lnTo>
                    <a:pt x="25387" y="17772"/>
                  </a:lnTo>
                  <a:lnTo>
                    <a:pt x="25760" y="17772"/>
                  </a:lnTo>
                  <a:lnTo>
                    <a:pt x="26146" y="17746"/>
                  </a:lnTo>
                  <a:lnTo>
                    <a:pt x="26532" y="17706"/>
                  </a:lnTo>
                  <a:lnTo>
                    <a:pt x="26945" y="17639"/>
                  </a:lnTo>
                  <a:lnTo>
                    <a:pt x="27371" y="17559"/>
                  </a:lnTo>
                  <a:lnTo>
                    <a:pt x="27797" y="17453"/>
                  </a:lnTo>
                  <a:lnTo>
                    <a:pt x="28223" y="17346"/>
                  </a:lnTo>
                  <a:lnTo>
                    <a:pt x="28649" y="17213"/>
                  </a:lnTo>
                  <a:lnTo>
                    <a:pt x="29088" y="17080"/>
                  </a:lnTo>
                  <a:lnTo>
                    <a:pt x="29514" y="16933"/>
                  </a:lnTo>
                  <a:lnTo>
                    <a:pt x="29953" y="16787"/>
                  </a:lnTo>
                  <a:lnTo>
                    <a:pt x="30779" y="16468"/>
                  </a:lnTo>
                  <a:lnTo>
                    <a:pt x="31564" y="16148"/>
                  </a:lnTo>
                  <a:lnTo>
                    <a:pt x="32270" y="15829"/>
                  </a:lnTo>
                  <a:lnTo>
                    <a:pt x="32895" y="15536"/>
                  </a:lnTo>
                  <a:lnTo>
                    <a:pt x="33428" y="15296"/>
                  </a:lnTo>
                  <a:lnTo>
                    <a:pt x="33814" y="15096"/>
                  </a:lnTo>
                  <a:lnTo>
                    <a:pt x="34160" y="14910"/>
                  </a:lnTo>
                  <a:lnTo>
                    <a:pt x="34173" y="15070"/>
                  </a:lnTo>
                  <a:lnTo>
                    <a:pt x="34213" y="15509"/>
                  </a:lnTo>
                  <a:lnTo>
                    <a:pt x="34293" y="16161"/>
                  </a:lnTo>
                  <a:lnTo>
                    <a:pt x="34346" y="16547"/>
                  </a:lnTo>
                  <a:lnTo>
                    <a:pt x="34426" y="16960"/>
                  </a:lnTo>
                  <a:lnTo>
                    <a:pt x="34506" y="17386"/>
                  </a:lnTo>
                  <a:lnTo>
                    <a:pt x="34613" y="17839"/>
                  </a:lnTo>
                  <a:lnTo>
                    <a:pt x="34746" y="18278"/>
                  </a:lnTo>
                  <a:lnTo>
                    <a:pt x="34892" y="18731"/>
                  </a:lnTo>
                  <a:lnTo>
                    <a:pt x="35065" y="19157"/>
                  </a:lnTo>
                  <a:lnTo>
                    <a:pt x="35158" y="19370"/>
                  </a:lnTo>
                  <a:lnTo>
                    <a:pt x="35252" y="19569"/>
                  </a:lnTo>
                  <a:lnTo>
                    <a:pt x="35358" y="19769"/>
                  </a:lnTo>
                  <a:lnTo>
                    <a:pt x="35478" y="19955"/>
                  </a:lnTo>
                  <a:lnTo>
                    <a:pt x="35598" y="20128"/>
                  </a:lnTo>
                  <a:lnTo>
                    <a:pt x="35718" y="20302"/>
                  </a:lnTo>
                  <a:lnTo>
                    <a:pt x="35997" y="20621"/>
                  </a:lnTo>
                  <a:lnTo>
                    <a:pt x="36263" y="20914"/>
                  </a:lnTo>
                  <a:lnTo>
                    <a:pt x="36556" y="21193"/>
                  </a:lnTo>
                  <a:lnTo>
                    <a:pt x="36836" y="21446"/>
                  </a:lnTo>
                  <a:lnTo>
                    <a:pt x="37408" y="21952"/>
                  </a:lnTo>
                  <a:lnTo>
                    <a:pt x="37688" y="22192"/>
                  </a:lnTo>
                  <a:lnTo>
                    <a:pt x="37967" y="22445"/>
                  </a:lnTo>
                  <a:lnTo>
                    <a:pt x="38220" y="22698"/>
                  </a:lnTo>
                  <a:lnTo>
                    <a:pt x="38460" y="22951"/>
                  </a:lnTo>
                  <a:lnTo>
                    <a:pt x="38686" y="23230"/>
                  </a:lnTo>
                  <a:lnTo>
                    <a:pt x="38886" y="23523"/>
                  </a:lnTo>
                  <a:lnTo>
                    <a:pt x="38966" y="23670"/>
                  </a:lnTo>
                  <a:lnTo>
                    <a:pt x="39059" y="23829"/>
                  </a:lnTo>
                  <a:lnTo>
                    <a:pt x="39126" y="23989"/>
                  </a:lnTo>
                  <a:lnTo>
                    <a:pt x="39192" y="24162"/>
                  </a:lnTo>
                  <a:lnTo>
                    <a:pt x="39259" y="24335"/>
                  </a:lnTo>
                  <a:lnTo>
                    <a:pt x="39312" y="24522"/>
                  </a:lnTo>
                  <a:lnTo>
                    <a:pt x="39352" y="24708"/>
                  </a:lnTo>
                  <a:lnTo>
                    <a:pt x="39392" y="24908"/>
                  </a:lnTo>
                  <a:lnTo>
                    <a:pt x="39418" y="25121"/>
                  </a:lnTo>
                  <a:lnTo>
                    <a:pt x="39432" y="25347"/>
                  </a:lnTo>
                  <a:lnTo>
                    <a:pt x="39445" y="25826"/>
                  </a:lnTo>
                  <a:lnTo>
                    <a:pt x="39432" y="26345"/>
                  </a:lnTo>
                  <a:lnTo>
                    <a:pt x="39405" y="26891"/>
                  </a:lnTo>
                  <a:lnTo>
                    <a:pt x="39339" y="28036"/>
                  </a:lnTo>
                  <a:lnTo>
                    <a:pt x="39312" y="28608"/>
                  </a:lnTo>
                  <a:lnTo>
                    <a:pt x="39299" y="29181"/>
                  </a:lnTo>
                  <a:lnTo>
                    <a:pt x="39299" y="29727"/>
                  </a:lnTo>
                  <a:lnTo>
                    <a:pt x="39312" y="29980"/>
                  </a:lnTo>
                  <a:lnTo>
                    <a:pt x="39325" y="30233"/>
                  </a:lnTo>
                  <a:lnTo>
                    <a:pt x="39352" y="30472"/>
                  </a:lnTo>
                  <a:lnTo>
                    <a:pt x="39392" y="30712"/>
                  </a:lnTo>
                  <a:lnTo>
                    <a:pt x="39432" y="30925"/>
                  </a:lnTo>
                  <a:lnTo>
                    <a:pt x="39498" y="31138"/>
                  </a:lnTo>
                  <a:lnTo>
                    <a:pt x="39565" y="31324"/>
                  </a:lnTo>
                  <a:lnTo>
                    <a:pt x="39645" y="31497"/>
                  </a:lnTo>
                  <a:lnTo>
                    <a:pt x="39738" y="31657"/>
                  </a:lnTo>
                  <a:lnTo>
                    <a:pt x="39844" y="31790"/>
                  </a:lnTo>
                  <a:lnTo>
                    <a:pt x="39964" y="31910"/>
                  </a:lnTo>
                  <a:lnTo>
                    <a:pt x="40111" y="32016"/>
                  </a:lnTo>
                  <a:lnTo>
                    <a:pt x="40270" y="32083"/>
                  </a:lnTo>
                  <a:lnTo>
                    <a:pt x="40443" y="32136"/>
                  </a:lnTo>
                  <a:lnTo>
                    <a:pt x="40656" y="32176"/>
                  </a:lnTo>
                  <a:lnTo>
                    <a:pt x="40869" y="32203"/>
                  </a:lnTo>
                  <a:lnTo>
                    <a:pt x="41069" y="32203"/>
                  </a:lnTo>
                  <a:lnTo>
                    <a:pt x="41269" y="32176"/>
                  </a:lnTo>
                  <a:lnTo>
                    <a:pt x="41455" y="32150"/>
                  </a:lnTo>
                  <a:lnTo>
                    <a:pt x="41642" y="32096"/>
                  </a:lnTo>
                  <a:lnTo>
                    <a:pt x="41828" y="32030"/>
                  </a:lnTo>
                  <a:lnTo>
                    <a:pt x="42001" y="31950"/>
                  </a:lnTo>
                  <a:lnTo>
                    <a:pt x="42161" y="31857"/>
                  </a:lnTo>
                  <a:lnTo>
                    <a:pt x="42320" y="31750"/>
                  </a:lnTo>
                  <a:lnTo>
                    <a:pt x="42467" y="31630"/>
                  </a:lnTo>
                  <a:lnTo>
                    <a:pt x="42627" y="31497"/>
                  </a:lnTo>
                  <a:lnTo>
                    <a:pt x="42760" y="31351"/>
                  </a:lnTo>
                  <a:lnTo>
                    <a:pt x="42893" y="31204"/>
                  </a:lnTo>
                  <a:lnTo>
                    <a:pt x="43026" y="31031"/>
                  </a:lnTo>
                  <a:lnTo>
                    <a:pt x="43159" y="30858"/>
                  </a:lnTo>
                  <a:lnTo>
                    <a:pt x="43279" y="30672"/>
                  </a:lnTo>
                  <a:lnTo>
                    <a:pt x="43385" y="30485"/>
                  </a:lnTo>
                  <a:lnTo>
                    <a:pt x="43598" y="30086"/>
                  </a:lnTo>
                  <a:lnTo>
                    <a:pt x="43798" y="29660"/>
                  </a:lnTo>
                  <a:lnTo>
                    <a:pt x="43971" y="29221"/>
                  </a:lnTo>
                  <a:lnTo>
                    <a:pt x="44131" y="28768"/>
                  </a:lnTo>
                  <a:lnTo>
                    <a:pt x="44264" y="28302"/>
                  </a:lnTo>
                  <a:lnTo>
                    <a:pt x="44397" y="27850"/>
                  </a:lnTo>
                  <a:lnTo>
                    <a:pt x="44504" y="27384"/>
                  </a:lnTo>
                  <a:lnTo>
                    <a:pt x="44557" y="27078"/>
                  </a:lnTo>
                  <a:lnTo>
                    <a:pt x="44584" y="26758"/>
                  </a:lnTo>
                  <a:lnTo>
                    <a:pt x="44610" y="26425"/>
                  </a:lnTo>
                  <a:lnTo>
                    <a:pt x="44610" y="26066"/>
                  </a:lnTo>
                  <a:lnTo>
                    <a:pt x="44597" y="25706"/>
                  </a:lnTo>
                  <a:lnTo>
                    <a:pt x="44584" y="25334"/>
                  </a:lnTo>
                  <a:lnTo>
                    <a:pt x="44517" y="24575"/>
                  </a:lnTo>
                  <a:lnTo>
                    <a:pt x="44464" y="23816"/>
                  </a:lnTo>
                  <a:lnTo>
                    <a:pt x="44437" y="23430"/>
                  </a:lnTo>
                  <a:lnTo>
                    <a:pt x="44424" y="23057"/>
                  </a:lnTo>
                  <a:lnTo>
                    <a:pt x="44424" y="22684"/>
                  </a:lnTo>
                  <a:lnTo>
                    <a:pt x="44437" y="22338"/>
                  </a:lnTo>
                  <a:lnTo>
                    <a:pt x="44450" y="21992"/>
                  </a:lnTo>
                  <a:lnTo>
                    <a:pt x="44504" y="21659"/>
                  </a:lnTo>
                  <a:lnTo>
                    <a:pt x="44570" y="21340"/>
                  </a:lnTo>
                  <a:lnTo>
                    <a:pt x="44650" y="21020"/>
                  </a:lnTo>
                  <a:lnTo>
                    <a:pt x="44837" y="20381"/>
                  </a:lnTo>
                  <a:lnTo>
                    <a:pt x="44943" y="20062"/>
                  </a:lnTo>
                  <a:lnTo>
                    <a:pt x="45036" y="19729"/>
                  </a:lnTo>
                  <a:lnTo>
                    <a:pt x="45116" y="19370"/>
                  </a:lnTo>
                  <a:lnTo>
                    <a:pt x="45196" y="18997"/>
                  </a:lnTo>
                  <a:lnTo>
                    <a:pt x="45236" y="18598"/>
                  </a:lnTo>
                  <a:lnTo>
                    <a:pt x="45249" y="18398"/>
                  </a:lnTo>
                  <a:lnTo>
                    <a:pt x="45263" y="18172"/>
                  </a:lnTo>
                  <a:lnTo>
                    <a:pt x="45263" y="17959"/>
                  </a:lnTo>
                  <a:lnTo>
                    <a:pt x="45249" y="17719"/>
                  </a:lnTo>
                  <a:lnTo>
                    <a:pt x="45223" y="17479"/>
                  </a:lnTo>
                  <a:lnTo>
                    <a:pt x="45196" y="17226"/>
                  </a:lnTo>
                  <a:lnTo>
                    <a:pt x="45156" y="16973"/>
                  </a:lnTo>
                  <a:lnTo>
                    <a:pt x="45103" y="16707"/>
                  </a:lnTo>
                  <a:lnTo>
                    <a:pt x="45036" y="16428"/>
                  </a:lnTo>
                  <a:lnTo>
                    <a:pt x="44956" y="16135"/>
                  </a:lnTo>
                  <a:lnTo>
                    <a:pt x="44863" y="15829"/>
                  </a:lnTo>
                  <a:lnTo>
                    <a:pt x="44757" y="15509"/>
                  </a:lnTo>
                  <a:lnTo>
                    <a:pt x="44637" y="15176"/>
                  </a:lnTo>
                  <a:lnTo>
                    <a:pt x="44504" y="14843"/>
                  </a:lnTo>
                  <a:lnTo>
                    <a:pt x="44344" y="14497"/>
                  </a:lnTo>
                  <a:lnTo>
                    <a:pt x="44184" y="14178"/>
                  </a:lnTo>
                  <a:lnTo>
                    <a:pt x="44011" y="13885"/>
                  </a:lnTo>
                  <a:lnTo>
                    <a:pt x="43825" y="13605"/>
                  </a:lnTo>
                  <a:lnTo>
                    <a:pt x="43625" y="13339"/>
                  </a:lnTo>
                  <a:lnTo>
                    <a:pt x="43425" y="13100"/>
                  </a:lnTo>
                  <a:lnTo>
                    <a:pt x="43212" y="12873"/>
                  </a:lnTo>
                  <a:lnTo>
                    <a:pt x="42986" y="12660"/>
                  </a:lnTo>
                  <a:lnTo>
                    <a:pt x="42773" y="12461"/>
                  </a:lnTo>
                  <a:lnTo>
                    <a:pt x="42547" y="12287"/>
                  </a:lnTo>
                  <a:lnTo>
                    <a:pt x="42320" y="12114"/>
                  </a:lnTo>
                  <a:lnTo>
                    <a:pt x="42081" y="11968"/>
                  </a:lnTo>
                  <a:lnTo>
                    <a:pt x="41855" y="11822"/>
                  </a:lnTo>
                  <a:lnTo>
                    <a:pt x="41628" y="11702"/>
                  </a:lnTo>
                  <a:lnTo>
                    <a:pt x="41402" y="11582"/>
                  </a:lnTo>
                  <a:lnTo>
                    <a:pt x="41176" y="11489"/>
                  </a:lnTo>
                  <a:lnTo>
                    <a:pt x="40750" y="11316"/>
                  </a:lnTo>
                  <a:lnTo>
                    <a:pt x="40350" y="11183"/>
                  </a:lnTo>
                  <a:lnTo>
                    <a:pt x="39978" y="11076"/>
                  </a:lnTo>
                  <a:lnTo>
                    <a:pt x="39658" y="11009"/>
                  </a:lnTo>
                  <a:lnTo>
                    <a:pt x="39392" y="10970"/>
                  </a:lnTo>
                  <a:lnTo>
                    <a:pt x="39192" y="10930"/>
                  </a:lnTo>
                  <a:lnTo>
                    <a:pt x="39019" y="10916"/>
                  </a:lnTo>
                  <a:lnTo>
                    <a:pt x="39019" y="10690"/>
                  </a:lnTo>
                  <a:lnTo>
                    <a:pt x="39006" y="10424"/>
                  </a:lnTo>
                  <a:lnTo>
                    <a:pt x="38979" y="10064"/>
                  </a:lnTo>
                  <a:lnTo>
                    <a:pt x="38939" y="9638"/>
                  </a:lnTo>
                  <a:lnTo>
                    <a:pt x="38873" y="9146"/>
                  </a:lnTo>
                  <a:lnTo>
                    <a:pt x="38779" y="8613"/>
                  </a:lnTo>
                  <a:lnTo>
                    <a:pt x="38660" y="8028"/>
                  </a:lnTo>
                  <a:lnTo>
                    <a:pt x="38500" y="7428"/>
                  </a:lnTo>
                  <a:lnTo>
                    <a:pt x="38407" y="7122"/>
                  </a:lnTo>
                  <a:lnTo>
                    <a:pt x="38300" y="6803"/>
                  </a:lnTo>
                  <a:lnTo>
                    <a:pt x="38194" y="6497"/>
                  </a:lnTo>
                  <a:lnTo>
                    <a:pt x="38061" y="6177"/>
                  </a:lnTo>
                  <a:lnTo>
                    <a:pt x="37927" y="5871"/>
                  </a:lnTo>
                  <a:lnTo>
                    <a:pt x="37781" y="5565"/>
                  </a:lnTo>
                  <a:lnTo>
                    <a:pt x="37621" y="5272"/>
                  </a:lnTo>
                  <a:lnTo>
                    <a:pt x="37435" y="4979"/>
                  </a:lnTo>
                  <a:lnTo>
                    <a:pt x="37248" y="4686"/>
                  </a:lnTo>
                  <a:lnTo>
                    <a:pt x="37049" y="4420"/>
                  </a:lnTo>
                  <a:lnTo>
                    <a:pt x="36822" y="4154"/>
                  </a:lnTo>
                  <a:lnTo>
                    <a:pt x="36596" y="3901"/>
                  </a:lnTo>
                  <a:lnTo>
                    <a:pt x="36343" y="3674"/>
                  </a:lnTo>
                  <a:lnTo>
                    <a:pt x="36077" y="3448"/>
                  </a:lnTo>
                  <a:lnTo>
                    <a:pt x="35784" y="3248"/>
                  </a:lnTo>
                  <a:lnTo>
                    <a:pt x="35478" y="3062"/>
                  </a:lnTo>
                  <a:lnTo>
                    <a:pt x="35158" y="2916"/>
                  </a:lnTo>
                  <a:lnTo>
                    <a:pt x="34812" y="2769"/>
                  </a:lnTo>
                  <a:lnTo>
                    <a:pt x="34466" y="2649"/>
                  </a:lnTo>
                  <a:lnTo>
                    <a:pt x="34093" y="2543"/>
                  </a:lnTo>
                  <a:lnTo>
                    <a:pt x="33721" y="2463"/>
                  </a:lnTo>
                  <a:lnTo>
                    <a:pt x="33335" y="2383"/>
                  </a:lnTo>
                  <a:lnTo>
                    <a:pt x="32935" y="2330"/>
                  </a:lnTo>
                  <a:lnTo>
                    <a:pt x="32523" y="2290"/>
                  </a:lnTo>
                  <a:lnTo>
                    <a:pt x="32110" y="2250"/>
                  </a:lnTo>
                  <a:lnTo>
                    <a:pt x="31697" y="2237"/>
                  </a:lnTo>
                  <a:lnTo>
                    <a:pt x="31271" y="2223"/>
                  </a:lnTo>
                  <a:lnTo>
                    <a:pt x="30845" y="2223"/>
                  </a:lnTo>
                  <a:lnTo>
                    <a:pt x="29993" y="2250"/>
                  </a:lnTo>
                  <a:lnTo>
                    <a:pt x="29155" y="2303"/>
                  </a:lnTo>
                  <a:lnTo>
                    <a:pt x="28316" y="2383"/>
                  </a:lnTo>
                  <a:lnTo>
                    <a:pt x="27517" y="2463"/>
                  </a:lnTo>
                  <a:lnTo>
                    <a:pt x="26745" y="2543"/>
                  </a:lnTo>
                  <a:lnTo>
                    <a:pt x="26026" y="2623"/>
                  </a:lnTo>
                  <a:lnTo>
                    <a:pt x="25361" y="2689"/>
                  </a:lnTo>
                  <a:lnTo>
                    <a:pt x="24775" y="2743"/>
                  </a:lnTo>
                  <a:lnTo>
                    <a:pt x="24256" y="2756"/>
                  </a:lnTo>
                  <a:lnTo>
                    <a:pt x="23763" y="2743"/>
                  </a:lnTo>
                  <a:lnTo>
                    <a:pt x="23244" y="2703"/>
                  </a:lnTo>
                  <a:lnTo>
                    <a:pt x="22685" y="2636"/>
                  </a:lnTo>
                  <a:lnTo>
                    <a:pt x="22086" y="2543"/>
                  </a:lnTo>
                  <a:lnTo>
                    <a:pt x="21460" y="2436"/>
                  </a:lnTo>
                  <a:lnTo>
                    <a:pt x="20794" y="2303"/>
                  </a:lnTo>
                  <a:lnTo>
                    <a:pt x="20102" y="2157"/>
                  </a:lnTo>
                  <a:lnTo>
                    <a:pt x="19383" y="1997"/>
                  </a:lnTo>
                  <a:lnTo>
                    <a:pt x="17852" y="1624"/>
                  </a:lnTo>
                  <a:lnTo>
                    <a:pt x="16202" y="1212"/>
                  </a:lnTo>
                  <a:lnTo>
                    <a:pt x="14458" y="772"/>
                  </a:lnTo>
                  <a:lnTo>
                    <a:pt x="12621" y="320"/>
                  </a:lnTo>
                  <a:lnTo>
                    <a:pt x="12155" y="213"/>
                  </a:lnTo>
                  <a:lnTo>
                    <a:pt x="11689" y="133"/>
                  </a:lnTo>
                  <a:lnTo>
                    <a:pt x="11249" y="67"/>
                  </a:lnTo>
                  <a:lnTo>
                    <a:pt x="10823" y="27"/>
                  </a:lnTo>
                  <a:lnTo>
                    <a:pt x="10411" y="13"/>
                  </a:lnTo>
                  <a:lnTo>
                    <a:pt x="10011"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441;p22">
              <a:extLst>
                <a:ext uri="{FF2B5EF4-FFF2-40B4-BE49-F238E27FC236}">
                  <a16:creationId xmlns:a16="http://schemas.microsoft.com/office/drawing/2014/main" id="{E1071A6B-0B51-B166-5C28-E38D2CCB29D2}"/>
                </a:ext>
              </a:extLst>
            </p:cNvPr>
            <p:cNvSpPr/>
            <p:nvPr/>
          </p:nvSpPr>
          <p:spPr>
            <a:xfrm>
              <a:off x="3537075" y="2252950"/>
              <a:ext cx="545825" cy="97525"/>
            </a:xfrm>
            <a:custGeom>
              <a:avLst/>
              <a:gdLst/>
              <a:ahLst/>
              <a:cxnLst/>
              <a:rect l="l" t="t" r="r" b="b"/>
              <a:pathLst>
                <a:path w="21833" h="3901" extrusionOk="0">
                  <a:moveTo>
                    <a:pt x="373" y="0"/>
                  </a:moveTo>
                  <a:lnTo>
                    <a:pt x="0" y="626"/>
                  </a:lnTo>
                  <a:lnTo>
                    <a:pt x="626" y="999"/>
                  </a:lnTo>
                  <a:lnTo>
                    <a:pt x="1252" y="1345"/>
                  </a:lnTo>
                  <a:lnTo>
                    <a:pt x="1864" y="1677"/>
                  </a:lnTo>
                  <a:lnTo>
                    <a:pt x="2490" y="1997"/>
                  </a:lnTo>
                  <a:lnTo>
                    <a:pt x="3115" y="2290"/>
                  </a:lnTo>
                  <a:lnTo>
                    <a:pt x="3741" y="2556"/>
                  </a:lnTo>
                  <a:lnTo>
                    <a:pt x="4367" y="2796"/>
                  </a:lnTo>
                  <a:lnTo>
                    <a:pt x="5019" y="3022"/>
                  </a:lnTo>
                  <a:lnTo>
                    <a:pt x="5671" y="3222"/>
                  </a:lnTo>
                  <a:lnTo>
                    <a:pt x="6350" y="3395"/>
                  </a:lnTo>
                  <a:lnTo>
                    <a:pt x="7043" y="3554"/>
                  </a:lnTo>
                  <a:lnTo>
                    <a:pt x="7761" y="3674"/>
                  </a:lnTo>
                  <a:lnTo>
                    <a:pt x="8507" y="3767"/>
                  </a:lnTo>
                  <a:lnTo>
                    <a:pt x="9279" y="3847"/>
                  </a:lnTo>
                  <a:lnTo>
                    <a:pt x="10078" y="3887"/>
                  </a:lnTo>
                  <a:lnTo>
                    <a:pt x="10917" y="3901"/>
                  </a:lnTo>
                  <a:lnTo>
                    <a:pt x="11755" y="3887"/>
                  </a:lnTo>
                  <a:lnTo>
                    <a:pt x="12554" y="3847"/>
                  </a:lnTo>
                  <a:lnTo>
                    <a:pt x="13326" y="3767"/>
                  </a:lnTo>
                  <a:lnTo>
                    <a:pt x="14058" y="3674"/>
                  </a:lnTo>
                  <a:lnTo>
                    <a:pt x="14777" y="3554"/>
                  </a:lnTo>
                  <a:lnTo>
                    <a:pt x="15483" y="3395"/>
                  </a:lnTo>
                  <a:lnTo>
                    <a:pt x="16148" y="3222"/>
                  </a:lnTo>
                  <a:lnTo>
                    <a:pt x="16814" y="3022"/>
                  </a:lnTo>
                  <a:lnTo>
                    <a:pt x="17453" y="2796"/>
                  </a:lnTo>
                  <a:lnTo>
                    <a:pt x="18092" y="2556"/>
                  </a:lnTo>
                  <a:lnTo>
                    <a:pt x="18718" y="2290"/>
                  </a:lnTo>
                  <a:lnTo>
                    <a:pt x="19343" y="1997"/>
                  </a:lnTo>
                  <a:lnTo>
                    <a:pt x="19969" y="1677"/>
                  </a:lnTo>
                  <a:lnTo>
                    <a:pt x="20581" y="1345"/>
                  </a:lnTo>
                  <a:lnTo>
                    <a:pt x="21207" y="999"/>
                  </a:lnTo>
                  <a:lnTo>
                    <a:pt x="21833" y="626"/>
                  </a:lnTo>
                  <a:lnTo>
                    <a:pt x="21460" y="0"/>
                  </a:lnTo>
                  <a:lnTo>
                    <a:pt x="20954" y="293"/>
                  </a:lnTo>
                  <a:lnTo>
                    <a:pt x="20422" y="599"/>
                  </a:lnTo>
                  <a:lnTo>
                    <a:pt x="19876" y="905"/>
                  </a:lnTo>
                  <a:lnTo>
                    <a:pt x="19303" y="1198"/>
                  </a:lnTo>
                  <a:lnTo>
                    <a:pt x="18704" y="1491"/>
                  </a:lnTo>
                  <a:lnTo>
                    <a:pt x="18079" y="1771"/>
                  </a:lnTo>
                  <a:lnTo>
                    <a:pt x="17426" y="2024"/>
                  </a:lnTo>
                  <a:lnTo>
                    <a:pt x="16761" y="2263"/>
                  </a:lnTo>
                  <a:lnTo>
                    <a:pt x="16082" y="2476"/>
                  </a:lnTo>
                  <a:lnTo>
                    <a:pt x="15389" y="2663"/>
                  </a:lnTo>
                  <a:lnTo>
                    <a:pt x="14684" y="2822"/>
                  </a:lnTo>
                  <a:lnTo>
                    <a:pt x="13965" y="2942"/>
                  </a:lnTo>
                  <a:lnTo>
                    <a:pt x="13233" y="3035"/>
                  </a:lnTo>
                  <a:lnTo>
                    <a:pt x="12474" y="3115"/>
                  </a:lnTo>
                  <a:lnTo>
                    <a:pt x="11702" y="3155"/>
                  </a:lnTo>
                  <a:lnTo>
                    <a:pt x="10917" y="3168"/>
                  </a:lnTo>
                  <a:lnTo>
                    <a:pt x="10131" y="3155"/>
                  </a:lnTo>
                  <a:lnTo>
                    <a:pt x="9359" y="3115"/>
                  </a:lnTo>
                  <a:lnTo>
                    <a:pt x="8600" y="3035"/>
                  </a:lnTo>
                  <a:lnTo>
                    <a:pt x="7868" y="2942"/>
                  </a:lnTo>
                  <a:lnTo>
                    <a:pt x="7149" y="2822"/>
                  </a:lnTo>
                  <a:lnTo>
                    <a:pt x="6444" y="2663"/>
                  </a:lnTo>
                  <a:lnTo>
                    <a:pt x="5751" y="2476"/>
                  </a:lnTo>
                  <a:lnTo>
                    <a:pt x="5072" y="2263"/>
                  </a:lnTo>
                  <a:lnTo>
                    <a:pt x="4393" y="2024"/>
                  </a:lnTo>
                  <a:lnTo>
                    <a:pt x="3754" y="1771"/>
                  </a:lnTo>
                  <a:lnTo>
                    <a:pt x="3129" y="1491"/>
                  </a:lnTo>
                  <a:lnTo>
                    <a:pt x="2530" y="1198"/>
                  </a:lnTo>
                  <a:lnTo>
                    <a:pt x="1957" y="905"/>
                  </a:lnTo>
                  <a:lnTo>
                    <a:pt x="1411" y="599"/>
                  </a:lnTo>
                  <a:lnTo>
                    <a:pt x="879" y="293"/>
                  </a:lnTo>
                  <a:lnTo>
                    <a:pt x="373"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442;p22">
              <a:extLst>
                <a:ext uri="{FF2B5EF4-FFF2-40B4-BE49-F238E27FC236}">
                  <a16:creationId xmlns:a16="http://schemas.microsoft.com/office/drawing/2014/main" id="{D7E93768-3102-345B-0E62-500338A9CEB7}"/>
                </a:ext>
              </a:extLst>
            </p:cNvPr>
            <p:cNvSpPr/>
            <p:nvPr/>
          </p:nvSpPr>
          <p:spPr>
            <a:xfrm>
              <a:off x="4412350" y="2553125"/>
              <a:ext cx="527875" cy="1296650"/>
            </a:xfrm>
            <a:custGeom>
              <a:avLst/>
              <a:gdLst/>
              <a:ahLst/>
              <a:cxnLst/>
              <a:rect l="l" t="t" r="r" b="b"/>
              <a:pathLst>
                <a:path w="21115" h="51866" extrusionOk="0">
                  <a:moveTo>
                    <a:pt x="7948" y="1"/>
                  </a:moveTo>
                  <a:lnTo>
                    <a:pt x="7576" y="14"/>
                  </a:lnTo>
                  <a:lnTo>
                    <a:pt x="7190" y="41"/>
                  </a:lnTo>
                  <a:lnTo>
                    <a:pt x="6817" y="67"/>
                  </a:lnTo>
                  <a:lnTo>
                    <a:pt x="6457" y="121"/>
                  </a:lnTo>
                  <a:lnTo>
                    <a:pt x="6085" y="201"/>
                  </a:lnTo>
                  <a:lnTo>
                    <a:pt x="5739" y="280"/>
                  </a:lnTo>
                  <a:lnTo>
                    <a:pt x="5379" y="387"/>
                  </a:lnTo>
                  <a:lnTo>
                    <a:pt x="5033" y="520"/>
                  </a:lnTo>
                  <a:lnTo>
                    <a:pt x="4700" y="666"/>
                  </a:lnTo>
                  <a:lnTo>
                    <a:pt x="4381" y="840"/>
                  </a:lnTo>
                  <a:lnTo>
                    <a:pt x="4061" y="1039"/>
                  </a:lnTo>
                  <a:lnTo>
                    <a:pt x="3755" y="1252"/>
                  </a:lnTo>
                  <a:lnTo>
                    <a:pt x="3475" y="1505"/>
                  </a:lnTo>
                  <a:lnTo>
                    <a:pt x="3196" y="1771"/>
                  </a:lnTo>
                  <a:lnTo>
                    <a:pt x="2930" y="2078"/>
                  </a:lnTo>
                  <a:lnTo>
                    <a:pt x="2690" y="2397"/>
                  </a:lnTo>
                  <a:lnTo>
                    <a:pt x="2464" y="2757"/>
                  </a:lnTo>
                  <a:lnTo>
                    <a:pt x="2251" y="3143"/>
                  </a:lnTo>
                  <a:lnTo>
                    <a:pt x="2171" y="3329"/>
                  </a:lnTo>
                  <a:lnTo>
                    <a:pt x="2064" y="3555"/>
                  </a:lnTo>
                  <a:lnTo>
                    <a:pt x="1971" y="3821"/>
                  </a:lnTo>
                  <a:lnTo>
                    <a:pt x="1851" y="4141"/>
                  </a:lnTo>
                  <a:lnTo>
                    <a:pt x="1745" y="4487"/>
                  </a:lnTo>
                  <a:lnTo>
                    <a:pt x="1625" y="4886"/>
                  </a:lnTo>
                  <a:lnTo>
                    <a:pt x="1505" y="5312"/>
                  </a:lnTo>
                  <a:lnTo>
                    <a:pt x="1385" y="5792"/>
                  </a:lnTo>
                  <a:lnTo>
                    <a:pt x="1252" y="6298"/>
                  </a:lnTo>
                  <a:lnTo>
                    <a:pt x="1132" y="6843"/>
                  </a:lnTo>
                  <a:lnTo>
                    <a:pt x="1013" y="7429"/>
                  </a:lnTo>
                  <a:lnTo>
                    <a:pt x="893" y="8055"/>
                  </a:lnTo>
                  <a:lnTo>
                    <a:pt x="773" y="8720"/>
                  </a:lnTo>
                  <a:lnTo>
                    <a:pt x="653" y="9413"/>
                  </a:lnTo>
                  <a:lnTo>
                    <a:pt x="547" y="10158"/>
                  </a:lnTo>
                  <a:lnTo>
                    <a:pt x="454" y="10917"/>
                  </a:lnTo>
                  <a:lnTo>
                    <a:pt x="347" y="11729"/>
                  </a:lnTo>
                  <a:lnTo>
                    <a:pt x="267" y="12568"/>
                  </a:lnTo>
                  <a:lnTo>
                    <a:pt x="187" y="13433"/>
                  </a:lnTo>
                  <a:lnTo>
                    <a:pt x="134" y="14352"/>
                  </a:lnTo>
                  <a:lnTo>
                    <a:pt x="81" y="15283"/>
                  </a:lnTo>
                  <a:lnTo>
                    <a:pt x="41" y="16269"/>
                  </a:lnTo>
                  <a:lnTo>
                    <a:pt x="14" y="17267"/>
                  </a:lnTo>
                  <a:lnTo>
                    <a:pt x="1" y="18305"/>
                  </a:lnTo>
                  <a:lnTo>
                    <a:pt x="1" y="19384"/>
                  </a:lnTo>
                  <a:lnTo>
                    <a:pt x="28" y="20475"/>
                  </a:lnTo>
                  <a:lnTo>
                    <a:pt x="67" y="21620"/>
                  </a:lnTo>
                  <a:lnTo>
                    <a:pt x="121" y="22778"/>
                  </a:lnTo>
                  <a:lnTo>
                    <a:pt x="201" y="23976"/>
                  </a:lnTo>
                  <a:lnTo>
                    <a:pt x="307" y="25188"/>
                  </a:lnTo>
                  <a:lnTo>
                    <a:pt x="427" y="26439"/>
                  </a:lnTo>
                  <a:lnTo>
                    <a:pt x="573" y="27731"/>
                  </a:lnTo>
                  <a:lnTo>
                    <a:pt x="653" y="28370"/>
                  </a:lnTo>
                  <a:lnTo>
                    <a:pt x="760" y="29008"/>
                  </a:lnTo>
                  <a:lnTo>
                    <a:pt x="866" y="29647"/>
                  </a:lnTo>
                  <a:lnTo>
                    <a:pt x="999" y="30273"/>
                  </a:lnTo>
                  <a:lnTo>
                    <a:pt x="1132" y="30899"/>
                  </a:lnTo>
                  <a:lnTo>
                    <a:pt x="1292" y="31511"/>
                  </a:lnTo>
                  <a:lnTo>
                    <a:pt x="1452" y="32124"/>
                  </a:lnTo>
                  <a:lnTo>
                    <a:pt x="1625" y="32723"/>
                  </a:lnTo>
                  <a:lnTo>
                    <a:pt x="1811" y="33322"/>
                  </a:lnTo>
                  <a:lnTo>
                    <a:pt x="2011" y="33921"/>
                  </a:lnTo>
                  <a:lnTo>
                    <a:pt x="2211" y="34507"/>
                  </a:lnTo>
                  <a:lnTo>
                    <a:pt x="2424" y="35079"/>
                  </a:lnTo>
                  <a:lnTo>
                    <a:pt x="2650" y="35651"/>
                  </a:lnTo>
                  <a:lnTo>
                    <a:pt x="2890" y="36224"/>
                  </a:lnTo>
                  <a:lnTo>
                    <a:pt x="3129" y="36770"/>
                  </a:lnTo>
                  <a:lnTo>
                    <a:pt x="3369" y="37329"/>
                  </a:lnTo>
                  <a:lnTo>
                    <a:pt x="3622" y="37861"/>
                  </a:lnTo>
                  <a:lnTo>
                    <a:pt x="3875" y="38394"/>
                  </a:lnTo>
                  <a:lnTo>
                    <a:pt x="4141" y="38926"/>
                  </a:lnTo>
                  <a:lnTo>
                    <a:pt x="4421" y="39445"/>
                  </a:lnTo>
                  <a:lnTo>
                    <a:pt x="4966" y="40457"/>
                  </a:lnTo>
                  <a:lnTo>
                    <a:pt x="5539" y="41429"/>
                  </a:lnTo>
                  <a:lnTo>
                    <a:pt x="6125" y="42374"/>
                  </a:lnTo>
                  <a:lnTo>
                    <a:pt x="6710" y="43279"/>
                  </a:lnTo>
                  <a:lnTo>
                    <a:pt x="7296" y="44145"/>
                  </a:lnTo>
                  <a:lnTo>
                    <a:pt x="7882" y="44970"/>
                  </a:lnTo>
                  <a:lnTo>
                    <a:pt x="8468" y="45769"/>
                  </a:lnTo>
                  <a:lnTo>
                    <a:pt x="9040" y="46514"/>
                  </a:lnTo>
                  <a:lnTo>
                    <a:pt x="9599" y="47207"/>
                  </a:lnTo>
                  <a:lnTo>
                    <a:pt x="10145" y="47872"/>
                  </a:lnTo>
                  <a:lnTo>
                    <a:pt x="10677" y="48484"/>
                  </a:lnTo>
                  <a:lnTo>
                    <a:pt x="11170" y="49044"/>
                  </a:lnTo>
                  <a:lnTo>
                    <a:pt x="11649" y="49563"/>
                  </a:lnTo>
                  <a:lnTo>
                    <a:pt x="12075" y="50042"/>
                  </a:lnTo>
                  <a:lnTo>
                    <a:pt x="12847" y="50827"/>
                  </a:lnTo>
                  <a:lnTo>
                    <a:pt x="13433" y="51400"/>
                  </a:lnTo>
                  <a:lnTo>
                    <a:pt x="13806" y="51746"/>
                  </a:lnTo>
                  <a:lnTo>
                    <a:pt x="13926" y="51866"/>
                  </a:lnTo>
                  <a:lnTo>
                    <a:pt x="21114" y="35478"/>
                  </a:lnTo>
                  <a:lnTo>
                    <a:pt x="20888" y="34027"/>
                  </a:lnTo>
                  <a:lnTo>
                    <a:pt x="20608" y="32363"/>
                  </a:lnTo>
                  <a:lnTo>
                    <a:pt x="20249" y="30207"/>
                  </a:lnTo>
                  <a:lnTo>
                    <a:pt x="19796" y="27651"/>
                  </a:lnTo>
                  <a:lnTo>
                    <a:pt x="19290" y="24802"/>
                  </a:lnTo>
                  <a:lnTo>
                    <a:pt x="18718" y="21740"/>
                  </a:lnTo>
                  <a:lnTo>
                    <a:pt x="18106" y="18558"/>
                  </a:lnTo>
                  <a:lnTo>
                    <a:pt x="17773" y="16961"/>
                  </a:lnTo>
                  <a:lnTo>
                    <a:pt x="17453" y="15377"/>
                  </a:lnTo>
                  <a:lnTo>
                    <a:pt x="17107" y="13806"/>
                  </a:lnTo>
                  <a:lnTo>
                    <a:pt x="16774" y="12275"/>
                  </a:lnTo>
                  <a:lnTo>
                    <a:pt x="16428" y="10784"/>
                  </a:lnTo>
                  <a:lnTo>
                    <a:pt x="16082" y="9359"/>
                  </a:lnTo>
                  <a:lnTo>
                    <a:pt x="15736" y="8002"/>
                  </a:lnTo>
                  <a:lnTo>
                    <a:pt x="15390" y="6724"/>
                  </a:lnTo>
                  <a:lnTo>
                    <a:pt x="15044" y="5539"/>
                  </a:lnTo>
                  <a:lnTo>
                    <a:pt x="14698" y="4460"/>
                  </a:lnTo>
                  <a:lnTo>
                    <a:pt x="14538" y="3968"/>
                  </a:lnTo>
                  <a:lnTo>
                    <a:pt x="14365" y="3502"/>
                  </a:lnTo>
                  <a:lnTo>
                    <a:pt x="14205" y="3063"/>
                  </a:lnTo>
                  <a:lnTo>
                    <a:pt x="14032" y="2663"/>
                  </a:lnTo>
                  <a:lnTo>
                    <a:pt x="13872" y="2304"/>
                  </a:lnTo>
                  <a:lnTo>
                    <a:pt x="13713" y="1984"/>
                  </a:lnTo>
                  <a:lnTo>
                    <a:pt x="13553" y="1692"/>
                  </a:lnTo>
                  <a:lnTo>
                    <a:pt x="13406" y="1452"/>
                  </a:lnTo>
                  <a:lnTo>
                    <a:pt x="13247" y="1239"/>
                  </a:lnTo>
                  <a:lnTo>
                    <a:pt x="13100" y="1079"/>
                  </a:lnTo>
                  <a:lnTo>
                    <a:pt x="13020" y="1013"/>
                  </a:lnTo>
                  <a:lnTo>
                    <a:pt x="12954" y="959"/>
                  </a:lnTo>
                  <a:lnTo>
                    <a:pt x="12887" y="919"/>
                  </a:lnTo>
                  <a:lnTo>
                    <a:pt x="12807" y="893"/>
                  </a:lnTo>
                  <a:lnTo>
                    <a:pt x="12208" y="706"/>
                  </a:lnTo>
                  <a:lnTo>
                    <a:pt x="11569" y="520"/>
                  </a:lnTo>
                  <a:lnTo>
                    <a:pt x="10890" y="360"/>
                  </a:lnTo>
                  <a:lnTo>
                    <a:pt x="10544" y="280"/>
                  </a:lnTo>
                  <a:lnTo>
                    <a:pt x="10185" y="214"/>
                  </a:lnTo>
                  <a:lnTo>
                    <a:pt x="9812" y="161"/>
                  </a:lnTo>
                  <a:lnTo>
                    <a:pt x="9453" y="107"/>
                  </a:lnTo>
                  <a:lnTo>
                    <a:pt x="9080" y="67"/>
                  </a:lnTo>
                  <a:lnTo>
                    <a:pt x="8694" y="27"/>
                  </a:lnTo>
                  <a:lnTo>
                    <a:pt x="8321" y="14"/>
                  </a:lnTo>
                  <a:lnTo>
                    <a:pt x="7948" y="1"/>
                  </a:lnTo>
                  <a:close/>
                </a:path>
              </a:pathLst>
            </a:custGeom>
            <a:solidFill>
              <a:srgbClr val="3B4B8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443;p22">
              <a:extLst>
                <a:ext uri="{FF2B5EF4-FFF2-40B4-BE49-F238E27FC236}">
                  <a16:creationId xmlns:a16="http://schemas.microsoft.com/office/drawing/2014/main" id="{59C1E014-5197-3DEF-D382-1C15CDCA4F05}"/>
                </a:ext>
              </a:extLst>
            </p:cNvPr>
            <p:cNvSpPr/>
            <p:nvPr/>
          </p:nvSpPr>
          <p:spPr>
            <a:xfrm>
              <a:off x="4601725" y="2536500"/>
              <a:ext cx="481600" cy="952850"/>
            </a:xfrm>
            <a:custGeom>
              <a:avLst/>
              <a:gdLst/>
              <a:ahLst/>
              <a:cxnLst/>
              <a:rect l="l" t="t" r="r" b="b"/>
              <a:pathLst>
                <a:path w="19264" h="38114" extrusionOk="0">
                  <a:moveTo>
                    <a:pt x="7030" y="0"/>
                  </a:moveTo>
                  <a:lnTo>
                    <a:pt x="6710" y="14"/>
                  </a:lnTo>
                  <a:lnTo>
                    <a:pt x="6377" y="40"/>
                  </a:lnTo>
                  <a:lnTo>
                    <a:pt x="6044" y="80"/>
                  </a:lnTo>
                  <a:lnTo>
                    <a:pt x="5712" y="120"/>
                  </a:lnTo>
                  <a:lnTo>
                    <a:pt x="5392" y="187"/>
                  </a:lnTo>
                  <a:lnTo>
                    <a:pt x="5059" y="266"/>
                  </a:lnTo>
                  <a:lnTo>
                    <a:pt x="4727" y="360"/>
                  </a:lnTo>
                  <a:lnTo>
                    <a:pt x="4407" y="466"/>
                  </a:lnTo>
                  <a:lnTo>
                    <a:pt x="4074" y="586"/>
                  </a:lnTo>
                  <a:lnTo>
                    <a:pt x="3768" y="732"/>
                  </a:lnTo>
                  <a:lnTo>
                    <a:pt x="3449" y="879"/>
                  </a:lnTo>
                  <a:lnTo>
                    <a:pt x="3156" y="1052"/>
                  </a:lnTo>
                  <a:lnTo>
                    <a:pt x="2863" y="1252"/>
                  </a:lnTo>
                  <a:lnTo>
                    <a:pt x="2570" y="1451"/>
                  </a:lnTo>
                  <a:lnTo>
                    <a:pt x="2304" y="1678"/>
                  </a:lnTo>
                  <a:lnTo>
                    <a:pt x="2037" y="1931"/>
                  </a:lnTo>
                  <a:lnTo>
                    <a:pt x="1798" y="2183"/>
                  </a:lnTo>
                  <a:lnTo>
                    <a:pt x="1558" y="2476"/>
                  </a:lnTo>
                  <a:lnTo>
                    <a:pt x="1345" y="2783"/>
                  </a:lnTo>
                  <a:lnTo>
                    <a:pt x="1145" y="3102"/>
                  </a:lnTo>
                  <a:lnTo>
                    <a:pt x="959" y="3461"/>
                  </a:lnTo>
                  <a:lnTo>
                    <a:pt x="786" y="3821"/>
                  </a:lnTo>
                  <a:lnTo>
                    <a:pt x="640" y="4234"/>
                  </a:lnTo>
                  <a:lnTo>
                    <a:pt x="506" y="4673"/>
                  </a:lnTo>
                  <a:lnTo>
                    <a:pt x="400" y="5165"/>
                  </a:lnTo>
                  <a:lnTo>
                    <a:pt x="293" y="5685"/>
                  </a:lnTo>
                  <a:lnTo>
                    <a:pt x="214" y="6244"/>
                  </a:lnTo>
                  <a:lnTo>
                    <a:pt x="134" y="6843"/>
                  </a:lnTo>
                  <a:lnTo>
                    <a:pt x="80" y="7468"/>
                  </a:lnTo>
                  <a:lnTo>
                    <a:pt x="41" y="8121"/>
                  </a:lnTo>
                  <a:lnTo>
                    <a:pt x="14" y="8800"/>
                  </a:lnTo>
                  <a:lnTo>
                    <a:pt x="1" y="9505"/>
                  </a:lnTo>
                  <a:lnTo>
                    <a:pt x="1" y="10224"/>
                  </a:lnTo>
                  <a:lnTo>
                    <a:pt x="14" y="10970"/>
                  </a:lnTo>
                  <a:lnTo>
                    <a:pt x="41" y="11742"/>
                  </a:lnTo>
                  <a:lnTo>
                    <a:pt x="80" y="12514"/>
                  </a:lnTo>
                  <a:lnTo>
                    <a:pt x="134" y="13299"/>
                  </a:lnTo>
                  <a:lnTo>
                    <a:pt x="187" y="14098"/>
                  </a:lnTo>
                  <a:lnTo>
                    <a:pt x="267" y="14910"/>
                  </a:lnTo>
                  <a:lnTo>
                    <a:pt x="347" y="15722"/>
                  </a:lnTo>
                  <a:lnTo>
                    <a:pt x="440" y="16547"/>
                  </a:lnTo>
                  <a:lnTo>
                    <a:pt x="546" y="17360"/>
                  </a:lnTo>
                  <a:lnTo>
                    <a:pt x="666" y="18185"/>
                  </a:lnTo>
                  <a:lnTo>
                    <a:pt x="786" y="18997"/>
                  </a:lnTo>
                  <a:lnTo>
                    <a:pt x="919" y="19796"/>
                  </a:lnTo>
                  <a:lnTo>
                    <a:pt x="1052" y="20594"/>
                  </a:lnTo>
                  <a:lnTo>
                    <a:pt x="1212" y="21393"/>
                  </a:lnTo>
                  <a:lnTo>
                    <a:pt x="1372" y="22165"/>
                  </a:lnTo>
                  <a:lnTo>
                    <a:pt x="1532" y="22924"/>
                  </a:lnTo>
                  <a:lnTo>
                    <a:pt x="1705" y="23670"/>
                  </a:lnTo>
                  <a:lnTo>
                    <a:pt x="1878" y="24388"/>
                  </a:lnTo>
                  <a:lnTo>
                    <a:pt x="2064" y="25094"/>
                  </a:lnTo>
                  <a:lnTo>
                    <a:pt x="2264" y="25773"/>
                  </a:lnTo>
                  <a:lnTo>
                    <a:pt x="2463" y="26412"/>
                  </a:lnTo>
                  <a:lnTo>
                    <a:pt x="2663" y="27051"/>
                  </a:lnTo>
                  <a:lnTo>
                    <a:pt x="2889" y="27677"/>
                  </a:lnTo>
                  <a:lnTo>
                    <a:pt x="3129" y="28302"/>
                  </a:lnTo>
                  <a:lnTo>
                    <a:pt x="3382" y="28915"/>
                  </a:lnTo>
                  <a:lnTo>
                    <a:pt x="3635" y="29514"/>
                  </a:lnTo>
                  <a:lnTo>
                    <a:pt x="3914" y="30099"/>
                  </a:lnTo>
                  <a:lnTo>
                    <a:pt x="4194" y="30685"/>
                  </a:lnTo>
                  <a:lnTo>
                    <a:pt x="4487" y="31258"/>
                  </a:lnTo>
                  <a:lnTo>
                    <a:pt x="4793" y="31803"/>
                  </a:lnTo>
                  <a:lnTo>
                    <a:pt x="5099" y="32349"/>
                  </a:lnTo>
                  <a:lnTo>
                    <a:pt x="5432" y="32868"/>
                  </a:lnTo>
                  <a:lnTo>
                    <a:pt x="5752" y="33374"/>
                  </a:lnTo>
                  <a:lnTo>
                    <a:pt x="6098" y="33867"/>
                  </a:lnTo>
                  <a:lnTo>
                    <a:pt x="6430" y="34333"/>
                  </a:lnTo>
                  <a:lnTo>
                    <a:pt x="6790" y="34772"/>
                  </a:lnTo>
                  <a:lnTo>
                    <a:pt x="7136" y="35198"/>
                  </a:lnTo>
                  <a:lnTo>
                    <a:pt x="7509" y="35598"/>
                  </a:lnTo>
                  <a:lnTo>
                    <a:pt x="7868" y="35970"/>
                  </a:lnTo>
                  <a:lnTo>
                    <a:pt x="8241" y="36316"/>
                  </a:lnTo>
                  <a:lnTo>
                    <a:pt x="8614" y="36636"/>
                  </a:lnTo>
                  <a:lnTo>
                    <a:pt x="8986" y="36929"/>
                  </a:lnTo>
                  <a:lnTo>
                    <a:pt x="9359" y="37195"/>
                  </a:lnTo>
                  <a:lnTo>
                    <a:pt x="9732" y="37421"/>
                  </a:lnTo>
                  <a:lnTo>
                    <a:pt x="10118" y="37634"/>
                  </a:lnTo>
                  <a:lnTo>
                    <a:pt x="10491" y="37794"/>
                  </a:lnTo>
                  <a:lnTo>
                    <a:pt x="10677" y="37861"/>
                  </a:lnTo>
                  <a:lnTo>
                    <a:pt x="10877" y="37927"/>
                  </a:lnTo>
                  <a:lnTo>
                    <a:pt x="11063" y="37980"/>
                  </a:lnTo>
                  <a:lnTo>
                    <a:pt x="11250" y="38020"/>
                  </a:lnTo>
                  <a:lnTo>
                    <a:pt x="11436" y="38060"/>
                  </a:lnTo>
                  <a:lnTo>
                    <a:pt x="11622" y="38087"/>
                  </a:lnTo>
                  <a:lnTo>
                    <a:pt x="11809" y="38100"/>
                  </a:lnTo>
                  <a:lnTo>
                    <a:pt x="11995" y="38114"/>
                  </a:lnTo>
                  <a:lnTo>
                    <a:pt x="12181" y="38100"/>
                  </a:lnTo>
                  <a:lnTo>
                    <a:pt x="12368" y="38087"/>
                  </a:lnTo>
                  <a:lnTo>
                    <a:pt x="12554" y="38074"/>
                  </a:lnTo>
                  <a:lnTo>
                    <a:pt x="12727" y="38034"/>
                  </a:lnTo>
                  <a:lnTo>
                    <a:pt x="12914" y="37994"/>
                  </a:lnTo>
                  <a:lnTo>
                    <a:pt x="13100" y="37940"/>
                  </a:lnTo>
                  <a:lnTo>
                    <a:pt x="13473" y="37807"/>
                  </a:lnTo>
                  <a:lnTo>
                    <a:pt x="13832" y="37661"/>
                  </a:lnTo>
                  <a:lnTo>
                    <a:pt x="14192" y="37514"/>
                  </a:lnTo>
                  <a:lnTo>
                    <a:pt x="14538" y="37368"/>
                  </a:lnTo>
                  <a:lnTo>
                    <a:pt x="14884" y="37208"/>
                  </a:lnTo>
                  <a:lnTo>
                    <a:pt x="15217" y="37035"/>
                  </a:lnTo>
                  <a:lnTo>
                    <a:pt x="15536" y="36862"/>
                  </a:lnTo>
                  <a:lnTo>
                    <a:pt x="15842" y="36676"/>
                  </a:lnTo>
                  <a:lnTo>
                    <a:pt x="16149" y="36476"/>
                  </a:lnTo>
                  <a:lnTo>
                    <a:pt x="16441" y="36276"/>
                  </a:lnTo>
                  <a:lnTo>
                    <a:pt x="16708" y="36063"/>
                  </a:lnTo>
                  <a:lnTo>
                    <a:pt x="16974" y="35850"/>
                  </a:lnTo>
                  <a:lnTo>
                    <a:pt x="17227" y="35624"/>
                  </a:lnTo>
                  <a:lnTo>
                    <a:pt x="17466" y="35385"/>
                  </a:lnTo>
                  <a:lnTo>
                    <a:pt x="17693" y="35132"/>
                  </a:lnTo>
                  <a:lnTo>
                    <a:pt x="17906" y="34879"/>
                  </a:lnTo>
                  <a:lnTo>
                    <a:pt x="18105" y="34626"/>
                  </a:lnTo>
                  <a:lnTo>
                    <a:pt x="18292" y="34359"/>
                  </a:lnTo>
                  <a:lnTo>
                    <a:pt x="18465" y="34080"/>
                  </a:lnTo>
                  <a:lnTo>
                    <a:pt x="18625" y="33787"/>
                  </a:lnTo>
                  <a:lnTo>
                    <a:pt x="18758" y="33494"/>
                  </a:lnTo>
                  <a:lnTo>
                    <a:pt x="18878" y="33188"/>
                  </a:lnTo>
                  <a:lnTo>
                    <a:pt x="18984" y="32868"/>
                  </a:lnTo>
                  <a:lnTo>
                    <a:pt x="19077" y="32549"/>
                  </a:lnTo>
                  <a:lnTo>
                    <a:pt x="19157" y="32216"/>
                  </a:lnTo>
                  <a:lnTo>
                    <a:pt x="19210" y="31870"/>
                  </a:lnTo>
                  <a:lnTo>
                    <a:pt x="19250" y="31524"/>
                  </a:lnTo>
                  <a:lnTo>
                    <a:pt x="19264" y="31164"/>
                  </a:lnTo>
                  <a:lnTo>
                    <a:pt x="19264" y="30792"/>
                  </a:lnTo>
                  <a:lnTo>
                    <a:pt x="19250" y="30406"/>
                  </a:lnTo>
                  <a:lnTo>
                    <a:pt x="19210" y="30020"/>
                  </a:lnTo>
                  <a:lnTo>
                    <a:pt x="19157" y="29620"/>
                  </a:lnTo>
                  <a:lnTo>
                    <a:pt x="19077" y="29168"/>
                  </a:lnTo>
                  <a:lnTo>
                    <a:pt x="18957" y="28595"/>
                  </a:lnTo>
                  <a:lnTo>
                    <a:pt x="18651" y="27171"/>
                  </a:lnTo>
                  <a:lnTo>
                    <a:pt x="18239" y="25414"/>
                  </a:lnTo>
                  <a:lnTo>
                    <a:pt x="17733" y="23377"/>
                  </a:lnTo>
                  <a:lnTo>
                    <a:pt x="17160" y="21140"/>
                  </a:lnTo>
                  <a:lnTo>
                    <a:pt x="16535" y="18744"/>
                  </a:lnTo>
                  <a:lnTo>
                    <a:pt x="15842" y="16268"/>
                  </a:lnTo>
                  <a:lnTo>
                    <a:pt x="15137" y="13765"/>
                  </a:lnTo>
                  <a:lnTo>
                    <a:pt x="14764" y="12514"/>
                  </a:lnTo>
                  <a:lnTo>
                    <a:pt x="14405" y="11302"/>
                  </a:lnTo>
                  <a:lnTo>
                    <a:pt x="14032" y="10104"/>
                  </a:lnTo>
                  <a:lnTo>
                    <a:pt x="13659" y="8933"/>
                  </a:lnTo>
                  <a:lnTo>
                    <a:pt x="13286" y="7815"/>
                  </a:lnTo>
                  <a:lnTo>
                    <a:pt x="12927" y="6736"/>
                  </a:lnTo>
                  <a:lnTo>
                    <a:pt x="12567" y="5725"/>
                  </a:lnTo>
                  <a:lnTo>
                    <a:pt x="12221" y="4779"/>
                  </a:lnTo>
                  <a:lnTo>
                    <a:pt x="11875" y="3901"/>
                  </a:lnTo>
                  <a:lnTo>
                    <a:pt x="11542" y="3102"/>
                  </a:lnTo>
                  <a:lnTo>
                    <a:pt x="11223" y="2383"/>
                  </a:lnTo>
                  <a:lnTo>
                    <a:pt x="10917" y="1771"/>
                  </a:lnTo>
                  <a:lnTo>
                    <a:pt x="10770" y="1505"/>
                  </a:lnTo>
                  <a:lnTo>
                    <a:pt x="10624" y="1265"/>
                  </a:lnTo>
                  <a:lnTo>
                    <a:pt x="10477" y="1052"/>
                  </a:lnTo>
                  <a:lnTo>
                    <a:pt x="10344" y="866"/>
                  </a:lnTo>
                  <a:lnTo>
                    <a:pt x="10225" y="706"/>
                  </a:lnTo>
                  <a:lnTo>
                    <a:pt x="10091" y="586"/>
                  </a:lnTo>
                  <a:lnTo>
                    <a:pt x="9972" y="493"/>
                  </a:lnTo>
                  <a:lnTo>
                    <a:pt x="9852" y="440"/>
                  </a:lnTo>
                  <a:lnTo>
                    <a:pt x="9625" y="360"/>
                  </a:lnTo>
                  <a:lnTo>
                    <a:pt x="9386" y="280"/>
                  </a:lnTo>
                  <a:lnTo>
                    <a:pt x="9120" y="213"/>
                  </a:lnTo>
                  <a:lnTo>
                    <a:pt x="8853" y="160"/>
                  </a:lnTo>
                  <a:lnTo>
                    <a:pt x="8574" y="107"/>
                  </a:lnTo>
                  <a:lnTo>
                    <a:pt x="8281" y="67"/>
                  </a:lnTo>
                  <a:lnTo>
                    <a:pt x="7975" y="40"/>
                  </a:lnTo>
                  <a:lnTo>
                    <a:pt x="7669" y="14"/>
                  </a:lnTo>
                  <a:lnTo>
                    <a:pt x="7349" y="0"/>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444;p22">
              <a:extLst>
                <a:ext uri="{FF2B5EF4-FFF2-40B4-BE49-F238E27FC236}">
                  <a16:creationId xmlns:a16="http://schemas.microsoft.com/office/drawing/2014/main" id="{7C874BC5-DAA6-7932-0ACF-47675253EDEB}"/>
                </a:ext>
              </a:extLst>
            </p:cNvPr>
            <p:cNvSpPr/>
            <p:nvPr/>
          </p:nvSpPr>
          <p:spPr>
            <a:xfrm>
              <a:off x="4774450" y="1052500"/>
              <a:ext cx="1397825" cy="2306400"/>
            </a:xfrm>
            <a:custGeom>
              <a:avLst/>
              <a:gdLst/>
              <a:ahLst/>
              <a:cxnLst/>
              <a:rect l="l" t="t" r="r" b="b"/>
              <a:pathLst>
                <a:path w="55913" h="92256" extrusionOk="0">
                  <a:moveTo>
                    <a:pt x="53144" y="0"/>
                  </a:moveTo>
                  <a:lnTo>
                    <a:pt x="40404" y="1678"/>
                  </a:lnTo>
                  <a:lnTo>
                    <a:pt x="39578" y="3954"/>
                  </a:lnTo>
                  <a:lnTo>
                    <a:pt x="38713" y="6390"/>
                  </a:lnTo>
                  <a:lnTo>
                    <a:pt x="37688" y="9359"/>
                  </a:lnTo>
                  <a:lnTo>
                    <a:pt x="37142" y="10943"/>
                  </a:lnTo>
                  <a:lnTo>
                    <a:pt x="36596" y="12581"/>
                  </a:lnTo>
                  <a:lnTo>
                    <a:pt x="36077" y="14205"/>
                  </a:lnTo>
                  <a:lnTo>
                    <a:pt x="35585" y="15789"/>
                  </a:lnTo>
                  <a:lnTo>
                    <a:pt x="35119" y="17306"/>
                  </a:lnTo>
                  <a:lnTo>
                    <a:pt x="34719" y="18731"/>
                  </a:lnTo>
                  <a:lnTo>
                    <a:pt x="34533" y="19396"/>
                  </a:lnTo>
                  <a:lnTo>
                    <a:pt x="34373" y="20022"/>
                  </a:lnTo>
                  <a:lnTo>
                    <a:pt x="34240" y="20608"/>
                  </a:lnTo>
                  <a:lnTo>
                    <a:pt x="34120" y="21154"/>
                  </a:lnTo>
                  <a:lnTo>
                    <a:pt x="33947" y="22126"/>
                  </a:lnTo>
                  <a:lnTo>
                    <a:pt x="33748" y="23310"/>
                  </a:lnTo>
                  <a:lnTo>
                    <a:pt x="33535" y="24682"/>
                  </a:lnTo>
                  <a:lnTo>
                    <a:pt x="33322" y="26199"/>
                  </a:lnTo>
                  <a:lnTo>
                    <a:pt x="33109" y="27810"/>
                  </a:lnTo>
                  <a:lnTo>
                    <a:pt x="32882" y="29501"/>
                  </a:lnTo>
                  <a:lnTo>
                    <a:pt x="32456" y="32895"/>
                  </a:lnTo>
                  <a:lnTo>
                    <a:pt x="32084" y="36090"/>
                  </a:lnTo>
                  <a:lnTo>
                    <a:pt x="31777" y="38753"/>
                  </a:lnTo>
                  <a:lnTo>
                    <a:pt x="31498" y="41255"/>
                  </a:lnTo>
                  <a:lnTo>
                    <a:pt x="30047" y="42680"/>
                  </a:lnTo>
                  <a:lnTo>
                    <a:pt x="28489" y="44197"/>
                  </a:lnTo>
                  <a:lnTo>
                    <a:pt x="26599" y="46035"/>
                  </a:lnTo>
                  <a:lnTo>
                    <a:pt x="24535" y="48005"/>
                  </a:lnTo>
                  <a:lnTo>
                    <a:pt x="23497" y="48990"/>
                  </a:lnTo>
                  <a:lnTo>
                    <a:pt x="22472" y="49948"/>
                  </a:lnTo>
                  <a:lnTo>
                    <a:pt x="21487" y="50854"/>
                  </a:lnTo>
                  <a:lnTo>
                    <a:pt x="20568" y="51692"/>
                  </a:lnTo>
                  <a:lnTo>
                    <a:pt x="19730" y="52424"/>
                  </a:lnTo>
                  <a:lnTo>
                    <a:pt x="18984" y="53063"/>
                  </a:lnTo>
                  <a:lnTo>
                    <a:pt x="18771" y="53223"/>
                  </a:lnTo>
                  <a:lnTo>
                    <a:pt x="18558" y="53396"/>
                  </a:lnTo>
                  <a:lnTo>
                    <a:pt x="18319" y="53556"/>
                  </a:lnTo>
                  <a:lnTo>
                    <a:pt x="18079" y="53716"/>
                  </a:lnTo>
                  <a:lnTo>
                    <a:pt x="17573" y="54022"/>
                  </a:lnTo>
                  <a:lnTo>
                    <a:pt x="17027" y="54328"/>
                  </a:lnTo>
                  <a:lnTo>
                    <a:pt x="16455" y="54608"/>
                  </a:lnTo>
                  <a:lnTo>
                    <a:pt x="15856" y="54887"/>
                  </a:lnTo>
                  <a:lnTo>
                    <a:pt x="15230" y="55154"/>
                  </a:lnTo>
                  <a:lnTo>
                    <a:pt x="14578" y="55420"/>
                  </a:lnTo>
                  <a:lnTo>
                    <a:pt x="13925" y="55673"/>
                  </a:lnTo>
                  <a:lnTo>
                    <a:pt x="13247" y="55926"/>
                  </a:lnTo>
                  <a:lnTo>
                    <a:pt x="11862" y="56405"/>
                  </a:lnTo>
                  <a:lnTo>
                    <a:pt x="10451" y="56884"/>
                  </a:lnTo>
                  <a:lnTo>
                    <a:pt x="9053" y="57337"/>
                  </a:lnTo>
                  <a:lnTo>
                    <a:pt x="7695" y="57803"/>
                  </a:lnTo>
                  <a:lnTo>
                    <a:pt x="7030" y="58029"/>
                  </a:lnTo>
                  <a:lnTo>
                    <a:pt x="6391" y="58269"/>
                  </a:lnTo>
                  <a:lnTo>
                    <a:pt x="5765" y="58508"/>
                  </a:lnTo>
                  <a:lnTo>
                    <a:pt x="5166" y="58748"/>
                  </a:lnTo>
                  <a:lnTo>
                    <a:pt x="4607" y="59001"/>
                  </a:lnTo>
                  <a:lnTo>
                    <a:pt x="4061" y="59254"/>
                  </a:lnTo>
                  <a:lnTo>
                    <a:pt x="3555" y="59507"/>
                  </a:lnTo>
                  <a:lnTo>
                    <a:pt x="3089" y="59786"/>
                  </a:lnTo>
                  <a:lnTo>
                    <a:pt x="2663" y="60052"/>
                  </a:lnTo>
                  <a:lnTo>
                    <a:pt x="2464" y="60199"/>
                  </a:lnTo>
                  <a:lnTo>
                    <a:pt x="2277" y="60345"/>
                  </a:lnTo>
                  <a:lnTo>
                    <a:pt x="2104" y="60492"/>
                  </a:lnTo>
                  <a:lnTo>
                    <a:pt x="1944" y="60638"/>
                  </a:lnTo>
                  <a:lnTo>
                    <a:pt x="1798" y="60785"/>
                  </a:lnTo>
                  <a:lnTo>
                    <a:pt x="1651" y="60944"/>
                  </a:lnTo>
                  <a:lnTo>
                    <a:pt x="1532" y="61104"/>
                  </a:lnTo>
                  <a:lnTo>
                    <a:pt x="1425" y="61264"/>
                  </a:lnTo>
                  <a:lnTo>
                    <a:pt x="1332" y="61424"/>
                  </a:lnTo>
                  <a:lnTo>
                    <a:pt x="1239" y="61597"/>
                  </a:lnTo>
                  <a:lnTo>
                    <a:pt x="1106" y="61943"/>
                  </a:lnTo>
                  <a:lnTo>
                    <a:pt x="973" y="62302"/>
                  </a:lnTo>
                  <a:lnTo>
                    <a:pt x="839" y="62688"/>
                  </a:lnTo>
                  <a:lnTo>
                    <a:pt x="720" y="63088"/>
                  </a:lnTo>
                  <a:lnTo>
                    <a:pt x="613" y="63514"/>
                  </a:lnTo>
                  <a:lnTo>
                    <a:pt x="507" y="63953"/>
                  </a:lnTo>
                  <a:lnTo>
                    <a:pt x="413" y="64406"/>
                  </a:lnTo>
                  <a:lnTo>
                    <a:pt x="334" y="64885"/>
                  </a:lnTo>
                  <a:lnTo>
                    <a:pt x="254" y="65364"/>
                  </a:lnTo>
                  <a:lnTo>
                    <a:pt x="200" y="65857"/>
                  </a:lnTo>
                  <a:lnTo>
                    <a:pt x="134" y="66376"/>
                  </a:lnTo>
                  <a:lnTo>
                    <a:pt x="94" y="66908"/>
                  </a:lnTo>
                  <a:lnTo>
                    <a:pt x="54" y="67441"/>
                  </a:lnTo>
                  <a:lnTo>
                    <a:pt x="27" y="67987"/>
                  </a:lnTo>
                  <a:lnTo>
                    <a:pt x="14" y="68546"/>
                  </a:lnTo>
                  <a:lnTo>
                    <a:pt x="1" y="69118"/>
                  </a:lnTo>
                  <a:lnTo>
                    <a:pt x="1" y="69704"/>
                  </a:lnTo>
                  <a:lnTo>
                    <a:pt x="14" y="70290"/>
                  </a:lnTo>
                  <a:lnTo>
                    <a:pt x="41" y="70889"/>
                  </a:lnTo>
                  <a:lnTo>
                    <a:pt x="81" y="71488"/>
                  </a:lnTo>
                  <a:lnTo>
                    <a:pt x="121" y="72100"/>
                  </a:lnTo>
                  <a:lnTo>
                    <a:pt x="174" y="72713"/>
                  </a:lnTo>
                  <a:lnTo>
                    <a:pt x="240" y="73338"/>
                  </a:lnTo>
                  <a:lnTo>
                    <a:pt x="320" y="73964"/>
                  </a:lnTo>
                  <a:lnTo>
                    <a:pt x="413" y="74590"/>
                  </a:lnTo>
                  <a:lnTo>
                    <a:pt x="507" y="75229"/>
                  </a:lnTo>
                  <a:lnTo>
                    <a:pt x="613" y="75854"/>
                  </a:lnTo>
                  <a:lnTo>
                    <a:pt x="733" y="76493"/>
                  </a:lnTo>
                  <a:lnTo>
                    <a:pt x="879" y="77132"/>
                  </a:lnTo>
                  <a:lnTo>
                    <a:pt x="1012" y="77771"/>
                  </a:lnTo>
                  <a:lnTo>
                    <a:pt x="1172" y="78410"/>
                  </a:lnTo>
                  <a:lnTo>
                    <a:pt x="1345" y="79049"/>
                  </a:lnTo>
                  <a:lnTo>
                    <a:pt x="1532" y="79715"/>
                  </a:lnTo>
                  <a:lnTo>
                    <a:pt x="1731" y="80380"/>
                  </a:lnTo>
                  <a:lnTo>
                    <a:pt x="1944" y="81033"/>
                  </a:lnTo>
                  <a:lnTo>
                    <a:pt x="2171" y="81672"/>
                  </a:lnTo>
                  <a:lnTo>
                    <a:pt x="2397" y="82311"/>
                  </a:lnTo>
                  <a:lnTo>
                    <a:pt x="2637" y="82936"/>
                  </a:lnTo>
                  <a:lnTo>
                    <a:pt x="2890" y="83562"/>
                  </a:lnTo>
                  <a:lnTo>
                    <a:pt x="3142" y="84161"/>
                  </a:lnTo>
                  <a:lnTo>
                    <a:pt x="3409" y="84760"/>
                  </a:lnTo>
                  <a:lnTo>
                    <a:pt x="3688" y="85333"/>
                  </a:lnTo>
                  <a:lnTo>
                    <a:pt x="3968" y="85905"/>
                  </a:lnTo>
                  <a:lnTo>
                    <a:pt x="4261" y="86451"/>
                  </a:lnTo>
                  <a:lnTo>
                    <a:pt x="4567" y="86983"/>
                  </a:lnTo>
                  <a:lnTo>
                    <a:pt x="4873" y="87489"/>
                  </a:lnTo>
                  <a:lnTo>
                    <a:pt x="5193" y="87982"/>
                  </a:lnTo>
                  <a:lnTo>
                    <a:pt x="5512" y="88461"/>
                  </a:lnTo>
                  <a:lnTo>
                    <a:pt x="5845" y="88914"/>
                  </a:lnTo>
                  <a:lnTo>
                    <a:pt x="6178" y="89340"/>
                  </a:lnTo>
                  <a:lnTo>
                    <a:pt x="6524" y="89739"/>
                  </a:lnTo>
                  <a:lnTo>
                    <a:pt x="6870" y="90112"/>
                  </a:lnTo>
                  <a:lnTo>
                    <a:pt x="7216" y="90471"/>
                  </a:lnTo>
                  <a:lnTo>
                    <a:pt x="7575" y="90791"/>
                  </a:lnTo>
                  <a:lnTo>
                    <a:pt x="7948" y="91084"/>
                  </a:lnTo>
                  <a:lnTo>
                    <a:pt x="8308" y="91350"/>
                  </a:lnTo>
                  <a:lnTo>
                    <a:pt x="8680" y="91576"/>
                  </a:lnTo>
                  <a:lnTo>
                    <a:pt x="9066" y="91776"/>
                  </a:lnTo>
                  <a:lnTo>
                    <a:pt x="9253" y="91869"/>
                  </a:lnTo>
                  <a:lnTo>
                    <a:pt x="9439" y="91949"/>
                  </a:lnTo>
                  <a:lnTo>
                    <a:pt x="9639" y="92015"/>
                  </a:lnTo>
                  <a:lnTo>
                    <a:pt x="9825" y="92069"/>
                  </a:lnTo>
                  <a:lnTo>
                    <a:pt x="10025" y="92122"/>
                  </a:lnTo>
                  <a:lnTo>
                    <a:pt x="10211" y="92175"/>
                  </a:lnTo>
                  <a:lnTo>
                    <a:pt x="10411" y="92202"/>
                  </a:lnTo>
                  <a:lnTo>
                    <a:pt x="10611" y="92228"/>
                  </a:lnTo>
                  <a:lnTo>
                    <a:pt x="10797" y="92242"/>
                  </a:lnTo>
                  <a:lnTo>
                    <a:pt x="10997" y="92255"/>
                  </a:lnTo>
                  <a:lnTo>
                    <a:pt x="11196" y="92242"/>
                  </a:lnTo>
                  <a:lnTo>
                    <a:pt x="11396" y="92228"/>
                  </a:lnTo>
                  <a:lnTo>
                    <a:pt x="11875" y="92175"/>
                  </a:lnTo>
                  <a:lnTo>
                    <a:pt x="12341" y="92109"/>
                  </a:lnTo>
                  <a:lnTo>
                    <a:pt x="12821" y="92029"/>
                  </a:lnTo>
                  <a:lnTo>
                    <a:pt x="13286" y="91936"/>
                  </a:lnTo>
                  <a:lnTo>
                    <a:pt x="13752" y="91829"/>
                  </a:lnTo>
                  <a:lnTo>
                    <a:pt x="14232" y="91709"/>
                  </a:lnTo>
                  <a:lnTo>
                    <a:pt x="14698" y="91576"/>
                  </a:lnTo>
                  <a:lnTo>
                    <a:pt x="15164" y="91416"/>
                  </a:lnTo>
                  <a:lnTo>
                    <a:pt x="15643" y="91257"/>
                  </a:lnTo>
                  <a:lnTo>
                    <a:pt x="16109" y="91097"/>
                  </a:lnTo>
                  <a:lnTo>
                    <a:pt x="16575" y="90911"/>
                  </a:lnTo>
                  <a:lnTo>
                    <a:pt x="17041" y="90711"/>
                  </a:lnTo>
                  <a:lnTo>
                    <a:pt x="17506" y="90511"/>
                  </a:lnTo>
                  <a:lnTo>
                    <a:pt x="17972" y="90298"/>
                  </a:lnTo>
                  <a:lnTo>
                    <a:pt x="18438" y="90072"/>
                  </a:lnTo>
                  <a:lnTo>
                    <a:pt x="18891" y="89832"/>
                  </a:lnTo>
                  <a:lnTo>
                    <a:pt x="19357" y="89593"/>
                  </a:lnTo>
                  <a:lnTo>
                    <a:pt x="19810" y="89326"/>
                  </a:lnTo>
                  <a:lnTo>
                    <a:pt x="20275" y="89073"/>
                  </a:lnTo>
                  <a:lnTo>
                    <a:pt x="20728" y="88794"/>
                  </a:lnTo>
                  <a:lnTo>
                    <a:pt x="21633" y="88221"/>
                  </a:lnTo>
                  <a:lnTo>
                    <a:pt x="22525" y="87622"/>
                  </a:lnTo>
                  <a:lnTo>
                    <a:pt x="23417" y="86997"/>
                  </a:lnTo>
                  <a:lnTo>
                    <a:pt x="24296" y="86344"/>
                  </a:lnTo>
                  <a:lnTo>
                    <a:pt x="25174" y="85665"/>
                  </a:lnTo>
                  <a:lnTo>
                    <a:pt x="26026" y="84960"/>
                  </a:lnTo>
                  <a:lnTo>
                    <a:pt x="26878" y="84241"/>
                  </a:lnTo>
                  <a:lnTo>
                    <a:pt x="27717" y="83509"/>
                  </a:lnTo>
                  <a:lnTo>
                    <a:pt x="28542" y="82763"/>
                  </a:lnTo>
                  <a:lnTo>
                    <a:pt x="29354" y="82005"/>
                  </a:lnTo>
                  <a:lnTo>
                    <a:pt x="30153" y="81246"/>
                  </a:lnTo>
                  <a:lnTo>
                    <a:pt x="30925" y="80474"/>
                  </a:lnTo>
                  <a:lnTo>
                    <a:pt x="31697" y="79702"/>
                  </a:lnTo>
                  <a:lnTo>
                    <a:pt x="32443" y="78929"/>
                  </a:lnTo>
                  <a:lnTo>
                    <a:pt x="33175" y="78157"/>
                  </a:lnTo>
                  <a:lnTo>
                    <a:pt x="33894" y="77385"/>
                  </a:lnTo>
                  <a:lnTo>
                    <a:pt x="35278" y="75881"/>
                  </a:lnTo>
                  <a:lnTo>
                    <a:pt x="36570" y="74417"/>
                  </a:lnTo>
                  <a:lnTo>
                    <a:pt x="37781" y="73032"/>
                  </a:lnTo>
                  <a:lnTo>
                    <a:pt x="38939" y="71687"/>
                  </a:lnTo>
                  <a:lnTo>
                    <a:pt x="40084" y="70343"/>
                  </a:lnTo>
                  <a:lnTo>
                    <a:pt x="41189" y="69012"/>
                  </a:lnTo>
                  <a:lnTo>
                    <a:pt x="42254" y="67694"/>
                  </a:lnTo>
                  <a:lnTo>
                    <a:pt x="43306" y="66376"/>
                  </a:lnTo>
                  <a:lnTo>
                    <a:pt x="44304" y="65071"/>
                  </a:lnTo>
                  <a:lnTo>
                    <a:pt x="45276" y="63767"/>
                  </a:lnTo>
                  <a:lnTo>
                    <a:pt x="46208" y="62489"/>
                  </a:lnTo>
                  <a:lnTo>
                    <a:pt x="47087" y="61211"/>
                  </a:lnTo>
                  <a:lnTo>
                    <a:pt x="47513" y="60585"/>
                  </a:lnTo>
                  <a:lnTo>
                    <a:pt x="47925" y="59946"/>
                  </a:lnTo>
                  <a:lnTo>
                    <a:pt x="48338" y="59320"/>
                  </a:lnTo>
                  <a:lnTo>
                    <a:pt x="48724" y="58695"/>
                  </a:lnTo>
                  <a:lnTo>
                    <a:pt x="49097" y="58082"/>
                  </a:lnTo>
                  <a:lnTo>
                    <a:pt x="49469" y="57457"/>
                  </a:lnTo>
                  <a:lnTo>
                    <a:pt x="49816" y="56844"/>
                  </a:lnTo>
                  <a:lnTo>
                    <a:pt x="50162" y="56232"/>
                  </a:lnTo>
                  <a:lnTo>
                    <a:pt x="50481" y="55633"/>
                  </a:lnTo>
                  <a:lnTo>
                    <a:pt x="50787" y="55020"/>
                  </a:lnTo>
                  <a:lnTo>
                    <a:pt x="51094" y="54421"/>
                  </a:lnTo>
                  <a:lnTo>
                    <a:pt x="51373" y="53822"/>
                  </a:lnTo>
                  <a:lnTo>
                    <a:pt x="51639" y="53237"/>
                  </a:lnTo>
                  <a:lnTo>
                    <a:pt x="51892" y="52651"/>
                  </a:lnTo>
                  <a:lnTo>
                    <a:pt x="52132" y="52038"/>
                  </a:lnTo>
                  <a:lnTo>
                    <a:pt x="52358" y="51386"/>
                  </a:lnTo>
                  <a:lnTo>
                    <a:pt x="52585" y="50681"/>
                  </a:lnTo>
                  <a:lnTo>
                    <a:pt x="52798" y="49948"/>
                  </a:lnTo>
                  <a:lnTo>
                    <a:pt x="53011" y="49176"/>
                  </a:lnTo>
                  <a:lnTo>
                    <a:pt x="53210" y="48364"/>
                  </a:lnTo>
                  <a:lnTo>
                    <a:pt x="53410" y="47526"/>
                  </a:lnTo>
                  <a:lnTo>
                    <a:pt x="53596" y="46660"/>
                  </a:lnTo>
                  <a:lnTo>
                    <a:pt x="53783" y="45768"/>
                  </a:lnTo>
                  <a:lnTo>
                    <a:pt x="53956" y="44850"/>
                  </a:lnTo>
                  <a:lnTo>
                    <a:pt x="54115" y="43905"/>
                  </a:lnTo>
                  <a:lnTo>
                    <a:pt x="54275" y="42946"/>
                  </a:lnTo>
                  <a:lnTo>
                    <a:pt x="54435" y="41974"/>
                  </a:lnTo>
                  <a:lnTo>
                    <a:pt x="54581" y="40989"/>
                  </a:lnTo>
                  <a:lnTo>
                    <a:pt x="54715" y="39977"/>
                  </a:lnTo>
                  <a:lnTo>
                    <a:pt x="54848" y="38979"/>
                  </a:lnTo>
                  <a:lnTo>
                    <a:pt x="55087" y="36929"/>
                  </a:lnTo>
                  <a:lnTo>
                    <a:pt x="55287" y="34892"/>
                  </a:lnTo>
                  <a:lnTo>
                    <a:pt x="55473" y="32869"/>
                  </a:lnTo>
                  <a:lnTo>
                    <a:pt x="55620" y="30872"/>
                  </a:lnTo>
                  <a:lnTo>
                    <a:pt x="55740" y="28941"/>
                  </a:lnTo>
                  <a:lnTo>
                    <a:pt x="55819" y="27078"/>
                  </a:lnTo>
                  <a:lnTo>
                    <a:pt x="55886" y="25307"/>
                  </a:lnTo>
                  <a:lnTo>
                    <a:pt x="55913" y="23656"/>
                  </a:lnTo>
                  <a:lnTo>
                    <a:pt x="55913" y="22844"/>
                  </a:lnTo>
                  <a:lnTo>
                    <a:pt x="55899" y="22006"/>
                  </a:lnTo>
                  <a:lnTo>
                    <a:pt x="55859" y="21127"/>
                  </a:lnTo>
                  <a:lnTo>
                    <a:pt x="55819" y="20222"/>
                  </a:lnTo>
                  <a:lnTo>
                    <a:pt x="55753" y="19290"/>
                  </a:lnTo>
                  <a:lnTo>
                    <a:pt x="55686" y="18345"/>
                  </a:lnTo>
                  <a:lnTo>
                    <a:pt x="55606" y="17373"/>
                  </a:lnTo>
                  <a:lnTo>
                    <a:pt x="55513" y="16401"/>
                  </a:lnTo>
                  <a:lnTo>
                    <a:pt x="55300" y="14431"/>
                  </a:lnTo>
                  <a:lnTo>
                    <a:pt x="55074" y="12461"/>
                  </a:lnTo>
                  <a:lnTo>
                    <a:pt x="54821" y="10530"/>
                  </a:lnTo>
                  <a:lnTo>
                    <a:pt x="54555" y="8653"/>
                  </a:lnTo>
                  <a:lnTo>
                    <a:pt x="54289" y="6896"/>
                  </a:lnTo>
                  <a:lnTo>
                    <a:pt x="54036" y="5259"/>
                  </a:lnTo>
                  <a:lnTo>
                    <a:pt x="53796" y="3781"/>
                  </a:lnTo>
                  <a:lnTo>
                    <a:pt x="53583" y="2503"/>
                  </a:lnTo>
                  <a:lnTo>
                    <a:pt x="53263" y="666"/>
                  </a:lnTo>
                  <a:lnTo>
                    <a:pt x="53144" y="0"/>
                  </a:lnTo>
                  <a:close/>
                </a:path>
              </a:pathLst>
            </a:custGeom>
            <a:solidFill>
              <a:srgbClr val="3AC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445;p22">
              <a:extLst>
                <a:ext uri="{FF2B5EF4-FFF2-40B4-BE49-F238E27FC236}">
                  <a16:creationId xmlns:a16="http://schemas.microsoft.com/office/drawing/2014/main" id="{E9870230-C7BB-76E0-C2C2-B80E8B5E38BE}"/>
                </a:ext>
              </a:extLst>
            </p:cNvPr>
            <p:cNvSpPr/>
            <p:nvPr/>
          </p:nvSpPr>
          <p:spPr>
            <a:xfrm>
              <a:off x="5483350" y="238125"/>
              <a:ext cx="747500" cy="929225"/>
            </a:xfrm>
            <a:custGeom>
              <a:avLst/>
              <a:gdLst/>
              <a:ahLst/>
              <a:cxnLst/>
              <a:rect l="l" t="t" r="r" b="b"/>
              <a:pathLst>
                <a:path w="29900" h="37169" extrusionOk="0">
                  <a:moveTo>
                    <a:pt x="14058" y="0"/>
                  </a:moveTo>
                  <a:lnTo>
                    <a:pt x="13938" y="13"/>
                  </a:lnTo>
                  <a:lnTo>
                    <a:pt x="13818" y="40"/>
                  </a:lnTo>
                  <a:lnTo>
                    <a:pt x="13698" y="80"/>
                  </a:lnTo>
                  <a:lnTo>
                    <a:pt x="13579" y="133"/>
                  </a:lnTo>
                  <a:lnTo>
                    <a:pt x="13472" y="200"/>
                  </a:lnTo>
                  <a:lnTo>
                    <a:pt x="13352" y="280"/>
                  </a:lnTo>
                  <a:lnTo>
                    <a:pt x="13259" y="373"/>
                  </a:lnTo>
                  <a:lnTo>
                    <a:pt x="13153" y="466"/>
                  </a:lnTo>
                  <a:lnTo>
                    <a:pt x="13059" y="586"/>
                  </a:lnTo>
                  <a:lnTo>
                    <a:pt x="12980" y="706"/>
                  </a:lnTo>
                  <a:lnTo>
                    <a:pt x="12900" y="852"/>
                  </a:lnTo>
                  <a:lnTo>
                    <a:pt x="12833" y="998"/>
                  </a:lnTo>
                  <a:lnTo>
                    <a:pt x="12767" y="1158"/>
                  </a:lnTo>
                  <a:lnTo>
                    <a:pt x="12700" y="1331"/>
                  </a:lnTo>
                  <a:lnTo>
                    <a:pt x="12660" y="1518"/>
                  </a:lnTo>
                  <a:lnTo>
                    <a:pt x="12620" y="1717"/>
                  </a:lnTo>
                  <a:lnTo>
                    <a:pt x="12594" y="1930"/>
                  </a:lnTo>
                  <a:lnTo>
                    <a:pt x="12567" y="2143"/>
                  </a:lnTo>
                  <a:lnTo>
                    <a:pt x="12554" y="2383"/>
                  </a:lnTo>
                  <a:lnTo>
                    <a:pt x="12554" y="2649"/>
                  </a:lnTo>
                  <a:lnTo>
                    <a:pt x="12567" y="2995"/>
                  </a:lnTo>
                  <a:lnTo>
                    <a:pt x="12633" y="3847"/>
                  </a:lnTo>
                  <a:lnTo>
                    <a:pt x="12740" y="4899"/>
                  </a:lnTo>
                  <a:lnTo>
                    <a:pt x="12860" y="6110"/>
                  </a:lnTo>
                  <a:lnTo>
                    <a:pt x="13179" y="8879"/>
                  </a:lnTo>
                  <a:lnTo>
                    <a:pt x="13525" y="11821"/>
                  </a:lnTo>
                  <a:lnTo>
                    <a:pt x="13685" y="13272"/>
                  </a:lnTo>
                  <a:lnTo>
                    <a:pt x="13832" y="14644"/>
                  </a:lnTo>
                  <a:lnTo>
                    <a:pt x="13938" y="15908"/>
                  </a:lnTo>
                  <a:lnTo>
                    <a:pt x="14031" y="17013"/>
                  </a:lnTo>
                  <a:lnTo>
                    <a:pt x="14058" y="17506"/>
                  </a:lnTo>
                  <a:lnTo>
                    <a:pt x="14071" y="17945"/>
                  </a:lnTo>
                  <a:lnTo>
                    <a:pt x="14071" y="18331"/>
                  </a:lnTo>
                  <a:lnTo>
                    <a:pt x="14058" y="18651"/>
                  </a:lnTo>
                  <a:lnTo>
                    <a:pt x="14045" y="18890"/>
                  </a:lnTo>
                  <a:lnTo>
                    <a:pt x="14005" y="19077"/>
                  </a:lnTo>
                  <a:lnTo>
                    <a:pt x="13978" y="19143"/>
                  </a:lnTo>
                  <a:lnTo>
                    <a:pt x="13951" y="19183"/>
                  </a:lnTo>
                  <a:lnTo>
                    <a:pt x="13911" y="19210"/>
                  </a:lnTo>
                  <a:lnTo>
                    <a:pt x="13872" y="19210"/>
                  </a:lnTo>
                  <a:lnTo>
                    <a:pt x="13845" y="19196"/>
                  </a:lnTo>
                  <a:lnTo>
                    <a:pt x="13818" y="19170"/>
                  </a:lnTo>
                  <a:lnTo>
                    <a:pt x="13765" y="19090"/>
                  </a:lnTo>
                  <a:lnTo>
                    <a:pt x="13698" y="18970"/>
                  </a:lnTo>
                  <a:lnTo>
                    <a:pt x="13632" y="18797"/>
                  </a:lnTo>
                  <a:lnTo>
                    <a:pt x="13472" y="18358"/>
                  </a:lnTo>
                  <a:lnTo>
                    <a:pt x="13299" y="17785"/>
                  </a:lnTo>
                  <a:lnTo>
                    <a:pt x="13099" y="17106"/>
                  </a:lnTo>
                  <a:lnTo>
                    <a:pt x="12900" y="16334"/>
                  </a:lnTo>
                  <a:lnTo>
                    <a:pt x="12447" y="14630"/>
                  </a:lnTo>
                  <a:lnTo>
                    <a:pt x="11995" y="12846"/>
                  </a:lnTo>
                  <a:lnTo>
                    <a:pt x="11555" y="11142"/>
                  </a:lnTo>
                  <a:lnTo>
                    <a:pt x="11342" y="10384"/>
                  </a:lnTo>
                  <a:lnTo>
                    <a:pt x="11156" y="9718"/>
                  </a:lnTo>
                  <a:lnTo>
                    <a:pt x="10983" y="9159"/>
                  </a:lnTo>
                  <a:lnTo>
                    <a:pt x="10823" y="8733"/>
                  </a:lnTo>
                  <a:lnTo>
                    <a:pt x="10543" y="8014"/>
                  </a:lnTo>
                  <a:lnTo>
                    <a:pt x="10277" y="7308"/>
                  </a:lnTo>
                  <a:lnTo>
                    <a:pt x="10024" y="6630"/>
                  </a:lnTo>
                  <a:lnTo>
                    <a:pt x="9771" y="5964"/>
                  </a:lnTo>
                  <a:lnTo>
                    <a:pt x="9638" y="5658"/>
                  </a:lnTo>
                  <a:lnTo>
                    <a:pt x="9505" y="5365"/>
                  </a:lnTo>
                  <a:lnTo>
                    <a:pt x="9372" y="5085"/>
                  </a:lnTo>
                  <a:lnTo>
                    <a:pt x="9226" y="4819"/>
                  </a:lnTo>
                  <a:lnTo>
                    <a:pt x="9079" y="4579"/>
                  </a:lnTo>
                  <a:lnTo>
                    <a:pt x="8933" y="4353"/>
                  </a:lnTo>
                  <a:lnTo>
                    <a:pt x="8773" y="4167"/>
                  </a:lnTo>
                  <a:lnTo>
                    <a:pt x="8600" y="3994"/>
                  </a:lnTo>
                  <a:lnTo>
                    <a:pt x="8507" y="3914"/>
                  </a:lnTo>
                  <a:lnTo>
                    <a:pt x="8427" y="3847"/>
                  </a:lnTo>
                  <a:lnTo>
                    <a:pt x="8334" y="3794"/>
                  </a:lnTo>
                  <a:lnTo>
                    <a:pt x="8240" y="3754"/>
                  </a:lnTo>
                  <a:lnTo>
                    <a:pt x="8147" y="3714"/>
                  </a:lnTo>
                  <a:lnTo>
                    <a:pt x="8054" y="3688"/>
                  </a:lnTo>
                  <a:lnTo>
                    <a:pt x="7961" y="3674"/>
                  </a:lnTo>
                  <a:lnTo>
                    <a:pt x="7854" y="3661"/>
                  </a:lnTo>
                  <a:lnTo>
                    <a:pt x="7668" y="3661"/>
                  </a:lnTo>
                  <a:lnTo>
                    <a:pt x="7482" y="3701"/>
                  </a:lnTo>
                  <a:lnTo>
                    <a:pt x="7295" y="3767"/>
                  </a:lnTo>
                  <a:lnTo>
                    <a:pt x="7109" y="3861"/>
                  </a:lnTo>
                  <a:lnTo>
                    <a:pt x="6936" y="3967"/>
                  </a:lnTo>
                  <a:lnTo>
                    <a:pt x="6776" y="4114"/>
                  </a:lnTo>
                  <a:lnTo>
                    <a:pt x="6630" y="4273"/>
                  </a:lnTo>
                  <a:lnTo>
                    <a:pt x="6496" y="4446"/>
                  </a:lnTo>
                  <a:lnTo>
                    <a:pt x="6377" y="4646"/>
                  </a:lnTo>
                  <a:lnTo>
                    <a:pt x="6270" y="4859"/>
                  </a:lnTo>
                  <a:lnTo>
                    <a:pt x="6190" y="5085"/>
                  </a:lnTo>
                  <a:lnTo>
                    <a:pt x="6124" y="5325"/>
                  </a:lnTo>
                  <a:lnTo>
                    <a:pt x="6084" y="5591"/>
                  </a:lnTo>
                  <a:lnTo>
                    <a:pt x="6071" y="5884"/>
                  </a:lnTo>
                  <a:lnTo>
                    <a:pt x="6084" y="6204"/>
                  </a:lnTo>
                  <a:lnTo>
                    <a:pt x="6124" y="6536"/>
                  </a:lnTo>
                  <a:lnTo>
                    <a:pt x="6177" y="6896"/>
                  </a:lnTo>
                  <a:lnTo>
                    <a:pt x="6230" y="7269"/>
                  </a:lnTo>
                  <a:lnTo>
                    <a:pt x="6310" y="7641"/>
                  </a:lnTo>
                  <a:lnTo>
                    <a:pt x="6403" y="8041"/>
                  </a:lnTo>
                  <a:lnTo>
                    <a:pt x="6616" y="8813"/>
                  </a:lnTo>
                  <a:lnTo>
                    <a:pt x="6843" y="9585"/>
                  </a:lnTo>
                  <a:lnTo>
                    <a:pt x="7069" y="10304"/>
                  </a:lnTo>
                  <a:lnTo>
                    <a:pt x="7282" y="10956"/>
                  </a:lnTo>
                  <a:lnTo>
                    <a:pt x="7468" y="11568"/>
                  </a:lnTo>
                  <a:lnTo>
                    <a:pt x="7655" y="12181"/>
                  </a:lnTo>
                  <a:lnTo>
                    <a:pt x="7828" y="12806"/>
                  </a:lnTo>
                  <a:lnTo>
                    <a:pt x="7974" y="13419"/>
                  </a:lnTo>
                  <a:lnTo>
                    <a:pt x="8267" y="14630"/>
                  </a:lnTo>
                  <a:lnTo>
                    <a:pt x="8507" y="15762"/>
                  </a:lnTo>
                  <a:lnTo>
                    <a:pt x="8879" y="17519"/>
                  </a:lnTo>
                  <a:lnTo>
                    <a:pt x="9132" y="18717"/>
                  </a:lnTo>
                  <a:lnTo>
                    <a:pt x="9385" y="19995"/>
                  </a:lnTo>
                  <a:lnTo>
                    <a:pt x="9612" y="21220"/>
                  </a:lnTo>
                  <a:lnTo>
                    <a:pt x="9691" y="21766"/>
                  </a:lnTo>
                  <a:lnTo>
                    <a:pt x="9771" y="22258"/>
                  </a:lnTo>
                  <a:lnTo>
                    <a:pt x="9811" y="22684"/>
                  </a:lnTo>
                  <a:lnTo>
                    <a:pt x="9838" y="23017"/>
                  </a:lnTo>
                  <a:lnTo>
                    <a:pt x="9838" y="23150"/>
                  </a:lnTo>
                  <a:lnTo>
                    <a:pt x="9825" y="23257"/>
                  </a:lnTo>
                  <a:lnTo>
                    <a:pt x="9798" y="23323"/>
                  </a:lnTo>
                  <a:lnTo>
                    <a:pt x="9771" y="23377"/>
                  </a:lnTo>
                  <a:lnTo>
                    <a:pt x="9745" y="23390"/>
                  </a:lnTo>
                  <a:lnTo>
                    <a:pt x="9691" y="23390"/>
                  </a:lnTo>
                  <a:lnTo>
                    <a:pt x="9625" y="23363"/>
                  </a:lnTo>
                  <a:lnTo>
                    <a:pt x="9545" y="23323"/>
                  </a:lnTo>
                  <a:lnTo>
                    <a:pt x="9372" y="23203"/>
                  </a:lnTo>
                  <a:lnTo>
                    <a:pt x="9159" y="23030"/>
                  </a:lnTo>
                  <a:lnTo>
                    <a:pt x="8919" y="22817"/>
                  </a:lnTo>
                  <a:lnTo>
                    <a:pt x="8653" y="22551"/>
                  </a:lnTo>
                  <a:lnTo>
                    <a:pt x="8054" y="21952"/>
                  </a:lnTo>
                  <a:lnTo>
                    <a:pt x="7428" y="21300"/>
                  </a:lnTo>
                  <a:lnTo>
                    <a:pt x="6803" y="20661"/>
                  </a:lnTo>
                  <a:lnTo>
                    <a:pt x="6510" y="20368"/>
                  </a:lnTo>
                  <a:lnTo>
                    <a:pt x="6217" y="20102"/>
                  </a:lnTo>
                  <a:lnTo>
                    <a:pt x="5964" y="19875"/>
                  </a:lnTo>
                  <a:lnTo>
                    <a:pt x="5738" y="19689"/>
                  </a:lnTo>
                  <a:lnTo>
                    <a:pt x="5511" y="19529"/>
                  </a:lnTo>
                  <a:lnTo>
                    <a:pt x="5285" y="19383"/>
                  </a:lnTo>
                  <a:lnTo>
                    <a:pt x="5045" y="19236"/>
                  </a:lnTo>
                  <a:lnTo>
                    <a:pt x="4793" y="19090"/>
                  </a:lnTo>
                  <a:lnTo>
                    <a:pt x="4526" y="18957"/>
                  </a:lnTo>
                  <a:lnTo>
                    <a:pt x="4260" y="18850"/>
                  </a:lnTo>
                  <a:lnTo>
                    <a:pt x="3980" y="18744"/>
                  </a:lnTo>
                  <a:lnTo>
                    <a:pt x="3688" y="18651"/>
                  </a:lnTo>
                  <a:lnTo>
                    <a:pt x="3381" y="18571"/>
                  </a:lnTo>
                  <a:lnTo>
                    <a:pt x="3062" y="18518"/>
                  </a:lnTo>
                  <a:lnTo>
                    <a:pt x="2742" y="18491"/>
                  </a:lnTo>
                  <a:lnTo>
                    <a:pt x="2396" y="18478"/>
                  </a:lnTo>
                  <a:lnTo>
                    <a:pt x="2050" y="18504"/>
                  </a:lnTo>
                  <a:lnTo>
                    <a:pt x="1691" y="18544"/>
                  </a:lnTo>
                  <a:lnTo>
                    <a:pt x="1305" y="18624"/>
                  </a:lnTo>
                  <a:lnTo>
                    <a:pt x="919" y="18731"/>
                  </a:lnTo>
                  <a:lnTo>
                    <a:pt x="732" y="18797"/>
                  </a:lnTo>
                  <a:lnTo>
                    <a:pt x="572" y="18890"/>
                  </a:lnTo>
                  <a:lnTo>
                    <a:pt x="439" y="18983"/>
                  </a:lnTo>
                  <a:lnTo>
                    <a:pt x="320" y="19090"/>
                  </a:lnTo>
                  <a:lnTo>
                    <a:pt x="213" y="19223"/>
                  </a:lnTo>
                  <a:lnTo>
                    <a:pt x="133" y="19356"/>
                  </a:lnTo>
                  <a:lnTo>
                    <a:pt x="80" y="19503"/>
                  </a:lnTo>
                  <a:lnTo>
                    <a:pt x="27" y="19649"/>
                  </a:lnTo>
                  <a:lnTo>
                    <a:pt x="0" y="19822"/>
                  </a:lnTo>
                  <a:lnTo>
                    <a:pt x="0" y="19995"/>
                  </a:lnTo>
                  <a:lnTo>
                    <a:pt x="0" y="20168"/>
                  </a:lnTo>
                  <a:lnTo>
                    <a:pt x="27" y="20355"/>
                  </a:lnTo>
                  <a:lnTo>
                    <a:pt x="53" y="20541"/>
                  </a:lnTo>
                  <a:lnTo>
                    <a:pt x="107" y="20727"/>
                  </a:lnTo>
                  <a:lnTo>
                    <a:pt x="160" y="20927"/>
                  </a:lnTo>
                  <a:lnTo>
                    <a:pt x="240" y="21127"/>
                  </a:lnTo>
                  <a:lnTo>
                    <a:pt x="320" y="21326"/>
                  </a:lnTo>
                  <a:lnTo>
                    <a:pt x="413" y="21526"/>
                  </a:lnTo>
                  <a:lnTo>
                    <a:pt x="519" y="21726"/>
                  </a:lnTo>
                  <a:lnTo>
                    <a:pt x="626" y="21925"/>
                  </a:lnTo>
                  <a:lnTo>
                    <a:pt x="865" y="22325"/>
                  </a:lnTo>
                  <a:lnTo>
                    <a:pt x="1132" y="22698"/>
                  </a:lnTo>
                  <a:lnTo>
                    <a:pt x="1424" y="23057"/>
                  </a:lnTo>
                  <a:lnTo>
                    <a:pt x="1717" y="23377"/>
                  </a:lnTo>
                  <a:lnTo>
                    <a:pt x="2024" y="23669"/>
                  </a:lnTo>
                  <a:lnTo>
                    <a:pt x="2170" y="23803"/>
                  </a:lnTo>
                  <a:lnTo>
                    <a:pt x="2316" y="23909"/>
                  </a:lnTo>
                  <a:lnTo>
                    <a:pt x="2636" y="24162"/>
                  </a:lnTo>
                  <a:lnTo>
                    <a:pt x="2955" y="24468"/>
                  </a:lnTo>
                  <a:lnTo>
                    <a:pt x="3302" y="24801"/>
                  </a:lnTo>
                  <a:lnTo>
                    <a:pt x="3661" y="25187"/>
                  </a:lnTo>
                  <a:lnTo>
                    <a:pt x="4034" y="25613"/>
                  </a:lnTo>
                  <a:lnTo>
                    <a:pt x="4406" y="26066"/>
                  </a:lnTo>
                  <a:lnTo>
                    <a:pt x="4779" y="26532"/>
                  </a:lnTo>
                  <a:lnTo>
                    <a:pt x="5139" y="27037"/>
                  </a:lnTo>
                  <a:lnTo>
                    <a:pt x="5511" y="27543"/>
                  </a:lnTo>
                  <a:lnTo>
                    <a:pt x="5858" y="28062"/>
                  </a:lnTo>
                  <a:lnTo>
                    <a:pt x="6204" y="28595"/>
                  </a:lnTo>
                  <a:lnTo>
                    <a:pt x="6523" y="29127"/>
                  </a:lnTo>
                  <a:lnTo>
                    <a:pt x="6829" y="29647"/>
                  </a:lnTo>
                  <a:lnTo>
                    <a:pt x="7109" y="30166"/>
                  </a:lnTo>
                  <a:lnTo>
                    <a:pt x="7348" y="30658"/>
                  </a:lnTo>
                  <a:lnTo>
                    <a:pt x="7575" y="31138"/>
                  </a:lnTo>
                  <a:lnTo>
                    <a:pt x="7788" y="31617"/>
                  </a:lnTo>
                  <a:lnTo>
                    <a:pt x="8027" y="32083"/>
                  </a:lnTo>
                  <a:lnTo>
                    <a:pt x="8294" y="32549"/>
                  </a:lnTo>
                  <a:lnTo>
                    <a:pt x="8587" y="33015"/>
                  </a:lnTo>
                  <a:lnTo>
                    <a:pt x="8906" y="33467"/>
                  </a:lnTo>
                  <a:lnTo>
                    <a:pt x="9252" y="33907"/>
                  </a:lnTo>
                  <a:lnTo>
                    <a:pt x="9612" y="34319"/>
                  </a:lnTo>
                  <a:lnTo>
                    <a:pt x="9998" y="34732"/>
                  </a:lnTo>
                  <a:lnTo>
                    <a:pt x="10197" y="34918"/>
                  </a:lnTo>
                  <a:lnTo>
                    <a:pt x="10410" y="35105"/>
                  </a:lnTo>
                  <a:lnTo>
                    <a:pt x="10623" y="35291"/>
                  </a:lnTo>
                  <a:lnTo>
                    <a:pt x="10836" y="35464"/>
                  </a:lnTo>
                  <a:lnTo>
                    <a:pt x="11063" y="35637"/>
                  </a:lnTo>
                  <a:lnTo>
                    <a:pt x="11289" y="35784"/>
                  </a:lnTo>
                  <a:lnTo>
                    <a:pt x="11529" y="35943"/>
                  </a:lnTo>
                  <a:lnTo>
                    <a:pt x="11755" y="36090"/>
                  </a:lnTo>
                  <a:lnTo>
                    <a:pt x="12008" y="36223"/>
                  </a:lnTo>
                  <a:lnTo>
                    <a:pt x="12247" y="36343"/>
                  </a:lnTo>
                  <a:lnTo>
                    <a:pt x="12500" y="36463"/>
                  </a:lnTo>
                  <a:lnTo>
                    <a:pt x="12753" y="36569"/>
                  </a:lnTo>
                  <a:lnTo>
                    <a:pt x="13006" y="36662"/>
                  </a:lnTo>
                  <a:lnTo>
                    <a:pt x="13272" y="36742"/>
                  </a:lnTo>
                  <a:lnTo>
                    <a:pt x="13539" y="36809"/>
                  </a:lnTo>
                  <a:lnTo>
                    <a:pt x="13805" y="36875"/>
                  </a:lnTo>
                  <a:lnTo>
                    <a:pt x="14391" y="36982"/>
                  </a:lnTo>
                  <a:lnTo>
                    <a:pt x="15043" y="37062"/>
                  </a:lnTo>
                  <a:lnTo>
                    <a:pt x="15762" y="37115"/>
                  </a:lnTo>
                  <a:lnTo>
                    <a:pt x="16534" y="37155"/>
                  </a:lnTo>
                  <a:lnTo>
                    <a:pt x="17346" y="37168"/>
                  </a:lnTo>
                  <a:lnTo>
                    <a:pt x="18171" y="37155"/>
                  </a:lnTo>
                  <a:lnTo>
                    <a:pt x="19010" y="37115"/>
                  </a:lnTo>
                  <a:lnTo>
                    <a:pt x="19436" y="37075"/>
                  </a:lnTo>
                  <a:lnTo>
                    <a:pt x="19849" y="37035"/>
                  </a:lnTo>
                  <a:lnTo>
                    <a:pt x="20261" y="36982"/>
                  </a:lnTo>
                  <a:lnTo>
                    <a:pt x="20674" y="36929"/>
                  </a:lnTo>
                  <a:lnTo>
                    <a:pt x="21074" y="36862"/>
                  </a:lnTo>
                  <a:lnTo>
                    <a:pt x="21473" y="36782"/>
                  </a:lnTo>
                  <a:lnTo>
                    <a:pt x="21859" y="36702"/>
                  </a:lnTo>
                  <a:lnTo>
                    <a:pt x="22232" y="36596"/>
                  </a:lnTo>
                  <a:lnTo>
                    <a:pt x="22591" y="36489"/>
                  </a:lnTo>
                  <a:lnTo>
                    <a:pt x="22937" y="36383"/>
                  </a:lnTo>
                  <a:lnTo>
                    <a:pt x="23257" y="36250"/>
                  </a:lnTo>
                  <a:lnTo>
                    <a:pt x="23576" y="36103"/>
                  </a:lnTo>
                  <a:lnTo>
                    <a:pt x="23869" y="35957"/>
                  </a:lnTo>
                  <a:lnTo>
                    <a:pt x="24135" y="35797"/>
                  </a:lnTo>
                  <a:lnTo>
                    <a:pt x="24375" y="35624"/>
                  </a:lnTo>
                  <a:lnTo>
                    <a:pt x="24601" y="35438"/>
                  </a:lnTo>
                  <a:lnTo>
                    <a:pt x="24801" y="35238"/>
                  </a:lnTo>
                  <a:lnTo>
                    <a:pt x="24974" y="35025"/>
                  </a:lnTo>
                  <a:lnTo>
                    <a:pt x="25120" y="34799"/>
                  </a:lnTo>
                  <a:lnTo>
                    <a:pt x="25280" y="34546"/>
                  </a:lnTo>
                  <a:lnTo>
                    <a:pt x="25427" y="34266"/>
                  </a:lnTo>
                  <a:lnTo>
                    <a:pt x="25586" y="33973"/>
                  </a:lnTo>
                  <a:lnTo>
                    <a:pt x="25733" y="33654"/>
                  </a:lnTo>
                  <a:lnTo>
                    <a:pt x="25866" y="33308"/>
                  </a:lnTo>
                  <a:lnTo>
                    <a:pt x="26012" y="32961"/>
                  </a:lnTo>
                  <a:lnTo>
                    <a:pt x="26159" y="32589"/>
                  </a:lnTo>
                  <a:lnTo>
                    <a:pt x="26425" y="31803"/>
                  </a:lnTo>
                  <a:lnTo>
                    <a:pt x="26678" y="30991"/>
                  </a:lnTo>
                  <a:lnTo>
                    <a:pt x="26918" y="30139"/>
                  </a:lnTo>
                  <a:lnTo>
                    <a:pt x="27144" y="29261"/>
                  </a:lnTo>
                  <a:lnTo>
                    <a:pt x="27357" y="28395"/>
                  </a:lnTo>
                  <a:lnTo>
                    <a:pt x="27543" y="27530"/>
                  </a:lnTo>
                  <a:lnTo>
                    <a:pt x="27716" y="26678"/>
                  </a:lnTo>
                  <a:lnTo>
                    <a:pt x="27863" y="25866"/>
                  </a:lnTo>
                  <a:lnTo>
                    <a:pt x="27983" y="25094"/>
                  </a:lnTo>
                  <a:lnTo>
                    <a:pt x="28089" y="24388"/>
                  </a:lnTo>
                  <a:lnTo>
                    <a:pt x="28156" y="23749"/>
                  </a:lnTo>
                  <a:lnTo>
                    <a:pt x="28209" y="23190"/>
                  </a:lnTo>
                  <a:lnTo>
                    <a:pt x="28249" y="22684"/>
                  </a:lnTo>
                  <a:lnTo>
                    <a:pt x="28302" y="22165"/>
                  </a:lnTo>
                  <a:lnTo>
                    <a:pt x="28369" y="21659"/>
                  </a:lnTo>
                  <a:lnTo>
                    <a:pt x="28449" y="21153"/>
                  </a:lnTo>
                  <a:lnTo>
                    <a:pt x="28542" y="20647"/>
                  </a:lnTo>
                  <a:lnTo>
                    <a:pt x="28648" y="20128"/>
                  </a:lnTo>
                  <a:lnTo>
                    <a:pt x="28861" y="19117"/>
                  </a:lnTo>
                  <a:lnTo>
                    <a:pt x="29074" y="18092"/>
                  </a:lnTo>
                  <a:lnTo>
                    <a:pt x="29287" y="17053"/>
                  </a:lnTo>
                  <a:lnTo>
                    <a:pt x="29394" y="16534"/>
                  </a:lnTo>
                  <a:lnTo>
                    <a:pt x="29487" y="16015"/>
                  </a:lnTo>
                  <a:lnTo>
                    <a:pt x="29567" y="15496"/>
                  </a:lnTo>
                  <a:lnTo>
                    <a:pt x="29647" y="14963"/>
                  </a:lnTo>
                  <a:lnTo>
                    <a:pt x="29713" y="14391"/>
                  </a:lnTo>
                  <a:lnTo>
                    <a:pt x="29767" y="13818"/>
                  </a:lnTo>
                  <a:lnTo>
                    <a:pt x="29820" y="13246"/>
                  </a:lnTo>
                  <a:lnTo>
                    <a:pt x="29860" y="12660"/>
                  </a:lnTo>
                  <a:lnTo>
                    <a:pt x="29886" y="12088"/>
                  </a:lnTo>
                  <a:lnTo>
                    <a:pt x="29900" y="11529"/>
                  </a:lnTo>
                  <a:lnTo>
                    <a:pt x="29886" y="10996"/>
                  </a:lnTo>
                  <a:lnTo>
                    <a:pt x="29846" y="10490"/>
                  </a:lnTo>
                  <a:lnTo>
                    <a:pt x="29793" y="9998"/>
                  </a:lnTo>
                  <a:lnTo>
                    <a:pt x="29753" y="9771"/>
                  </a:lnTo>
                  <a:lnTo>
                    <a:pt x="29713" y="9558"/>
                  </a:lnTo>
                  <a:lnTo>
                    <a:pt x="29660" y="9345"/>
                  </a:lnTo>
                  <a:lnTo>
                    <a:pt x="29593" y="9159"/>
                  </a:lnTo>
                  <a:lnTo>
                    <a:pt x="29527" y="8973"/>
                  </a:lnTo>
                  <a:lnTo>
                    <a:pt x="29447" y="8799"/>
                  </a:lnTo>
                  <a:lnTo>
                    <a:pt x="29354" y="8640"/>
                  </a:lnTo>
                  <a:lnTo>
                    <a:pt x="29261" y="8493"/>
                  </a:lnTo>
                  <a:lnTo>
                    <a:pt x="29154" y="8360"/>
                  </a:lnTo>
                  <a:lnTo>
                    <a:pt x="29034" y="8254"/>
                  </a:lnTo>
                  <a:lnTo>
                    <a:pt x="28915" y="8147"/>
                  </a:lnTo>
                  <a:lnTo>
                    <a:pt x="28768" y="8067"/>
                  </a:lnTo>
                  <a:lnTo>
                    <a:pt x="28622" y="8001"/>
                  </a:lnTo>
                  <a:lnTo>
                    <a:pt x="28462" y="7961"/>
                  </a:lnTo>
                  <a:lnTo>
                    <a:pt x="28315" y="7934"/>
                  </a:lnTo>
                  <a:lnTo>
                    <a:pt x="28182" y="7947"/>
                  </a:lnTo>
                  <a:lnTo>
                    <a:pt x="28036" y="7974"/>
                  </a:lnTo>
                  <a:lnTo>
                    <a:pt x="27916" y="8014"/>
                  </a:lnTo>
                  <a:lnTo>
                    <a:pt x="27783" y="8081"/>
                  </a:lnTo>
                  <a:lnTo>
                    <a:pt x="27663" y="8174"/>
                  </a:lnTo>
                  <a:lnTo>
                    <a:pt x="27557" y="8280"/>
                  </a:lnTo>
                  <a:lnTo>
                    <a:pt x="27437" y="8400"/>
                  </a:lnTo>
                  <a:lnTo>
                    <a:pt x="27344" y="8547"/>
                  </a:lnTo>
                  <a:lnTo>
                    <a:pt x="27237" y="8706"/>
                  </a:lnTo>
                  <a:lnTo>
                    <a:pt x="27144" y="8866"/>
                  </a:lnTo>
                  <a:lnTo>
                    <a:pt x="27051" y="9052"/>
                  </a:lnTo>
                  <a:lnTo>
                    <a:pt x="26891" y="9438"/>
                  </a:lnTo>
                  <a:lnTo>
                    <a:pt x="26731" y="9878"/>
                  </a:lnTo>
                  <a:lnTo>
                    <a:pt x="26598" y="10330"/>
                  </a:lnTo>
                  <a:lnTo>
                    <a:pt x="26478" y="10796"/>
                  </a:lnTo>
                  <a:lnTo>
                    <a:pt x="26359" y="11276"/>
                  </a:lnTo>
                  <a:lnTo>
                    <a:pt x="26265" y="11755"/>
                  </a:lnTo>
                  <a:lnTo>
                    <a:pt x="26092" y="12647"/>
                  </a:lnTo>
                  <a:lnTo>
                    <a:pt x="25959" y="13432"/>
                  </a:lnTo>
                  <a:lnTo>
                    <a:pt x="25613" y="15216"/>
                  </a:lnTo>
                  <a:lnTo>
                    <a:pt x="25400" y="16294"/>
                  </a:lnTo>
                  <a:lnTo>
                    <a:pt x="25160" y="17359"/>
                  </a:lnTo>
                  <a:lnTo>
                    <a:pt x="25041" y="17852"/>
                  </a:lnTo>
                  <a:lnTo>
                    <a:pt x="24921" y="18318"/>
                  </a:lnTo>
                  <a:lnTo>
                    <a:pt x="24801" y="18744"/>
                  </a:lnTo>
                  <a:lnTo>
                    <a:pt x="24681" y="19103"/>
                  </a:lnTo>
                  <a:lnTo>
                    <a:pt x="24561" y="19396"/>
                  </a:lnTo>
                  <a:lnTo>
                    <a:pt x="24508" y="19516"/>
                  </a:lnTo>
                  <a:lnTo>
                    <a:pt x="24455" y="19609"/>
                  </a:lnTo>
                  <a:lnTo>
                    <a:pt x="24402" y="19676"/>
                  </a:lnTo>
                  <a:lnTo>
                    <a:pt x="24348" y="19729"/>
                  </a:lnTo>
                  <a:lnTo>
                    <a:pt x="24295" y="19742"/>
                  </a:lnTo>
                  <a:lnTo>
                    <a:pt x="24242" y="19742"/>
                  </a:lnTo>
                  <a:lnTo>
                    <a:pt x="24215" y="19729"/>
                  </a:lnTo>
                  <a:lnTo>
                    <a:pt x="24202" y="19702"/>
                  </a:lnTo>
                  <a:lnTo>
                    <a:pt x="24149" y="19609"/>
                  </a:lnTo>
                  <a:lnTo>
                    <a:pt x="24109" y="19476"/>
                  </a:lnTo>
                  <a:lnTo>
                    <a:pt x="24069" y="19316"/>
                  </a:lnTo>
                  <a:lnTo>
                    <a:pt x="23989" y="18864"/>
                  </a:lnTo>
                  <a:lnTo>
                    <a:pt x="23922" y="18291"/>
                  </a:lnTo>
                  <a:lnTo>
                    <a:pt x="23856" y="17612"/>
                  </a:lnTo>
                  <a:lnTo>
                    <a:pt x="23789" y="16840"/>
                  </a:lnTo>
                  <a:lnTo>
                    <a:pt x="23669" y="15123"/>
                  </a:lnTo>
                  <a:lnTo>
                    <a:pt x="23456" y="11489"/>
                  </a:lnTo>
                  <a:lnTo>
                    <a:pt x="23350" y="9904"/>
                  </a:lnTo>
                  <a:lnTo>
                    <a:pt x="23297" y="9225"/>
                  </a:lnTo>
                  <a:lnTo>
                    <a:pt x="23230" y="8666"/>
                  </a:lnTo>
                  <a:lnTo>
                    <a:pt x="23177" y="8147"/>
                  </a:lnTo>
                  <a:lnTo>
                    <a:pt x="23137" y="7641"/>
                  </a:lnTo>
                  <a:lnTo>
                    <a:pt x="23110" y="7162"/>
                  </a:lnTo>
                  <a:lnTo>
                    <a:pt x="23084" y="6696"/>
                  </a:lnTo>
                  <a:lnTo>
                    <a:pt x="23057" y="5818"/>
                  </a:lnTo>
                  <a:lnTo>
                    <a:pt x="23030" y="4992"/>
                  </a:lnTo>
                  <a:lnTo>
                    <a:pt x="22991" y="4606"/>
                  </a:lnTo>
                  <a:lnTo>
                    <a:pt x="22964" y="4220"/>
                  </a:lnTo>
                  <a:lnTo>
                    <a:pt x="22911" y="3847"/>
                  </a:lnTo>
                  <a:lnTo>
                    <a:pt x="22844" y="3488"/>
                  </a:lnTo>
                  <a:lnTo>
                    <a:pt x="22751" y="3128"/>
                  </a:lnTo>
                  <a:lnTo>
                    <a:pt x="22644" y="2769"/>
                  </a:lnTo>
                  <a:lnTo>
                    <a:pt x="22511" y="2423"/>
                  </a:lnTo>
                  <a:lnTo>
                    <a:pt x="22338" y="2090"/>
                  </a:lnTo>
                  <a:lnTo>
                    <a:pt x="22245" y="1930"/>
                  </a:lnTo>
                  <a:lnTo>
                    <a:pt x="22152" y="1784"/>
                  </a:lnTo>
                  <a:lnTo>
                    <a:pt x="22045" y="1651"/>
                  </a:lnTo>
                  <a:lnTo>
                    <a:pt x="21939" y="1531"/>
                  </a:lnTo>
                  <a:lnTo>
                    <a:pt x="21832" y="1438"/>
                  </a:lnTo>
                  <a:lnTo>
                    <a:pt x="21713" y="1345"/>
                  </a:lnTo>
                  <a:lnTo>
                    <a:pt x="21593" y="1278"/>
                  </a:lnTo>
                  <a:lnTo>
                    <a:pt x="21473" y="1211"/>
                  </a:lnTo>
                  <a:lnTo>
                    <a:pt x="21353" y="1171"/>
                  </a:lnTo>
                  <a:lnTo>
                    <a:pt x="21233" y="1132"/>
                  </a:lnTo>
                  <a:lnTo>
                    <a:pt x="21113" y="1105"/>
                  </a:lnTo>
                  <a:lnTo>
                    <a:pt x="20861" y="1105"/>
                  </a:lnTo>
                  <a:lnTo>
                    <a:pt x="20741" y="1118"/>
                  </a:lnTo>
                  <a:lnTo>
                    <a:pt x="20621" y="1145"/>
                  </a:lnTo>
                  <a:lnTo>
                    <a:pt x="20501" y="1171"/>
                  </a:lnTo>
                  <a:lnTo>
                    <a:pt x="20395" y="1225"/>
                  </a:lnTo>
                  <a:lnTo>
                    <a:pt x="20275" y="1278"/>
                  </a:lnTo>
                  <a:lnTo>
                    <a:pt x="20168" y="1331"/>
                  </a:lnTo>
                  <a:lnTo>
                    <a:pt x="20062" y="1411"/>
                  </a:lnTo>
                  <a:lnTo>
                    <a:pt x="19969" y="1491"/>
                  </a:lnTo>
                  <a:lnTo>
                    <a:pt x="19875" y="1584"/>
                  </a:lnTo>
                  <a:lnTo>
                    <a:pt x="19782" y="1677"/>
                  </a:lnTo>
                  <a:lnTo>
                    <a:pt x="19702" y="1784"/>
                  </a:lnTo>
                  <a:lnTo>
                    <a:pt x="19622" y="1890"/>
                  </a:lnTo>
                  <a:lnTo>
                    <a:pt x="19556" y="2010"/>
                  </a:lnTo>
                  <a:lnTo>
                    <a:pt x="19489" y="2130"/>
                  </a:lnTo>
                  <a:lnTo>
                    <a:pt x="19436" y="2263"/>
                  </a:lnTo>
                  <a:lnTo>
                    <a:pt x="19396" y="2396"/>
                  </a:lnTo>
                  <a:lnTo>
                    <a:pt x="19370" y="2529"/>
                  </a:lnTo>
                  <a:lnTo>
                    <a:pt x="19343" y="2676"/>
                  </a:lnTo>
                  <a:lnTo>
                    <a:pt x="19330" y="2822"/>
                  </a:lnTo>
                  <a:lnTo>
                    <a:pt x="19276" y="3421"/>
                  </a:lnTo>
                  <a:lnTo>
                    <a:pt x="19210" y="3994"/>
                  </a:lnTo>
                  <a:lnTo>
                    <a:pt x="19130" y="4566"/>
                  </a:lnTo>
                  <a:lnTo>
                    <a:pt x="19037" y="5125"/>
                  </a:lnTo>
                  <a:lnTo>
                    <a:pt x="18957" y="5671"/>
                  </a:lnTo>
                  <a:lnTo>
                    <a:pt x="18890" y="6204"/>
                  </a:lnTo>
                  <a:lnTo>
                    <a:pt x="18837" y="6723"/>
                  </a:lnTo>
                  <a:lnTo>
                    <a:pt x="18824" y="6989"/>
                  </a:lnTo>
                  <a:lnTo>
                    <a:pt x="18824" y="7242"/>
                  </a:lnTo>
                  <a:lnTo>
                    <a:pt x="18837" y="7641"/>
                  </a:lnTo>
                  <a:lnTo>
                    <a:pt x="18864" y="8174"/>
                  </a:lnTo>
                  <a:lnTo>
                    <a:pt x="18957" y="9558"/>
                  </a:lnTo>
                  <a:lnTo>
                    <a:pt x="19090" y="11222"/>
                  </a:lnTo>
                  <a:lnTo>
                    <a:pt x="19210" y="12980"/>
                  </a:lnTo>
                  <a:lnTo>
                    <a:pt x="19263" y="13858"/>
                  </a:lnTo>
                  <a:lnTo>
                    <a:pt x="19316" y="14684"/>
                  </a:lnTo>
                  <a:lnTo>
                    <a:pt x="19343" y="15456"/>
                  </a:lnTo>
                  <a:lnTo>
                    <a:pt x="19356" y="16148"/>
                  </a:lnTo>
                  <a:lnTo>
                    <a:pt x="19343" y="16734"/>
                  </a:lnTo>
                  <a:lnTo>
                    <a:pt x="19330" y="16987"/>
                  </a:lnTo>
                  <a:lnTo>
                    <a:pt x="19316" y="17200"/>
                  </a:lnTo>
                  <a:lnTo>
                    <a:pt x="19290" y="17373"/>
                  </a:lnTo>
                  <a:lnTo>
                    <a:pt x="19250" y="17519"/>
                  </a:lnTo>
                  <a:lnTo>
                    <a:pt x="19210" y="17612"/>
                  </a:lnTo>
                  <a:lnTo>
                    <a:pt x="19183" y="17639"/>
                  </a:lnTo>
                  <a:lnTo>
                    <a:pt x="19157" y="17666"/>
                  </a:lnTo>
                  <a:lnTo>
                    <a:pt x="19130" y="17666"/>
                  </a:lnTo>
                  <a:lnTo>
                    <a:pt x="19103" y="17639"/>
                  </a:lnTo>
                  <a:lnTo>
                    <a:pt x="19063" y="17599"/>
                  </a:lnTo>
                  <a:lnTo>
                    <a:pt x="19037" y="17546"/>
                  </a:lnTo>
                  <a:lnTo>
                    <a:pt x="18970" y="17359"/>
                  </a:lnTo>
                  <a:lnTo>
                    <a:pt x="18890" y="17093"/>
                  </a:lnTo>
                  <a:lnTo>
                    <a:pt x="18810" y="16760"/>
                  </a:lnTo>
                  <a:lnTo>
                    <a:pt x="18731" y="16361"/>
                  </a:lnTo>
                  <a:lnTo>
                    <a:pt x="18544" y="15389"/>
                  </a:lnTo>
                  <a:lnTo>
                    <a:pt x="18358" y="14218"/>
                  </a:lnTo>
                  <a:lnTo>
                    <a:pt x="18145" y="12900"/>
                  </a:lnTo>
                  <a:lnTo>
                    <a:pt x="17692" y="9984"/>
                  </a:lnTo>
                  <a:lnTo>
                    <a:pt x="17453" y="8467"/>
                  </a:lnTo>
                  <a:lnTo>
                    <a:pt x="17213" y="6976"/>
                  </a:lnTo>
                  <a:lnTo>
                    <a:pt x="16960" y="5538"/>
                  </a:lnTo>
                  <a:lnTo>
                    <a:pt x="16707" y="4220"/>
                  </a:lnTo>
                  <a:lnTo>
                    <a:pt x="16587" y="3608"/>
                  </a:lnTo>
                  <a:lnTo>
                    <a:pt x="16454" y="3049"/>
                  </a:lnTo>
                  <a:lnTo>
                    <a:pt x="16334" y="2543"/>
                  </a:lnTo>
                  <a:lnTo>
                    <a:pt x="16215" y="2077"/>
                  </a:lnTo>
                  <a:lnTo>
                    <a:pt x="16095" y="1677"/>
                  </a:lnTo>
                  <a:lnTo>
                    <a:pt x="15975" y="1345"/>
                  </a:lnTo>
                  <a:lnTo>
                    <a:pt x="15855" y="1078"/>
                  </a:lnTo>
                  <a:lnTo>
                    <a:pt x="15789" y="972"/>
                  </a:lnTo>
                  <a:lnTo>
                    <a:pt x="15735" y="892"/>
                  </a:lnTo>
                  <a:lnTo>
                    <a:pt x="15615" y="745"/>
                  </a:lnTo>
                  <a:lnTo>
                    <a:pt x="15496" y="626"/>
                  </a:lnTo>
                  <a:lnTo>
                    <a:pt x="15363" y="506"/>
                  </a:lnTo>
                  <a:lnTo>
                    <a:pt x="15243" y="399"/>
                  </a:lnTo>
                  <a:lnTo>
                    <a:pt x="15110" y="306"/>
                  </a:lnTo>
                  <a:lnTo>
                    <a:pt x="14976" y="226"/>
                  </a:lnTo>
                  <a:lnTo>
                    <a:pt x="14843" y="160"/>
                  </a:lnTo>
                  <a:lnTo>
                    <a:pt x="14710" y="106"/>
                  </a:lnTo>
                  <a:lnTo>
                    <a:pt x="14577" y="53"/>
                  </a:lnTo>
                  <a:lnTo>
                    <a:pt x="14457" y="27"/>
                  </a:lnTo>
                  <a:lnTo>
                    <a:pt x="14324" y="0"/>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446;p22">
              <a:extLst>
                <a:ext uri="{FF2B5EF4-FFF2-40B4-BE49-F238E27FC236}">
                  <a16:creationId xmlns:a16="http://schemas.microsoft.com/office/drawing/2014/main" id="{E2DF6AA1-351F-E517-67BD-A8F8A783C4AB}"/>
                </a:ext>
              </a:extLst>
            </p:cNvPr>
            <p:cNvSpPr/>
            <p:nvPr/>
          </p:nvSpPr>
          <p:spPr>
            <a:xfrm>
              <a:off x="5726625" y="809550"/>
              <a:ext cx="157450" cy="130475"/>
            </a:xfrm>
            <a:custGeom>
              <a:avLst/>
              <a:gdLst/>
              <a:ahLst/>
              <a:cxnLst/>
              <a:rect l="l" t="t" r="r" b="b"/>
              <a:pathLst>
                <a:path w="6298" h="5219" extrusionOk="0">
                  <a:moveTo>
                    <a:pt x="67" y="0"/>
                  </a:moveTo>
                  <a:lnTo>
                    <a:pt x="0" y="746"/>
                  </a:lnTo>
                  <a:lnTo>
                    <a:pt x="187" y="759"/>
                  </a:lnTo>
                  <a:lnTo>
                    <a:pt x="386" y="799"/>
                  </a:lnTo>
                  <a:lnTo>
                    <a:pt x="639" y="866"/>
                  </a:lnTo>
                  <a:lnTo>
                    <a:pt x="959" y="959"/>
                  </a:lnTo>
                  <a:lnTo>
                    <a:pt x="1318" y="1079"/>
                  </a:lnTo>
                  <a:lnTo>
                    <a:pt x="1718" y="1238"/>
                  </a:lnTo>
                  <a:lnTo>
                    <a:pt x="2144" y="1438"/>
                  </a:lnTo>
                  <a:lnTo>
                    <a:pt x="2370" y="1558"/>
                  </a:lnTo>
                  <a:lnTo>
                    <a:pt x="2596" y="1691"/>
                  </a:lnTo>
                  <a:lnTo>
                    <a:pt x="2823" y="1837"/>
                  </a:lnTo>
                  <a:lnTo>
                    <a:pt x="3062" y="1997"/>
                  </a:lnTo>
                  <a:lnTo>
                    <a:pt x="3289" y="2170"/>
                  </a:lnTo>
                  <a:lnTo>
                    <a:pt x="3528" y="2357"/>
                  </a:lnTo>
                  <a:lnTo>
                    <a:pt x="3754" y="2570"/>
                  </a:lnTo>
                  <a:lnTo>
                    <a:pt x="3981" y="2783"/>
                  </a:lnTo>
                  <a:lnTo>
                    <a:pt x="4207" y="3022"/>
                  </a:lnTo>
                  <a:lnTo>
                    <a:pt x="4433" y="3275"/>
                  </a:lnTo>
                  <a:lnTo>
                    <a:pt x="4646" y="3555"/>
                  </a:lnTo>
                  <a:lnTo>
                    <a:pt x="4859" y="3848"/>
                  </a:lnTo>
                  <a:lnTo>
                    <a:pt x="5059" y="4154"/>
                  </a:lnTo>
                  <a:lnTo>
                    <a:pt x="5259" y="4487"/>
                  </a:lnTo>
                  <a:lnTo>
                    <a:pt x="5445" y="4846"/>
                  </a:lnTo>
                  <a:lnTo>
                    <a:pt x="5618" y="5219"/>
                  </a:lnTo>
                  <a:lnTo>
                    <a:pt x="6297" y="4926"/>
                  </a:lnTo>
                  <a:lnTo>
                    <a:pt x="6097" y="4500"/>
                  </a:lnTo>
                  <a:lnTo>
                    <a:pt x="5884" y="4087"/>
                  </a:lnTo>
                  <a:lnTo>
                    <a:pt x="5658" y="3714"/>
                  </a:lnTo>
                  <a:lnTo>
                    <a:pt x="5419" y="3368"/>
                  </a:lnTo>
                  <a:lnTo>
                    <a:pt x="5179" y="3036"/>
                  </a:lnTo>
                  <a:lnTo>
                    <a:pt x="4939" y="2729"/>
                  </a:lnTo>
                  <a:lnTo>
                    <a:pt x="4686" y="2450"/>
                  </a:lnTo>
                  <a:lnTo>
                    <a:pt x="4420" y="2184"/>
                  </a:lnTo>
                  <a:lnTo>
                    <a:pt x="4167" y="1944"/>
                  </a:lnTo>
                  <a:lnTo>
                    <a:pt x="3914" y="1718"/>
                  </a:lnTo>
                  <a:lnTo>
                    <a:pt x="3661" y="1518"/>
                  </a:lnTo>
                  <a:lnTo>
                    <a:pt x="3395" y="1332"/>
                  </a:lnTo>
                  <a:lnTo>
                    <a:pt x="3155" y="1159"/>
                  </a:lnTo>
                  <a:lnTo>
                    <a:pt x="2902" y="1012"/>
                  </a:lnTo>
                  <a:lnTo>
                    <a:pt x="2676" y="879"/>
                  </a:lnTo>
                  <a:lnTo>
                    <a:pt x="2450" y="759"/>
                  </a:lnTo>
                  <a:lnTo>
                    <a:pt x="2210" y="639"/>
                  </a:lnTo>
                  <a:lnTo>
                    <a:pt x="1971" y="533"/>
                  </a:lnTo>
                  <a:lnTo>
                    <a:pt x="1531" y="360"/>
                  </a:lnTo>
                  <a:lnTo>
                    <a:pt x="1132" y="240"/>
                  </a:lnTo>
                  <a:lnTo>
                    <a:pt x="786" y="133"/>
                  </a:lnTo>
                  <a:lnTo>
                    <a:pt x="493" y="80"/>
                  </a:lnTo>
                  <a:lnTo>
                    <a:pt x="280" y="40"/>
                  </a:lnTo>
                  <a:lnTo>
                    <a:pt x="67"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447;p22">
              <a:extLst>
                <a:ext uri="{FF2B5EF4-FFF2-40B4-BE49-F238E27FC236}">
                  <a16:creationId xmlns:a16="http://schemas.microsoft.com/office/drawing/2014/main" id="{9C98CF10-E300-022B-570B-62AB735E6704}"/>
                </a:ext>
              </a:extLst>
            </p:cNvPr>
            <p:cNvSpPr/>
            <p:nvPr/>
          </p:nvSpPr>
          <p:spPr>
            <a:xfrm>
              <a:off x="3004900" y="3379500"/>
              <a:ext cx="1595200" cy="1321950"/>
            </a:xfrm>
            <a:custGeom>
              <a:avLst/>
              <a:gdLst/>
              <a:ahLst/>
              <a:cxnLst/>
              <a:rect l="l" t="t" r="r" b="b"/>
              <a:pathLst>
                <a:path w="63808" h="52878" extrusionOk="0">
                  <a:moveTo>
                    <a:pt x="7775" y="0"/>
                  </a:moveTo>
                  <a:lnTo>
                    <a:pt x="3382" y="2743"/>
                  </a:lnTo>
                  <a:lnTo>
                    <a:pt x="1" y="45502"/>
                  </a:lnTo>
                  <a:lnTo>
                    <a:pt x="427" y="45515"/>
                  </a:lnTo>
                  <a:lnTo>
                    <a:pt x="1625" y="45542"/>
                  </a:lnTo>
                  <a:lnTo>
                    <a:pt x="3409" y="45609"/>
                  </a:lnTo>
                  <a:lnTo>
                    <a:pt x="4474" y="45662"/>
                  </a:lnTo>
                  <a:lnTo>
                    <a:pt x="5619" y="45715"/>
                  </a:lnTo>
                  <a:lnTo>
                    <a:pt x="6843" y="45795"/>
                  </a:lnTo>
                  <a:lnTo>
                    <a:pt x="8108" y="45888"/>
                  </a:lnTo>
                  <a:lnTo>
                    <a:pt x="9399" y="46008"/>
                  </a:lnTo>
                  <a:lnTo>
                    <a:pt x="10704" y="46141"/>
                  </a:lnTo>
                  <a:lnTo>
                    <a:pt x="11982" y="46288"/>
                  </a:lnTo>
                  <a:lnTo>
                    <a:pt x="13233" y="46474"/>
                  </a:lnTo>
                  <a:lnTo>
                    <a:pt x="13846" y="46567"/>
                  </a:lnTo>
                  <a:lnTo>
                    <a:pt x="14432" y="46674"/>
                  </a:lnTo>
                  <a:lnTo>
                    <a:pt x="15004" y="46780"/>
                  </a:lnTo>
                  <a:lnTo>
                    <a:pt x="15550" y="46900"/>
                  </a:lnTo>
                  <a:lnTo>
                    <a:pt x="16096" y="47033"/>
                  </a:lnTo>
                  <a:lnTo>
                    <a:pt x="16655" y="47179"/>
                  </a:lnTo>
                  <a:lnTo>
                    <a:pt x="17214" y="47339"/>
                  </a:lnTo>
                  <a:lnTo>
                    <a:pt x="17786" y="47526"/>
                  </a:lnTo>
                  <a:lnTo>
                    <a:pt x="18359" y="47725"/>
                  </a:lnTo>
                  <a:lnTo>
                    <a:pt x="18944" y="47925"/>
                  </a:lnTo>
                  <a:lnTo>
                    <a:pt x="19517" y="48151"/>
                  </a:lnTo>
                  <a:lnTo>
                    <a:pt x="20103" y="48378"/>
                  </a:lnTo>
                  <a:lnTo>
                    <a:pt x="21261" y="48857"/>
                  </a:lnTo>
                  <a:lnTo>
                    <a:pt x="22392" y="49363"/>
                  </a:lnTo>
                  <a:lnTo>
                    <a:pt x="23484" y="49869"/>
                  </a:lnTo>
                  <a:lnTo>
                    <a:pt x="24536" y="50374"/>
                  </a:lnTo>
                  <a:lnTo>
                    <a:pt x="25507" y="50867"/>
                  </a:lnTo>
                  <a:lnTo>
                    <a:pt x="26399" y="51320"/>
                  </a:lnTo>
                  <a:lnTo>
                    <a:pt x="27198" y="51746"/>
                  </a:lnTo>
                  <a:lnTo>
                    <a:pt x="27877" y="52118"/>
                  </a:lnTo>
                  <a:lnTo>
                    <a:pt x="28862" y="52678"/>
                  </a:lnTo>
                  <a:lnTo>
                    <a:pt x="29208" y="52877"/>
                  </a:lnTo>
                  <a:lnTo>
                    <a:pt x="29967" y="52531"/>
                  </a:lnTo>
                  <a:lnTo>
                    <a:pt x="30832" y="52132"/>
                  </a:lnTo>
                  <a:lnTo>
                    <a:pt x="31951" y="51639"/>
                  </a:lnTo>
                  <a:lnTo>
                    <a:pt x="33268" y="51067"/>
                  </a:lnTo>
                  <a:lnTo>
                    <a:pt x="34759" y="50428"/>
                  </a:lnTo>
                  <a:lnTo>
                    <a:pt x="36330" y="49789"/>
                  </a:lnTo>
                  <a:lnTo>
                    <a:pt x="37968" y="49150"/>
                  </a:lnTo>
                  <a:lnTo>
                    <a:pt x="38394" y="48990"/>
                  </a:lnTo>
                  <a:lnTo>
                    <a:pt x="38860" y="48844"/>
                  </a:lnTo>
                  <a:lnTo>
                    <a:pt x="39352" y="48697"/>
                  </a:lnTo>
                  <a:lnTo>
                    <a:pt x="39885" y="48551"/>
                  </a:lnTo>
                  <a:lnTo>
                    <a:pt x="40444" y="48418"/>
                  </a:lnTo>
                  <a:lnTo>
                    <a:pt x="41016" y="48298"/>
                  </a:lnTo>
                  <a:lnTo>
                    <a:pt x="41615" y="48165"/>
                  </a:lnTo>
                  <a:lnTo>
                    <a:pt x="42228" y="48045"/>
                  </a:lnTo>
                  <a:lnTo>
                    <a:pt x="43492" y="47832"/>
                  </a:lnTo>
                  <a:lnTo>
                    <a:pt x="44770" y="47619"/>
                  </a:lnTo>
                  <a:lnTo>
                    <a:pt x="46062" y="47446"/>
                  </a:lnTo>
                  <a:lnTo>
                    <a:pt x="47326" y="47273"/>
                  </a:lnTo>
                  <a:lnTo>
                    <a:pt x="48538" y="47140"/>
                  </a:lnTo>
                  <a:lnTo>
                    <a:pt x="49683" y="47006"/>
                  </a:lnTo>
                  <a:lnTo>
                    <a:pt x="51613" y="46820"/>
                  </a:lnTo>
                  <a:lnTo>
                    <a:pt x="52931" y="46714"/>
                  </a:lnTo>
                  <a:lnTo>
                    <a:pt x="53410" y="46674"/>
                  </a:lnTo>
                  <a:lnTo>
                    <a:pt x="63807" y="5006"/>
                  </a:lnTo>
                  <a:lnTo>
                    <a:pt x="62343" y="972"/>
                  </a:lnTo>
                  <a:lnTo>
                    <a:pt x="61903" y="919"/>
                  </a:lnTo>
                  <a:lnTo>
                    <a:pt x="61398" y="852"/>
                  </a:lnTo>
                  <a:lnTo>
                    <a:pt x="60705" y="773"/>
                  </a:lnTo>
                  <a:lnTo>
                    <a:pt x="59853" y="706"/>
                  </a:lnTo>
                  <a:lnTo>
                    <a:pt x="58868" y="653"/>
                  </a:lnTo>
                  <a:lnTo>
                    <a:pt x="58336" y="639"/>
                  </a:lnTo>
                  <a:lnTo>
                    <a:pt x="57763" y="626"/>
                  </a:lnTo>
                  <a:lnTo>
                    <a:pt x="56552" y="626"/>
                  </a:lnTo>
                  <a:lnTo>
                    <a:pt x="55913" y="639"/>
                  </a:lnTo>
                  <a:lnTo>
                    <a:pt x="55247" y="679"/>
                  </a:lnTo>
                  <a:lnTo>
                    <a:pt x="54568" y="719"/>
                  </a:lnTo>
                  <a:lnTo>
                    <a:pt x="53889" y="773"/>
                  </a:lnTo>
                  <a:lnTo>
                    <a:pt x="53184" y="852"/>
                  </a:lnTo>
                  <a:lnTo>
                    <a:pt x="52465" y="946"/>
                  </a:lnTo>
                  <a:lnTo>
                    <a:pt x="51746" y="1052"/>
                  </a:lnTo>
                  <a:lnTo>
                    <a:pt x="51014" y="1185"/>
                  </a:lnTo>
                  <a:lnTo>
                    <a:pt x="50282" y="1332"/>
                  </a:lnTo>
                  <a:lnTo>
                    <a:pt x="49550" y="1505"/>
                  </a:lnTo>
                  <a:lnTo>
                    <a:pt x="48817" y="1704"/>
                  </a:lnTo>
                  <a:lnTo>
                    <a:pt x="48085" y="1931"/>
                  </a:lnTo>
                  <a:lnTo>
                    <a:pt x="47353" y="2184"/>
                  </a:lnTo>
                  <a:lnTo>
                    <a:pt x="46634" y="2463"/>
                  </a:lnTo>
                  <a:lnTo>
                    <a:pt x="45929" y="2769"/>
                  </a:lnTo>
                  <a:lnTo>
                    <a:pt x="45582" y="2929"/>
                  </a:lnTo>
                  <a:lnTo>
                    <a:pt x="45236" y="3102"/>
                  </a:lnTo>
                  <a:lnTo>
                    <a:pt x="44864" y="3302"/>
                  </a:lnTo>
                  <a:lnTo>
                    <a:pt x="44504" y="3542"/>
                  </a:lnTo>
                  <a:lnTo>
                    <a:pt x="44145" y="3794"/>
                  </a:lnTo>
                  <a:lnTo>
                    <a:pt x="43785" y="4087"/>
                  </a:lnTo>
                  <a:lnTo>
                    <a:pt x="43413" y="4394"/>
                  </a:lnTo>
                  <a:lnTo>
                    <a:pt x="43053" y="4713"/>
                  </a:lnTo>
                  <a:lnTo>
                    <a:pt x="42694" y="5059"/>
                  </a:lnTo>
                  <a:lnTo>
                    <a:pt x="42348" y="5432"/>
                  </a:lnTo>
                  <a:lnTo>
                    <a:pt x="41988" y="5805"/>
                  </a:lnTo>
                  <a:lnTo>
                    <a:pt x="41642" y="6191"/>
                  </a:lnTo>
                  <a:lnTo>
                    <a:pt x="40963" y="6976"/>
                  </a:lnTo>
                  <a:lnTo>
                    <a:pt x="40297" y="7775"/>
                  </a:lnTo>
                  <a:lnTo>
                    <a:pt x="39645" y="8574"/>
                  </a:lnTo>
                  <a:lnTo>
                    <a:pt x="39033" y="9359"/>
                  </a:lnTo>
                  <a:lnTo>
                    <a:pt x="38434" y="10078"/>
                  </a:lnTo>
                  <a:lnTo>
                    <a:pt x="37875" y="10744"/>
                  </a:lnTo>
                  <a:lnTo>
                    <a:pt x="37608" y="11050"/>
                  </a:lnTo>
                  <a:lnTo>
                    <a:pt x="37355" y="11329"/>
                  </a:lnTo>
                  <a:lnTo>
                    <a:pt x="37102" y="11582"/>
                  </a:lnTo>
                  <a:lnTo>
                    <a:pt x="36876" y="11809"/>
                  </a:lnTo>
                  <a:lnTo>
                    <a:pt x="36650" y="11995"/>
                  </a:lnTo>
                  <a:lnTo>
                    <a:pt x="36424" y="12155"/>
                  </a:lnTo>
                  <a:lnTo>
                    <a:pt x="36224" y="12288"/>
                  </a:lnTo>
                  <a:lnTo>
                    <a:pt x="36037" y="12368"/>
                  </a:lnTo>
                  <a:lnTo>
                    <a:pt x="35944" y="12394"/>
                  </a:lnTo>
                  <a:lnTo>
                    <a:pt x="35851" y="12421"/>
                  </a:lnTo>
                  <a:lnTo>
                    <a:pt x="35691" y="12421"/>
                  </a:lnTo>
                  <a:lnTo>
                    <a:pt x="35532" y="12381"/>
                  </a:lnTo>
                  <a:lnTo>
                    <a:pt x="35372" y="12328"/>
                  </a:lnTo>
                  <a:lnTo>
                    <a:pt x="35212" y="12235"/>
                  </a:lnTo>
                  <a:lnTo>
                    <a:pt x="35052" y="12115"/>
                  </a:lnTo>
                  <a:lnTo>
                    <a:pt x="34879" y="11982"/>
                  </a:lnTo>
                  <a:lnTo>
                    <a:pt x="34706" y="11809"/>
                  </a:lnTo>
                  <a:lnTo>
                    <a:pt x="34533" y="11622"/>
                  </a:lnTo>
                  <a:lnTo>
                    <a:pt x="34347" y="11422"/>
                  </a:lnTo>
                  <a:lnTo>
                    <a:pt x="33961" y="10943"/>
                  </a:lnTo>
                  <a:lnTo>
                    <a:pt x="33521" y="10397"/>
                  </a:lnTo>
                  <a:lnTo>
                    <a:pt x="33029" y="9785"/>
                  </a:lnTo>
                  <a:lnTo>
                    <a:pt x="32470" y="9119"/>
                  </a:lnTo>
                  <a:lnTo>
                    <a:pt x="32177" y="8760"/>
                  </a:lnTo>
                  <a:lnTo>
                    <a:pt x="31844" y="8401"/>
                  </a:lnTo>
                  <a:lnTo>
                    <a:pt x="31511" y="8041"/>
                  </a:lnTo>
                  <a:lnTo>
                    <a:pt x="31139" y="7668"/>
                  </a:lnTo>
                  <a:lnTo>
                    <a:pt x="30752" y="7282"/>
                  </a:lnTo>
                  <a:lnTo>
                    <a:pt x="30340" y="6896"/>
                  </a:lnTo>
                  <a:lnTo>
                    <a:pt x="29900" y="6510"/>
                  </a:lnTo>
                  <a:lnTo>
                    <a:pt x="29435" y="6111"/>
                  </a:lnTo>
                  <a:lnTo>
                    <a:pt x="28942" y="5711"/>
                  </a:lnTo>
                  <a:lnTo>
                    <a:pt x="28423" y="5325"/>
                  </a:lnTo>
                  <a:lnTo>
                    <a:pt x="27877" y="4926"/>
                  </a:lnTo>
                  <a:lnTo>
                    <a:pt x="27291" y="4540"/>
                  </a:lnTo>
                  <a:lnTo>
                    <a:pt x="26679" y="4154"/>
                  </a:lnTo>
                  <a:lnTo>
                    <a:pt x="26027" y="3768"/>
                  </a:lnTo>
                  <a:lnTo>
                    <a:pt x="25334" y="3382"/>
                  </a:lnTo>
                  <a:lnTo>
                    <a:pt x="24615" y="3009"/>
                  </a:lnTo>
                  <a:lnTo>
                    <a:pt x="24043" y="2743"/>
                  </a:lnTo>
                  <a:lnTo>
                    <a:pt x="23444" y="2490"/>
                  </a:lnTo>
                  <a:lnTo>
                    <a:pt x="22818" y="2250"/>
                  </a:lnTo>
                  <a:lnTo>
                    <a:pt x="22166" y="2024"/>
                  </a:lnTo>
                  <a:lnTo>
                    <a:pt x="21514" y="1811"/>
                  </a:lnTo>
                  <a:lnTo>
                    <a:pt x="20835" y="1625"/>
                  </a:lnTo>
                  <a:lnTo>
                    <a:pt x="20143" y="1438"/>
                  </a:lnTo>
                  <a:lnTo>
                    <a:pt x="19450" y="1278"/>
                  </a:lnTo>
                  <a:lnTo>
                    <a:pt x="18758" y="1132"/>
                  </a:lnTo>
                  <a:lnTo>
                    <a:pt x="18052" y="986"/>
                  </a:lnTo>
                  <a:lnTo>
                    <a:pt x="17347" y="866"/>
                  </a:lnTo>
                  <a:lnTo>
                    <a:pt x="16655" y="746"/>
                  </a:lnTo>
                  <a:lnTo>
                    <a:pt x="15962" y="639"/>
                  </a:lnTo>
                  <a:lnTo>
                    <a:pt x="15270" y="546"/>
                  </a:lnTo>
                  <a:lnTo>
                    <a:pt x="13939" y="387"/>
                  </a:lnTo>
                  <a:lnTo>
                    <a:pt x="12688" y="253"/>
                  </a:lnTo>
                  <a:lnTo>
                    <a:pt x="11516" y="160"/>
                  </a:lnTo>
                  <a:lnTo>
                    <a:pt x="10478" y="94"/>
                  </a:lnTo>
                  <a:lnTo>
                    <a:pt x="9559" y="54"/>
                  </a:lnTo>
                  <a:lnTo>
                    <a:pt x="8814" y="14"/>
                  </a:lnTo>
                  <a:lnTo>
                    <a:pt x="825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448;p22">
              <a:extLst>
                <a:ext uri="{FF2B5EF4-FFF2-40B4-BE49-F238E27FC236}">
                  <a16:creationId xmlns:a16="http://schemas.microsoft.com/office/drawing/2014/main" id="{00CBAA44-9606-68C9-9948-3D9F79FD5F83}"/>
                </a:ext>
              </a:extLst>
            </p:cNvPr>
            <p:cNvSpPr/>
            <p:nvPr/>
          </p:nvSpPr>
          <p:spPr>
            <a:xfrm>
              <a:off x="2997925" y="3443400"/>
              <a:ext cx="1616150" cy="1289000"/>
            </a:xfrm>
            <a:custGeom>
              <a:avLst/>
              <a:gdLst/>
              <a:ahLst/>
              <a:cxnLst/>
              <a:rect l="l" t="t" r="r" b="b"/>
              <a:pathLst>
                <a:path w="64646" h="51560" extrusionOk="0">
                  <a:moveTo>
                    <a:pt x="3102" y="0"/>
                  </a:moveTo>
                  <a:lnTo>
                    <a:pt x="0" y="45103"/>
                  </a:lnTo>
                  <a:lnTo>
                    <a:pt x="480" y="45103"/>
                  </a:lnTo>
                  <a:lnTo>
                    <a:pt x="1824" y="45116"/>
                  </a:lnTo>
                  <a:lnTo>
                    <a:pt x="3821" y="45156"/>
                  </a:lnTo>
                  <a:lnTo>
                    <a:pt x="5006" y="45196"/>
                  </a:lnTo>
                  <a:lnTo>
                    <a:pt x="6284" y="45249"/>
                  </a:lnTo>
                  <a:lnTo>
                    <a:pt x="7628" y="45316"/>
                  </a:lnTo>
                  <a:lnTo>
                    <a:pt x="9013" y="45396"/>
                  </a:lnTo>
                  <a:lnTo>
                    <a:pt x="10411" y="45502"/>
                  </a:lnTo>
                  <a:lnTo>
                    <a:pt x="11808" y="45622"/>
                  </a:lnTo>
                  <a:lnTo>
                    <a:pt x="13180" y="45768"/>
                  </a:lnTo>
                  <a:lnTo>
                    <a:pt x="13845" y="45862"/>
                  </a:lnTo>
                  <a:lnTo>
                    <a:pt x="14498" y="45941"/>
                  </a:lnTo>
                  <a:lnTo>
                    <a:pt x="15123" y="46035"/>
                  </a:lnTo>
                  <a:lnTo>
                    <a:pt x="15736" y="46141"/>
                  </a:lnTo>
                  <a:lnTo>
                    <a:pt x="16321" y="46248"/>
                  </a:lnTo>
                  <a:lnTo>
                    <a:pt x="16867" y="46367"/>
                  </a:lnTo>
                  <a:lnTo>
                    <a:pt x="17400" y="46501"/>
                  </a:lnTo>
                  <a:lnTo>
                    <a:pt x="17945" y="46634"/>
                  </a:lnTo>
                  <a:lnTo>
                    <a:pt x="18478" y="46793"/>
                  </a:lnTo>
                  <a:lnTo>
                    <a:pt x="18997" y="46953"/>
                  </a:lnTo>
                  <a:lnTo>
                    <a:pt x="19516" y="47126"/>
                  </a:lnTo>
                  <a:lnTo>
                    <a:pt x="20035" y="47299"/>
                  </a:lnTo>
                  <a:lnTo>
                    <a:pt x="20541" y="47486"/>
                  </a:lnTo>
                  <a:lnTo>
                    <a:pt x="21047" y="47685"/>
                  </a:lnTo>
                  <a:lnTo>
                    <a:pt x="22019" y="48085"/>
                  </a:lnTo>
                  <a:lnTo>
                    <a:pt x="22951" y="48497"/>
                  </a:lnTo>
                  <a:lnTo>
                    <a:pt x="23829" y="48910"/>
                  </a:lnTo>
                  <a:lnTo>
                    <a:pt x="24642" y="49323"/>
                  </a:lnTo>
                  <a:lnTo>
                    <a:pt x="25400" y="49722"/>
                  </a:lnTo>
                  <a:lnTo>
                    <a:pt x="26079" y="50095"/>
                  </a:lnTo>
                  <a:lnTo>
                    <a:pt x="26665" y="50428"/>
                  </a:lnTo>
                  <a:lnTo>
                    <a:pt x="27171" y="50721"/>
                  </a:lnTo>
                  <a:lnTo>
                    <a:pt x="27876" y="51160"/>
                  </a:lnTo>
                  <a:lnTo>
                    <a:pt x="28116" y="51320"/>
                  </a:lnTo>
                  <a:lnTo>
                    <a:pt x="28289" y="51346"/>
                  </a:lnTo>
                  <a:lnTo>
                    <a:pt x="28755" y="51413"/>
                  </a:lnTo>
                  <a:lnTo>
                    <a:pt x="29461" y="51479"/>
                  </a:lnTo>
                  <a:lnTo>
                    <a:pt x="29873" y="51519"/>
                  </a:lnTo>
                  <a:lnTo>
                    <a:pt x="30326" y="51546"/>
                  </a:lnTo>
                  <a:lnTo>
                    <a:pt x="30805" y="51559"/>
                  </a:lnTo>
                  <a:lnTo>
                    <a:pt x="31311" y="51546"/>
                  </a:lnTo>
                  <a:lnTo>
                    <a:pt x="31817" y="51533"/>
                  </a:lnTo>
                  <a:lnTo>
                    <a:pt x="32336" y="51479"/>
                  </a:lnTo>
                  <a:lnTo>
                    <a:pt x="32855" y="51413"/>
                  </a:lnTo>
                  <a:lnTo>
                    <a:pt x="33108" y="51373"/>
                  </a:lnTo>
                  <a:lnTo>
                    <a:pt x="33348" y="51320"/>
                  </a:lnTo>
                  <a:lnTo>
                    <a:pt x="33601" y="51253"/>
                  </a:lnTo>
                  <a:lnTo>
                    <a:pt x="33840" y="51186"/>
                  </a:lnTo>
                  <a:lnTo>
                    <a:pt x="34067" y="51093"/>
                  </a:lnTo>
                  <a:lnTo>
                    <a:pt x="34293" y="51013"/>
                  </a:lnTo>
                  <a:lnTo>
                    <a:pt x="34546" y="50894"/>
                  </a:lnTo>
                  <a:lnTo>
                    <a:pt x="34786" y="50760"/>
                  </a:lnTo>
                  <a:lnTo>
                    <a:pt x="35012" y="50627"/>
                  </a:lnTo>
                  <a:lnTo>
                    <a:pt x="35225" y="50481"/>
                  </a:lnTo>
                  <a:lnTo>
                    <a:pt x="35638" y="50188"/>
                  </a:lnTo>
                  <a:lnTo>
                    <a:pt x="36037" y="49882"/>
                  </a:lnTo>
                  <a:lnTo>
                    <a:pt x="36450" y="49562"/>
                  </a:lnTo>
                  <a:lnTo>
                    <a:pt x="36676" y="49416"/>
                  </a:lnTo>
                  <a:lnTo>
                    <a:pt x="36902" y="49270"/>
                  </a:lnTo>
                  <a:lnTo>
                    <a:pt x="37142" y="49123"/>
                  </a:lnTo>
                  <a:lnTo>
                    <a:pt x="37395" y="48977"/>
                  </a:lnTo>
                  <a:lnTo>
                    <a:pt x="37674" y="48857"/>
                  </a:lnTo>
                  <a:lnTo>
                    <a:pt x="37967" y="48724"/>
                  </a:lnTo>
                  <a:lnTo>
                    <a:pt x="38393" y="48577"/>
                  </a:lnTo>
                  <a:lnTo>
                    <a:pt x="38859" y="48431"/>
                  </a:lnTo>
                  <a:lnTo>
                    <a:pt x="39365" y="48284"/>
                  </a:lnTo>
                  <a:lnTo>
                    <a:pt x="39884" y="48138"/>
                  </a:lnTo>
                  <a:lnTo>
                    <a:pt x="40443" y="48005"/>
                  </a:lnTo>
                  <a:lnTo>
                    <a:pt x="41016" y="47885"/>
                  </a:lnTo>
                  <a:lnTo>
                    <a:pt x="41615" y="47752"/>
                  </a:lnTo>
                  <a:lnTo>
                    <a:pt x="42227" y="47632"/>
                  </a:lnTo>
                  <a:lnTo>
                    <a:pt x="43492" y="47419"/>
                  </a:lnTo>
                  <a:lnTo>
                    <a:pt x="44770" y="47219"/>
                  </a:lnTo>
                  <a:lnTo>
                    <a:pt x="46061" y="47033"/>
                  </a:lnTo>
                  <a:lnTo>
                    <a:pt x="47326" y="46873"/>
                  </a:lnTo>
                  <a:lnTo>
                    <a:pt x="48537" y="46727"/>
                  </a:lnTo>
                  <a:lnTo>
                    <a:pt x="49682" y="46607"/>
                  </a:lnTo>
                  <a:lnTo>
                    <a:pt x="51612" y="46407"/>
                  </a:lnTo>
                  <a:lnTo>
                    <a:pt x="52930" y="46301"/>
                  </a:lnTo>
                  <a:lnTo>
                    <a:pt x="53410" y="46261"/>
                  </a:lnTo>
                  <a:lnTo>
                    <a:pt x="64645" y="1997"/>
                  </a:lnTo>
                  <a:lnTo>
                    <a:pt x="64379" y="1931"/>
                  </a:lnTo>
                  <a:lnTo>
                    <a:pt x="64059" y="1851"/>
                  </a:lnTo>
                  <a:lnTo>
                    <a:pt x="63620" y="1771"/>
                  </a:lnTo>
                  <a:lnTo>
                    <a:pt x="63074" y="1664"/>
                  </a:lnTo>
                  <a:lnTo>
                    <a:pt x="62422" y="1558"/>
                  </a:lnTo>
                  <a:lnTo>
                    <a:pt x="61677" y="1438"/>
                  </a:lnTo>
                  <a:lnTo>
                    <a:pt x="60838" y="1345"/>
                  </a:lnTo>
                  <a:lnTo>
                    <a:pt x="59919" y="1252"/>
                  </a:lnTo>
                  <a:lnTo>
                    <a:pt x="58921" y="1185"/>
                  </a:lnTo>
                  <a:lnTo>
                    <a:pt x="57843" y="1132"/>
                  </a:lnTo>
                  <a:lnTo>
                    <a:pt x="57283" y="1119"/>
                  </a:lnTo>
                  <a:lnTo>
                    <a:pt x="56711" y="1119"/>
                  </a:lnTo>
                  <a:lnTo>
                    <a:pt x="56125" y="1132"/>
                  </a:lnTo>
                  <a:lnTo>
                    <a:pt x="55526" y="1145"/>
                  </a:lnTo>
                  <a:lnTo>
                    <a:pt x="54914" y="1172"/>
                  </a:lnTo>
                  <a:lnTo>
                    <a:pt x="54288" y="1212"/>
                  </a:lnTo>
                  <a:lnTo>
                    <a:pt x="53649" y="1265"/>
                  </a:lnTo>
                  <a:lnTo>
                    <a:pt x="53010" y="1332"/>
                  </a:lnTo>
                  <a:lnTo>
                    <a:pt x="52358" y="1412"/>
                  </a:lnTo>
                  <a:lnTo>
                    <a:pt x="51692" y="1505"/>
                  </a:lnTo>
                  <a:lnTo>
                    <a:pt x="51280" y="1571"/>
                  </a:lnTo>
                  <a:lnTo>
                    <a:pt x="50854" y="1678"/>
                  </a:lnTo>
                  <a:lnTo>
                    <a:pt x="50414" y="1798"/>
                  </a:lnTo>
                  <a:lnTo>
                    <a:pt x="49962" y="1957"/>
                  </a:lnTo>
                  <a:lnTo>
                    <a:pt x="49509" y="2117"/>
                  </a:lnTo>
                  <a:lnTo>
                    <a:pt x="49043" y="2317"/>
                  </a:lnTo>
                  <a:lnTo>
                    <a:pt x="48564" y="2530"/>
                  </a:lnTo>
                  <a:lnTo>
                    <a:pt x="48085" y="2756"/>
                  </a:lnTo>
                  <a:lnTo>
                    <a:pt x="47605" y="2996"/>
                  </a:lnTo>
                  <a:lnTo>
                    <a:pt x="47126" y="3262"/>
                  </a:lnTo>
                  <a:lnTo>
                    <a:pt x="46634" y="3528"/>
                  </a:lnTo>
                  <a:lnTo>
                    <a:pt x="46154" y="3821"/>
                  </a:lnTo>
                  <a:lnTo>
                    <a:pt x="45662" y="4114"/>
                  </a:lnTo>
                  <a:lnTo>
                    <a:pt x="45183" y="4433"/>
                  </a:lnTo>
                  <a:lnTo>
                    <a:pt x="44690" y="4740"/>
                  </a:lnTo>
                  <a:lnTo>
                    <a:pt x="44211" y="5072"/>
                  </a:lnTo>
                  <a:lnTo>
                    <a:pt x="43279" y="5738"/>
                  </a:lnTo>
                  <a:lnTo>
                    <a:pt x="42360" y="6430"/>
                  </a:lnTo>
                  <a:lnTo>
                    <a:pt x="41482" y="7109"/>
                  </a:lnTo>
                  <a:lnTo>
                    <a:pt x="40656" y="7788"/>
                  </a:lnTo>
                  <a:lnTo>
                    <a:pt x="39871" y="8454"/>
                  </a:lnTo>
                  <a:lnTo>
                    <a:pt x="39165" y="9093"/>
                  </a:lnTo>
                  <a:lnTo>
                    <a:pt x="38526" y="9692"/>
                  </a:lnTo>
                  <a:lnTo>
                    <a:pt x="37967" y="10251"/>
                  </a:lnTo>
                  <a:lnTo>
                    <a:pt x="37821" y="10397"/>
                  </a:lnTo>
                  <a:lnTo>
                    <a:pt x="37661" y="10531"/>
                  </a:lnTo>
                  <a:lnTo>
                    <a:pt x="37488" y="10650"/>
                  </a:lnTo>
                  <a:lnTo>
                    <a:pt x="37328" y="10757"/>
                  </a:lnTo>
                  <a:lnTo>
                    <a:pt x="37155" y="10850"/>
                  </a:lnTo>
                  <a:lnTo>
                    <a:pt x="36982" y="10930"/>
                  </a:lnTo>
                  <a:lnTo>
                    <a:pt x="36809" y="10996"/>
                  </a:lnTo>
                  <a:lnTo>
                    <a:pt x="36636" y="11050"/>
                  </a:lnTo>
                  <a:lnTo>
                    <a:pt x="36463" y="11090"/>
                  </a:lnTo>
                  <a:lnTo>
                    <a:pt x="36290" y="11130"/>
                  </a:lnTo>
                  <a:lnTo>
                    <a:pt x="36117" y="11156"/>
                  </a:lnTo>
                  <a:lnTo>
                    <a:pt x="35957" y="11170"/>
                  </a:lnTo>
                  <a:lnTo>
                    <a:pt x="35624" y="11183"/>
                  </a:lnTo>
                  <a:lnTo>
                    <a:pt x="35305" y="11170"/>
                  </a:lnTo>
                  <a:lnTo>
                    <a:pt x="34999" y="11143"/>
                  </a:lnTo>
                  <a:lnTo>
                    <a:pt x="34732" y="11090"/>
                  </a:lnTo>
                  <a:lnTo>
                    <a:pt x="34479" y="11036"/>
                  </a:lnTo>
                  <a:lnTo>
                    <a:pt x="34266" y="10983"/>
                  </a:lnTo>
                  <a:lnTo>
                    <a:pt x="33973" y="10877"/>
                  </a:lnTo>
                  <a:lnTo>
                    <a:pt x="33854" y="10837"/>
                  </a:lnTo>
                  <a:lnTo>
                    <a:pt x="33694" y="10637"/>
                  </a:lnTo>
                  <a:lnTo>
                    <a:pt x="33468" y="10397"/>
                  </a:lnTo>
                  <a:lnTo>
                    <a:pt x="33175" y="10091"/>
                  </a:lnTo>
                  <a:lnTo>
                    <a:pt x="32789" y="9705"/>
                  </a:lnTo>
                  <a:lnTo>
                    <a:pt x="32323" y="9266"/>
                  </a:lnTo>
                  <a:lnTo>
                    <a:pt x="31764" y="8773"/>
                  </a:lnTo>
                  <a:lnTo>
                    <a:pt x="31125" y="8241"/>
                  </a:lnTo>
                  <a:lnTo>
                    <a:pt x="30765" y="7975"/>
                  </a:lnTo>
                  <a:lnTo>
                    <a:pt x="30392" y="7695"/>
                  </a:lnTo>
                  <a:lnTo>
                    <a:pt x="29993" y="7402"/>
                  </a:lnTo>
                  <a:lnTo>
                    <a:pt x="29567" y="7109"/>
                  </a:lnTo>
                  <a:lnTo>
                    <a:pt x="29128" y="6816"/>
                  </a:lnTo>
                  <a:lnTo>
                    <a:pt x="28675" y="6523"/>
                  </a:lnTo>
                  <a:lnTo>
                    <a:pt x="28183" y="6231"/>
                  </a:lnTo>
                  <a:lnTo>
                    <a:pt x="27677" y="5938"/>
                  </a:lnTo>
                  <a:lnTo>
                    <a:pt x="27144" y="5645"/>
                  </a:lnTo>
                  <a:lnTo>
                    <a:pt x="26598" y="5365"/>
                  </a:lnTo>
                  <a:lnTo>
                    <a:pt x="26026" y="5086"/>
                  </a:lnTo>
                  <a:lnTo>
                    <a:pt x="25440" y="4806"/>
                  </a:lnTo>
                  <a:lnTo>
                    <a:pt x="24815" y="4540"/>
                  </a:lnTo>
                  <a:lnTo>
                    <a:pt x="24176" y="4274"/>
                  </a:lnTo>
                  <a:lnTo>
                    <a:pt x="23523" y="4021"/>
                  </a:lnTo>
                  <a:lnTo>
                    <a:pt x="22844" y="3781"/>
                  </a:lnTo>
                  <a:lnTo>
                    <a:pt x="22125" y="3555"/>
                  </a:lnTo>
                  <a:lnTo>
                    <a:pt x="21393" y="3329"/>
                  </a:lnTo>
                  <a:lnTo>
                    <a:pt x="20648" y="3116"/>
                  </a:lnTo>
                  <a:lnTo>
                    <a:pt x="19862" y="2903"/>
                  </a:lnTo>
                  <a:lnTo>
                    <a:pt x="19077" y="2703"/>
                  </a:lnTo>
                  <a:lnTo>
                    <a:pt x="18265" y="2503"/>
                  </a:lnTo>
                  <a:lnTo>
                    <a:pt x="17453" y="2317"/>
                  </a:lnTo>
                  <a:lnTo>
                    <a:pt x="16641" y="2144"/>
                  </a:lnTo>
                  <a:lnTo>
                    <a:pt x="14990" y="1798"/>
                  </a:lnTo>
                  <a:lnTo>
                    <a:pt x="13339" y="1491"/>
                  </a:lnTo>
                  <a:lnTo>
                    <a:pt x="11742" y="1212"/>
                  </a:lnTo>
                  <a:lnTo>
                    <a:pt x="10198" y="959"/>
                  </a:lnTo>
                  <a:lnTo>
                    <a:pt x="8747" y="733"/>
                  </a:lnTo>
                  <a:lnTo>
                    <a:pt x="7402" y="546"/>
                  </a:lnTo>
                  <a:lnTo>
                    <a:pt x="6191" y="373"/>
                  </a:lnTo>
                  <a:lnTo>
                    <a:pt x="5139" y="240"/>
                  </a:lnTo>
                  <a:lnTo>
                    <a:pt x="3648" y="67"/>
                  </a:lnTo>
                  <a:lnTo>
                    <a:pt x="3102" y="0"/>
                  </a:lnTo>
                  <a:close/>
                </a:path>
              </a:pathLst>
            </a:cu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449;p22">
              <a:extLst>
                <a:ext uri="{FF2B5EF4-FFF2-40B4-BE49-F238E27FC236}">
                  <a16:creationId xmlns:a16="http://schemas.microsoft.com/office/drawing/2014/main" id="{DF1B1391-0A71-0D69-A200-86BD5EDE892A}"/>
                </a:ext>
              </a:extLst>
            </p:cNvPr>
            <p:cNvSpPr/>
            <p:nvPr/>
          </p:nvSpPr>
          <p:spPr>
            <a:xfrm>
              <a:off x="2604200" y="2709550"/>
              <a:ext cx="438000" cy="1009775"/>
            </a:xfrm>
            <a:custGeom>
              <a:avLst/>
              <a:gdLst/>
              <a:ahLst/>
              <a:cxnLst/>
              <a:rect l="l" t="t" r="r" b="b"/>
              <a:pathLst>
                <a:path w="17520" h="40391" extrusionOk="0">
                  <a:moveTo>
                    <a:pt x="8188" y="1"/>
                  </a:moveTo>
                  <a:lnTo>
                    <a:pt x="7948" y="14"/>
                  </a:lnTo>
                  <a:lnTo>
                    <a:pt x="7709" y="27"/>
                  </a:lnTo>
                  <a:lnTo>
                    <a:pt x="7229" y="94"/>
                  </a:lnTo>
                  <a:lnTo>
                    <a:pt x="6763" y="187"/>
                  </a:lnTo>
                  <a:lnTo>
                    <a:pt x="6311" y="307"/>
                  </a:lnTo>
                  <a:lnTo>
                    <a:pt x="5858" y="453"/>
                  </a:lnTo>
                  <a:lnTo>
                    <a:pt x="5406" y="626"/>
                  </a:lnTo>
                  <a:lnTo>
                    <a:pt x="4980" y="813"/>
                  </a:lnTo>
                  <a:lnTo>
                    <a:pt x="4554" y="1026"/>
                  </a:lnTo>
                  <a:lnTo>
                    <a:pt x="4154" y="1252"/>
                  </a:lnTo>
                  <a:lnTo>
                    <a:pt x="3755" y="1492"/>
                  </a:lnTo>
                  <a:lnTo>
                    <a:pt x="3382" y="1745"/>
                  </a:lnTo>
                  <a:lnTo>
                    <a:pt x="3009" y="2024"/>
                  </a:lnTo>
                  <a:lnTo>
                    <a:pt x="2663" y="2304"/>
                  </a:lnTo>
                  <a:lnTo>
                    <a:pt x="2344" y="2597"/>
                  </a:lnTo>
                  <a:lnTo>
                    <a:pt x="2024" y="2903"/>
                  </a:lnTo>
                  <a:lnTo>
                    <a:pt x="1731" y="3209"/>
                  </a:lnTo>
                  <a:lnTo>
                    <a:pt x="1465" y="3515"/>
                  </a:lnTo>
                  <a:lnTo>
                    <a:pt x="1212" y="3821"/>
                  </a:lnTo>
                  <a:lnTo>
                    <a:pt x="986" y="4141"/>
                  </a:lnTo>
                  <a:lnTo>
                    <a:pt x="773" y="4447"/>
                  </a:lnTo>
                  <a:lnTo>
                    <a:pt x="600" y="4753"/>
                  </a:lnTo>
                  <a:lnTo>
                    <a:pt x="440" y="5059"/>
                  </a:lnTo>
                  <a:lnTo>
                    <a:pt x="374" y="5219"/>
                  </a:lnTo>
                  <a:lnTo>
                    <a:pt x="307" y="5405"/>
                  </a:lnTo>
                  <a:lnTo>
                    <a:pt x="254" y="5618"/>
                  </a:lnTo>
                  <a:lnTo>
                    <a:pt x="201" y="5858"/>
                  </a:lnTo>
                  <a:lnTo>
                    <a:pt x="161" y="6111"/>
                  </a:lnTo>
                  <a:lnTo>
                    <a:pt x="121" y="6391"/>
                  </a:lnTo>
                  <a:lnTo>
                    <a:pt x="67" y="7003"/>
                  </a:lnTo>
                  <a:lnTo>
                    <a:pt x="27" y="7695"/>
                  </a:lnTo>
                  <a:lnTo>
                    <a:pt x="1" y="8454"/>
                  </a:lnTo>
                  <a:lnTo>
                    <a:pt x="1" y="9279"/>
                  </a:lnTo>
                  <a:lnTo>
                    <a:pt x="27" y="10171"/>
                  </a:lnTo>
                  <a:lnTo>
                    <a:pt x="54" y="11103"/>
                  </a:lnTo>
                  <a:lnTo>
                    <a:pt x="107" y="12088"/>
                  </a:lnTo>
                  <a:lnTo>
                    <a:pt x="174" y="13113"/>
                  </a:lnTo>
                  <a:lnTo>
                    <a:pt x="240" y="14165"/>
                  </a:lnTo>
                  <a:lnTo>
                    <a:pt x="320" y="15257"/>
                  </a:lnTo>
                  <a:lnTo>
                    <a:pt x="427" y="16362"/>
                  </a:lnTo>
                  <a:lnTo>
                    <a:pt x="640" y="18611"/>
                  </a:lnTo>
                  <a:lnTo>
                    <a:pt x="866" y="20874"/>
                  </a:lnTo>
                  <a:lnTo>
                    <a:pt x="1119" y="23111"/>
                  </a:lnTo>
                  <a:lnTo>
                    <a:pt x="1372" y="25268"/>
                  </a:lnTo>
                  <a:lnTo>
                    <a:pt x="1625" y="27278"/>
                  </a:lnTo>
                  <a:lnTo>
                    <a:pt x="2064" y="30739"/>
                  </a:lnTo>
                  <a:lnTo>
                    <a:pt x="2224" y="32070"/>
                  </a:lnTo>
                  <a:lnTo>
                    <a:pt x="2344" y="33082"/>
                  </a:lnTo>
                  <a:lnTo>
                    <a:pt x="2397" y="33495"/>
                  </a:lnTo>
                  <a:lnTo>
                    <a:pt x="2477" y="33894"/>
                  </a:lnTo>
                  <a:lnTo>
                    <a:pt x="2557" y="34280"/>
                  </a:lnTo>
                  <a:lnTo>
                    <a:pt x="2663" y="34666"/>
                  </a:lnTo>
                  <a:lnTo>
                    <a:pt x="2783" y="35026"/>
                  </a:lnTo>
                  <a:lnTo>
                    <a:pt x="2916" y="35385"/>
                  </a:lnTo>
                  <a:lnTo>
                    <a:pt x="3063" y="35731"/>
                  </a:lnTo>
                  <a:lnTo>
                    <a:pt x="3222" y="36064"/>
                  </a:lnTo>
                  <a:lnTo>
                    <a:pt x="3395" y="36383"/>
                  </a:lnTo>
                  <a:lnTo>
                    <a:pt x="3582" y="36690"/>
                  </a:lnTo>
                  <a:lnTo>
                    <a:pt x="3782" y="36996"/>
                  </a:lnTo>
                  <a:lnTo>
                    <a:pt x="4008" y="37275"/>
                  </a:lnTo>
                  <a:lnTo>
                    <a:pt x="4234" y="37555"/>
                  </a:lnTo>
                  <a:lnTo>
                    <a:pt x="4474" y="37808"/>
                  </a:lnTo>
                  <a:lnTo>
                    <a:pt x="4713" y="38061"/>
                  </a:lnTo>
                  <a:lnTo>
                    <a:pt x="4980" y="38300"/>
                  </a:lnTo>
                  <a:lnTo>
                    <a:pt x="5259" y="38527"/>
                  </a:lnTo>
                  <a:lnTo>
                    <a:pt x="5539" y="38740"/>
                  </a:lnTo>
                  <a:lnTo>
                    <a:pt x="5832" y="38939"/>
                  </a:lnTo>
                  <a:lnTo>
                    <a:pt x="6138" y="39126"/>
                  </a:lnTo>
                  <a:lnTo>
                    <a:pt x="6444" y="39299"/>
                  </a:lnTo>
                  <a:lnTo>
                    <a:pt x="6763" y="39472"/>
                  </a:lnTo>
                  <a:lnTo>
                    <a:pt x="7096" y="39618"/>
                  </a:lnTo>
                  <a:lnTo>
                    <a:pt x="7442" y="39751"/>
                  </a:lnTo>
                  <a:lnTo>
                    <a:pt x="7789" y="39885"/>
                  </a:lnTo>
                  <a:lnTo>
                    <a:pt x="8135" y="39991"/>
                  </a:lnTo>
                  <a:lnTo>
                    <a:pt x="8507" y="40084"/>
                  </a:lnTo>
                  <a:lnTo>
                    <a:pt x="8867" y="40177"/>
                  </a:lnTo>
                  <a:lnTo>
                    <a:pt x="9253" y="40244"/>
                  </a:lnTo>
                  <a:lnTo>
                    <a:pt x="9626" y="40311"/>
                  </a:lnTo>
                  <a:lnTo>
                    <a:pt x="10012" y="40350"/>
                  </a:lnTo>
                  <a:lnTo>
                    <a:pt x="10411" y="40390"/>
                  </a:lnTo>
                  <a:lnTo>
                    <a:pt x="10784" y="40390"/>
                  </a:lnTo>
                  <a:lnTo>
                    <a:pt x="10970" y="40377"/>
                  </a:lnTo>
                  <a:lnTo>
                    <a:pt x="11143" y="40350"/>
                  </a:lnTo>
                  <a:lnTo>
                    <a:pt x="11330" y="40311"/>
                  </a:lnTo>
                  <a:lnTo>
                    <a:pt x="11503" y="40257"/>
                  </a:lnTo>
                  <a:lnTo>
                    <a:pt x="11676" y="40204"/>
                  </a:lnTo>
                  <a:lnTo>
                    <a:pt x="11849" y="40137"/>
                  </a:lnTo>
                  <a:lnTo>
                    <a:pt x="12022" y="40071"/>
                  </a:lnTo>
                  <a:lnTo>
                    <a:pt x="12195" y="39978"/>
                  </a:lnTo>
                  <a:lnTo>
                    <a:pt x="12368" y="39885"/>
                  </a:lnTo>
                  <a:lnTo>
                    <a:pt x="12528" y="39791"/>
                  </a:lnTo>
                  <a:lnTo>
                    <a:pt x="12687" y="39672"/>
                  </a:lnTo>
                  <a:lnTo>
                    <a:pt x="12847" y="39552"/>
                  </a:lnTo>
                  <a:lnTo>
                    <a:pt x="13167" y="39285"/>
                  </a:lnTo>
                  <a:lnTo>
                    <a:pt x="13473" y="38993"/>
                  </a:lnTo>
                  <a:lnTo>
                    <a:pt x="13766" y="38660"/>
                  </a:lnTo>
                  <a:lnTo>
                    <a:pt x="14059" y="38287"/>
                  </a:lnTo>
                  <a:lnTo>
                    <a:pt x="14325" y="37901"/>
                  </a:lnTo>
                  <a:lnTo>
                    <a:pt x="14591" y="37488"/>
                  </a:lnTo>
                  <a:lnTo>
                    <a:pt x="14844" y="37036"/>
                  </a:lnTo>
                  <a:lnTo>
                    <a:pt x="15097" y="36570"/>
                  </a:lnTo>
                  <a:lnTo>
                    <a:pt x="15323" y="36077"/>
                  </a:lnTo>
                  <a:lnTo>
                    <a:pt x="15550" y="35558"/>
                  </a:lnTo>
                  <a:lnTo>
                    <a:pt x="15763" y="35026"/>
                  </a:lnTo>
                  <a:lnTo>
                    <a:pt x="15962" y="34466"/>
                  </a:lnTo>
                  <a:lnTo>
                    <a:pt x="16149" y="33894"/>
                  </a:lnTo>
                  <a:lnTo>
                    <a:pt x="16322" y="33308"/>
                  </a:lnTo>
                  <a:lnTo>
                    <a:pt x="16482" y="32709"/>
                  </a:lnTo>
                  <a:lnTo>
                    <a:pt x="16641" y="32083"/>
                  </a:lnTo>
                  <a:lnTo>
                    <a:pt x="16774" y="31458"/>
                  </a:lnTo>
                  <a:lnTo>
                    <a:pt x="16894" y="30819"/>
                  </a:lnTo>
                  <a:lnTo>
                    <a:pt x="17014" y="30166"/>
                  </a:lnTo>
                  <a:lnTo>
                    <a:pt x="17107" y="29501"/>
                  </a:lnTo>
                  <a:lnTo>
                    <a:pt x="17187" y="28835"/>
                  </a:lnTo>
                  <a:lnTo>
                    <a:pt x="17254" y="28156"/>
                  </a:lnTo>
                  <a:lnTo>
                    <a:pt x="17307" y="27477"/>
                  </a:lnTo>
                  <a:lnTo>
                    <a:pt x="17347" y="26798"/>
                  </a:lnTo>
                  <a:lnTo>
                    <a:pt x="17373" y="26120"/>
                  </a:lnTo>
                  <a:lnTo>
                    <a:pt x="17453" y="23151"/>
                  </a:lnTo>
                  <a:lnTo>
                    <a:pt x="17493" y="21527"/>
                  </a:lnTo>
                  <a:lnTo>
                    <a:pt x="17520" y="19823"/>
                  </a:lnTo>
                  <a:lnTo>
                    <a:pt x="17507" y="18079"/>
                  </a:lnTo>
                  <a:lnTo>
                    <a:pt x="17493" y="17200"/>
                  </a:lnTo>
                  <a:lnTo>
                    <a:pt x="17467" y="16308"/>
                  </a:lnTo>
                  <a:lnTo>
                    <a:pt x="17440" y="15416"/>
                  </a:lnTo>
                  <a:lnTo>
                    <a:pt x="17387" y="14538"/>
                  </a:lnTo>
                  <a:lnTo>
                    <a:pt x="17320" y="13646"/>
                  </a:lnTo>
                  <a:lnTo>
                    <a:pt x="17254" y="12767"/>
                  </a:lnTo>
                  <a:lnTo>
                    <a:pt x="17160" y="11902"/>
                  </a:lnTo>
                  <a:lnTo>
                    <a:pt x="17054" y="11037"/>
                  </a:lnTo>
                  <a:lnTo>
                    <a:pt x="16921" y="10198"/>
                  </a:lnTo>
                  <a:lnTo>
                    <a:pt x="16774" y="9373"/>
                  </a:lnTo>
                  <a:lnTo>
                    <a:pt x="16615" y="8561"/>
                  </a:lnTo>
                  <a:lnTo>
                    <a:pt x="16428" y="7788"/>
                  </a:lnTo>
                  <a:lnTo>
                    <a:pt x="16215" y="7016"/>
                  </a:lnTo>
                  <a:lnTo>
                    <a:pt x="16095" y="6657"/>
                  </a:lnTo>
                  <a:lnTo>
                    <a:pt x="15976" y="6284"/>
                  </a:lnTo>
                  <a:lnTo>
                    <a:pt x="15856" y="5938"/>
                  </a:lnTo>
                  <a:lnTo>
                    <a:pt x="15723" y="5592"/>
                  </a:lnTo>
                  <a:lnTo>
                    <a:pt x="15576" y="5246"/>
                  </a:lnTo>
                  <a:lnTo>
                    <a:pt x="15430" y="4913"/>
                  </a:lnTo>
                  <a:lnTo>
                    <a:pt x="15283" y="4593"/>
                  </a:lnTo>
                  <a:lnTo>
                    <a:pt x="15124" y="4287"/>
                  </a:lnTo>
                  <a:lnTo>
                    <a:pt x="14951" y="3981"/>
                  </a:lnTo>
                  <a:lnTo>
                    <a:pt x="14778" y="3688"/>
                  </a:lnTo>
                  <a:lnTo>
                    <a:pt x="14604" y="3409"/>
                  </a:lnTo>
                  <a:lnTo>
                    <a:pt x="14405" y="3129"/>
                  </a:lnTo>
                  <a:lnTo>
                    <a:pt x="14218" y="2876"/>
                  </a:lnTo>
                  <a:lnTo>
                    <a:pt x="14005" y="2623"/>
                  </a:lnTo>
                  <a:lnTo>
                    <a:pt x="13792" y="2384"/>
                  </a:lnTo>
                  <a:lnTo>
                    <a:pt x="13579" y="2157"/>
                  </a:lnTo>
                  <a:lnTo>
                    <a:pt x="13340" y="1931"/>
                  </a:lnTo>
                  <a:lnTo>
                    <a:pt x="13113" y="1731"/>
                  </a:lnTo>
                  <a:lnTo>
                    <a:pt x="12861" y="1545"/>
                  </a:lnTo>
                  <a:lnTo>
                    <a:pt x="12621" y="1359"/>
                  </a:lnTo>
                  <a:lnTo>
                    <a:pt x="12381" y="1199"/>
                  </a:lnTo>
                  <a:lnTo>
                    <a:pt x="12128" y="1039"/>
                  </a:lnTo>
                  <a:lnTo>
                    <a:pt x="11889" y="906"/>
                  </a:lnTo>
                  <a:lnTo>
                    <a:pt x="11636" y="773"/>
                  </a:lnTo>
                  <a:lnTo>
                    <a:pt x="11396" y="653"/>
                  </a:lnTo>
                  <a:lnTo>
                    <a:pt x="11143" y="546"/>
                  </a:lnTo>
                  <a:lnTo>
                    <a:pt x="10890" y="440"/>
                  </a:lnTo>
                  <a:lnTo>
                    <a:pt x="10651" y="347"/>
                  </a:lnTo>
                  <a:lnTo>
                    <a:pt x="10398" y="280"/>
                  </a:lnTo>
                  <a:lnTo>
                    <a:pt x="10158" y="214"/>
                  </a:lnTo>
                  <a:lnTo>
                    <a:pt x="9905" y="147"/>
                  </a:lnTo>
                  <a:lnTo>
                    <a:pt x="9652" y="107"/>
                  </a:lnTo>
                  <a:lnTo>
                    <a:pt x="9413" y="67"/>
                  </a:lnTo>
                  <a:lnTo>
                    <a:pt x="9160" y="27"/>
                  </a:lnTo>
                  <a:lnTo>
                    <a:pt x="8920" y="14"/>
                  </a:lnTo>
                  <a:lnTo>
                    <a:pt x="8680" y="1"/>
                  </a:lnTo>
                  <a:close/>
                </a:path>
              </a:pathLst>
            </a:custGeom>
            <a:solidFill>
              <a:srgbClr val="2230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450;p22">
              <a:extLst>
                <a:ext uri="{FF2B5EF4-FFF2-40B4-BE49-F238E27FC236}">
                  <a16:creationId xmlns:a16="http://schemas.microsoft.com/office/drawing/2014/main" id="{B2419D28-30A9-474B-B5D5-5070F856446A}"/>
                </a:ext>
              </a:extLst>
            </p:cNvPr>
            <p:cNvSpPr/>
            <p:nvPr/>
          </p:nvSpPr>
          <p:spPr>
            <a:xfrm>
              <a:off x="1974200" y="2808075"/>
              <a:ext cx="1440750" cy="2147300"/>
            </a:xfrm>
            <a:custGeom>
              <a:avLst/>
              <a:gdLst/>
              <a:ahLst/>
              <a:cxnLst/>
              <a:rect l="l" t="t" r="r" b="b"/>
              <a:pathLst>
                <a:path w="57630" h="85892" extrusionOk="0">
                  <a:moveTo>
                    <a:pt x="29181" y="0"/>
                  </a:moveTo>
                  <a:lnTo>
                    <a:pt x="28848" y="13"/>
                  </a:lnTo>
                  <a:lnTo>
                    <a:pt x="28529" y="53"/>
                  </a:lnTo>
                  <a:lnTo>
                    <a:pt x="28196" y="107"/>
                  </a:lnTo>
                  <a:lnTo>
                    <a:pt x="27877" y="173"/>
                  </a:lnTo>
                  <a:lnTo>
                    <a:pt x="27557" y="266"/>
                  </a:lnTo>
                  <a:lnTo>
                    <a:pt x="27238" y="373"/>
                  </a:lnTo>
                  <a:lnTo>
                    <a:pt x="26918" y="506"/>
                  </a:lnTo>
                  <a:lnTo>
                    <a:pt x="26599" y="639"/>
                  </a:lnTo>
                  <a:lnTo>
                    <a:pt x="26292" y="799"/>
                  </a:lnTo>
                  <a:lnTo>
                    <a:pt x="25986" y="972"/>
                  </a:lnTo>
                  <a:lnTo>
                    <a:pt x="25667" y="1158"/>
                  </a:lnTo>
                  <a:lnTo>
                    <a:pt x="25374" y="1358"/>
                  </a:lnTo>
                  <a:lnTo>
                    <a:pt x="25068" y="1571"/>
                  </a:lnTo>
                  <a:lnTo>
                    <a:pt x="24762" y="1784"/>
                  </a:lnTo>
                  <a:lnTo>
                    <a:pt x="24469" y="2024"/>
                  </a:lnTo>
                  <a:lnTo>
                    <a:pt x="24176" y="2277"/>
                  </a:lnTo>
                  <a:lnTo>
                    <a:pt x="23883" y="2529"/>
                  </a:lnTo>
                  <a:lnTo>
                    <a:pt x="23590" y="2796"/>
                  </a:lnTo>
                  <a:lnTo>
                    <a:pt x="23310" y="3075"/>
                  </a:lnTo>
                  <a:lnTo>
                    <a:pt x="23031" y="3355"/>
                  </a:lnTo>
                  <a:lnTo>
                    <a:pt x="22485" y="3954"/>
                  </a:lnTo>
                  <a:lnTo>
                    <a:pt x="21939" y="4580"/>
                  </a:lnTo>
                  <a:lnTo>
                    <a:pt x="21420" y="5219"/>
                  </a:lnTo>
                  <a:lnTo>
                    <a:pt x="20914" y="5884"/>
                  </a:lnTo>
                  <a:lnTo>
                    <a:pt x="20422" y="6550"/>
                  </a:lnTo>
                  <a:lnTo>
                    <a:pt x="19956" y="7242"/>
                  </a:lnTo>
                  <a:lnTo>
                    <a:pt x="19490" y="7921"/>
                  </a:lnTo>
                  <a:lnTo>
                    <a:pt x="19064" y="8613"/>
                  </a:lnTo>
                  <a:lnTo>
                    <a:pt x="18638" y="9279"/>
                  </a:lnTo>
                  <a:lnTo>
                    <a:pt x="18252" y="9958"/>
                  </a:lnTo>
                  <a:lnTo>
                    <a:pt x="17879" y="10597"/>
                  </a:lnTo>
                  <a:lnTo>
                    <a:pt x="17187" y="11835"/>
                  </a:lnTo>
                  <a:lnTo>
                    <a:pt x="16601" y="12940"/>
                  </a:lnTo>
                  <a:lnTo>
                    <a:pt x="15736" y="14630"/>
                  </a:lnTo>
                  <a:lnTo>
                    <a:pt x="15203" y="15655"/>
                  </a:lnTo>
                  <a:lnTo>
                    <a:pt x="14684" y="16694"/>
                  </a:lnTo>
                  <a:lnTo>
                    <a:pt x="14178" y="17759"/>
                  </a:lnTo>
                  <a:lnTo>
                    <a:pt x="13659" y="18837"/>
                  </a:lnTo>
                  <a:lnTo>
                    <a:pt x="13153" y="19955"/>
                  </a:lnTo>
                  <a:lnTo>
                    <a:pt x="12634" y="21074"/>
                  </a:lnTo>
                  <a:lnTo>
                    <a:pt x="12141" y="22218"/>
                  </a:lnTo>
                  <a:lnTo>
                    <a:pt x="11636" y="23377"/>
                  </a:lnTo>
                  <a:lnTo>
                    <a:pt x="11143" y="24548"/>
                  </a:lnTo>
                  <a:lnTo>
                    <a:pt x="10664" y="25733"/>
                  </a:lnTo>
                  <a:lnTo>
                    <a:pt x="10171" y="26918"/>
                  </a:lnTo>
                  <a:lnTo>
                    <a:pt x="9705" y="28116"/>
                  </a:lnTo>
                  <a:lnTo>
                    <a:pt x="9239" y="29314"/>
                  </a:lnTo>
                  <a:lnTo>
                    <a:pt x="8773" y="30525"/>
                  </a:lnTo>
                  <a:lnTo>
                    <a:pt x="8321" y="31723"/>
                  </a:lnTo>
                  <a:lnTo>
                    <a:pt x="7881" y="32935"/>
                  </a:lnTo>
                  <a:lnTo>
                    <a:pt x="7029" y="35331"/>
                  </a:lnTo>
                  <a:lnTo>
                    <a:pt x="6217" y="37714"/>
                  </a:lnTo>
                  <a:lnTo>
                    <a:pt x="5445" y="40044"/>
                  </a:lnTo>
                  <a:lnTo>
                    <a:pt x="4726" y="42320"/>
                  </a:lnTo>
                  <a:lnTo>
                    <a:pt x="4061" y="44517"/>
                  </a:lnTo>
                  <a:lnTo>
                    <a:pt x="3462" y="46633"/>
                  </a:lnTo>
                  <a:lnTo>
                    <a:pt x="3182" y="47658"/>
                  </a:lnTo>
                  <a:lnTo>
                    <a:pt x="2916" y="48644"/>
                  </a:lnTo>
                  <a:lnTo>
                    <a:pt x="2663" y="49602"/>
                  </a:lnTo>
                  <a:lnTo>
                    <a:pt x="2437" y="50534"/>
                  </a:lnTo>
                  <a:lnTo>
                    <a:pt x="2157" y="51732"/>
                  </a:lnTo>
                  <a:lnTo>
                    <a:pt x="1891" y="52903"/>
                  </a:lnTo>
                  <a:lnTo>
                    <a:pt x="1638" y="54062"/>
                  </a:lnTo>
                  <a:lnTo>
                    <a:pt x="1412" y="55207"/>
                  </a:lnTo>
                  <a:lnTo>
                    <a:pt x="1199" y="56338"/>
                  </a:lnTo>
                  <a:lnTo>
                    <a:pt x="1012" y="57443"/>
                  </a:lnTo>
                  <a:lnTo>
                    <a:pt x="839" y="58521"/>
                  </a:lnTo>
                  <a:lnTo>
                    <a:pt x="679" y="59586"/>
                  </a:lnTo>
                  <a:lnTo>
                    <a:pt x="533" y="60638"/>
                  </a:lnTo>
                  <a:lnTo>
                    <a:pt x="413" y="61663"/>
                  </a:lnTo>
                  <a:lnTo>
                    <a:pt x="307" y="62675"/>
                  </a:lnTo>
                  <a:lnTo>
                    <a:pt x="214" y="63660"/>
                  </a:lnTo>
                  <a:lnTo>
                    <a:pt x="134" y="64632"/>
                  </a:lnTo>
                  <a:lnTo>
                    <a:pt x="80" y="65577"/>
                  </a:lnTo>
                  <a:lnTo>
                    <a:pt x="40" y="66495"/>
                  </a:lnTo>
                  <a:lnTo>
                    <a:pt x="14" y="67401"/>
                  </a:lnTo>
                  <a:lnTo>
                    <a:pt x="1" y="68279"/>
                  </a:lnTo>
                  <a:lnTo>
                    <a:pt x="14" y="69131"/>
                  </a:lnTo>
                  <a:lnTo>
                    <a:pt x="40" y="69957"/>
                  </a:lnTo>
                  <a:lnTo>
                    <a:pt x="80" y="70769"/>
                  </a:lnTo>
                  <a:lnTo>
                    <a:pt x="134" y="71554"/>
                  </a:lnTo>
                  <a:lnTo>
                    <a:pt x="200" y="72313"/>
                  </a:lnTo>
                  <a:lnTo>
                    <a:pt x="293" y="73058"/>
                  </a:lnTo>
                  <a:lnTo>
                    <a:pt x="400" y="73764"/>
                  </a:lnTo>
                  <a:lnTo>
                    <a:pt x="506" y="74443"/>
                  </a:lnTo>
                  <a:lnTo>
                    <a:pt x="640" y="75109"/>
                  </a:lnTo>
                  <a:lnTo>
                    <a:pt x="799" y="75734"/>
                  </a:lnTo>
                  <a:lnTo>
                    <a:pt x="959" y="76347"/>
                  </a:lnTo>
                  <a:lnTo>
                    <a:pt x="1132" y="76919"/>
                  </a:lnTo>
                  <a:lnTo>
                    <a:pt x="1332" y="77478"/>
                  </a:lnTo>
                  <a:lnTo>
                    <a:pt x="1545" y="77997"/>
                  </a:lnTo>
                  <a:lnTo>
                    <a:pt x="1758" y="78490"/>
                  </a:lnTo>
                  <a:lnTo>
                    <a:pt x="1891" y="78729"/>
                  </a:lnTo>
                  <a:lnTo>
                    <a:pt x="2037" y="78969"/>
                  </a:lnTo>
                  <a:lnTo>
                    <a:pt x="2197" y="79209"/>
                  </a:lnTo>
                  <a:lnTo>
                    <a:pt x="2383" y="79435"/>
                  </a:lnTo>
                  <a:lnTo>
                    <a:pt x="2583" y="79675"/>
                  </a:lnTo>
                  <a:lnTo>
                    <a:pt x="2796" y="79901"/>
                  </a:lnTo>
                  <a:lnTo>
                    <a:pt x="3036" y="80127"/>
                  </a:lnTo>
                  <a:lnTo>
                    <a:pt x="3289" y="80354"/>
                  </a:lnTo>
                  <a:lnTo>
                    <a:pt x="3555" y="80567"/>
                  </a:lnTo>
                  <a:lnTo>
                    <a:pt x="3848" y="80780"/>
                  </a:lnTo>
                  <a:lnTo>
                    <a:pt x="4154" y="81006"/>
                  </a:lnTo>
                  <a:lnTo>
                    <a:pt x="4460" y="81206"/>
                  </a:lnTo>
                  <a:lnTo>
                    <a:pt x="4793" y="81419"/>
                  </a:lnTo>
                  <a:lnTo>
                    <a:pt x="5152" y="81618"/>
                  </a:lnTo>
                  <a:lnTo>
                    <a:pt x="5512" y="81818"/>
                  </a:lnTo>
                  <a:lnTo>
                    <a:pt x="5885" y="82018"/>
                  </a:lnTo>
                  <a:lnTo>
                    <a:pt x="6271" y="82217"/>
                  </a:lnTo>
                  <a:lnTo>
                    <a:pt x="6670" y="82404"/>
                  </a:lnTo>
                  <a:lnTo>
                    <a:pt x="7083" y="82590"/>
                  </a:lnTo>
                  <a:lnTo>
                    <a:pt x="7509" y="82776"/>
                  </a:lnTo>
                  <a:lnTo>
                    <a:pt x="7948" y="82949"/>
                  </a:lnTo>
                  <a:lnTo>
                    <a:pt x="8401" y="83123"/>
                  </a:lnTo>
                  <a:lnTo>
                    <a:pt x="9332" y="83455"/>
                  </a:lnTo>
                  <a:lnTo>
                    <a:pt x="10291" y="83775"/>
                  </a:lnTo>
                  <a:lnTo>
                    <a:pt x="11303" y="84081"/>
                  </a:lnTo>
                  <a:lnTo>
                    <a:pt x="12341" y="84347"/>
                  </a:lnTo>
                  <a:lnTo>
                    <a:pt x="13406" y="84614"/>
                  </a:lnTo>
                  <a:lnTo>
                    <a:pt x="14498" y="84853"/>
                  </a:lnTo>
                  <a:lnTo>
                    <a:pt x="15616" y="85066"/>
                  </a:lnTo>
                  <a:lnTo>
                    <a:pt x="16761" y="85253"/>
                  </a:lnTo>
                  <a:lnTo>
                    <a:pt x="17906" y="85426"/>
                  </a:lnTo>
                  <a:lnTo>
                    <a:pt x="19077" y="85572"/>
                  </a:lnTo>
                  <a:lnTo>
                    <a:pt x="20249" y="85692"/>
                  </a:lnTo>
                  <a:lnTo>
                    <a:pt x="21433" y="85785"/>
                  </a:lnTo>
                  <a:lnTo>
                    <a:pt x="22605" y="85852"/>
                  </a:lnTo>
                  <a:lnTo>
                    <a:pt x="23790" y="85878"/>
                  </a:lnTo>
                  <a:lnTo>
                    <a:pt x="24975" y="85892"/>
                  </a:lnTo>
                  <a:lnTo>
                    <a:pt x="26146" y="85878"/>
                  </a:lnTo>
                  <a:lnTo>
                    <a:pt x="27304" y="85825"/>
                  </a:lnTo>
                  <a:lnTo>
                    <a:pt x="27877" y="85785"/>
                  </a:lnTo>
                  <a:lnTo>
                    <a:pt x="28449" y="85745"/>
                  </a:lnTo>
                  <a:lnTo>
                    <a:pt x="29021" y="85692"/>
                  </a:lnTo>
                  <a:lnTo>
                    <a:pt x="29581" y="85625"/>
                  </a:lnTo>
                  <a:lnTo>
                    <a:pt x="30140" y="85559"/>
                  </a:lnTo>
                  <a:lnTo>
                    <a:pt x="30686" y="85479"/>
                  </a:lnTo>
                  <a:lnTo>
                    <a:pt x="31231" y="85399"/>
                  </a:lnTo>
                  <a:lnTo>
                    <a:pt x="31777" y="85306"/>
                  </a:lnTo>
                  <a:lnTo>
                    <a:pt x="32310" y="85199"/>
                  </a:lnTo>
                  <a:lnTo>
                    <a:pt x="32855" y="85093"/>
                  </a:lnTo>
                  <a:lnTo>
                    <a:pt x="33947" y="84840"/>
                  </a:lnTo>
                  <a:lnTo>
                    <a:pt x="35052" y="84560"/>
                  </a:lnTo>
                  <a:lnTo>
                    <a:pt x="36157" y="84241"/>
                  </a:lnTo>
                  <a:lnTo>
                    <a:pt x="37275" y="83908"/>
                  </a:lnTo>
                  <a:lnTo>
                    <a:pt x="38393" y="83535"/>
                  </a:lnTo>
                  <a:lnTo>
                    <a:pt x="39512" y="83149"/>
                  </a:lnTo>
                  <a:lnTo>
                    <a:pt x="40630" y="82750"/>
                  </a:lnTo>
                  <a:lnTo>
                    <a:pt x="41735" y="82337"/>
                  </a:lnTo>
                  <a:lnTo>
                    <a:pt x="42826" y="81898"/>
                  </a:lnTo>
                  <a:lnTo>
                    <a:pt x="43905" y="81459"/>
                  </a:lnTo>
                  <a:lnTo>
                    <a:pt x="44970" y="81006"/>
                  </a:lnTo>
                  <a:lnTo>
                    <a:pt x="46008" y="80540"/>
                  </a:lnTo>
                  <a:lnTo>
                    <a:pt x="47033" y="80087"/>
                  </a:lnTo>
                  <a:lnTo>
                    <a:pt x="48018" y="79635"/>
                  </a:lnTo>
                  <a:lnTo>
                    <a:pt x="48977" y="79182"/>
                  </a:lnTo>
                  <a:lnTo>
                    <a:pt x="49909" y="78729"/>
                  </a:lnTo>
                  <a:lnTo>
                    <a:pt x="50800" y="78290"/>
                  </a:lnTo>
                  <a:lnTo>
                    <a:pt x="52451" y="77451"/>
                  </a:lnTo>
                  <a:lnTo>
                    <a:pt x="53929" y="76679"/>
                  </a:lnTo>
                  <a:lnTo>
                    <a:pt x="55194" y="75987"/>
                  </a:lnTo>
                  <a:lnTo>
                    <a:pt x="56219" y="75428"/>
                  </a:lnTo>
                  <a:lnTo>
                    <a:pt x="56977" y="74989"/>
                  </a:lnTo>
                  <a:lnTo>
                    <a:pt x="57630" y="74616"/>
                  </a:lnTo>
                  <a:lnTo>
                    <a:pt x="52997" y="63234"/>
                  </a:lnTo>
                  <a:lnTo>
                    <a:pt x="52624" y="63127"/>
                  </a:lnTo>
                  <a:lnTo>
                    <a:pt x="51586" y="62821"/>
                  </a:lnTo>
                  <a:lnTo>
                    <a:pt x="50015" y="62382"/>
                  </a:lnTo>
                  <a:lnTo>
                    <a:pt x="49083" y="62129"/>
                  </a:lnTo>
                  <a:lnTo>
                    <a:pt x="48058" y="61863"/>
                  </a:lnTo>
                  <a:lnTo>
                    <a:pt x="46967" y="61583"/>
                  </a:lnTo>
                  <a:lnTo>
                    <a:pt x="45822" y="61304"/>
                  </a:lnTo>
                  <a:lnTo>
                    <a:pt x="44637" y="61024"/>
                  </a:lnTo>
                  <a:lnTo>
                    <a:pt x="43452" y="60758"/>
                  </a:lnTo>
                  <a:lnTo>
                    <a:pt x="42254" y="60518"/>
                  </a:lnTo>
                  <a:lnTo>
                    <a:pt x="41069" y="60305"/>
                  </a:lnTo>
                  <a:lnTo>
                    <a:pt x="39911" y="60119"/>
                  </a:lnTo>
                  <a:lnTo>
                    <a:pt x="39365" y="60039"/>
                  </a:lnTo>
                  <a:lnTo>
                    <a:pt x="38819" y="59972"/>
                  </a:lnTo>
                  <a:lnTo>
                    <a:pt x="37741" y="59839"/>
                  </a:lnTo>
                  <a:lnTo>
                    <a:pt x="36689" y="59693"/>
                  </a:lnTo>
                  <a:lnTo>
                    <a:pt x="35664" y="59533"/>
                  </a:lnTo>
                  <a:lnTo>
                    <a:pt x="34666" y="59373"/>
                  </a:lnTo>
                  <a:lnTo>
                    <a:pt x="33694" y="59200"/>
                  </a:lnTo>
                  <a:lnTo>
                    <a:pt x="32776" y="59027"/>
                  </a:lnTo>
                  <a:lnTo>
                    <a:pt x="31112" y="58708"/>
                  </a:lnTo>
                  <a:lnTo>
                    <a:pt x="29700" y="58415"/>
                  </a:lnTo>
                  <a:lnTo>
                    <a:pt x="28635" y="58175"/>
                  </a:lnTo>
                  <a:lnTo>
                    <a:pt x="27704" y="57949"/>
                  </a:lnTo>
                  <a:lnTo>
                    <a:pt x="27983" y="57283"/>
                  </a:lnTo>
                  <a:lnTo>
                    <a:pt x="28742" y="55446"/>
                  </a:lnTo>
                  <a:lnTo>
                    <a:pt x="29261" y="54155"/>
                  </a:lnTo>
                  <a:lnTo>
                    <a:pt x="29860" y="52651"/>
                  </a:lnTo>
                  <a:lnTo>
                    <a:pt x="30512" y="50960"/>
                  </a:lnTo>
                  <a:lnTo>
                    <a:pt x="31205" y="49123"/>
                  </a:lnTo>
                  <a:lnTo>
                    <a:pt x="31910" y="47139"/>
                  </a:lnTo>
                  <a:lnTo>
                    <a:pt x="32629" y="45062"/>
                  </a:lnTo>
                  <a:lnTo>
                    <a:pt x="32989" y="43984"/>
                  </a:lnTo>
                  <a:lnTo>
                    <a:pt x="33348" y="42906"/>
                  </a:lnTo>
                  <a:lnTo>
                    <a:pt x="33694" y="41814"/>
                  </a:lnTo>
                  <a:lnTo>
                    <a:pt x="34027" y="40696"/>
                  </a:lnTo>
                  <a:lnTo>
                    <a:pt x="34360" y="39591"/>
                  </a:lnTo>
                  <a:lnTo>
                    <a:pt x="34679" y="38473"/>
                  </a:lnTo>
                  <a:lnTo>
                    <a:pt x="34985" y="37368"/>
                  </a:lnTo>
                  <a:lnTo>
                    <a:pt x="35265" y="36263"/>
                  </a:lnTo>
                  <a:lnTo>
                    <a:pt x="35531" y="35158"/>
                  </a:lnTo>
                  <a:lnTo>
                    <a:pt x="35784" y="34080"/>
                  </a:lnTo>
                  <a:lnTo>
                    <a:pt x="36010" y="33001"/>
                  </a:lnTo>
                  <a:lnTo>
                    <a:pt x="36210" y="31950"/>
                  </a:lnTo>
                  <a:lnTo>
                    <a:pt x="36397" y="30885"/>
                  </a:lnTo>
                  <a:lnTo>
                    <a:pt x="36570" y="29793"/>
                  </a:lnTo>
                  <a:lnTo>
                    <a:pt x="36729" y="28662"/>
                  </a:lnTo>
                  <a:lnTo>
                    <a:pt x="36876" y="27517"/>
                  </a:lnTo>
                  <a:lnTo>
                    <a:pt x="36996" y="26332"/>
                  </a:lnTo>
                  <a:lnTo>
                    <a:pt x="37115" y="25134"/>
                  </a:lnTo>
                  <a:lnTo>
                    <a:pt x="37209" y="23922"/>
                  </a:lnTo>
                  <a:lnTo>
                    <a:pt x="37288" y="22698"/>
                  </a:lnTo>
                  <a:lnTo>
                    <a:pt x="37355" y="21473"/>
                  </a:lnTo>
                  <a:lnTo>
                    <a:pt x="37395" y="20235"/>
                  </a:lnTo>
                  <a:lnTo>
                    <a:pt x="37408" y="19010"/>
                  </a:lnTo>
                  <a:lnTo>
                    <a:pt x="37408" y="17772"/>
                  </a:lnTo>
                  <a:lnTo>
                    <a:pt x="37382" y="16561"/>
                  </a:lnTo>
                  <a:lnTo>
                    <a:pt x="37328" y="15349"/>
                  </a:lnTo>
                  <a:lnTo>
                    <a:pt x="37249" y="14164"/>
                  </a:lnTo>
                  <a:lnTo>
                    <a:pt x="37155" y="12993"/>
                  </a:lnTo>
                  <a:lnTo>
                    <a:pt x="37022" y="11848"/>
                  </a:lnTo>
                  <a:lnTo>
                    <a:pt x="36942" y="11289"/>
                  </a:lnTo>
                  <a:lnTo>
                    <a:pt x="36862" y="10730"/>
                  </a:lnTo>
                  <a:lnTo>
                    <a:pt x="36769" y="10184"/>
                  </a:lnTo>
                  <a:lnTo>
                    <a:pt x="36676" y="9652"/>
                  </a:lnTo>
                  <a:lnTo>
                    <a:pt x="36570" y="9119"/>
                  </a:lnTo>
                  <a:lnTo>
                    <a:pt x="36463" y="8600"/>
                  </a:lnTo>
                  <a:lnTo>
                    <a:pt x="36343" y="8094"/>
                  </a:lnTo>
                  <a:lnTo>
                    <a:pt x="36210" y="7601"/>
                  </a:lnTo>
                  <a:lnTo>
                    <a:pt x="36077" y="7109"/>
                  </a:lnTo>
                  <a:lnTo>
                    <a:pt x="35944" y="6630"/>
                  </a:lnTo>
                  <a:lnTo>
                    <a:pt x="35784" y="6177"/>
                  </a:lnTo>
                  <a:lnTo>
                    <a:pt x="35624" y="5724"/>
                  </a:lnTo>
                  <a:lnTo>
                    <a:pt x="35465" y="5285"/>
                  </a:lnTo>
                  <a:lnTo>
                    <a:pt x="35278" y="4859"/>
                  </a:lnTo>
                  <a:lnTo>
                    <a:pt x="35092" y="4446"/>
                  </a:lnTo>
                  <a:lnTo>
                    <a:pt x="34906" y="4060"/>
                  </a:lnTo>
                  <a:lnTo>
                    <a:pt x="34693" y="3674"/>
                  </a:lnTo>
                  <a:lnTo>
                    <a:pt x="34480" y="3315"/>
                  </a:lnTo>
                  <a:lnTo>
                    <a:pt x="34267" y="2969"/>
                  </a:lnTo>
                  <a:lnTo>
                    <a:pt x="34027" y="2636"/>
                  </a:lnTo>
                  <a:lnTo>
                    <a:pt x="33787" y="2316"/>
                  </a:lnTo>
                  <a:lnTo>
                    <a:pt x="33548" y="2024"/>
                  </a:lnTo>
                  <a:lnTo>
                    <a:pt x="33281" y="1744"/>
                  </a:lnTo>
                  <a:lnTo>
                    <a:pt x="33015" y="1491"/>
                  </a:lnTo>
                  <a:lnTo>
                    <a:pt x="32736" y="1251"/>
                  </a:lnTo>
                  <a:lnTo>
                    <a:pt x="32443" y="1025"/>
                  </a:lnTo>
                  <a:lnTo>
                    <a:pt x="32137" y="825"/>
                  </a:lnTo>
                  <a:lnTo>
                    <a:pt x="31830" y="639"/>
                  </a:lnTo>
                  <a:lnTo>
                    <a:pt x="31511" y="493"/>
                  </a:lnTo>
                  <a:lnTo>
                    <a:pt x="31178" y="346"/>
                  </a:lnTo>
                  <a:lnTo>
                    <a:pt x="30845" y="240"/>
                  </a:lnTo>
                  <a:lnTo>
                    <a:pt x="30512" y="147"/>
                  </a:lnTo>
                  <a:lnTo>
                    <a:pt x="30180" y="80"/>
                  </a:lnTo>
                  <a:lnTo>
                    <a:pt x="29847" y="27"/>
                  </a:lnTo>
                  <a:lnTo>
                    <a:pt x="29514" y="0"/>
                  </a:lnTo>
                  <a:close/>
                </a:path>
              </a:pathLst>
            </a:custGeom>
            <a:solidFill>
              <a:srgbClr val="3ACD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451;p22">
              <a:extLst>
                <a:ext uri="{FF2B5EF4-FFF2-40B4-BE49-F238E27FC236}">
                  <a16:creationId xmlns:a16="http://schemas.microsoft.com/office/drawing/2014/main" id="{F2BB0C8A-4280-F92C-598D-8A3EBD3B211E}"/>
                </a:ext>
              </a:extLst>
            </p:cNvPr>
            <p:cNvSpPr/>
            <p:nvPr/>
          </p:nvSpPr>
          <p:spPr>
            <a:xfrm>
              <a:off x="3251850" y="4040450"/>
              <a:ext cx="871000" cy="726900"/>
            </a:xfrm>
            <a:custGeom>
              <a:avLst/>
              <a:gdLst/>
              <a:ahLst/>
              <a:cxnLst/>
              <a:rect l="l" t="t" r="r" b="b"/>
              <a:pathLst>
                <a:path w="34840" h="29076" extrusionOk="0">
                  <a:moveTo>
                    <a:pt x="18066" y="1"/>
                  </a:moveTo>
                  <a:lnTo>
                    <a:pt x="17866" y="54"/>
                  </a:lnTo>
                  <a:lnTo>
                    <a:pt x="17666" y="121"/>
                  </a:lnTo>
                  <a:lnTo>
                    <a:pt x="17453" y="214"/>
                  </a:lnTo>
                  <a:lnTo>
                    <a:pt x="17253" y="334"/>
                  </a:lnTo>
                  <a:lnTo>
                    <a:pt x="17041" y="467"/>
                  </a:lnTo>
                  <a:lnTo>
                    <a:pt x="16814" y="613"/>
                  </a:lnTo>
                  <a:lnTo>
                    <a:pt x="16601" y="786"/>
                  </a:lnTo>
                  <a:lnTo>
                    <a:pt x="16375" y="973"/>
                  </a:lnTo>
                  <a:lnTo>
                    <a:pt x="15909" y="1372"/>
                  </a:lnTo>
                  <a:lnTo>
                    <a:pt x="14977" y="2251"/>
                  </a:lnTo>
                  <a:lnTo>
                    <a:pt x="14511" y="2677"/>
                  </a:lnTo>
                  <a:lnTo>
                    <a:pt x="14032" y="3089"/>
                  </a:lnTo>
                  <a:lnTo>
                    <a:pt x="13806" y="3276"/>
                  </a:lnTo>
                  <a:lnTo>
                    <a:pt x="13566" y="3449"/>
                  </a:lnTo>
                  <a:lnTo>
                    <a:pt x="13340" y="3608"/>
                  </a:lnTo>
                  <a:lnTo>
                    <a:pt x="13100" y="3755"/>
                  </a:lnTo>
                  <a:lnTo>
                    <a:pt x="12874" y="3888"/>
                  </a:lnTo>
                  <a:lnTo>
                    <a:pt x="12647" y="3981"/>
                  </a:lnTo>
                  <a:lnTo>
                    <a:pt x="12421" y="4061"/>
                  </a:lnTo>
                  <a:lnTo>
                    <a:pt x="12208" y="4114"/>
                  </a:lnTo>
                  <a:lnTo>
                    <a:pt x="11769" y="4208"/>
                  </a:lnTo>
                  <a:lnTo>
                    <a:pt x="11329" y="4327"/>
                  </a:lnTo>
                  <a:lnTo>
                    <a:pt x="10890" y="4474"/>
                  </a:lnTo>
                  <a:lnTo>
                    <a:pt x="10438" y="4647"/>
                  </a:lnTo>
                  <a:lnTo>
                    <a:pt x="9998" y="4833"/>
                  </a:lnTo>
                  <a:lnTo>
                    <a:pt x="9546" y="5046"/>
                  </a:lnTo>
                  <a:lnTo>
                    <a:pt x="9093" y="5273"/>
                  </a:lnTo>
                  <a:lnTo>
                    <a:pt x="8627" y="5525"/>
                  </a:lnTo>
                  <a:lnTo>
                    <a:pt x="8174" y="5792"/>
                  </a:lnTo>
                  <a:lnTo>
                    <a:pt x="7709" y="6071"/>
                  </a:lnTo>
                  <a:lnTo>
                    <a:pt x="6777" y="6657"/>
                  </a:lnTo>
                  <a:lnTo>
                    <a:pt x="5831" y="7283"/>
                  </a:lnTo>
                  <a:lnTo>
                    <a:pt x="4873" y="7935"/>
                  </a:lnTo>
                  <a:lnTo>
                    <a:pt x="4633" y="8095"/>
                  </a:lnTo>
                  <a:lnTo>
                    <a:pt x="4394" y="8281"/>
                  </a:lnTo>
                  <a:lnTo>
                    <a:pt x="4154" y="8494"/>
                  </a:lnTo>
                  <a:lnTo>
                    <a:pt x="3915" y="8707"/>
                  </a:lnTo>
                  <a:lnTo>
                    <a:pt x="3662" y="8933"/>
                  </a:lnTo>
                  <a:lnTo>
                    <a:pt x="3422" y="9173"/>
                  </a:lnTo>
                  <a:lnTo>
                    <a:pt x="3182" y="9426"/>
                  </a:lnTo>
                  <a:lnTo>
                    <a:pt x="2956" y="9706"/>
                  </a:lnTo>
                  <a:lnTo>
                    <a:pt x="2716" y="9985"/>
                  </a:lnTo>
                  <a:lnTo>
                    <a:pt x="2490" y="10278"/>
                  </a:lnTo>
                  <a:lnTo>
                    <a:pt x="2264" y="10584"/>
                  </a:lnTo>
                  <a:lnTo>
                    <a:pt x="2051" y="10890"/>
                  </a:lnTo>
                  <a:lnTo>
                    <a:pt x="1838" y="11223"/>
                  </a:lnTo>
                  <a:lnTo>
                    <a:pt x="1638" y="11556"/>
                  </a:lnTo>
                  <a:lnTo>
                    <a:pt x="1452" y="11902"/>
                  </a:lnTo>
                  <a:lnTo>
                    <a:pt x="1265" y="12248"/>
                  </a:lnTo>
                  <a:lnTo>
                    <a:pt x="1092" y="12608"/>
                  </a:lnTo>
                  <a:lnTo>
                    <a:pt x="919" y="12980"/>
                  </a:lnTo>
                  <a:lnTo>
                    <a:pt x="773" y="13366"/>
                  </a:lnTo>
                  <a:lnTo>
                    <a:pt x="626" y="13739"/>
                  </a:lnTo>
                  <a:lnTo>
                    <a:pt x="493" y="14139"/>
                  </a:lnTo>
                  <a:lnTo>
                    <a:pt x="387" y="14538"/>
                  </a:lnTo>
                  <a:lnTo>
                    <a:pt x="280" y="14937"/>
                  </a:lnTo>
                  <a:lnTo>
                    <a:pt x="200" y="15350"/>
                  </a:lnTo>
                  <a:lnTo>
                    <a:pt x="120" y="15763"/>
                  </a:lnTo>
                  <a:lnTo>
                    <a:pt x="67" y="16189"/>
                  </a:lnTo>
                  <a:lnTo>
                    <a:pt x="27" y="16615"/>
                  </a:lnTo>
                  <a:lnTo>
                    <a:pt x="14" y="17041"/>
                  </a:lnTo>
                  <a:lnTo>
                    <a:pt x="1" y="17467"/>
                  </a:lnTo>
                  <a:lnTo>
                    <a:pt x="27" y="17906"/>
                  </a:lnTo>
                  <a:lnTo>
                    <a:pt x="54" y="18345"/>
                  </a:lnTo>
                  <a:lnTo>
                    <a:pt x="120" y="18785"/>
                  </a:lnTo>
                  <a:lnTo>
                    <a:pt x="254" y="19637"/>
                  </a:lnTo>
                  <a:lnTo>
                    <a:pt x="400" y="20449"/>
                  </a:lnTo>
                  <a:lnTo>
                    <a:pt x="560" y="21207"/>
                  </a:lnTo>
                  <a:lnTo>
                    <a:pt x="720" y="21913"/>
                  </a:lnTo>
                  <a:lnTo>
                    <a:pt x="906" y="22592"/>
                  </a:lnTo>
                  <a:lnTo>
                    <a:pt x="1106" y="23218"/>
                  </a:lnTo>
                  <a:lnTo>
                    <a:pt x="1212" y="23510"/>
                  </a:lnTo>
                  <a:lnTo>
                    <a:pt x="1319" y="23803"/>
                  </a:lnTo>
                  <a:lnTo>
                    <a:pt x="1438" y="24083"/>
                  </a:lnTo>
                  <a:lnTo>
                    <a:pt x="1558" y="24349"/>
                  </a:lnTo>
                  <a:lnTo>
                    <a:pt x="1691" y="24615"/>
                  </a:lnTo>
                  <a:lnTo>
                    <a:pt x="1824" y="24855"/>
                  </a:lnTo>
                  <a:lnTo>
                    <a:pt x="1971" y="25108"/>
                  </a:lnTo>
                  <a:lnTo>
                    <a:pt x="2117" y="25334"/>
                  </a:lnTo>
                  <a:lnTo>
                    <a:pt x="2277" y="25561"/>
                  </a:lnTo>
                  <a:lnTo>
                    <a:pt x="2437" y="25774"/>
                  </a:lnTo>
                  <a:lnTo>
                    <a:pt x="2610" y="25987"/>
                  </a:lnTo>
                  <a:lnTo>
                    <a:pt x="2783" y="26186"/>
                  </a:lnTo>
                  <a:lnTo>
                    <a:pt x="2969" y="26373"/>
                  </a:lnTo>
                  <a:lnTo>
                    <a:pt x="3169" y="26559"/>
                  </a:lnTo>
                  <a:lnTo>
                    <a:pt x="3382" y="26732"/>
                  </a:lnTo>
                  <a:lnTo>
                    <a:pt x="3595" y="26905"/>
                  </a:lnTo>
                  <a:lnTo>
                    <a:pt x="3821" y="27065"/>
                  </a:lnTo>
                  <a:lnTo>
                    <a:pt x="4048" y="27225"/>
                  </a:lnTo>
                  <a:lnTo>
                    <a:pt x="4301" y="27371"/>
                  </a:lnTo>
                  <a:lnTo>
                    <a:pt x="4554" y="27517"/>
                  </a:lnTo>
                  <a:lnTo>
                    <a:pt x="4820" y="27651"/>
                  </a:lnTo>
                  <a:lnTo>
                    <a:pt x="5113" y="27784"/>
                  </a:lnTo>
                  <a:lnTo>
                    <a:pt x="5432" y="27904"/>
                  </a:lnTo>
                  <a:lnTo>
                    <a:pt x="5765" y="28023"/>
                  </a:lnTo>
                  <a:lnTo>
                    <a:pt x="6111" y="28130"/>
                  </a:lnTo>
                  <a:lnTo>
                    <a:pt x="6470" y="28236"/>
                  </a:lnTo>
                  <a:lnTo>
                    <a:pt x="6843" y="28330"/>
                  </a:lnTo>
                  <a:lnTo>
                    <a:pt x="7243" y="28423"/>
                  </a:lnTo>
                  <a:lnTo>
                    <a:pt x="7642" y="28503"/>
                  </a:lnTo>
                  <a:lnTo>
                    <a:pt x="8055" y="28582"/>
                  </a:lnTo>
                  <a:lnTo>
                    <a:pt x="8893" y="28716"/>
                  </a:lnTo>
                  <a:lnTo>
                    <a:pt x="9759" y="28822"/>
                  </a:lnTo>
                  <a:lnTo>
                    <a:pt x="10637" y="28915"/>
                  </a:lnTo>
                  <a:lnTo>
                    <a:pt x="11503" y="28982"/>
                  </a:lnTo>
                  <a:lnTo>
                    <a:pt x="12355" y="29035"/>
                  </a:lnTo>
                  <a:lnTo>
                    <a:pt x="13193" y="29062"/>
                  </a:lnTo>
                  <a:lnTo>
                    <a:pt x="13979" y="29062"/>
                  </a:lnTo>
                  <a:lnTo>
                    <a:pt x="14724" y="29048"/>
                  </a:lnTo>
                  <a:lnTo>
                    <a:pt x="15403" y="29008"/>
                  </a:lnTo>
                  <a:lnTo>
                    <a:pt x="16002" y="28969"/>
                  </a:lnTo>
                  <a:lnTo>
                    <a:pt x="16521" y="28889"/>
                  </a:lnTo>
                  <a:lnTo>
                    <a:pt x="16761" y="28862"/>
                  </a:lnTo>
                  <a:lnTo>
                    <a:pt x="17001" y="28835"/>
                  </a:lnTo>
                  <a:lnTo>
                    <a:pt x="17493" y="28809"/>
                  </a:lnTo>
                  <a:lnTo>
                    <a:pt x="17999" y="28795"/>
                  </a:lnTo>
                  <a:lnTo>
                    <a:pt x="18505" y="28822"/>
                  </a:lnTo>
                  <a:lnTo>
                    <a:pt x="19011" y="28849"/>
                  </a:lnTo>
                  <a:lnTo>
                    <a:pt x="19530" y="28889"/>
                  </a:lnTo>
                  <a:lnTo>
                    <a:pt x="20582" y="28982"/>
                  </a:lnTo>
                  <a:lnTo>
                    <a:pt x="21101" y="29022"/>
                  </a:lnTo>
                  <a:lnTo>
                    <a:pt x="21620" y="29062"/>
                  </a:lnTo>
                  <a:lnTo>
                    <a:pt x="22126" y="29075"/>
                  </a:lnTo>
                  <a:lnTo>
                    <a:pt x="22645" y="29075"/>
                  </a:lnTo>
                  <a:lnTo>
                    <a:pt x="23138" y="29048"/>
                  </a:lnTo>
                  <a:lnTo>
                    <a:pt x="23390" y="29035"/>
                  </a:lnTo>
                  <a:lnTo>
                    <a:pt x="23630" y="28995"/>
                  </a:lnTo>
                  <a:lnTo>
                    <a:pt x="23883" y="28955"/>
                  </a:lnTo>
                  <a:lnTo>
                    <a:pt x="24123" y="28902"/>
                  </a:lnTo>
                  <a:lnTo>
                    <a:pt x="24349" y="28849"/>
                  </a:lnTo>
                  <a:lnTo>
                    <a:pt x="24589" y="28782"/>
                  </a:lnTo>
                  <a:lnTo>
                    <a:pt x="25294" y="28543"/>
                  </a:lnTo>
                  <a:lnTo>
                    <a:pt x="25933" y="28316"/>
                  </a:lnTo>
                  <a:lnTo>
                    <a:pt x="26532" y="28103"/>
                  </a:lnTo>
                  <a:lnTo>
                    <a:pt x="27091" y="27890"/>
                  </a:lnTo>
                  <a:lnTo>
                    <a:pt x="27597" y="27677"/>
                  </a:lnTo>
                  <a:lnTo>
                    <a:pt x="28050" y="27464"/>
                  </a:lnTo>
                  <a:lnTo>
                    <a:pt x="28476" y="27265"/>
                  </a:lnTo>
                  <a:lnTo>
                    <a:pt x="28849" y="27065"/>
                  </a:lnTo>
                  <a:lnTo>
                    <a:pt x="29168" y="26852"/>
                  </a:lnTo>
                  <a:lnTo>
                    <a:pt x="29461" y="26652"/>
                  </a:lnTo>
                  <a:lnTo>
                    <a:pt x="29714" y="26466"/>
                  </a:lnTo>
                  <a:lnTo>
                    <a:pt x="29927" y="26253"/>
                  </a:lnTo>
                  <a:lnTo>
                    <a:pt x="30100" y="26053"/>
                  </a:lnTo>
                  <a:lnTo>
                    <a:pt x="30246" y="25853"/>
                  </a:lnTo>
                  <a:lnTo>
                    <a:pt x="30353" y="25654"/>
                  </a:lnTo>
                  <a:lnTo>
                    <a:pt x="30433" y="25441"/>
                  </a:lnTo>
                  <a:lnTo>
                    <a:pt x="30473" y="25241"/>
                  </a:lnTo>
                  <a:lnTo>
                    <a:pt x="30513" y="25055"/>
                  </a:lnTo>
                  <a:lnTo>
                    <a:pt x="30526" y="24868"/>
                  </a:lnTo>
                  <a:lnTo>
                    <a:pt x="30526" y="24709"/>
                  </a:lnTo>
                  <a:lnTo>
                    <a:pt x="30513" y="24536"/>
                  </a:lnTo>
                  <a:lnTo>
                    <a:pt x="30486" y="24389"/>
                  </a:lnTo>
                  <a:lnTo>
                    <a:pt x="30446" y="24243"/>
                  </a:lnTo>
                  <a:lnTo>
                    <a:pt x="30393" y="24096"/>
                  </a:lnTo>
                  <a:lnTo>
                    <a:pt x="30326" y="23976"/>
                  </a:lnTo>
                  <a:lnTo>
                    <a:pt x="30260" y="23843"/>
                  </a:lnTo>
                  <a:lnTo>
                    <a:pt x="30193" y="23737"/>
                  </a:lnTo>
                  <a:lnTo>
                    <a:pt x="30100" y="23630"/>
                  </a:lnTo>
                  <a:lnTo>
                    <a:pt x="30020" y="23524"/>
                  </a:lnTo>
                  <a:lnTo>
                    <a:pt x="29927" y="23431"/>
                  </a:lnTo>
                  <a:lnTo>
                    <a:pt x="29727" y="23271"/>
                  </a:lnTo>
                  <a:lnTo>
                    <a:pt x="29514" y="23124"/>
                  </a:lnTo>
                  <a:lnTo>
                    <a:pt x="29314" y="23018"/>
                  </a:lnTo>
                  <a:lnTo>
                    <a:pt x="29115" y="22911"/>
                  </a:lnTo>
                  <a:lnTo>
                    <a:pt x="28942" y="22845"/>
                  </a:lnTo>
                  <a:lnTo>
                    <a:pt x="28662" y="22752"/>
                  </a:lnTo>
                  <a:lnTo>
                    <a:pt x="28556" y="22725"/>
                  </a:lnTo>
                  <a:lnTo>
                    <a:pt x="28769" y="22672"/>
                  </a:lnTo>
                  <a:lnTo>
                    <a:pt x="29328" y="22525"/>
                  </a:lnTo>
                  <a:lnTo>
                    <a:pt x="29687" y="22406"/>
                  </a:lnTo>
                  <a:lnTo>
                    <a:pt x="30100" y="22272"/>
                  </a:lnTo>
                  <a:lnTo>
                    <a:pt x="30539" y="22113"/>
                  </a:lnTo>
                  <a:lnTo>
                    <a:pt x="30992" y="21926"/>
                  </a:lnTo>
                  <a:lnTo>
                    <a:pt x="31444" y="21713"/>
                  </a:lnTo>
                  <a:lnTo>
                    <a:pt x="31671" y="21607"/>
                  </a:lnTo>
                  <a:lnTo>
                    <a:pt x="31897" y="21487"/>
                  </a:lnTo>
                  <a:lnTo>
                    <a:pt x="32097" y="21354"/>
                  </a:lnTo>
                  <a:lnTo>
                    <a:pt x="32310" y="21221"/>
                  </a:lnTo>
                  <a:lnTo>
                    <a:pt x="32496" y="21088"/>
                  </a:lnTo>
                  <a:lnTo>
                    <a:pt x="32669" y="20941"/>
                  </a:lnTo>
                  <a:lnTo>
                    <a:pt x="32842" y="20795"/>
                  </a:lnTo>
                  <a:lnTo>
                    <a:pt x="32989" y="20635"/>
                  </a:lnTo>
                  <a:lnTo>
                    <a:pt x="33122" y="20475"/>
                  </a:lnTo>
                  <a:lnTo>
                    <a:pt x="33228" y="20315"/>
                  </a:lnTo>
                  <a:lnTo>
                    <a:pt x="33322" y="20142"/>
                  </a:lnTo>
                  <a:lnTo>
                    <a:pt x="33388" y="19956"/>
                  </a:lnTo>
                  <a:lnTo>
                    <a:pt x="33428" y="19770"/>
                  </a:lnTo>
                  <a:lnTo>
                    <a:pt x="33441" y="19583"/>
                  </a:lnTo>
                  <a:lnTo>
                    <a:pt x="33428" y="19317"/>
                  </a:lnTo>
                  <a:lnTo>
                    <a:pt x="33401" y="19064"/>
                  </a:lnTo>
                  <a:lnTo>
                    <a:pt x="33361" y="18851"/>
                  </a:lnTo>
                  <a:lnTo>
                    <a:pt x="33295" y="18651"/>
                  </a:lnTo>
                  <a:lnTo>
                    <a:pt x="33215" y="18478"/>
                  </a:lnTo>
                  <a:lnTo>
                    <a:pt x="33122" y="18319"/>
                  </a:lnTo>
                  <a:lnTo>
                    <a:pt x="33015" y="18199"/>
                  </a:lnTo>
                  <a:lnTo>
                    <a:pt x="32896" y="18079"/>
                  </a:lnTo>
                  <a:lnTo>
                    <a:pt x="32762" y="17986"/>
                  </a:lnTo>
                  <a:lnTo>
                    <a:pt x="32629" y="17906"/>
                  </a:lnTo>
                  <a:lnTo>
                    <a:pt x="32470" y="17839"/>
                  </a:lnTo>
                  <a:lnTo>
                    <a:pt x="32323" y="17799"/>
                  </a:lnTo>
                  <a:lnTo>
                    <a:pt x="32163" y="17760"/>
                  </a:lnTo>
                  <a:lnTo>
                    <a:pt x="32004" y="17746"/>
                  </a:lnTo>
                  <a:lnTo>
                    <a:pt x="31831" y="17733"/>
                  </a:lnTo>
                  <a:lnTo>
                    <a:pt x="31671" y="17733"/>
                  </a:lnTo>
                  <a:lnTo>
                    <a:pt x="31498" y="17746"/>
                  </a:lnTo>
                  <a:lnTo>
                    <a:pt x="31325" y="17760"/>
                  </a:lnTo>
                  <a:lnTo>
                    <a:pt x="31005" y="17813"/>
                  </a:lnTo>
                  <a:lnTo>
                    <a:pt x="30699" y="17879"/>
                  </a:lnTo>
                  <a:lnTo>
                    <a:pt x="30433" y="17959"/>
                  </a:lnTo>
                  <a:lnTo>
                    <a:pt x="30206" y="18026"/>
                  </a:lnTo>
                  <a:lnTo>
                    <a:pt x="30020" y="18092"/>
                  </a:lnTo>
                  <a:lnTo>
                    <a:pt x="29874" y="18159"/>
                  </a:lnTo>
                  <a:lnTo>
                    <a:pt x="30233" y="17946"/>
                  </a:lnTo>
                  <a:lnTo>
                    <a:pt x="30632" y="17706"/>
                  </a:lnTo>
                  <a:lnTo>
                    <a:pt x="31112" y="17400"/>
                  </a:lnTo>
                  <a:lnTo>
                    <a:pt x="31631" y="17054"/>
                  </a:lnTo>
                  <a:lnTo>
                    <a:pt x="32177" y="16681"/>
                  </a:lnTo>
                  <a:lnTo>
                    <a:pt x="32430" y="16482"/>
                  </a:lnTo>
                  <a:lnTo>
                    <a:pt x="32669" y="16295"/>
                  </a:lnTo>
                  <a:lnTo>
                    <a:pt x="32909" y="16095"/>
                  </a:lnTo>
                  <a:lnTo>
                    <a:pt x="33109" y="15909"/>
                  </a:lnTo>
                  <a:lnTo>
                    <a:pt x="33521" y="15496"/>
                  </a:lnTo>
                  <a:lnTo>
                    <a:pt x="33748" y="15257"/>
                  </a:lnTo>
                  <a:lnTo>
                    <a:pt x="33961" y="15004"/>
                  </a:lnTo>
                  <a:lnTo>
                    <a:pt x="34174" y="14738"/>
                  </a:lnTo>
                  <a:lnTo>
                    <a:pt x="34360" y="14445"/>
                  </a:lnTo>
                  <a:lnTo>
                    <a:pt x="34533" y="14165"/>
                  </a:lnTo>
                  <a:lnTo>
                    <a:pt x="34613" y="14019"/>
                  </a:lnTo>
                  <a:lnTo>
                    <a:pt x="34679" y="13859"/>
                  </a:lnTo>
                  <a:lnTo>
                    <a:pt x="34733" y="13713"/>
                  </a:lnTo>
                  <a:lnTo>
                    <a:pt x="34773" y="13566"/>
                  </a:lnTo>
                  <a:lnTo>
                    <a:pt x="34813" y="13420"/>
                  </a:lnTo>
                  <a:lnTo>
                    <a:pt x="34839" y="13260"/>
                  </a:lnTo>
                  <a:lnTo>
                    <a:pt x="34839" y="13114"/>
                  </a:lnTo>
                  <a:lnTo>
                    <a:pt x="34839" y="12967"/>
                  </a:lnTo>
                  <a:lnTo>
                    <a:pt x="34813" y="12821"/>
                  </a:lnTo>
                  <a:lnTo>
                    <a:pt x="34786" y="12661"/>
                  </a:lnTo>
                  <a:lnTo>
                    <a:pt x="34733" y="12528"/>
                  </a:lnTo>
                  <a:lnTo>
                    <a:pt x="34666" y="12381"/>
                  </a:lnTo>
                  <a:lnTo>
                    <a:pt x="34573" y="12235"/>
                  </a:lnTo>
                  <a:lnTo>
                    <a:pt x="34466" y="12102"/>
                  </a:lnTo>
                  <a:lnTo>
                    <a:pt x="34333" y="11969"/>
                  </a:lnTo>
                  <a:lnTo>
                    <a:pt x="34187" y="11836"/>
                  </a:lnTo>
                  <a:lnTo>
                    <a:pt x="34014" y="11702"/>
                  </a:lnTo>
                  <a:lnTo>
                    <a:pt x="33814" y="11583"/>
                  </a:lnTo>
                  <a:lnTo>
                    <a:pt x="33708" y="11529"/>
                  </a:lnTo>
                  <a:lnTo>
                    <a:pt x="33588" y="11489"/>
                  </a:lnTo>
                  <a:lnTo>
                    <a:pt x="33455" y="11463"/>
                  </a:lnTo>
                  <a:lnTo>
                    <a:pt x="33322" y="11449"/>
                  </a:lnTo>
                  <a:lnTo>
                    <a:pt x="33162" y="11449"/>
                  </a:lnTo>
                  <a:lnTo>
                    <a:pt x="33015" y="11463"/>
                  </a:lnTo>
                  <a:lnTo>
                    <a:pt x="32842" y="11476"/>
                  </a:lnTo>
                  <a:lnTo>
                    <a:pt x="32669" y="11503"/>
                  </a:lnTo>
                  <a:lnTo>
                    <a:pt x="32323" y="11583"/>
                  </a:lnTo>
                  <a:lnTo>
                    <a:pt x="31950" y="11689"/>
                  </a:lnTo>
                  <a:lnTo>
                    <a:pt x="31578" y="11809"/>
                  </a:lnTo>
                  <a:lnTo>
                    <a:pt x="31218" y="11955"/>
                  </a:lnTo>
                  <a:lnTo>
                    <a:pt x="30859" y="12102"/>
                  </a:lnTo>
                  <a:lnTo>
                    <a:pt x="30526" y="12248"/>
                  </a:lnTo>
                  <a:lnTo>
                    <a:pt x="29953" y="12528"/>
                  </a:lnTo>
                  <a:lnTo>
                    <a:pt x="29554" y="12727"/>
                  </a:lnTo>
                  <a:lnTo>
                    <a:pt x="29408" y="12807"/>
                  </a:lnTo>
                  <a:lnTo>
                    <a:pt x="29408" y="12807"/>
                  </a:lnTo>
                  <a:lnTo>
                    <a:pt x="29767" y="12568"/>
                  </a:lnTo>
                  <a:lnTo>
                    <a:pt x="30153" y="12301"/>
                  </a:lnTo>
                  <a:lnTo>
                    <a:pt x="30606" y="11942"/>
                  </a:lnTo>
                  <a:lnTo>
                    <a:pt x="30845" y="11742"/>
                  </a:lnTo>
                  <a:lnTo>
                    <a:pt x="31098" y="11529"/>
                  </a:lnTo>
                  <a:lnTo>
                    <a:pt x="31338" y="11290"/>
                  </a:lnTo>
                  <a:lnTo>
                    <a:pt x="31564" y="11050"/>
                  </a:lnTo>
                  <a:lnTo>
                    <a:pt x="31791" y="10797"/>
                  </a:lnTo>
                  <a:lnTo>
                    <a:pt x="31990" y="10544"/>
                  </a:lnTo>
                  <a:lnTo>
                    <a:pt x="32163" y="10291"/>
                  </a:lnTo>
                  <a:lnTo>
                    <a:pt x="32296" y="10025"/>
                  </a:lnTo>
                  <a:lnTo>
                    <a:pt x="32416" y="9745"/>
                  </a:lnTo>
                  <a:lnTo>
                    <a:pt x="32523" y="9466"/>
                  </a:lnTo>
                  <a:lnTo>
                    <a:pt x="32603" y="9186"/>
                  </a:lnTo>
                  <a:lnTo>
                    <a:pt x="32669" y="8907"/>
                  </a:lnTo>
                  <a:lnTo>
                    <a:pt x="32709" y="8627"/>
                  </a:lnTo>
                  <a:lnTo>
                    <a:pt x="32722" y="8348"/>
                  </a:lnTo>
                  <a:lnTo>
                    <a:pt x="32722" y="8081"/>
                  </a:lnTo>
                  <a:lnTo>
                    <a:pt x="32683" y="7828"/>
                  </a:lnTo>
                  <a:lnTo>
                    <a:pt x="32656" y="7709"/>
                  </a:lnTo>
                  <a:lnTo>
                    <a:pt x="32616" y="7589"/>
                  </a:lnTo>
                  <a:lnTo>
                    <a:pt x="32576" y="7482"/>
                  </a:lnTo>
                  <a:lnTo>
                    <a:pt x="32523" y="7376"/>
                  </a:lnTo>
                  <a:lnTo>
                    <a:pt x="32456" y="7269"/>
                  </a:lnTo>
                  <a:lnTo>
                    <a:pt x="32390" y="7176"/>
                  </a:lnTo>
                  <a:lnTo>
                    <a:pt x="32310" y="7096"/>
                  </a:lnTo>
                  <a:lnTo>
                    <a:pt x="32217" y="7016"/>
                  </a:lnTo>
                  <a:lnTo>
                    <a:pt x="32123" y="6937"/>
                  </a:lnTo>
                  <a:lnTo>
                    <a:pt x="32004" y="6870"/>
                  </a:lnTo>
                  <a:lnTo>
                    <a:pt x="31884" y="6817"/>
                  </a:lnTo>
                  <a:lnTo>
                    <a:pt x="31764" y="6777"/>
                  </a:lnTo>
                  <a:lnTo>
                    <a:pt x="31618" y="6737"/>
                  </a:lnTo>
                  <a:lnTo>
                    <a:pt x="31471" y="6710"/>
                  </a:lnTo>
                  <a:lnTo>
                    <a:pt x="31298" y="6684"/>
                  </a:lnTo>
                  <a:lnTo>
                    <a:pt x="30939" y="6684"/>
                  </a:lnTo>
                  <a:lnTo>
                    <a:pt x="30752" y="6710"/>
                  </a:lnTo>
                  <a:lnTo>
                    <a:pt x="30553" y="6750"/>
                  </a:lnTo>
                  <a:lnTo>
                    <a:pt x="30340" y="6790"/>
                  </a:lnTo>
                  <a:lnTo>
                    <a:pt x="30127" y="6857"/>
                  </a:lnTo>
                  <a:lnTo>
                    <a:pt x="29914" y="6923"/>
                  </a:lnTo>
                  <a:lnTo>
                    <a:pt x="29461" y="7110"/>
                  </a:lnTo>
                  <a:lnTo>
                    <a:pt x="29008" y="7323"/>
                  </a:lnTo>
                  <a:lnTo>
                    <a:pt x="28542" y="7562"/>
                  </a:lnTo>
                  <a:lnTo>
                    <a:pt x="28076" y="7828"/>
                  </a:lnTo>
                  <a:lnTo>
                    <a:pt x="27611" y="8095"/>
                  </a:lnTo>
                  <a:lnTo>
                    <a:pt x="26705" y="8654"/>
                  </a:lnTo>
                  <a:lnTo>
                    <a:pt x="25880" y="9186"/>
                  </a:lnTo>
                  <a:lnTo>
                    <a:pt x="25507" y="9426"/>
                  </a:lnTo>
                  <a:lnTo>
                    <a:pt x="25174" y="9626"/>
                  </a:lnTo>
                  <a:lnTo>
                    <a:pt x="24881" y="9799"/>
                  </a:lnTo>
                  <a:lnTo>
                    <a:pt x="24615" y="9919"/>
                  </a:lnTo>
                  <a:lnTo>
                    <a:pt x="24482" y="9972"/>
                  </a:lnTo>
                  <a:lnTo>
                    <a:pt x="24309" y="10012"/>
                  </a:lnTo>
                  <a:lnTo>
                    <a:pt x="24096" y="10065"/>
                  </a:lnTo>
                  <a:lnTo>
                    <a:pt x="23843" y="10105"/>
                  </a:lnTo>
                  <a:lnTo>
                    <a:pt x="23244" y="10198"/>
                  </a:lnTo>
                  <a:lnTo>
                    <a:pt x="22539" y="10278"/>
                  </a:lnTo>
                  <a:lnTo>
                    <a:pt x="21753" y="10345"/>
                  </a:lnTo>
                  <a:lnTo>
                    <a:pt x="20901" y="10424"/>
                  </a:lnTo>
                  <a:lnTo>
                    <a:pt x="19131" y="10544"/>
                  </a:lnTo>
                  <a:lnTo>
                    <a:pt x="17427" y="10637"/>
                  </a:lnTo>
                  <a:lnTo>
                    <a:pt x="15962" y="10704"/>
                  </a:lnTo>
                  <a:lnTo>
                    <a:pt x="14564" y="10757"/>
                  </a:lnTo>
                  <a:lnTo>
                    <a:pt x="14924" y="10331"/>
                  </a:lnTo>
                  <a:lnTo>
                    <a:pt x="15842" y="9253"/>
                  </a:lnTo>
                  <a:lnTo>
                    <a:pt x="16428" y="8587"/>
                  </a:lnTo>
                  <a:lnTo>
                    <a:pt x="17054" y="7868"/>
                  </a:lnTo>
                  <a:lnTo>
                    <a:pt x="17693" y="7163"/>
                  </a:lnTo>
                  <a:lnTo>
                    <a:pt x="18318" y="6497"/>
                  </a:lnTo>
                  <a:lnTo>
                    <a:pt x="18611" y="6178"/>
                  </a:lnTo>
                  <a:lnTo>
                    <a:pt x="18891" y="5832"/>
                  </a:lnTo>
                  <a:lnTo>
                    <a:pt x="19131" y="5486"/>
                  </a:lnTo>
                  <a:lnTo>
                    <a:pt x="19357" y="5126"/>
                  </a:lnTo>
                  <a:lnTo>
                    <a:pt x="19557" y="4753"/>
                  </a:lnTo>
                  <a:lnTo>
                    <a:pt x="19636" y="4567"/>
                  </a:lnTo>
                  <a:lnTo>
                    <a:pt x="19716" y="4367"/>
                  </a:lnTo>
                  <a:lnTo>
                    <a:pt x="19783" y="4181"/>
                  </a:lnTo>
                  <a:lnTo>
                    <a:pt x="19849" y="3981"/>
                  </a:lnTo>
                  <a:lnTo>
                    <a:pt x="19889" y="3795"/>
                  </a:lnTo>
                  <a:lnTo>
                    <a:pt x="19943" y="3595"/>
                  </a:lnTo>
                  <a:lnTo>
                    <a:pt x="19969" y="3395"/>
                  </a:lnTo>
                  <a:lnTo>
                    <a:pt x="19996" y="3196"/>
                  </a:lnTo>
                  <a:lnTo>
                    <a:pt x="20009" y="2996"/>
                  </a:lnTo>
                  <a:lnTo>
                    <a:pt x="20009" y="2796"/>
                  </a:lnTo>
                  <a:lnTo>
                    <a:pt x="19996" y="2597"/>
                  </a:lnTo>
                  <a:lnTo>
                    <a:pt x="19983" y="2397"/>
                  </a:lnTo>
                  <a:lnTo>
                    <a:pt x="19943" y="2197"/>
                  </a:lnTo>
                  <a:lnTo>
                    <a:pt x="19903" y="1998"/>
                  </a:lnTo>
                  <a:lnTo>
                    <a:pt x="19849" y="1811"/>
                  </a:lnTo>
                  <a:lnTo>
                    <a:pt x="19783" y="1612"/>
                  </a:lnTo>
                  <a:lnTo>
                    <a:pt x="19703" y="1412"/>
                  </a:lnTo>
                  <a:lnTo>
                    <a:pt x="19610" y="1212"/>
                  </a:lnTo>
                  <a:lnTo>
                    <a:pt x="19503" y="1026"/>
                  </a:lnTo>
                  <a:lnTo>
                    <a:pt x="19383" y="826"/>
                  </a:lnTo>
                  <a:lnTo>
                    <a:pt x="19250" y="640"/>
                  </a:lnTo>
                  <a:lnTo>
                    <a:pt x="19104" y="453"/>
                  </a:lnTo>
                  <a:lnTo>
                    <a:pt x="19024" y="360"/>
                  </a:lnTo>
                  <a:lnTo>
                    <a:pt x="18944" y="280"/>
                  </a:lnTo>
                  <a:lnTo>
                    <a:pt x="18864" y="214"/>
                  </a:lnTo>
                  <a:lnTo>
                    <a:pt x="18784" y="161"/>
                  </a:lnTo>
                  <a:lnTo>
                    <a:pt x="18705" y="107"/>
                  </a:lnTo>
                  <a:lnTo>
                    <a:pt x="18611" y="67"/>
                  </a:lnTo>
                  <a:lnTo>
                    <a:pt x="18531" y="41"/>
                  </a:lnTo>
                  <a:lnTo>
                    <a:pt x="18438" y="14"/>
                  </a:lnTo>
                  <a:lnTo>
                    <a:pt x="18345" y="1"/>
                  </a:lnTo>
                  <a:close/>
                </a:path>
              </a:pathLst>
            </a:custGeom>
            <a:solidFill>
              <a:srgbClr val="F5C4A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452;p22">
              <a:extLst>
                <a:ext uri="{FF2B5EF4-FFF2-40B4-BE49-F238E27FC236}">
                  <a16:creationId xmlns:a16="http://schemas.microsoft.com/office/drawing/2014/main" id="{4997EC8A-2CD0-7F99-AB6D-933A8DBDC0BD}"/>
                </a:ext>
              </a:extLst>
            </p:cNvPr>
            <p:cNvSpPr/>
            <p:nvPr/>
          </p:nvSpPr>
          <p:spPr>
            <a:xfrm>
              <a:off x="3660200" y="4348650"/>
              <a:ext cx="335500" cy="103175"/>
            </a:xfrm>
            <a:custGeom>
              <a:avLst/>
              <a:gdLst/>
              <a:ahLst/>
              <a:cxnLst/>
              <a:rect l="l" t="t" r="r" b="b"/>
              <a:pathLst>
                <a:path w="13420" h="4127" extrusionOk="0">
                  <a:moveTo>
                    <a:pt x="12941" y="0"/>
                  </a:moveTo>
                  <a:lnTo>
                    <a:pt x="12794" y="120"/>
                  </a:lnTo>
                  <a:lnTo>
                    <a:pt x="12634" y="240"/>
                  </a:lnTo>
                  <a:lnTo>
                    <a:pt x="12288" y="466"/>
                  </a:lnTo>
                  <a:lnTo>
                    <a:pt x="11929" y="679"/>
                  </a:lnTo>
                  <a:lnTo>
                    <a:pt x="11516" y="892"/>
                  </a:lnTo>
                  <a:lnTo>
                    <a:pt x="11090" y="1092"/>
                  </a:lnTo>
                  <a:lnTo>
                    <a:pt x="10638" y="1278"/>
                  </a:lnTo>
                  <a:lnTo>
                    <a:pt x="10158" y="1451"/>
                  </a:lnTo>
                  <a:lnTo>
                    <a:pt x="9652" y="1624"/>
                  </a:lnTo>
                  <a:lnTo>
                    <a:pt x="9147" y="1784"/>
                  </a:lnTo>
                  <a:lnTo>
                    <a:pt x="8627" y="1944"/>
                  </a:lnTo>
                  <a:lnTo>
                    <a:pt x="8082" y="2077"/>
                  </a:lnTo>
                  <a:lnTo>
                    <a:pt x="7549" y="2210"/>
                  </a:lnTo>
                  <a:lnTo>
                    <a:pt x="7003" y="2343"/>
                  </a:lnTo>
                  <a:lnTo>
                    <a:pt x="6457" y="2463"/>
                  </a:lnTo>
                  <a:lnTo>
                    <a:pt x="5379" y="2663"/>
                  </a:lnTo>
                  <a:lnTo>
                    <a:pt x="4327" y="2849"/>
                  </a:lnTo>
                  <a:lnTo>
                    <a:pt x="3342" y="2995"/>
                  </a:lnTo>
                  <a:lnTo>
                    <a:pt x="2437" y="3128"/>
                  </a:lnTo>
                  <a:lnTo>
                    <a:pt x="1638" y="3222"/>
                  </a:lnTo>
                  <a:lnTo>
                    <a:pt x="467" y="3355"/>
                  </a:lnTo>
                  <a:lnTo>
                    <a:pt x="1" y="3395"/>
                  </a:lnTo>
                  <a:lnTo>
                    <a:pt x="54" y="4127"/>
                  </a:lnTo>
                  <a:lnTo>
                    <a:pt x="627" y="4074"/>
                  </a:lnTo>
                  <a:lnTo>
                    <a:pt x="1172" y="4020"/>
                  </a:lnTo>
                  <a:lnTo>
                    <a:pt x="1878" y="3941"/>
                  </a:lnTo>
                  <a:lnTo>
                    <a:pt x="2703" y="3834"/>
                  </a:lnTo>
                  <a:lnTo>
                    <a:pt x="3622" y="3714"/>
                  </a:lnTo>
                  <a:lnTo>
                    <a:pt x="4634" y="3554"/>
                  </a:lnTo>
                  <a:lnTo>
                    <a:pt x="5699" y="3368"/>
                  </a:lnTo>
                  <a:lnTo>
                    <a:pt x="6790" y="3142"/>
                  </a:lnTo>
                  <a:lnTo>
                    <a:pt x="7349" y="3022"/>
                  </a:lnTo>
                  <a:lnTo>
                    <a:pt x="7895" y="2889"/>
                  </a:lnTo>
                  <a:lnTo>
                    <a:pt x="8441" y="2756"/>
                  </a:lnTo>
                  <a:lnTo>
                    <a:pt x="8987" y="2596"/>
                  </a:lnTo>
                  <a:lnTo>
                    <a:pt x="9519" y="2436"/>
                  </a:lnTo>
                  <a:lnTo>
                    <a:pt x="10038" y="2276"/>
                  </a:lnTo>
                  <a:lnTo>
                    <a:pt x="10544" y="2103"/>
                  </a:lnTo>
                  <a:lnTo>
                    <a:pt x="11037" y="1904"/>
                  </a:lnTo>
                  <a:lnTo>
                    <a:pt x="11503" y="1704"/>
                  </a:lnTo>
                  <a:lnTo>
                    <a:pt x="11942" y="1504"/>
                  </a:lnTo>
                  <a:lnTo>
                    <a:pt x="12355" y="1278"/>
                  </a:lnTo>
                  <a:lnTo>
                    <a:pt x="12741" y="1052"/>
                  </a:lnTo>
                  <a:lnTo>
                    <a:pt x="13100" y="812"/>
                  </a:lnTo>
                  <a:lnTo>
                    <a:pt x="13260" y="692"/>
                  </a:lnTo>
                  <a:lnTo>
                    <a:pt x="13420" y="559"/>
                  </a:lnTo>
                  <a:lnTo>
                    <a:pt x="12941"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453;p22">
              <a:extLst>
                <a:ext uri="{FF2B5EF4-FFF2-40B4-BE49-F238E27FC236}">
                  <a16:creationId xmlns:a16="http://schemas.microsoft.com/office/drawing/2014/main" id="{0D8E25F7-EEBE-3E6C-2D91-A73CCEC62A2E}"/>
                </a:ext>
              </a:extLst>
            </p:cNvPr>
            <p:cNvSpPr/>
            <p:nvPr/>
          </p:nvSpPr>
          <p:spPr>
            <a:xfrm>
              <a:off x="3648575" y="4481775"/>
              <a:ext cx="380075" cy="110175"/>
            </a:xfrm>
            <a:custGeom>
              <a:avLst/>
              <a:gdLst/>
              <a:ahLst/>
              <a:cxnLst/>
              <a:rect l="l" t="t" r="r" b="b"/>
              <a:pathLst>
                <a:path w="15203" h="4407" extrusionOk="0">
                  <a:moveTo>
                    <a:pt x="14817" y="0"/>
                  </a:moveTo>
                  <a:lnTo>
                    <a:pt x="14417" y="226"/>
                  </a:lnTo>
                  <a:lnTo>
                    <a:pt x="13978" y="453"/>
                  </a:lnTo>
                  <a:lnTo>
                    <a:pt x="13512" y="666"/>
                  </a:lnTo>
                  <a:lnTo>
                    <a:pt x="13020" y="865"/>
                  </a:lnTo>
                  <a:lnTo>
                    <a:pt x="12500" y="1065"/>
                  </a:lnTo>
                  <a:lnTo>
                    <a:pt x="11955" y="1265"/>
                  </a:lnTo>
                  <a:lnTo>
                    <a:pt x="11395" y="1438"/>
                  </a:lnTo>
                  <a:lnTo>
                    <a:pt x="10823" y="1624"/>
                  </a:lnTo>
                  <a:lnTo>
                    <a:pt x="10237" y="1784"/>
                  </a:lnTo>
                  <a:lnTo>
                    <a:pt x="9651" y="1944"/>
                  </a:lnTo>
                  <a:lnTo>
                    <a:pt x="9052" y="2103"/>
                  </a:lnTo>
                  <a:lnTo>
                    <a:pt x="8440" y="2250"/>
                  </a:lnTo>
                  <a:lnTo>
                    <a:pt x="7242" y="2529"/>
                  </a:lnTo>
                  <a:lnTo>
                    <a:pt x="6057" y="2769"/>
                  </a:lnTo>
                  <a:lnTo>
                    <a:pt x="4926" y="2982"/>
                  </a:lnTo>
                  <a:lnTo>
                    <a:pt x="3861" y="3168"/>
                  </a:lnTo>
                  <a:lnTo>
                    <a:pt x="2889" y="3315"/>
                  </a:lnTo>
                  <a:lnTo>
                    <a:pt x="2037" y="3448"/>
                  </a:lnTo>
                  <a:lnTo>
                    <a:pt x="799" y="3621"/>
                  </a:lnTo>
                  <a:lnTo>
                    <a:pt x="306" y="3674"/>
                  </a:lnTo>
                  <a:lnTo>
                    <a:pt x="306" y="3688"/>
                  </a:lnTo>
                  <a:lnTo>
                    <a:pt x="200" y="3714"/>
                  </a:lnTo>
                  <a:lnTo>
                    <a:pt x="107" y="3754"/>
                  </a:lnTo>
                  <a:lnTo>
                    <a:pt x="80" y="3794"/>
                  </a:lnTo>
                  <a:lnTo>
                    <a:pt x="40" y="3834"/>
                  </a:lnTo>
                  <a:lnTo>
                    <a:pt x="13" y="3887"/>
                  </a:lnTo>
                  <a:lnTo>
                    <a:pt x="0" y="3940"/>
                  </a:lnTo>
                  <a:lnTo>
                    <a:pt x="120" y="4340"/>
                  </a:lnTo>
                  <a:lnTo>
                    <a:pt x="173" y="4366"/>
                  </a:lnTo>
                  <a:lnTo>
                    <a:pt x="226" y="4393"/>
                  </a:lnTo>
                  <a:lnTo>
                    <a:pt x="280" y="4406"/>
                  </a:lnTo>
                  <a:lnTo>
                    <a:pt x="386" y="4406"/>
                  </a:lnTo>
                  <a:lnTo>
                    <a:pt x="1132" y="4327"/>
                  </a:lnTo>
                  <a:lnTo>
                    <a:pt x="1132" y="4313"/>
                  </a:lnTo>
                  <a:lnTo>
                    <a:pt x="2103" y="4180"/>
                  </a:lnTo>
                  <a:lnTo>
                    <a:pt x="2915" y="4060"/>
                  </a:lnTo>
                  <a:lnTo>
                    <a:pt x="3887" y="3901"/>
                  </a:lnTo>
                  <a:lnTo>
                    <a:pt x="4979" y="3714"/>
                  </a:lnTo>
                  <a:lnTo>
                    <a:pt x="6164" y="3501"/>
                  </a:lnTo>
                  <a:lnTo>
                    <a:pt x="6936" y="3341"/>
                  </a:lnTo>
                  <a:lnTo>
                    <a:pt x="7695" y="3182"/>
                  </a:lnTo>
                  <a:lnTo>
                    <a:pt x="8413" y="3022"/>
                  </a:lnTo>
                  <a:lnTo>
                    <a:pt x="9106" y="2849"/>
                  </a:lnTo>
                  <a:lnTo>
                    <a:pt x="9771" y="2676"/>
                  </a:lnTo>
                  <a:lnTo>
                    <a:pt x="10397" y="2516"/>
                  </a:lnTo>
                  <a:lnTo>
                    <a:pt x="11009" y="2330"/>
                  </a:lnTo>
                  <a:lnTo>
                    <a:pt x="11595" y="2157"/>
                  </a:lnTo>
                  <a:lnTo>
                    <a:pt x="12141" y="1970"/>
                  </a:lnTo>
                  <a:lnTo>
                    <a:pt x="12660" y="1797"/>
                  </a:lnTo>
                  <a:lnTo>
                    <a:pt x="13166" y="1598"/>
                  </a:lnTo>
                  <a:lnTo>
                    <a:pt x="13632" y="1411"/>
                  </a:lnTo>
                  <a:lnTo>
                    <a:pt x="14058" y="1225"/>
                  </a:lnTo>
                  <a:lnTo>
                    <a:pt x="14471" y="1025"/>
                  </a:lnTo>
                  <a:lnTo>
                    <a:pt x="14843" y="825"/>
                  </a:lnTo>
                  <a:lnTo>
                    <a:pt x="15203" y="626"/>
                  </a:lnTo>
                  <a:lnTo>
                    <a:pt x="14817" y="0"/>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454;p22">
              <a:extLst>
                <a:ext uri="{FF2B5EF4-FFF2-40B4-BE49-F238E27FC236}">
                  <a16:creationId xmlns:a16="http://schemas.microsoft.com/office/drawing/2014/main" id="{FC339439-6130-DEE3-ACE5-DBF4B6DDCE6B}"/>
                </a:ext>
              </a:extLst>
            </p:cNvPr>
            <p:cNvSpPr/>
            <p:nvPr/>
          </p:nvSpPr>
          <p:spPr>
            <a:xfrm>
              <a:off x="3698475" y="4600575"/>
              <a:ext cx="272275" cy="100525"/>
            </a:xfrm>
            <a:custGeom>
              <a:avLst/>
              <a:gdLst/>
              <a:ahLst/>
              <a:cxnLst/>
              <a:rect l="l" t="t" r="r" b="b"/>
              <a:pathLst>
                <a:path w="10891" h="4021" extrusionOk="0">
                  <a:moveTo>
                    <a:pt x="10504" y="1"/>
                  </a:moveTo>
                  <a:lnTo>
                    <a:pt x="10012" y="293"/>
                  </a:lnTo>
                  <a:lnTo>
                    <a:pt x="9519" y="573"/>
                  </a:lnTo>
                  <a:lnTo>
                    <a:pt x="9027" y="826"/>
                  </a:lnTo>
                  <a:lnTo>
                    <a:pt x="8534" y="1066"/>
                  </a:lnTo>
                  <a:lnTo>
                    <a:pt x="8055" y="1292"/>
                  </a:lnTo>
                  <a:lnTo>
                    <a:pt x="7576" y="1505"/>
                  </a:lnTo>
                  <a:lnTo>
                    <a:pt x="7096" y="1691"/>
                  </a:lnTo>
                  <a:lnTo>
                    <a:pt x="6630" y="1878"/>
                  </a:lnTo>
                  <a:lnTo>
                    <a:pt x="6178" y="2037"/>
                  </a:lnTo>
                  <a:lnTo>
                    <a:pt x="5725" y="2197"/>
                  </a:lnTo>
                  <a:lnTo>
                    <a:pt x="5286" y="2330"/>
                  </a:lnTo>
                  <a:lnTo>
                    <a:pt x="4860" y="2463"/>
                  </a:lnTo>
                  <a:lnTo>
                    <a:pt x="4048" y="2676"/>
                  </a:lnTo>
                  <a:lnTo>
                    <a:pt x="3276" y="2849"/>
                  </a:lnTo>
                  <a:lnTo>
                    <a:pt x="2583" y="2996"/>
                  </a:lnTo>
                  <a:lnTo>
                    <a:pt x="1944" y="3102"/>
                  </a:lnTo>
                  <a:lnTo>
                    <a:pt x="1385" y="3169"/>
                  </a:lnTo>
                  <a:lnTo>
                    <a:pt x="919" y="3222"/>
                  </a:lnTo>
                  <a:lnTo>
                    <a:pt x="533" y="3262"/>
                  </a:lnTo>
                  <a:lnTo>
                    <a:pt x="240" y="3275"/>
                  </a:lnTo>
                  <a:lnTo>
                    <a:pt x="1" y="3289"/>
                  </a:lnTo>
                  <a:lnTo>
                    <a:pt x="1" y="4021"/>
                  </a:lnTo>
                  <a:lnTo>
                    <a:pt x="267" y="4021"/>
                  </a:lnTo>
                  <a:lnTo>
                    <a:pt x="560" y="3994"/>
                  </a:lnTo>
                  <a:lnTo>
                    <a:pt x="959" y="3968"/>
                  </a:lnTo>
                  <a:lnTo>
                    <a:pt x="1439" y="3914"/>
                  </a:lnTo>
                  <a:lnTo>
                    <a:pt x="2011" y="3835"/>
                  </a:lnTo>
                  <a:lnTo>
                    <a:pt x="2650" y="3728"/>
                  </a:lnTo>
                  <a:lnTo>
                    <a:pt x="3369" y="3595"/>
                  </a:lnTo>
                  <a:lnTo>
                    <a:pt x="4114" y="3422"/>
                  </a:lnTo>
                  <a:lnTo>
                    <a:pt x="4926" y="3209"/>
                  </a:lnTo>
                  <a:lnTo>
                    <a:pt x="5352" y="3089"/>
                  </a:lnTo>
                  <a:lnTo>
                    <a:pt x="5805" y="2943"/>
                  </a:lnTo>
                  <a:lnTo>
                    <a:pt x="6271" y="2783"/>
                  </a:lnTo>
                  <a:lnTo>
                    <a:pt x="6750" y="2623"/>
                  </a:lnTo>
                  <a:lnTo>
                    <a:pt x="7243" y="2437"/>
                  </a:lnTo>
                  <a:lnTo>
                    <a:pt x="7735" y="2237"/>
                  </a:lnTo>
                  <a:lnTo>
                    <a:pt x="8241" y="2011"/>
                  </a:lnTo>
                  <a:lnTo>
                    <a:pt x="8760" y="1771"/>
                  </a:lnTo>
                  <a:lnTo>
                    <a:pt x="9293" y="1518"/>
                  </a:lnTo>
                  <a:lnTo>
                    <a:pt x="9812" y="1252"/>
                  </a:lnTo>
                  <a:lnTo>
                    <a:pt x="10345" y="946"/>
                  </a:lnTo>
                  <a:lnTo>
                    <a:pt x="10890" y="640"/>
                  </a:lnTo>
                  <a:lnTo>
                    <a:pt x="10504" y="1"/>
                  </a:lnTo>
                  <a:close/>
                </a:path>
              </a:pathLst>
            </a:custGeom>
            <a:solidFill>
              <a:srgbClr val="D27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455;p22">
              <a:extLst>
                <a:ext uri="{FF2B5EF4-FFF2-40B4-BE49-F238E27FC236}">
                  <a16:creationId xmlns:a16="http://schemas.microsoft.com/office/drawing/2014/main" id="{423F7735-9490-F1AF-A544-B655EB2FEA06}"/>
                </a:ext>
              </a:extLst>
            </p:cNvPr>
            <p:cNvSpPr/>
            <p:nvPr/>
          </p:nvSpPr>
          <p:spPr>
            <a:xfrm>
              <a:off x="877600" y="5006925"/>
              <a:ext cx="5864775" cy="469950"/>
            </a:xfrm>
            <a:custGeom>
              <a:avLst/>
              <a:gdLst/>
              <a:ahLst/>
              <a:cxnLst/>
              <a:rect l="l" t="t" r="r" b="b"/>
              <a:pathLst>
                <a:path w="234591" h="18798" extrusionOk="0">
                  <a:moveTo>
                    <a:pt x="0" y="1"/>
                  </a:moveTo>
                  <a:lnTo>
                    <a:pt x="0" y="18798"/>
                  </a:lnTo>
                  <a:lnTo>
                    <a:pt x="234591" y="18798"/>
                  </a:lnTo>
                  <a:lnTo>
                    <a:pt x="234591" y="1"/>
                  </a:lnTo>
                  <a:close/>
                </a:path>
              </a:pathLst>
            </a:custGeom>
            <a:solidFill>
              <a:srgbClr val="D18A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456;p22">
              <a:extLst>
                <a:ext uri="{FF2B5EF4-FFF2-40B4-BE49-F238E27FC236}">
                  <a16:creationId xmlns:a16="http://schemas.microsoft.com/office/drawing/2014/main" id="{E8D51C04-9518-5980-58FE-E980FFE10E74}"/>
                </a:ext>
              </a:extLst>
            </p:cNvPr>
            <p:cNvSpPr/>
            <p:nvPr/>
          </p:nvSpPr>
          <p:spPr>
            <a:xfrm>
              <a:off x="797400" y="4873475"/>
              <a:ext cx="6025175" cy="250625"/>
            </a:xfrm>
            <a:custGeom>
              <a:avLst/>
              <a:gdLst/>
              <a:ahLst/>
              <a:cxnLst/>
              <a:rect l="l" t="t" r="r" b="b"/>
              <a:pathLst>
                <a:path w="241007" h="10025" extrusionOk="0">
                  <a:moveTo>
                    <a:pt x="0" y="1"/>
                  </a:moveTo>
                  <a:lnTo>
                    <a:pt x="0" y="10025"/>
                  </a:lnTo>
                  <a:lnTo>
                    <a:pt x="241007" y="10025"/>
                  </a:lnTo>
                  <a:lnTo>
                    <a:pt x="241007" y="1"/>
                  </a:lnTo>
                  <a:close/>
                </a:path>
              </a:pathLst>
            </a:custGeom>
            <a:solidFill>
              <a:srgbClr val="F7AA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Google Shape;1972;p40">
            <a:extLst>
              <a:ext uri="{FF2B5EF4-FFF2-40B4-BE49-F238E27FC236}">
                <a16:creationId xmlns:a16="http://schemas.microsoft.com/office/drawing/2014/main" id="{44C8354C-73FB-F5BC-2658-F5C0C398713F}"/>
              </a:ext>
            </a:extLst>
          </p:cNvPr>
          <p:cNvSpPr/>
          <p:nvPr/>
        </p:nvSpPr>
        <p:spPr>
          <a:xfrm>
            <a:off x="4881208" y="4018042"/>
            <a:ext cx="678900" cy="678900"/>
          </a:xfrm>
          <a:prstGeom prst="ellipse">
            <a:avLst/>
          </a:prstGeom>
          <a:solidFill>
            <a:srgbClr val="02ABE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4" name="Google Shape;1986;p40">
            <a:extLst>
              <a:ext uri="{FF2B5EF4-FFF2-40B4-BE49-F238E27FC236}">
                <a16:creationId xmlns:a16="http://schemas.microsoft.com/office/drawing/2014/main" id="{88B77537-7921-2CE7-1B27-66C8F92DA2CC}"/>
              </a:ext>
            </a:extLst>
          </p:cNvPr>
          <p:cNvCxnSpPr>
            <a:endCxn id="60" idx="2"/>
          </p:cNvCxnSpPr>
          <p:nvPr/>
        </p:nvCxnSpPr>
        <p:spPr>
          <a:xfrm>
            <a:off x="3366733" y="4357492"/>
            <a:ext cx="1514400" cy="0"/>
          </a:xfrm>
          <a:prstGeom prst="straightConnector1">
            <a:avLst/>
          </a:prstGeom>
          <a:noFill/>
          <a:ln w="9525" cap="flat" cmpd="sng">
            <a:solidFill>
              <a:srgbClr val="666666"/>
            </a:solidFill>
            <a:prstDash val="solid"/>
            <a:round/>
            <a:headEnd type="oval" w="med" len="med"/>
            <a:tailEnd type="none" w="med" len="med"/>
          </a:ln>
        </p:spPr>
      </p:cxnSp>
      <p:grpSp>
        <p:nvGrpSpPr>
          <p:cNvPr id="70" name="Google Shape;2013;p40">
            <a:extLst>
              <a:ext uri="{FF2B5EF4-FFF2-40B4-BE49-F238E27FC236}">
                <a16:creationId xmlns:a16="http://schemas.microsoft.com/office/drawing/2014/main" id="{66625BBB-1A35-9261-498D-63BA56593560}"/>
              </a:ext>
            </a:extLst>
          </p:cNvPr>
          <p:cNvGrpSpPr/>
          <p:nvPr/>
        </p:nvGrpSpPr>
        <p:grpSpPr>
          <a:xfrm>
            <a:off x="5017964" y="4182912"/>
            <a:ext cx="348188" cy="349133"/>
            <a:chOff x="1674750" y="3254050"/>
            <a:chExt cx="294575" cy="295375"/>
          </a:xfrm>
        </p:grpSpPr>
        <p:sp>
          <p:nvSpPr>
            <p:cNvPr id="75" name="Google Shape;2014;p40">
              <a:extLst>
                <a:ext uri="{FF2B5EF4-FFF2-40B4-BE49-F238E27FC236}">
                  <a16:creationId xmlns:a16="http://schemas.microsoft.com/office/drawing/2014/main" id="{D22AD077-39AA-8892-006C-82D6E097B407}"/>
                </a:ext>
              </a:extLst>
            </p:cNvPr>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015;p40">
              <a:extLst>
                <a:ext uri="{FF2B5EF4-FFF2-40B4-BE49-F238E27FC236}">
                  <a16:creationId xmlns:a16="http://schemas.microsoft.com/office/drawing/2014/main" id="{3A59FDCC-3097-BDAB-3880-7D7DA1E70489}"/>
                </a:ext>
              </a:extLst>
            </p:cNvPr>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016;p40">
              <a:extLst>
                <a:ext uri="{FF2B5EF4-FFF2-40B4-BE49-F238E27FC236}">
                  <a16:creationId xmlns:a16="http://schemas.microsoft.com/office/drawing/2014/main" id="{9B9C2C1E-C49C-7DA7-47D1-59B19AF25445}"/>
                </a:ext>
              </a:extLst>
            </p:cNvPr>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2" name="Google Shape;1974;p40">
            <a:extLst>
              <a:ext uri="{FF2B5EF4-FFF2-40B4-BE49-F238E27FC236}">
                <a16:creationId xmlns:a16="http://schemas.microsoft.com/office/drawing/2014/main" id="{14748183-C42F-04DD-2DD8-59B37550EEF5}"/>
              </a:ext>
            </a:extLst>
          </p:cNvPr>
          <p:cNvSpPr/>
          <p:nvPr/>
        </p:nvSpPr>
        <p:spPr>
          <a:xfrm>
            <a:off x="6814783" y="4018042"/>
            <a:ext cx="678900" cy="678900"/>
          </a:xfrm>
          <a:prstGeom prst="ellipse">
            <a:avLst/>
          </a:prstGeom>
          <a:solidFill>
            <a:srgbClr val="E256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6" name="Google Shape;1998;p40">
            <a:extLst>
              <a:ext uri="{FF2B5EF4-FFF2-40B4-BE49-F238E27FC236}">
                <a16:creationId xmlns:a16="http://schemas.microsoft.com/office/drawing/2014/main" id="{8D1557DB-0DB8-9FD6-05E6-2C2505683EDD}"/>
              </a:ext>
            </a:extLst>
          </p:cNvPr>
          <p:cNvCxnSpPr>
            <a:stCxn id="62" idx="6"/>
          </p:cNvCxnSpPr>
          <p:nvPr/>
        </p:nvCxnSpPr>
        <p:spPr>
          <a:xfrm>
            <a:off x="7493683" y="4357492"/>
            <a:ext cx="1302300" cy="0"/>
          </a:xfrm>
          <a:prstGeom prst="straightConnector1">
            <a:avLst/>
          </a:prstGeom>
          <a:noFill/>
          <a:ln w="9525" cap="flat" cmpd="sng">
            <a:solidFill>
              <a:srgbClr val="666666"/>
            </a:solidFill>
            <a:prstDash val="solid"/>
            <a:round/>
            <a:headEnd type="none" w="med" len="med"/>
            <a:tailEnd type="oval" w="med" len="med"/>
          </a:ln>
        </p:spPr>
      </p:cxnSp>
      <p:grpSp>
        <p:nvGrpSpPr>
          <p:cNvPr id="67" name="Google Shape;1999;p40">
            <a:extLst>
              <a:ext uri="{FF2B5EF4-FFF2-40B4-BE49-F238E27FC236}">
                <a16:creationId xmlns:a16="http://schemas.microsoft.com/office/drawing/2014/main" id="{3AF907CD-0345-5248-C557-996DBCD1F7D4}"/>
              </a:ext>
            </a:extLst>
          </p:cNvPr>
          <p:cNvGrpSpPr/>
          <p:nvPr/>
        </p:nvGrpSpPr>
        <p:grpSpPr>
          <a:xfrm>
            <a:off x="7017385" y="4187860"/>
            <a:ext cx="278297" cy="339251"/>
            <a:chOff x="3907325" y="2620775"/>
            <a:chExt cx="395250" cy="481825"/>
          </a:xfrm>
        </p:grpSpPr>
        <p:sp>
          <p:nvSpPr>
            <p:cNvPr id="85" name="Google Shape;2000;p40">
              <a:extLst>
                <a:ext uri="{FF2B5EF4-FFF2-40B4-BE49-F238E27FC236}">
                  <a16:creationId xmlns:a16="http://schemas.microsoft.com/office/drawing/2014/main" id="{E3C9A5D3-11D6-DDA0-DD80-C98FEFB2C021}"/>
                </a:ext>
              </a:extLst>
            </p:cNvPr>
            <p:cNvSpPr/>
            <p:nvPr/>
          </p:nvSpPr>
          <p:spPr>
            <a:xfrm>
              <a:off x="3907325" y="3016975"/>
              <a:ext cx="74550" cy="56475"/>
            </a:xfrm>
            <a:custGeom>
              <a:avLst/>
              <a:gdLst/>
              <a:ahLst/>
              <a:cxnLst/>
              <a:rect l="l" t="t" r="r" b="b"/>
              <a:pathLst>
                <a:path w="2982" h="2259" extrusionOk="0">
                  <a:moveTo>
                    <a:pt x="1" y="0"/>
                  </a:moveTo>
                  <a:lnTo>
                    <a:pt x="1" y="563"/>
                  </a:lnTo>
                  <a:cubicBezTo>
                    <a:pt x="1" y="1500"/>
                    <a:pt x="756" y="2256"/>
                    <a:pt x="1693" y="2259"/>
                  </a:cubicBezTo>
                  <a:lnTo>
                    <a:pt x="2982" y="2259"/>
                  </a:lnTo>
                  <a:cubicBezTo>
                    <a:pt x="2711" y="1527"/>
                    <a:pt x="2515" y="768"/>
                    <a:pt x="2401"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86" name="Google Shape;2001;p40">
              <a:extLst>
                <a:ext uri="{FF2B5EF4-FFF2-40B4-BE49-F238E27FC236}">
                  <a16:creationId xmlns:a16="http://schemas.microsoft.com/office/drawing/2014/main" id="{7DA688A8-EEE4-321B-CA0A-A4B9DC192BBF}"/>
                </a:ext>
              </a:extLst>
            </p:cNvPr>
            <p:cNvSpPr/>
            <p:nvPr/>
          </p:nvSpPr>
          <p:spPr>
            <a:xfrm>
              <a:off x="3907325" y="2705450"/>
              <a:ext cx="282325" cy="283325"/>
            </a:xfrm>
            <a:custGeom>
              <a:avLst/>
              <a:gdLst/>
              <a:ahLst/>
              <a:cxnLst/>
              <a:rect l="l" t="t" r="r" b="b"/>
              <a:pathLst>
                <a:path w="11293" h="11333" extrusionOk="0">
                  <a:moveTo>
                    <a:pt x="1" y="1"/>
                  </a:moveTo>
                  <a:lnTo>
                    <a:pt x="1" y="11332"/>
                  </a:lnTo>
                  <a:lnTo>
                    <a:pt x="2283" y="11332"/>
                  </a:lnTo>
                  <a:cubicBezTo>
                    <a:pt x="2274" y="11142"/>
                    <a:pt x="2259" y="10956"/>
                    <a:pt x="2259" y="10766"/>
                  </a:cubicBezTo>
                  <a:lnTo>
                    <a:pt x="2259" y="9637"/>
                  </a:lnTo>
                  <a:cubicBezTo>
                    <a:pt x="2259" y="8396"/>
                    <a:pt x="2834" y="7249"/>
                    <a:pt x="3834" y="6490"/>
                  </a:cubicBezTo>
                  <a:lnTo>
                    <a:pt x="4517" y="5975"/>
                  </a:lnTo>
                  <a:lnTo>
                    <a:pt x="4517" y="3145"/>
                  </a:lnTo>
                  <a:cubicBezTo>
                    <a:pt x="4517" y="2051"/>
                    <a:pt x="5400" y="1169"/>
                    <a:pt x="6493" y="1169"/>
                  </a:cubicBezTo>
                  <a:cubicBezTo>
                    <a:pt x="7583" y="1169"/>
                    <a:pt x="8468" y="2051"/>
                    <a:pt x="8468" y="3145"/>
                  </a:cubicBezTo>
                  <a:lnTo>
                    <a:pt x="8468" y="3617"/>
                  </a:lnTo>
                  <a:cubicBezTo>
                    <a:pt x="8743" y="3487"/>
                    <a:pt x="9031" y="3426"/>
                    <a:pt x="9314" y="3426"/>
                  </a:cubicBezTo>
                  <a:cubicBezTo>
                    <a:pt x="10141" y="3426"/>
                    <a:pt x="10923" y="3949"/>
                    <a:pt x="11196" y="4795"/>
                  </a:cubicBezTo>
                  <a:cubicBezTo>
                    <a:pt x="11226" y="4780"/>
                    <a:pt x="11260" y="4771"/>
                    <a:pt x="11293" y="4759"/>
                  </a:cubicBezTo>
                  <a:lnTo>
                    <a:pt x="11293"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87" name="Google Shape;2002;p40">
              <a:extLst>
                <a:ext uri="{FF2B5EF4-FFF2-40B4-BE49-F238E27FC236}">
                  <a16:creationId xmlns:a16="http://schemas.microsoft.com/office/drawing/2014/main" id="{3912D503-4FE1-7A42-C691-442C7A1AE0A9}"/>
                </a:ext>
              </a:extLst>
            </p:cNvPr>
            <p:cNvSpPr/>
            <p:nvPr/>
          </p:nvSpPr>
          <p:spPr>
            <a:xfrm>
              <a:off x="3907325" y="2620775"/>
              <a:ext cx="282325" cy="56475"/>
            </a:xfrm>
            <a:custGeom>
              <a:avLst/>
              <a:gdLst/>
              <a:ahLst/>
              <a:cxnLst/>
              <a:rect l="l" t="t" r="r" b="b"/>
              <a:pathLst>
                <a:path w="11293" h="2259" extrusionOk="0">
                  <a:moveTo>
                    <a:pt x="1693" y="0"/>
                  </a:moveTo>
                  <a:cubicBezTo>
                    <a:pt x="756" y="0"/>
                    <a:pt x="1" y="759"/>
                    <a:pt x="1" y="1695"/>
                  </a:cubicBezTo>
                  <a:lnTo>
                    <a:pt x="1" y="2259"/>
                  </a:lnTo>
                  <a:lnTo>
                    <a:pt x="11293" y="2259"/>
                  </a:lnTo>
                  <a:lnTo>
                    <a:pt x="11293" y="1695"/>
                  </a:lnTo>
                  <a:cubicBezTo>
                    <a:pt x="11290" y="759"/>
                    <a:pt x="10534" y="0"/>
                    <a:pt x="9597"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88" name="Google Shape;2003;p40">
              <a:extLst>
                <a:ext uri="{FF2B5EF4-FFF2-40B4-BE49-F238E27FC236}">
                  <a16:creationId xmlns:a16="http://schemas.microsoft.com/office/drawing/2014/main" id="{9E50266C-9850-A2D9-B4DA-72E35C2E886B}"/>
                </a:ext>
              </a:extLst>
            </p:cNvPr>
            <p:cNvSpPr/>
            <p:nvPr/>
          </p:nvSpPr>
          <p:spPr>
            <a:xfrm>
              <a:off x="3992025" y="2762900"/>
              <a:ext cx="310550" cy="339700"/>
            </a:xfrm>
            <a:custGeom>
              <a:avLst/>
              <a:gdLst/>
              <a:ahLst/>
              <a:cxnLst/>
              <a:rect l="l" t="t" r="r" b="b"/>
              <a:pathLst>
                <a:path w="12422" h="13588" extrusionOk="0">
                  <a:moveTo>
                    <a:pt x="3105" y="0"/>
                  </a:moveTo>
                  <a:cubicBezTo>
                    <a:pt x="2635" y="0"/>
                    <a:pt x="2259" y="377"/>
                    <a:pt x="2259" y="847"/>
                  </a:cubicBezTo>
                  <a:lnTo>
                    <a:pt x="2259" y="8468"/>
                  </a:lnTo>
                  <a:cubicBezTo>
                    <a:pt x="2259" y="8781"/>
                    <a:pt x="2006" y="9031"/>
                    <a:pt x="1693" y="9031"/>
                  </a:cubicBezTo>
                  <a:cubicBezTo>
                    <a:pt x="1379" y="9031"/>
                    <a:pt x="1129" y="8781"/>
                    <a:pt x="1129" y="8468"/>
                  </a:cubicBezTo>
                  <a:lnTo>
                    <a:pt x="1129" y="5095"/>
                  </a:lnTo>
                  <a:cubicBezTo>
                    <a:pt x="419" y="5622"/>
                    <a:pt x="0" y="6453"/>
                    <a:pt x="0" y="7339"/>
                  </a:cubicBezTo>
                  <a:lnTo>
                    <a:pt x="0" y="8468"/>
                  </a:lnTo>
                  <a:cubicBezTo>
                    <a:pt x="0" y="10052"/>
                    <a:pt x="368" y="11615"/>
                    <a:pt x="1069" y="13036"/>
                  </a:cubicBezTo>
                  <a:cubicBezTo>
                    <a:pt x="1223" y="13346"/>
                    <a:pt x="1322" y="13587"/>
                    <a:pt x="1693" y="13587"/>
                  </a:cubicBezTo>
                  <a:lnTo>
                    <a:pt x="10726" y="13587"/>
                  </a:lnTo>
                  <a:cubicBezTo>
                    <a:pt x="11097" y="13587"/>
                    <a:pt x="11196" y="13346"/>
                    <a:pt x="11350" y="13036"/>
                  </a:cubicBezTo>
                  <a:cubicBezTo>
                    <a:pt x="12051" y="11615"/>
                    <a:pt x="12419" y="10052"/>
                    <a:pt x="12422" y="8468"/>
                  </a:cubicBezTo>
                  <a:lnTo>
                    <a:pt x="12422" y="5363"/>
                  </a:lnTo>
                  <a:cubicBezTo>
                    <a:pt x="12422" y="4894"/>
                    <a:pt x="12042" y="4517"/>
                    <a:pt x="11572" y="4517"/>
                  </a:cubicBezTo>
                  <a:cubicBezTo>
                    <a:pt x="11106" y="4517"/>
                    <a:pt x="10726" y="4894"/>
                    <a:pt x="10726" y="5363"/>
                  </a:cubicBezTo>
                  <a:lnTo>
                    <a:pt x="10726" y="7339"/>
                  </a:lnTo>
                  <a:cubicBezTo>
                    <a:pt x="10726" y="7652"/>
                    <a:pt x="10473" y="7902"/>
                    <a:pt x="10163" y="7902"/>
                  </a:cubicBezTo>
                  <a:cubicBezTo>
                    <a:pt x="9850" y="7902"/>
                    <a:pt x="9597" y="7652"/>
                    <a:pt x="9597" y="7339"/>
                  </a:cubicBezTo>
                  <a:lnTo>
                    <a:pt x="9597" y="6297"/>
                  </a:lnTo>
                  <a:lnTo>
                    <a:pt x="9597" y="4234"/>
                  </a:lnTo>
                  <a:cubicBezTo>
                    <a:pt x="9597" y="3764"/>
                    <a:pt x="9218" y="3388"/>
                    <a:pt x="8751" y="3388"/>
                  </a:cubicBezTo>
                  <a:cubicBezTo>
                    <a:pt x="8281" y="3388"/>
                    <a:pt x="7905" y="3764"/>
                    <a:pt x="7905" y="4234"/>
                  </a:cubicBezTo>
                  <a:lnTo>
                    <a:pt x="7905" y="6210"/>
                  </a:lnTo>
                  <a:cubicBezTo>
                    <a:pt x="7905" y="6523"/>
                    <a:pt x="7652" y="6773"/>
                    <a:pt x="7339" y="6773"/>
                  </a:cubicBezTo>
                  <a:cubicBezTo>
                    <a:pt x="7025" y="6773"/>
                    <a:pt x="6776" y="6523"/>
                    <a:pt x="6776" y="6210"/>
                  </a:cubicBezTo>
                  <a:lnTo>
                    <a:pt x="6776" y="3105"/>
                  </a:lnTo>
                  <a:cubicBezTo>
                    <a:pt x="6776" y="2635"/>
                    <a:pt x="6396" y="2259"/>
                    <a:pt x="5926" y="2259"/>
                  </a:cubicBezTo>
                  <a:cubicBezTo>
                    <a:pt x="5460" y="2259"/>
                    <a:pt x="5080" y="2635"/>
                    <a:pt x="5080" y="3105"/>
                  </a:cubicBezTo>
                  <a:lnTo>
                    <a:pt x="5080" y="6210"/>
                  </a:lnTo>
                  <a:cubicBezTo>
                    <a:pt x="5080" y="6523"/>
                    <a:pt x="4827" y="6773"/>
                    <a:pt x="4517" y="6773"/>
                  </a:cubicBezTo>
                  <a:cubicBezTo>
                    <a:pt x="4204" y="6773"/>
                    <a:pt x="3951" y="6523"/>
                    <a:pt x="3951" y="6210"/>
                  </a:cubicBezTo>
                  <a:lnTo>
                    <a:pt x="3951" y="847"/>
                  </a:lnTo>
                  <a:cubicBezTo>
                    <a:pt x="3951" y="377"/>
                    <a:pt x="3572" y="0"/>
                    <a:pt x="3105"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grpSp>
      <p:sp>
        <p:nvSpPr>
          <p:cNvPr id="136" name="TextBox 135">
            <a:extLst>
              <a:ext uri="{FF2B5EF4-FFF2-40B4-BE49-F238E27FC236}">
                <a16:creationId xmlns:a16="http://schemas.microsoft.com/office/drawing/2014/main" id="{BDAD4D6A-0423-D83F-26AF-A32B3A0E8E63}"/>
              </a:ext>
            </a:extLst>
          </p:cNvPr>
          <p:cNvSpPr txBox="1"/>
          <p:nvPr/>
        </p:nvSpPr>
        <p:spPr>
          <a:xfrm>
            <a:off x="876688" y="1996342"/>
            <a:ext cx="6175512" cy="646331"/>
          </a:xfrm>
          <a:prstGeom prst="rect">
            <a:avLst/>
          </a:prstGeom>
          <a:noFill/>
        </p:spPr>
        <p:txBody>
          <a:bodyPr wrap="square">
            <a:spAutoFit/>
          </a:bodyPr>
          <a:lstStyle/>
          <a:p>
            <a:pPr>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Chồng chèo thì vợ cũng chèo</a:t>
            </a:r>
            <a:br>
              <a:rPr lang="en-US" sz="1800">
                <a:effectLst/>
                <a:latin typeface="Times New Roman" panose="02020603050405020304" pitchFamily="18" charset="0"/>
                <a:ea typeface="Calibri" panose="020F0502020204030204" pitchFamily="34" charset="0"/>
                <a:cs typeface="Times New Roman" panose="02020603050405020304" pitchFamily="18" charset="0"/>
              </a:rPr>
            </a:br>
            <a:r>
              <a:rPr lang="en-US" sz="1800">
                <a:effectLst/>
                <a:latin typeface="Times New Roman" panose="02020603050405020304" pitchFamily="18" charset="0"/>
                <a:ea typeface="Calibri" panose="020F0502020204030204" pitchFamily="34" charset="0"/>
                <a:cs typeface="Times New Roman" panose="02020603050405020304" pitchFamily="18" charset="0"/>
              </a:rPr>
              <a:t>Hai đứa cùng nghèo lại đụng với nhau.</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8" name="TextBox 137">
            <a:extLst>
              <a:ext uri="{FF2B5EF4-FFF2-40B4-BE49-F238E27FC236}">
                <a16:creationId xmlns:a16="http://schemas.microsoft.com/office/drawing/2014/main" id="{3470DC2D-6BEE-224C-8DD6-43571085922B}"/>
              </a:ext>
            </a:extLst>
          </p:cNvPr>
          <p:cNvSpPr txBox="1"/>
          <p:nvPr/>
        </p:nvSpPr>
        <p:spPr>
          <a:xfrm>
            <a:off x="710753" y="3702279"/>
            <a:ext cx="6175512" cy="646331"/>
          </a:xfrm>
          <a:prstGeom prst="rect">
            <a:avLst/>
          </a:prstGeom>
          <a:noFill/>
        </p:spPr>
        <p:txBody>
          <a:bodyPr wrap="square">
            <a:spAutoFit/>
          </a:bodyPr>
          <a:lstStyle/>
          <a:p>
            <a:pPr>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Ngó lên hòn Kẽm đá dừng ,</a:t>
            </a:r>
            <a:br>
              <a:rPr lang="en-US" sz="1800">
                <a:effectLst/>
                <a:latin typeface="Times New Roman" panose="02020603050405020304" pitchFamily="18" charset="0"/>
                <a:ea typeface="Calibri" panose="020F0502020204030204" pitchFamily="34" charset="0"/>
                <a:cs typeface="Times New Roman" panose="02020603050405020304" pitchFamily="18" charset="0"/>
              </a:rPr>
            </a:br>
            <a:r>
              <a:rPr lang="en-US" sz="1800">
                <a:effectLst/>
                <a:latin typeface="Times New Roman" panose="02020603050405020304" pitchFamily="18" charset="0"/>
                <a:ea typeface="Calibri" panose="020F0502020204030204" pitchFamily="34" charset="0"/>
                <a:cs typeface="Times New Roman" panose="02020603050405020304" pitchFamily="18" charset="0"/>
              </a:rPr>
              <a:t>Thương cha nhớ mẹ quá chừng bạn ơi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0" name="TextBox 139">
            <a:extLst>
              <a:ext uri="{FF2B5EF4-FFF2-40B4-BE49-F238E27FC236}">
                <a16:creationId xmlns:a16="http://schemas.microsoft.com/office/drawing/2014/main" id="{8C9F21C7-680D-AC64-A285-8D9E7DF63FFB}"/>
              </a:ext>
            </a:extLst>
          </p:cNvPr>
          <p:cNvSpPr txBox="1"/>
          <p:nvPr/>
        </p:nvSpPr>
        <p:spPr>
          <a:xfrm>
            <a:off x="7824775" y="1985797"/>
            <a:ext cx="6175512" cy="646331"/>
          </a:xfrm>
          <a:prstGeom prst="rect">
            <a:avLst/>
          </a:prstGeom>
          <a:noFill/>
        </p:spPr>
        <p:txBody>
          <a:bodyPr wrap="square">
            <a:spAutoFit/>
          </a:bodyPr>
          <a:lstStyle/>
          <a:p>
            <a:r>
              <a:rPr lang="en-US" sz="1800">
                <a:effectLst/>
                <a:latin typeface="Times New Roman" panose="02020603050405020304" pitchFamily="18" charset="0"/>
                <a:ea typeface="Calibri" panose="020F0502020204030204" pitchFamily="34" charset="0"/>
              </a:rPr>
              <a:t>Thương em anh cũng muốn vô,</a:t>
            </a:r>
            <a:br>
              <a:rPr lang="en-US" sz="1800">
                <a:effectLst/>
                <a:latin typeface="Times New Roman" panose="02020603050405020304" pitchFamily="18" charset="0"/>
                <a:ea typeface="Calibri" panose="020F0502020204030204" pitchFamily="34" charset="0"/>
              </a:rPr>
            </a:br>
            <a:r>
              <a:rPr lang="en-US" sz="1800">
                <a:effectLst/>
                <a:latin typeface="Times New Roman" panose="02020603050405020304" pitchFamily="18" charset="0"/>
                <a:ea typeface="Calibri" panose="020F0502020204030204" pitchFamily="34" charset="0"/>
              </a:rPr>
              <a:t>Sợ truông nhà Hồ, sợ phá Tam Giang</a:t>
            </a:r>
            <a:endParaRPr lang="en-US"/>
          </a:p>
        </p:txBody>
      </p:sp>
      <p:sp>
        <p:nvSpPr>
          <p:cNvPr id="142" name="TextBox 141">
            <a:extLst>
              <a:ext uri="{FF2B5EF4-FFF2-40B4-BE49-F238E27FC236}">
                <a16:creationId xmlns:a16="http://schemas.microsoft.com/office/drawing/2014/main" id="{28D81E04-07F8-53BE-61CE-92AFFD25BEEE}"/>
              </a:ext>
            </a:extLst>
          </p:cNvPr>
          <p:cNvSpPr txBox="1"/>
          <p:nvPr/>
        </p:nvSpPr>
        <p:spPr>
          <a:xfrm>
            <a:off x="7824775" y="3593208"/>
            <a:ext cx="6970642" cy="646331"/>
          </a:xfrm>
          <a:prstGeom prst="rect">
            <a:avLst/>
          </a:prstGeom>
          <a:noFill/>
        </p:spPr>
        <p:txBody>
          <a:bodyPr wrap="square">
            <a:spAutoFit/>
          </a:bodyPr>
          <a:lstStyle/>
          <a:p>
            <a:r>
              <a:rPr lang="en-US" sz="1800">
                <a:effectLst/>
                <a:latin typeface="Times New Roman" panose="02020603050405020304" pitchFamily="18" charset="0"/>
                <a:ea typeface="Calibri" panose="020F0502020204030204" pitchFamily="34" charset="0"/>
              </a:rPr>
              <a:t>Bầm ơi có rét không bầm?</a:t>
            </a:r>
            <a:br>
              <a:rPr lang="en-US" sz="1800">
                <a:effectLst/>
                <a:latin typeface="Times New Roman" panose="02020603050405020304" pitchFamily="18" charset="0"/>
                <a:ea typeface="Calibri" panose="020F0502020204030204" pitchFamily="34" charset="0"/>
              </a:rPr>
            </a:br>
            <a:r>
              <a:rPr lang="en-US" sz="1800">
                <a:effectLst/>
                <a:latin typeface="Times New Roman" panose="02020603050405020304" pitchFamily="18" charset="0"/>
                <a:ea typeface="Calibri" panose="020F0502020204030204" pitchFamily="34" charset="0"/>
              </a:rPr>
              <a:t>Heo heo gió núi, lâm thâm mưa phùn</a:t>
            </a:r>
            <a:endParaRPr lang="en-US"/>
          </a:p>
        </p:txBody>
      </p:sp>
    </p:spTree>
    <p:extLst>
      <p:ext uri="{BB962C8B-B14F-4D97-AF65-F5344CB8AC3E}">
        <p14:creationId xmlns:p14="http://schemas.microsoft.com/office/powerpoint/2010/main" val="38419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wipe(down)">
                                      <p:cBhvr>
                                        <p:cTn id="39" dur="500"/>
                                        <p:tgtEl>
                                          <p:spTgt spid="61"/>
                                        </p:tgtEl>
                                      </p:cBhvr>
                                    </p:animEffect>
                                  </p:childTnLst>
                                </p:cTn>
                              </p:par>
                              <p:par>
                                <p:cTn id="40" presetID="22" presetClass="entr" presetSubtype="4"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down)">
                                      <p:cBhvr>
                                        <p:cTn id="42" dur="500"/>
                                        <p:tgtEl>
                                          <p:spTgt spid="65"/>
                                        </p:tgtEl>
                                      </p:cBhvr>
                                    </p:animEffect>
                                  </p:childTnLst>
                                </p:cTn>
                              </p:par>
                              <p:par>
                                <p:cTn id="43" presetID="22" presetClass="entr" presetSubtype="4"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wipe(down)">
                                      <p:cBhvr>
                                        <p:cTn id="45" dur="500"/>
                                        <p:tgtEl>
                                          <p:spTgt spid="68"/>
                                        </p:tgtEl>
                                      </p:cBhvr>
                                    </p:animEffect>
                                  </p:childTnLst>
                                </p:cTn>
                              </p:par>
                              <p:par>
                                <p:cTn id="46" presetID="22" presetClass="entr" presetSubtype="4" fill="hold"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wipe(down)">
                                      <p:cBhvr>
                                        <p:cTn id="48" dur="500"/>
                                        <p:tgtEl>
                                          <p:spTgt spid="69"/>
                                        </p:tgtEl>
                                      </p:cBhvr>
                                    </p:animEffect>
                                  </p:childTnLst>
                                </p:cTn>
                              </p:par>
                              <p:par>
                                <p:cTn id="49" presetID="22" presetClass="entr" presetSubtype="4" fill="hold" nodeType="withEffect">
                                  <p:stCondLst>
                                    <p:cond delay="0"/>
                                  </p:stCondLst>
                                  <p:childTnLst>
                                    <p:set>
                                      <p:cBhvr>
                                        <p:cTn id="50" dur="1" fill="hold">
                                          <p:stCondLst>
                                            <p:cond delay="0"/>
                                          </p:stCondLst>
                                        </p:cTn>
                                        <p:tgtEl>
                                          <p:spTgt spid="89"/>
                                        </p:tgtEl>
                                        <p:attrNameLst>
                                          <p:attrName>style.visibility</p:attrName>
                                        </p:attrNameLst>
                                      </p:cBhvr>
                                      <p:to>
                                        <p:strVal val="visible"/>
                                      </p:to>
                                    </p:set>
                                    <p:animEffect transition="in" filter="wipe(down)">
                                      <p:cBhvr>
                                        <p:cTn id="51" dur="500"/>
                                        <p:tgtEl>
                                          <p:spTgt spid="8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down)">
                                      <p:cBhvr>
                                        <p:cTn id="54" dur="500"/>
                                        <p:tgtEl>
                                          <p:spTgt spid="60"/>
                                        </p:tgtEl>
                                      </p:cBhvr>
                                    </p:animEffect>
                                  </p:childTnLst>
                                </p:cTn>
                              </p:par>
                              <p:par>
                                <p:cTn id="55" presetID="22" presetClass="entr" presetSubtype="4"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wipe(down)">
                                      <p:cBhvr>
                                        <p:cTn id="57" dur="500"/>
                                        <p:tgtEl>
                                          <p:spTgt spid="70"/>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wipe(down)">
                                      <p:cBhvr>
                                        <p:cTn id="60" dur="500"/>
                                        <p:tgtEl>
                                          <p:spTgt spid="62"/>
                                        </p:tgtEl>
                                      </p:cBhvr>
                                    </p:animEffect>
                                  </p:childTnLst>
                                </p:cTn>
                              </p:par>
                              <p:par>
                                <p:cTn id="61" presetID="22" presetClass="entr" presetSubtype="4"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down)">
                                      <p:cBhvr>
                                        <p:cTn id="63" dur="500"/>
                                        <p:tgtEl>
                                          <p:spTgt spid="66"/>
                                        </p:tgtEl>
                                      </p:cBhvr>
                                    </p:animEffect>
                                  </p:childTnLst>
                                </p:cTn>
                              </p:par>
                              <p:par>
                                <p:cTn id="64" presetID="22" presetClass="entr" presetSubtype="4" fill="hold"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wipe(down)">
                                      <p:cBhvr>
                                        <p:cTn id="66" dur="500"/>
                                        <p:tgtEl>
                                          <p:spTgt spid="67"/>
                                        </p:tgtEl>
                                      </p:cBhvr>
                                    </p:animEffect>
                                  </p:childTnLst>
                                </p:cTn>
                              </p:par>
                              <p:par>
                                <p:cTn id="67" presetID="22" presetClass="entr" presetSubtype="4"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wipe(down)">
                                      <p:cBhvr>
                                        <p:cTn id="69" dur="500"/>
                                        <p:tgtEl>
                                          <p:spTgt spid="63"/>
                                        </p:tgtEl>
                                      </p:cBhvr>
                                    </p:animEffect>
                                  </p:childTnLst>
                                </p:cTn>
                              </p:par>
                              <p:par>
                                <p:cTn id="70" presetID="22" presetClass="entr" presetSubtype="4" fill="hold" nodeType="withEffect">
                                  <p:stCondLst>
                                    <p:cond delay="0"/>
                                  </p:stCondLst>
                                  <p:childTnLst>
                                    <p:set>
                                      <p:cBhvr>
                                        <p:cTn id="71" dur="1" fill="hold">
                                          <p:stCondLst>
                                            <p:cond delay="0"/>
                                          </p:stCondLst>
                                        </p:cTn>
                                        <p:tgtEl>
                                          <p:spTgt spid="64"/>
                                        </p:tgtEl>
                                        <p:attrNameLst>
                                          <p:attrName>style.visibility</p:attrName>
                                        </p:attrNameLst>
                                      </p:cBhvr>
                                      <p:to>
                                        <p:strVal val="visible"/>
                                      </p:to>
                                    </p:set>
                                    <p:animEffect transition="in" filter="wipe(down)">
                                      <p:cBhvr>
                                        <p:cTn id="72" dur="500"/>
                                        <p:tgtEl>
                                          <p:spTgt spid="64"/>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36"/>
                                        </p:tgtEl>
                                        <p:attrNameLst>
                                          <p:attrName>style.visibility</p:attrName>
                                        </p:attrNameLst>
                                      </p:cBhvr>
                                      <p:to>
                                        <p:strVal val="visible"/>
                                      </p:to>
                                    </p:set>
                                    <p:anim calcmode="lin" valueType="num">
                                      <p:cBhvr additive="base">
                                        <p:cTn id="77" dur="500" fill="hold"/>
                                        <p:tgtEl>
                                          <p:spTgt spid="136"/>
                                        </p:tgtEl>
                                        <p:attrNameLst>
                                          <p:attrName>ppt_x</p:attrName>
                                        </p:attrNameLst>
                                      </p:cBhvr>
                                      <p:tavLst>
                                        <p:tav tm="0">
                                          <p:val>
                                            <p:strVal val="#ppt_x"/>
                                          </p:val>
                                        </p:tav>
                                        <p:tav tm="100000">
                                          <p:val>
                                            <p:strVal val="#ppt_x"/>
                                          </p:val>
                                        </p:tav>
                                      </p:tavLst>
                                    </p:anim>
                                    <p:anim calcmode="lin" valueType="num">
                                      <p:cBhvr additive="base">
                                        <p:cTn id="78"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40"/>
                                        </p:tgtEl>
                                        <p:attrNameLst>
                                          <p:attrName>style.visibility</p:attrName>
                                        </p:attrNameLst>
                                      </p:cBhvr>
                                      <p:to>
                                        <p:strVal val="visible"/>
                                      </p:to>
                                    </p:set>
                                    <p:anim calcmode="lin" valueType="num">
                                      <p:cBhvr additive="base">
                                        <p:cTn id="83" dur="500" fill="hold"/>
                                        <p:tgtEl>
                                          <p:spTgt spid="140"/>
                                        </p:tgtEl>
                                        <p:attrNameLst>
                                          <p:attrName>ppt_x</p:attrName>
                                        </p:attrNameLst>
                                      </p:cBhvr>
                                      <p:tavLst>
                                        <p:tav tm="0">
                                          <p:val>
                                            <p:strVal val="#ppt_x"/>
                                          </p:val>
                                        </p:tav>
                                        <p:tav tm="100000">
                                          <p:val>
                                            <p:strVal val="#ppt_x"/>
                                          </p:val>
                                        </p:tav>
                                      </p:tavLst>
                                    </p:anim>
                                    <p:anim calcmode="lin" valueType="num">
                                      <p:cBhvr additive="base">
                                        <p:cTn id="84"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42"/>
                                        </p:tgtEl>
                                        <p:attrNameLst>
                                          <p:attrName>style.visibility</p:attrName>
                                        </p:attrNameLst>
                                      </p:cBhvr>
                                      <p:to>
                                        <p:strVal val="visible"/>
                                      </p:to>
                                    </p:set>
                                    <p:anim calcmode="lin" valueType="num">
                                      <p:cBhvr additive="base">
                                        <p:cTn id="89" dur="500" fill="hold"/>
                                        <p:tgtEl>
                                          <p:spTgt spid="142"/>
                                        </p:tgtEl>
                                        <p:attrNameLst>
                                          <p:attrName>ppt_x</p:attrName>
                                        </p:attrNameLst>
                                      </p:cBhvr>
                                      <p:tavLst>
                                        <p:tav tm="0">
                                          <p:val>
                                            <p:strVal val="#ppt_x"/>
                                          </p:val>
                                        </p:tav>
                                        <p:tav tm="100000">
                                          <p:val>
                                            <p:strVal val="#ppt_x"/>
                                          </p:val>
                                        </p:tav>
                                      </p:tavLst>
                                    </p:anim>
                                    <p:anim calcmode="lin" valueType="num">
                                      <p:cBhvr additive="base">
                                        <p:cTn id="90"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38"/>
                                        </p:tgtEl>
                                        <p:attrNameLst>
                                          <p:attrName>style.visibility</p:attrName>
                                        </p:attrNameLst>
                                      </p:cBhvr>
                                      <p:to>
                                        <p:strVal val="visible"/>
                                      </p:to>
                                    </p:set>
                                    <p:anim calcmode="lin" valueType="num">
                                      <p:cBhvr additive="base">
                                        <p:cTn id="95" dur="500" fill="hold"/>
                                        <p:tgtEl>
                                          <p:spTgt spid="138"/>
                                        </p:tgtEl>
                                        <p:attrNameLst>
                                          <p:attrName>ppt_x</p:attrName>
                                        </p:attrNameLst>
                                      </p:cBhvr>
                                      <p:tavLst>
                                        <p:tav tm="0">
                                          <p:val>
                                            <p:strVal val="#ppt_x"/>
                                          </p:val>
                                        </p:tav>
                                        <p:tav tm="100000">
                                          <p:val>
                                            <p:strVal val="#ppt_x"/>
                                          </p:val>
                                        </p:tav>
                                      </p:tavLst>
                                    </p:anim>
                                    <p:anim calcmode="lin" valueType="num">
                                      <p:cBhvr additive="base">
                                        <p:cTn id="96"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61" grpId="0" animBg="1"/>
      <p:bldP spid="60" grpId="0" animBg="1"/>
      <p:bldP spid="62" grpId="0" animBg="1"/>
      <p:bldP spid="136" grpId="0"/>
      <p:bldP spid="138" grpId="0"/>
      <p:bldP spid="140" grpId="0"/>
      <p:bldP spid="1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6" name="图片 67" descr="微信截图_20220505112400">
            <a:extLst>
              <a:ext uri="{FF2B5EF4-FFF2-40B4-BE49-F238E27FC236}">
                <a16:creationId xmlns:a16="http://schemas.microsoft.com/office/drawing/2014/main" id="{EA23FFEB-0DEE-58C2-3E64-D6F152361D8E}"/>
              </a:ext>
            </a:extLst>
          </p:cNvPr>
          <p:cNvPicPr>
            <a:picLocks noChangeAspect="1"/>
          </p:cNvPicPr>
          <p:nvPr/>
        </p:nvPicPr>
        <p:blipFill>
          <a:blip r:embed="rId4"/>
          <a:stretch>
            <a:fillRect/>
          </a:stretch>
        </p:blipFill>
        <p:spPr>
          <a:xfrm>
            <a:off x="10162221" y="7334"/>
            <a:ext cx="2352675" cy="2514600"/>
          </a:xfrm>
          <a:prstGeom prst="rect">
            <a:avLst/>
          </a:prstGeom>
        </p:spPr>
      </p:pic>
      <p:pic>
        <p:nvPicPr>
          <p:cNvPr id="8" name="Picture 7" descr="Logo&#10;&#10;Description automatically generated">
            <a:extLst>
              <a:ext uri="{FF2B5EF4-FFF2-40B4-BE49-F238E27FC236}">
                <a16:creationId xmlns:a16="http://schemas.microsoft.com/office/drawing/2014/main" id="{0CCF2C0F-AEA0-865B-238F-CBC6277FD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6527" y="2059069"/>
            <a:ext cx="4701256" cy="4198222"/>
          </a:xfrm>
          <a:prstGeom prst="rect">
            <a:avLst/>
          </a:prstGeom>
        </p:spPr>
      </p:pic>
      <p:grpSp>
        <p:nvGrpSpPr>
          <p:cNvPr id="17" name="组合 24">
            <a:extLst>
              <a:ext uri="{FF2B5EF4-FFF2-40B4-BE49-F238E27FC236}">
                <a16:creationId xmlns:a16="http://schemas.microsoft.com/office/drawing/2014/main" id="{E372240F-55B4-FD41-6F64-30306AD1E107}"/>
              </a:ext>
            </a:extLst>
          </p:cNvPr>
          <p:cNvGrpSpPr/>
          <p:nvPr/>
        </p:nvGrpSpPr>
        <p:grpSpPr>
          <a:xfrm>
            <a:off x="2067339" y="679860"/>
            <a:ext cx="7858539" cy="1093006"/>
            <a:chOff x="6938" y="7911"/>
            <a:chExt cx="5204" cy="1107"/>
          </a:xfrm>
        </p:grpSpPr>
        <p:sp>
          <p:nvSpPr>
            <p:cNvPr id="18" name="圆角矩形 25">
              <a:extLst>
                <a:ext uri="{FF2B5EF4-FFF2-40B4-BE49-F238E27FC236}">
                  <a16:creationId xmlns:a16="http://schemas.microsoft.com/office/drawing/2014/main" id="{25EB9508-26DD-D342-6F24-F16169980787}"/>
                </a:ext>
              </a:extLst>
            </p:cNvPr>
            <p:cNvSpPr/>
            <p:nvPr/>
          </p:nvSpPr>
          <p:spPr>
            <a:xfrm>
              <a:off x="6938" y="7911"/>
              <a:ext cx="5204" cy="808"/>
            </a:xfrm>
            <a:prstGeom prst="roundRect">
              <a:avLst>
                <a:gd name="adj" fmla="val 50000"/>
              </a:avLst>
            </a:prstGeom>
            <a:solidFill>
              <a:srgbClr val="FFB900"/>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E0E1E"/>
                </a:solidFill>
                <a:effectLst/>
                <a:uLnTx/>
                <a:uFillTx/>
                <a:latin typeface="Arial"/>
                <a:ea typeface="微软雅黑"/>
                <a:cs typeface="+mn-cs"/>
              </a:endParaRPr>
            </a:p>
          </p:txBody>
        </p:sp>
        <p:sp>
          <p:nvSpPr>
            <p:cNvPr id="19" name="文本框 26">
              <a:extLst>
                <a:ext uri="{FF2B5EF4-FFF2-40B4-BE49-F238E27FC236}">
                  <a16:creationId xmlns:a16="http://schemas.microsoft.com/office/drawing/2014/main" id="{1AC3EEAB-FBAB-EE68-3716-67DEDA217742}"/>
                </a:ext>
              </a:extLst>
            </p:cNvPr>
            <p:cNvSpPr txBox="1"/>
            <p:nvPr/>
          </p:nvSpPr>
          <p:spPr>
            <a:xfrm>
              <a:off x="7086" y="8052"/>
              <a:ext cx="4908" cy="9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rPr>
                <a:t>Xe khách – xe đò (cách nói người miền Nam)</a:t>
              </a:r>
              <a:endParaRPr kumimoji="0" lang="zh-CN" altLang="en-US"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978068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6" name="图片 67" descr="微信截图_20220505112400">
            <a:extLst>
              <a:ext uri="{FF2B5EF4-FFF2-40B4-BE49-F238E27FC236}">
                <a16:creationId xmlns:a16="http://schemas.microsoft.com/office/drawing/2014/main" id="{EA23FFEB-0DEE-58C2-3E64-D6F152361D8E}"/>
              </a:ext>
            </a:extLst>
          </p:cNvPr>
          <p:cNvPicPr>
            <a:picLocks noChangeAspect="1"/>
          </p:cNvPicPr>
          <p:nvPr/>
        </p:nvPicPr>
        <p:blipFill>
          <a:blip r:embed="rId4"/>
          <a:stretch>
            <a:fillRect/>
          </a:stretch>
        </p:blipFill>
        <p:spPr>
          <a:xfrm>
            <a:off x="10162221" y="7334"/>
            <a:ext cx="2352675" cy="2514600"/>
          </a:xfrm>
          <a:prstGeom prst="rect">
            <a:avLst/>
          </a:prstGeom>
        </p:spPr>
      </p:pic>
      <p:pic>
        <p:nvPicPr>
          <p:cNvPr id="10" name="Picture 9">
            <a:extLst>
              <a:ext uri="{FF2B5EF4-FFF2-40B4-BE49-F238E27FC236}">
                <a16:creationId xmlns:a16="http://schemas.microsoft.com/office/drawing/2014/main" id="{507F00E6-C33B-71D6-D2EF-322B012C8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3529" y="2616272"/>
            <a:ext cx="5461529" cy="3641019"/>
          </a:xfrm>
          <a:prstGeom prst="rect">
            <a:avLst/>
          </a:prstGeom>
        </p:spPr>
      </p:pic>
      <p:grpSp>
        <p:nvGrpSpPr>
          <p:cNvPr id="2" name="组合 24">
            <a:extLst>
              <a:ext uri="{FF2B5EF4-FFF2-40B4-BE49-F238E27FC236}">
                <a16:creationId xmlns:a16="http://schemas.microsoft.com/office/drawing/2014/main" id="{73B351AE-68F7-5CD9-B53D-D2049E310D29}"/>
              </a:ext>
            </a:extLst>
          </p:cNvPr>
          <p:cNvGrpSpPr/>
          <p:nvPr/>
        </p:nvGrpSpPr>
        <p:grpSpPr>
          <a:xfrm>
            <a:off x="2584174" y="670826"/>
            <a:ext cx="7050156" cy="797786"/>
            <a:chOff x="6938" y="7911"/>
            <a:chExt cx="5204" cy="808"/>
          </a:xfrm>
        </p:grpSpPr>
        <p:sp>
          <p:nvSpPr>
            <p:cNvPr id="3" name="圆角矩形 25">
              <a:extLst>
                <a:ext uri="{FF2B5EF4-FFF2-40B4-BE49-F238E27FC236}">
                  <a16:creationId xmlns:a16="http://schemas.microsoft.com/office/drawing/2014/main" id="{E3A63F7E-90FD-16D6-4B84-4BE765244C8F}"/>
                </a:ext>
              </a:extLst>
            </p:cNvPr>
            <p:cNvSpPr/>
            <p:nvPr/>
          </p:nvSpPr>
          <p:spPr>
            <a:xfrm>
              <a:off x="6938" y="7911"/>
              <a:ext cx="5204" cy="808"/>
            </a:xfrm>
            <a:prstGeom prst="roundRect">
              <a:avLst>
                <a:gd name="adj" fmla="val 50000"/>
              </a:avLst>
            </a:prstGeom>
            <a:solidFill>
              <a:srgbClr val="FFB900"/>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E0E1E"/>
                </a:solidFill>
                <a:effectLst/>
                <a:uLnTx/>
                <a:uFillTx/>
                <a:latin typeface="Arial"/>
                <a:ea typeface="微软雅黑"/>
                <a:cs typeface="+mn-cs"/>
              </a:endParaRPr>
            </a:p>
          </p:txBody>
        </p:sp>
        <p:sp>
          <p:nvSpPr>
            <p:cNvPr id="7" name="文本框 26">
              <a:extLst>
                <a:ext uri="{FF2B5EF4-FFF2-40B4-BE49-F238E27FC236}">
                  <a16:creationId xmlns:a16="http://schemas.microsoft.com/office/drawing/2014/main" id="{58D8C2DE-D7AF-3019-9CF0-A97BB7E4A098}"/>
                </a:ext>
              </a:extLst>
            </p:cNvPr>
            <p:cNvSpPr txBox="1"/>
            <p:nvPr/>
          </p:nvSpPr>
          <p:spPr>
            <a:xfrm>
              <a:off x="7086" y="8052"/>
              <a:ext cx="4908" cy="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rPr>
                <a:t>Bát – chén (cách nói người miền Nam)</a:t>
              </a:r>
              <a:endParaRPr kumimoji="0" lang="zh-CN" altLang="en-US"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2439360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6" name="图片 67" descr="微信截图_20220505112400">
            <a:extLst>
              <a:ext uri="{FF2B5EF4-FFF2-40B4-BE49-F238E27FC236}">
                <a16:creationId xmlns:a16="http://schemas.microsoft.com/office/drawing/2014/main" id="{EA23FFEB-0DEE-58C2-3E64-D6F152361D8E}"/>
              </a:ext>
            </a:extLst>
          </p:cNvPr>
          <p:cNvPicPr>
            <a:picLocks noChangeAspect="1"/>
          </p:cNvPicPr>
          <p:nvPr/>
        </p:nvPicPr>
        <p:blipFill>
          <a:blip r:embed="rId4"/>
          <a:stretch>
            <a:fillRect/>
          </a:stretch>
        </p:blipFill>
        <p:spPr>
          <a:xfrm>
            <a:off x="10162221" y="7334"/>
            <a:ext cx="2352675" cy="2514600"/>
          </a:xfrm>
          <a:prstGeom prst="rect">
            <a:avLst/>
          </a:prstGeom>
        </p:spPr>
      </p:pic>
      <p:pic>
        <p:nvPicPr>
          <p:cNvPr id="16" name="Picture 15">
            <a:extLst>
              <a:ext uri="{FF2B5EF4-FFF2-40B4-BE49-F238E27FC236}">
                <a16:creationId xmlns:a16="http://schemas.microsoft.com/office/drawing/2014/main" id="{5695F53A-A2A1-AD14-B2FA-EEBBE2BFFA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3206" y="1957941"/>
            <a:ext cx="6205588" cy="4654191"/>
          </a:xfrm>
          <a:prstGeom prst="rect">
            <a:avLst/>
          </a:prstGeom>
        </p:spPr>
      </p:pic>
      <p:grpSp>
        <p:nvGrpSpPr>
          <p:cNvPr id="2" name="组合 24">
            <a:extLst>
              <a:ext uri="{FF2B5EF4-FFF2-40B4-BE49-F238E27FC236}">
                <a16:creationId xmlns:a16="http://schemas.microsoft.com/office/drawing/2014/main" id="{5F05C65C-EB59-7A38-104B-B3A8FB2D4260}"/>
              </a:ext>
            </a:extLst>
          </p:cNvPr>
          <p:cNvGrpSpPr/>
          <p:nvPr/>
        </p:nvGrpSpPr>
        <p:grpSpPr>
          <a:xfrm>
            <a:off x="2584174" y="670824"/>
            <a:ext cx="7050156" cy="1093006"/>
            <a:chOff x="6938" y="7911"/>
            <a:chExt cx="5204" cy="1107"/>
          </a:xfrm>
        </p:grpSpPr>
        <p:sp>
          <p:nvSpPr>
            <p:cNvPr id="3" name="圆角矩形 25">
              <a:extLst>
                <a:ext uri="{FF2B5EF4-FFF2-40B4-BE49-F238E27FC236}">
                  <a16:creationId xmlns:a16="http://schemas.microsoft.com/office/drawing/2014/main" id="{4BDBB6F1-3239-DB9C-4744-4364CF027811}"/>
                </a:ext>
              </a:extLst>
            </p:cNvPr>
            <p:cNvSpPr/>
            <p:nvPr/>
          </p:nvSpPr>
          <p:spPr>
            <a:xfrm>
              <a:off x="6938" y="7911"/>
              <a:ext cx="5204" cy="808"/>
            </a:xfrm>
            <a:prstGeom prst="roundRect">
              <a:avLst>
                <a:gd name="adj" fmla="val 50000"/>
              </a:avLst>
            </a:prstGeom>
            <a:solidFill>
              <a:srgbClr val="FFB900"/>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E0E1E"/>
                </a:solidFill>
                <a:effectLst/>
                <a:uLnTx/>
                <a:uFillTx/>
                <a:latin typeface="Arial"/>
                <a:ea typeface="微软雅黑"/>
                <a:cs typeface="+mn-cs"/>
              </a:endParaRPr>
            </a:p>
          </p:txBody>
        </p:sp>
        <p:sp>
          <p:nvSpPr>
            <p:cNvPr id="7" name="文本框 26">
              <a:extLst>
                <a:ext uri="{FF2B5EF4-FFF2-40B4-BE49-F238E27FC236}">
                  <a16:creationId xmlns:a16="http://schemas.microsoft.com/office/drawing/2014/main" id="{A95E462F-4CF3-885C-5860-F03659348CE8}"/>
                </a:ext>
              </a:extLst>
            </p:cNvPr>
            <p:cNvSpPr txBox="1"/>
            <p:nvPr/>
          </p:nvSpPr>
          <p:spPr>
            <a:xfrm>
              <a:off x="7086" y="8052"/>
              <a:ext cx="4908" cy="9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rPr>
                <a:t>Ngô – bắp (cách nói người miền Nam)</a:t>
              </a:r>
              <a:endParaRPr kumimoji="0" lang="zh-CN" altLang="en-US"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34902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6" name="图片 67" descr="微信截图_20220505112400">
            <a:extLst>
              <a:ext uri="{FF2B5EF4-FFF2-40B4-BE49-F238E27FC236}">
                <a16:creationId xmlns:a16="http://schemas.microsoft.com/office/drawing/2014/main" id="{EA23FFEB-0DEE-58C2-3E64-D6F152361D8E}"/>
              </a:ext>
            </a:extLst>
          </p:cNvPr>
          <p:cNvPicPr>
            <a:picLocks noChangeAspect="1"/>
          </p:cNvPicPr>
          <p:nvPr/>
        </p:nvPicPr>
        <p:blipFill>
          <a:blip r:embed="rId4"/>
          <a:stretch>
            <a:fillRect/>
          </a:stretch>
        </p:blipFill>
        <p:spPr>
          <a:xfrm>
            <a:off x="10162221" y="7334"/>
            <a:ext cx="2352675" cy="2514600"/>
          </a:xfrm>
          <a:prstGeom prst="rect">
            <a:avLst/>
          </a:prstGeom>
        </p:spPr>
      </p:pic>
      <p:pic>
        <p:nvPicPr>
          <p:cNvPr id="12" name="Picture 11">
            <a:extLst>
              <a:ext uri="{FF2B5EF4-FFF2-40B4-BE49-F238E27FC236}">
                <a16:creationId xmlns:a16="http://schemas.microsoft.com/office/drawing/2014/main" id="{EE91F557-BBFA-476A-320A-254E07B259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4173" y="1876973"/>
            <a:ext cx="6599584" cy="4399723"/>
          </a:xfrm>
          <a:prstGeom prst="rect">
            <a:avLst/>
          </a:prstGeom>
        </p:spPr>
      </p:pic>
      <p:grpSp>
        <p:nvGrpSpPr>
          <p:cNvPr id="2" name="组合 24">
            <a:extLst>
              <a:ext uri="{FF2B5EF4-FFF2-40B4-BE49-F238E27FC236}">
                <a16:creationId xmlns:a16="http://schemas.microsoft.com/office/drawing/2014/main" id="{80729521-9AA5-1909-BD19-6442B77F5CBB}"/>
              </a:ext>
            </a:extLst>
          </p:cNvPr>
          <p:cNvGrpSpPr/>
          <p:nvPr/>
        </p:nvGrpSpPr>
        <p:grpSpPr>
          <a:xfrm>
            <a:off x="2107095" y="670824"/>
            <a:ext cx="8055125" cy="1093006"/>
            <a:chOff x="6938" y="7911"/>
            <a:chExt cx="5204" cy="1107"/>
          </a:xfrm>
        </p:grpSpPr>
        <p:sp>
          <p:nvSpPr>
            <p:cNvPr id="3" name="圆角矩形 25">
              <a:extLst>
                <a:ext uri="{FF2B5EF4-FFF2-40B4-BE49-F238E27FC236}">
                  <a16:creationId xmlns:a16="http://schemas.microsoft.com/office/drawing/2014/main" id="{EE9E0D1A-4978-BDEF-D484-404E84ABDED2}"/>
                </a:ext>
              </a:extLst>
            </p:cNvPr>
            <p:cNvSpPr/>
            <p:nvPr/>
          </p:nvSpPr>
          <p:spPr>
            <a:xfrm>
              <a:off x="6938" y="7911"/>
              <a:ext cx="5204" cy="808"/>
            </a:xfrm>
            <a:prstGeom prst="roundRect">
              <a:avLst>
                <a:gd name="adj" fmla="val 50000"/>
              </a:avLst>
            </a:prstGeom>
            <a:solidFill>
              <a:srgbClr val="FFB900"/>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E0E1E"/>
                </a:solidFill>
                <a:effectLst/>
                <a:uLnTx/>
                <a:uFillTx/>
                <a:latin typeface="Arial"/>
                <a:ea typeface="微软雅黑"/>
                <a:cs typeface="+mn-cs"/>
              </a:endParaRPr>
            </a:p>
          </p:txBody>
        </p:sp>
        <p:sp>
          <p:nvSpPr>
            <p:cNvPr id="7" name="文本框 26">
              <a:extLst>
                <a:ext uri="{FF2B5EF4-FFF2-40B4-BE49-F238E27FC236}">
                  <a16:creationId xmlns:a16="http://schemas.microsoft.com/office/drawing/2014/main" id="{B398BB70-213A-AD21-7913-7983369FC17A}"/>
                </a:ext>
              </a:extLst>
            </p:cNvPr>
            <p:cNvSpPr txBox="1"/>
            <p:nvPr/>
          </p:nvSpPr>
          <p:spPr>
            <a:xfrm>
              <a:off x="7086" y="8052"/>
              <a:ext cx="4908" cy="9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rPr>
                <a:t>Túi bóng – cái bịch (cách nói người miền Nam)</a:t>
              </a:r>
              <a:endParaRPr kumimoji="0" lang="zh-CN" altLang="en-US"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186347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flipH="1">
            <a:off x="483683" y="679860"/>
            <a:ext cx="1022388" cy="584774"/>
          </a:xfrm>
          <a:prstGeom prst="rect">
            <a:avLst/>
          </a:prstGeom>
        </p:spPr>
      </p:pic>
      <p:pic>
        <p:nvPicPr>
          <p:cNvPr id="20" name="图片 19" descr="椭圆 1 拷贝 17"/>
          <p:cNvPicPr>
            <a:picLocks noChangeAspect="1"/>
          </p:cNvPicPr>
          <p:nvPr/>
        </p:nvPicPr>
        <p:blipFill>
          <a:blip r:embed="rId3"/>
          <a:stretch>
            <a:fillRect/>
          </a:stretch>
        </p:blipFill>
        <p:spPr>
          <a:xfrm>
            <a:off x="0" y="635"/>
            <a:ext cx="12192000" cy="414655"/>
          </a:xfrm>
          <a:prstGeom prst="rect">
            <a:avLst/>
          </a:prstGeom>
        </p:spPr>
      </p:pic>
      <p:pic>
        <p:nvPicPr>
          <p:cNvPr id="6" name="图片 67" descr="微信截图_20220505112400">
            <a:extLst>
              <a:ext uri="{FF2B5EF4-FFF2-40B4-BE49-F238E27FC236}">
                <a16:creationId xmlns:a16="http://schemas.microsoft.com/office/drawing/2014/main" id="{EA23FFEB-0DEE-58C2-3E64-D6F152361D8E}"/>
              </a:ext>
            </a:extLst>
          </p:cNvPr>
          <p:cNvPicPr>
            <a:picLocks noChangeAspect="1"/>
          </p:cNvPicPr>
          <p:nvPr/>
        </p:nvPicPr>
        <p:blipFill>
          <a:blip r:embed="rId4"/>
          <a:stretch>
            <a:fillRect/>
          </a:stretch>
        </p:blipFill>
        <p:spPr>
          <a:xfrm>
            <a:off x="10031896" y="596392"/>
            <a:ext cx="2352675" cy="2514600"/>
          </a:xfrm>
          <a:prstGeom prst="rect">
            <a:avLst/>
          </a:prstGeom>
        </p:spPr>
      </p:pic>
      <p:pic>
        <p:nvPicPr>
          <p:cNvPr id="14" name="Picture 13">
            <a:extLst>
              <a:ext uri="{FF2B5EF4-FFF2-40B4-BE49-F238E27FC236}">
                <a16:creationId xmlns:a16="http://schemas.microsoft.com/office/drawing/2014/main" id="{C3E8279D-D554-A4A2-9DE3-AE9AAE5AB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6039" y="1617460"/>
            <a:ext cx="5324475" cy="5029200"/>
          </a:xfrm>
          <a:prstGeom prst="rect">
            <a:avLst/>
          </a:prstGeom>
        </p:spPr>
      </p:pic>
      <p:grpSp>
        <p:nvGrpSpPr>
          <p:cNvPr id="2" name="组合 24">
            <a:extLst>
              <a:ext uri="{FF2B5EF4-FFF2-40B4-BE49-F238E27FC236}">
                <a16:creationId xmlns:a16="http://schemas.microsoft.com/office/drawing/2014/main" id="{CB3C093C-7CFA-9378-D8AE-056C74DF5582}"/>
              </a:ext>
            </a:extLst>
          </p:cNvPr>
          <p:cNvGrpSpPr/>
          <p:nvPr/>
        </p:nvGrpSpPr>
        <p:grpSpPr>
          <a:xfrm>
            <a:off x="2160104" y="524454"/>
            <a:ext cx="8216347" cy="1093006"/>
            <a:chOff x="6938" y="7911"/>
            <a:chExt cx="5204" cy="1107"/>
          </a:xfrm>
        </p:grpSpPr>
        <p:sp>
          <p:nvSpPr>
            <p:cNvPr id="3" name="圆角矩形 25">
              <a:extLst>
                <a:ext uri="{FF2B5EF4-FFF2-40B4-BE49-F238E27FC236}">
                  <a16:creationId xmlns:a16="http://schemas.microsoft.com/office/drawing/2014/main" id="{CAEF7128-C2DE-63ED-A88C-717F63758AF4}"/>
                </a:ext>
              </a:extLst>
            </p:cNvPr>
            <p:cNvSpPr/>
            <p:nvPr/>
          </p:nvSpPr>
          <p:spPr>
            <a:xfrm>
              <a:off x="6938" y="7911"/>
              <a:ext cx="5204" cy="808"/>
            </a:xfrm>
            <a:prstGeom prst="roundRect">
              <a:avLst>
                <a:gd name="adj" fmla="val 50000"/>
              </a:avLst>
            </a:prstGeom>
            <a:solidFill>
              <a:srgbClr val="FFB900"/>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E0E1E"/>
                </a:solidFill>
                <a:effectLst/>
                <a:uLnTx/>
                <a:uFillTx/>
                <a:latin typeface="Arial"/>
                <a:ea typeface="微软雅黑"/>
                <a:cs typeface="+mn-cs"/>
              </a:endParaRPr>
            </a:p>
          </p:txBody>
        </p:sp>
        <p:sp>
          <p:nvSpPr>
            <p:cNvPr id="7" name="文本框 26">
              <a:extLst>
                <a:ext uri="{FF2B5EF4-FFF2-40B4-BE49-F238E27FC236}">
                  <a16:creationId xmlns:a16="http://schemas.microsoft.com/office/drawing/2014/main" id="{EDC1F45A-70DD-2416-F084-9B17555B9A0F}"/>
                </a:ext>
              </a:extLst>
            </p:cNvPr>
            <p:cNvSpPr txBox="1"/>
            <p:nvPr/>
          </p:nvSpPr>
          <p:spPr>
            <a:xfrm>
              <a:off x="7086" y="8052"/>
              <a:ext cx="4908" cy="9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rPr>
                <a:t>Xe máy – xe honda (cách nói người miền Nam)</a:t>
              </a:r>
              <a:endParaRPr kumimoji="0" lang="zh-CN" altLang="en-US" sz="28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思源黑体 CN Heavy" panose="020B0A00000000000000" charset="-122"/>
                <a:cs typeface="Times New Roman" panose="02020603050405020304" pitchFamily="18" charset="0"/>
              </a:endParaRPr>
            </a:p>
          </p:txBody>
        </p:sp>
      </p:grpSp>
    </p:spTree>
    <p:extLst>
      <p:ext uri="{BB962C8B-B14F-4D97-AF65-F5344CB8AC3E}">
        <p14:creationId xmlns:p14="http://schemas.microsoft.com/office/powerpoint/2010/main" val="54634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33347 -0.30973 L -0.09023 0.05694 " pathEditMode="relative" rAng="0" ptsTypes="AA">
                                      <p:cBhvr>
                                        <p:cTn id="6" dur="1500" fill="hold"/>
                                        <p:tgtEl>
                                          <p:spTgt spid="14"/>
                                        </p:tgtEl>
                                        <p:attrNameLst>
                                          <p:attrName>ppt_x</p:attrName>
                                          <p:attrName>ppt_y</p:attrName>
                                        </p:attrNameLst>
                                      </p:cBhvr>
                                      <p:rCtr x="-21185" y="18333"/>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AA2AF3-0207-42B8-8858-F340B074B729}"/>
              </a:ext>
            </a:extLst>
          </p:cNvPr>
          <p:cNvPicPr>
            <a:picLocks noChangeAspect="1"/>
          </p:cNvPicPr>
          <p:nvPr/>
        </p:nvPicPr>
        <p:blipFill rotWithShape="1">
          <a:blip r:embed="rId2">
            <a:extLst>
              <a:ext uri="{28A0092B-C50C-407E-A947-70E740481C1C}">
                <a14:useLocalDpi xmlns:a14="http://schemas.microsoft.com/office/drawing/2010/main" val="0"/>
              </a:ext>
            </a:extLst>
          </a:blip>
          <a:srcRect l="1333"/>
          <a:stretch/>
        </p:blipFill>
        <p:spPr>
          <a:xfrm>
            <a:off x="20" y="10"/>
            <a:ext cx="12191980" cy="6857990"/>
          </a:xfrm>
          <a:prstGeom prst="rect">
            <a:avLst/>
          </a:prstGeom>
        </p:spPr>
      </p:pic>
      <p:pic>
        <p:nvPicPr>
          <p:cNvPr id="5" name="图片 4" descr="图片包含 物体&#10;&#10;自动生成的说明">
            <a:extLst>
              <a:ext uri="{FF2B5EF4-FFF2-40B4-BE49-F238E27FC236}">
                <a16:creationId xmlns:a16="http://schemas.microsoft.com/office/drawing/2014/main" id="{49F5C1ED-B68D-41A0-AE3F-4B2680157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4" y="254397"/>
            <a:ext cx="11428571" cy="6349206"/>
          </a:xfrm>
          <a:prstGeom prst="rect">
            <a:avLst/>
          </a:prstGeom>
        </p:spPr>
      </p:pic>
      <p:pic>
        <p:nvPicPr>
          <p:cNvPr id="9" name="图片 8">
            <a:extLst>
              <a:ext uri="{FF2B5EF4-FFF2-40B4-BE49-F238E27FC236}">
                <a16:creationId xmlns:a16="http://schemas.microsoft.com/office/drawing/2014/main" id="{DFE59916-D908-46E5-B5BB-2D2536CC5A72}"/>
              </a:ext>
            </a:extLst>
          </p:cNvPr>
          <p:cNvPicPr>
            <a:picLocks noChangeAspect="1"/>
          </p:cNvPicPr>
          <p:nvPr/>
        </p:nvPicPr>
        <p:blipFill rotWithShape="1">
          <a:blip r:embed="rId4">
            <a:extLst>
              <a:ext uri="{28A0092B-C50C-407E-A947-70E740481C1C}">
                <a14:useLocalDpi xmlns:a14="http://schemas.microsoft.com/office/drawing/2010/main" val="0"/>
              </a:ext>
            </a:extLst>
          </a:blip>
          <a:srcRect l="73949" t="43578" r="443" b="-365"/>
          <a:stretch/>
        </p:blipFill>
        <p:spPr>
          <a:xfrm>
            <a:off x="9074552" y="3252486"/>
            <a:ext cx="2926590" cy="3605514"/>
          </a:xfrm>
          <a:prstGeom prst="rect">
            <a:avLst/>
          </a:prstGeom>
        </p:spPr>
      </p:pic>
      <p:pic>
        <p:nvPicPr>
          <p:cNvPr id="4" name="图片 3">
            <a:extLst>
              <a:ext uri="{FF2B5EF4-FFF2-40B4-BE49-F238E27FC236}">
                <a16:creationId xmlns:a16="http://schemas.microsoft.com/office/drawing/2014/main" id="{B55D8927-D35D-4B9F-A83D-89BC4369A9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3429" y="613459"/>
            <a:ext cx="2642323" cy="1868446"/>
          </a:xfrm>
          <a:prstGeom prst="rect">
            <a:avLst/>
          </a:prstGeom>
        </p:spPr>
      </p:pic>
      <p:pic>
        <p:nvPicPr>
          <p:cNvPr id="10" name="图片 9" descr="图片包含 玩具, 玩偶&#10;&#10;自动生成的说明">
            <a:extLst>
              <a:ext uri="{FF2B5EF4-FFF2-40B4-BE49-F238E27FC236}">
                <a16:creationId xmlns:a16="http://schemas.microsoft.com/office/drawing/2014/main" id="{B4A60235-364B-4F8F-BC85-9B778D38A7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837" y="3200399"/>
            <a:ext cx="5105522" cy="3605514"/>
          </a:xfrm>
          <a:prstGeom prst="rect">
            <a:avLst/>
          </a:prstGeom>
        </p:spPr>
      </p:pic>
      <p:sp>
        <p:nvSpPr>
          <p:cNvPr id="2" name="TextBox 1">
            <a:extLst>
              <a:ext uri="{FF2B5EF4-FFF2-40B4-BE49-F238E27FC236}">
                <a16:creationId xmlns:a16="http://schemas.microsoft.com/office/drawing/2014/main" id="{B4394628-DF64-400A-91DB-E95F17B2A5BA}"/>
              </a:ext>
            </a:extLst>
          </p:cNvPr>
          <p:cNvSpPr txBox="1"/>
          <p:nvPr/>
        </p:nvSpPr>
        <p:spPr>
          <a:xfrm>
            <a:off x="2672005" y="2375477"/>
            <a:ext cx="6847987" cy="415498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Hình</a:t>
            </a:r>
            <a:r>
              <a:rPr kumimoji="0" lang="en-US" sz="8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thành kiến thức</a:t>
            </a:r>
            <a:endParaRPr kumimoji="0" lang="en-US" sz="8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72055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1540</TotalTime>
  <Words>979</Words>
  <Application>Microsoft Office PowerPoint</Application>
  <PresentationFormat>Widescreen</PresentationFormat>
  <Paragraphs>233</Paragraphs>
  <Slides>31</Slides>
  <Notes>21</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31</vt:i4>
      </vt:variant>
    </vt:vector>
  </HeadingPairs>
  <TitlesOfParts>
    <vt:vector size="49" baseType="lpstr">
      <vt:lpstr>等线</vt:lpstr>
      <vt:lpstr>等线 Light</vt:lpstr>
      <vt:lpstr>微软雅黑</vt:lpstr>
      <vt:lpstr>宋体</vt:lpstr>
      <vt:lpstr>.VnTime</vt:lpstr>
      <vt:lpstr>Arial</vt:lpstr>
      <vt:lpstr>Calibri</vt:lpstr>
      <vt:lpstr>Calibri Light</vt:lpstr>
      <vt:lpstr>Open Sans</vt:lpstr>
      <vt:lpstr>Roboto Light</vt:lpstr>
      <vt:lpstr>Times New Roman</vt:lpstr>
      <vt:lpstr>Wingdings</vt:lpstr>
      <vt:lpstr>思源黑体 CN Light</vt:lpstr>
      <vt:lpstr>汉标粗黑体</vt:lpstr>
      <vt:lpstr>千图网拥有20W+精美PPT模板 更多PPT模板下载至：www.58pic.com/office/ppt​​</vt:lpstr>
      <vt:lpstr>1_Office Theme</vt:lpstr>
      <vt:lpstr>Office 主题</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Admin</cp:lastModifiedBy>
  <cp:revision>237</cp:revision>
  <dcterms:created xsi:type="dcterms:W3CDTF">2018-02-23T07:21:57Z</dcterms:created>
  <dcterms:modified xsi:type="dcterms:W3CDTF">2025-12-21T14:51:41Z</dcterms:modified>
</cp:coreProperties>
</file>