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audio3.wav" ContentType="audio/wav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  <p:sldMasterId id="2147483720" r:id="rId2"/>
    <p:sldMasterId id="2147483744" r:id="rId3"/>
  </p:sldMasterIdLst>
  <p:notesMasterIdLst>
    <p:notesMasterId r:id="rId30"/>
  </p:notesMasterIdLst>
  <p:sldIdLst>
    <p:sldId id="320" r:id="rId4"/>
    <p:sldId id="321" r:id="rId5"/>
    <p:sldId id="342" r:id="rId6"/>
    <p:sldId id="317" r:id="rId7"/>
    <p:sldId id="367" r:id="rId8"/>
    <p:sldId id="325" r:id="rId9"/>
    <p:sldId id="368" r:id="rId10"/>
    <p:sldId id="398" r:id="rId11"/>
    <p:sldId id="340" r:id="rId12"/>
    <p:sldId id="369" r:id="rId13"/>
    <p:sldId id="338" r:id="rId14"/>
    <p:sldId id="371" r:id="rId15"/>
    <p:sldId id="375" r:id="rId16"/>
    <p:sldId id="376" r:id="rId17"/>
    <p:sldId id="372" r:id="rId18"/>
    <p:sldId id="388" r:id="rId19"/>
    <p:sldId id="387" r:id="rId20"/>
    <p:sldId id="397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6" r:id="rId29"/>
  </p:sldIdLst>
  <p:sldSz cx="9144000" cy="5143500" type="screen16x9"/>
  <p:notesSz cx="6858000" cy="9144000"/>
  <p:embeddedFontLst>
    <p:embeddedFont>
      <p:font typeface="Merriweather Sans" pitchFamily="2" charset="0"/>
      <p:regular r:id="rId31"/>
      <p:bold r:id="rId32"/>
      <p:italic r:id="rId33"/>
      <p:boldItalic r:id="rId34"/>
    </p:embeddedFont>
    <p:embeddedFont>
      <p:font typeface="Paytone One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pos="1182">
          <p15:clr>
            <a:srgbClr val="9AA0A6"/>
          </p15:clr>
        </p15:guide>
        <p15:guide id="3" pos="4578">
          <p15:clr>
            <a:srgbClr val="9AA0A6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339933"/>
    <a:srgbClr val="995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E93C05-894B-47AB-8BBD-4589FC8653E0}">
  <a:tblStyle styleId="{CFE93C05-894B-47AB-8BBD-4589FC8653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78"/>
      </p:cViewPr>
      <p:guideLst>
        <p:guide pos="2880"/>
        <p:guide pos="1182"/>
        <p:guide pos="4578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49021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7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5" name="Google Shape;10975;ge35b0c3294_0_2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6" name="Google Shape;10976;ge35b0c3294_0_29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9465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2" name="Google Shape;9542;ge16f73f216_0_1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3" name="Google Shape;9543;ge16f73f216_0_1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3317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2" name="Google Shape;9542;ge16f73f216_0_1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3" name="Google Shape;9543;ge16f73f216_0_1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3293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411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25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2" name="Google Shape;9542;ge16f73f216_0_1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3" name="Google Shape;9543;ge16f73f216_0_1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8342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5" name="Google Shape;10975;ge35b0c3294_0_2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6" name="Google Shape;10976;ge35b0c3294_0_29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5446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5" name="Google Shape;11205;ge35b0c3294_0_4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6" name="Google Shape;11206;ge35b0c3294_0_4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3426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" name="Google Shape;10342;ge35b0c3294_0_1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3" name="Google Shape;10343;ge35b0c3294_0_1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5144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726E524-60E9-4914-B691-9E5B1477BEB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193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314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  <a:latin typeface="Calibri"/>
              </a:rPr>
              <a:pPr defTabSz="914400"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7389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  <a:latin typeface="Calibri"/>
              </a:rPr>
              <a:pPr defTabSz="914400">
                <a:defRPr/>
              </a:pPr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9584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  <a:latin typeface="Calibri"/>
              </a:rPr>
              <a:pPr defTabSz="914400"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9985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  <a:latin typeface="Calibri"/>
              </a:rPr>
              <a:pPr defTabSz="914400">
                <a:defRPr/>
              </a:pPr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918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  <a:latin typeface="Calibri"/>
              </a:rPr>
              <a:pPr defTabSz="914400">
                <a:defRPr/>
              </a:pPr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87827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  <a:latin typeface="Calibri"/>
              </a:rPr>
              <a:pPr defTabSz="914400">
                <a:defRPr/>
              </a:pPr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17913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  <a:latin typeface="Calibri"/>
              </a:rPr>
              <a:pPr defTabSz="914400">
                <a:defRPr/>
              </a:pPr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620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0" name="Google Shape;9770;ge35b0c329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1" name="Google Shape;9771;ge35b0c329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8963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5" name="Google Shape;10975;ge35b0c3294_0_2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6" name="Google Shape;10976;ge35b0c3294_0_29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6938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2" name="Google Shape;9542;ge16f73f216_0_1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3" name="Google Shape;9543;ge16f73f216_0_1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3570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4" name="Google Shape;10924;ge35b0c3294_0_2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5" name="Google Shape;10925;ge35b0c3294_0_2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6418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2" name="Google Shape;9542;ge16f73f216_0_1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3" name="Google Shape;9543;ge16f73f216_0_1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2356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1">
          <a:extLst>
            <a:ext uri="{FF2B5EF4-FFF2-40B4-BE49-F238E27FC236}">
              <a16:creationId xmlns:a16="http://schemas.microsoft.com/office/drawing/2014/main" id="{78EDDC0A-B179-CC5D-B5BB-720F8492F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2" name="Google Shape;9542;ge16f73f216_0_1401:notes">
            <a:extLst>
              <a:ext uri="{FF2B5EF4-FFF2-40B4-BE49-F238E27FC236}">
                <a16:creationId xmlns:a16="http://schemas.microsoft.com/office/drawing/2014/main" id="{EF0CD822-E790-066E-7ACE-9440D74978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3" name="Google Shape;9543;ge16f73f216_0_1401:notes">
            <a:extLst>
              <a:ext uri="{FF2B5EF4-FFF2-40B4-BE49-F238E27FC236}">
                <a16:creationId xmlns:a16="http://schemas.microsoft.com/office/drawing/2014/main" id="{9855EFA5-6BDE-A621-2BE1-973D1ED59B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421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5" name="Google Shape;11205;ge35b0c3294_0_4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6" name="Google Shape;11206;ge35b0c3294_0_4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648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1" name="Google Shape;271;p3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272" name="Google Shape;272;p3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7" name="Google Shape;527;p3"/>
          <p:cNvSpPr/>
          <p:nvPr/>
        </p:nvSpPr>
        <p:spPr>
          <a:xfrm rot="10800000">
            <a:off x="-21839" y="-1"/>
            <a:ext cx="6531589" cy="5143576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title"/>
          </p:nvPr>
        </p:nvSpPr>
        <p:spPr>
          <a:xfrm>
            <a:off x="720001" y="1795438"/>
            <a:ext cx="3852000" cy="1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29" name="Google Shape;529;p3"/>
          <p:cNvSpPr txBox="1">
            <a:spLocks noGrp="1"/>
          </p:cNvSpPr>
          <p:nvPr>
            <p:ph type="subTitle" idx="1"/>
          </p:nvPr>
        </p:nvSpPr>
        <p:spPr>
          <a:xfrm>
            <a:off x="950562" y="3427550"/>
            <a:ext cx="33909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0" name="Google Shape;530;p3"/>
          <p:cNvSpPr txBox="1">
            <a:spLocks noGrp="1"/>
          </p:cNvSpPr>
          <p:nvPr>
            <p:ph type="title" idx="2" hasCustomPrompt="1"/>
          </p:nvPr>
        </p:nvSpPr>
        <p:spPr>
          <a:xfrm>
            <a:off x="1907701" y="1043050"/>
            <a:ext cx="1476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50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2">
    <p:spTree>
      <p:nvGrpSpPr>
        <p:cNvPr id="1" name="Shape 3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0" name="Google Shape;3170;p19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3171" name="Google Shape;3171;p19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9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9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9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9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9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9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9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9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9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9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9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9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9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9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9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9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9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9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9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9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9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9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9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9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9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9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9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9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9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9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9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9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9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9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9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9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9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9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9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9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9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9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9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9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9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9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9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9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9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9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9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9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9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9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9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9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9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9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9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9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9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9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9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9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9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9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9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9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9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9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9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9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9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9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9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9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9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9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9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9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9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9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9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9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9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9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9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9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9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9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9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9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9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9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9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9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9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9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9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9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9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9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9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9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9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9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9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9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9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9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9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9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9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9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9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9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9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9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9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9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9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9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9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9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9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9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9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9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9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9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9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9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9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9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9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9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9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9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9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9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9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9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9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9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9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9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9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9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9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9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9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9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9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9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9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9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9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9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9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9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9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9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9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9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9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9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9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9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9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9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9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9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9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9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9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9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9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9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9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9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9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9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9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9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9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9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9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9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9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9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9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9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9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9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9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9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9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9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9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9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9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9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9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9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9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9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9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9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9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9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9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9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9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6" name="Google Shape;3426;p19"/>
          <p:cNvSpPr txBox="1">
            <a:spLocks noGrp="1"/>
          </p:cNvSpPr>
          <p:nvPr>
            <p:ph type="title" hasCustomPrompt="1"/>
          </p:nvPr>
        </p:nvSpPr>
        <p:spPr>
          <a:xfrm>
            <a:off x="3833700" y="1040844"/>
            <a:ext cx="1476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50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427" name="Google Shape;3427;p19"/>
          <p:cNvGrpSpPr/>
          <p:nvPr/>
        </p:nvGrpSpPr>
        <p:grpSpPr>
          <a:xfrm>
            <a:off x="684842" y="-50"/>
            <a:ext cx="7896546" cy="5143576"/>
            <a:chOff x="186505" y="119463"/>
            <a:chExt cx="7896546" cy="5143576"/>
          </a:xfrm>
        </p:grpSpPr>
        <p:sp>
          <p:nvSpPr>
            <p:cNvPr id="3428" name="Google Shape;3428;p19"/>
            <p:cNvSpPr/>
            <p:nvPr/>
          </p:nvSpPr>
          <p:spPr>
            <a:xfrm flipH="1">
              <a:off x="3697555" y="119463"/>
              <a:ext cx="4385496" cy="5143576"/>
            </a:xfrm>
            <a:custGeom>
              <a:avLst/>
              <a:gdLst/>
              <a:ahLst/>
              <a:cxnLst/>
              <a:rect l="l" t="t" r="r" b="b"/>
              <a:pathLst>
                <a:path w="107871" h="74688" extrusionOk="0">
                  <a:moveTo>
                    <a:pt x="30577" y="0"/>
                  </a:moveTo>
                  <a:cubicBezTo>
                    <a:pt x="32181" y="2431"/>
                    <a:pt x="33384" y="5314"/>
                    <a:pt x="33159" y="8446"/>
                  </a:cubicBezTo>
                  <a:cubicBezTo>
                    <a:pt x="32457" y="17369"/>
                    <a:pt x="20602" y="18747"/>
                    <a:pt x="18246" y="29148"/>
                  </a:cubicBezTo>
                  <a:cubicBezTo>
                    <a:pt x="16016" y="39073"/>
                    <a:pt x="25239" y="44236"/>
                    <a:pt x="21981" y="52006"/>
                  </a:cubicBezTo>
                  <a:cubicBezTo>
                    <a:pt x="19274" y="58447"/>
                    <a:pt x="11956" y="57219"/>
                    <a:pt x="4788" y="66316"/>
                  </a:cubicBezTo>
                  <a:cubicBezTo>
                    <a:pt x="2482" y="69249"/>
                    <a:pt x="978" y="72256"/>
                    <a:pt x="1" y="74687"/>
                  </a:cubicBezTo>
                  <a:lnTo>
                    <a:pt x="107871" y="74687"/>
                  </a:lnTo>
                  <a:lnTo>
                    <a:pt x="1078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9"/>
            <p:cNvSpPr/>
            <p:nvPr/>
          </p:nvSpPr>
          <p:spPr>
            <a:xfrm>
              <a:off x="186505" y="119463"/>
              <a:ext cx="4385496" cy="5143576"/>
            </a:xfrm>
            <a:custGeom>
              <a:avLst/>
              <a:gdLst/>
              <a:ahLst/>
              <a:cxnLst/>
              <a:rect l="l" t="t" r="r" b="b"/>
              <a:pathLst>
                <a:path w="107871" h="74688" extrusionOk="0">
                  <a:moveTo>
                    <a:pt x="30577" y="0"/>
                  </a:moveTo>
                  <a:cubicBezTo>
                    <a:pt x="32181" y="2431"/>
                    <a:pt x="33384" y="5314"/>
                    <a:pt x="33159" y="8446"/>
                  </a:cubicBezTo>
                  <a:cubicBezTo>
                    <a:pt x="32457" y="17369"/>
                    <a:pt x="20602" y="18747"/>
                    <a:pt x="18246" y="29148"/>
                  </a:cubicBezTo>
                  <a:cubicBezTo>
                    <a:pt x="16016" y="39073"/>
                    <a:pt x="25239" y="44236"/>
                    <a:pt x="21981" y="52006"/>
                  </a:cubicBezTo>
                  <a:cubicBezTo>
                    <a:pt x="19274" y="58447"/>
                    <a:pt x="11956" y="57219"/>
                    <a:pt x="4788" y="66316"/>
                  </a:cubicBezTo>
                  <a:cubicBezTo>
                    <a:pt x="2482" y="69249"/>
                    <a:pt x="978" y="72256"/>
                    <a:pt x="1" y="74687"/>
                  </a:cubicBezTo>
                  <a:lnTo>
                    <a:pt x="107871" y="74687"/>
                  </a:lnTo>
                  <a:lnTo>
                    <a:pt x="1078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0" name="Google Shape;3430;p19"/>
          <p:cNvSpPr txBox="1">
            <a:spLocks noGrp="1"/>
          </p:cNvSpPr>
          <p:nvPr>
            <p:ph type="title" idx="2"/>
          </p:nvPr>
        </p:nvSpPr>
        <p:spPr>
          <a:xfrm>
            <a:off x="2646000" y="1797644"/>
            <a:ext cx="3852000" cy="1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31" name="Google Shape;3431;p19"/>
          <p:cNvSpPr txBox="1">
            <a:spLocks noGrp="1"/>
          </p:cNvSpPr>
          <p:nvPr>
            <p:ph type="subTitle" idx="1"/>
          </p:nvPr>
        </p:nvSpPr>
        <p:spPr>
          <a:xfrm>
            <a:off x="2876550" y="3429756"/>
            <a:ext cx="33909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3">
    <p:spTree>
      <p:nvGrpSpPr>
        <p:cNvPr id="1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3" name="Google Shape;3433;p20"/>
          <p:cNvSpPr txBox="1">
            <a:spLocks noGrp="1"/>
          </p:cNvSpPr>
          <p:nvPr>
            <p:ph type="title"/>
          </p:nvPr>
        </p:nvSpPr>
        <p:spPr>
          <a:xfrm>
            <a:off x="720000" y="578029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34" name="Google Shape;3434;p20"/>
          <p:cNvSpPr txBox="1">
            <a:spLocks noGrp="1"/>
          </p:cNvSpPr>
          <p:nvPr>
            <p:ph type="subTitle" idx="1"/>
          </p:nvPr>
        </p:nvSpPr>
        <p:spPr>
          <a:xfrm>
            <a:off x="2035844" y="3575150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35" name="Google Shape;3435;p20"/>
          <p:cNvSpPr txBox="1">
            <a:spLocks noGrp="1"/>
          </p:cNvSpPr>
          <p:nvPr>
            <p:ph type="subTitle" idx="2"/>
          </p:nvPr>
        </p:nvSpPr>
        <p:spPr>
          <a:xfrm>
            <a:off x="4741156" y="3575150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36" name="Google Shape;3436;p20"/>
          <p:cNvSpPr txBox="1">
            <a:spLocks noGrp="1"/>
          </p:cNvSpPr>
          <p:nvPr>
            <p:ph type="title" idx="3"/>
          </p:nvPr>
        </p:nvSpPr>
        <p:spPr>
          <a:xfrm>
            <a:off x="2036000" y="3177150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37" name="Google Shape;3437;p20"/>
          <p:cNvSpPr txBox="1">
            <a:spLocks noGrp="1"/>
          </p:cNvSpPr>
          <p:nvPr>
            <p:ph type="title" idx="4"/>
          </p:nvPr>
        </p:nvSpPr>
        <p:spPr>
          <a:xfrm>
            <a:off x="4741150" y="3177150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38" name="Google Shape;3438;p20"/>
          <p:cNvSpPr txBox="1">
            <a:spLocks noGrp="1"/>
          </p:cNvSpPr>
          <p:nvPr>
            <p:ph type="subTitle" idx="5"/>
          </p:nvPr>
        </p:nvSpPr>
        <p:spPr>
          <a:xfrm>
            <a:off x="2035844" y="2027975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39" name="Google Shape;3439;p20"/>
          <p:cNvSpPr txBox="1">
            <a:spLocks noGrp="1"/>
          </p:cNvSpPr>
          <p:nvPr>
            <p:ph type="subTitle" idx="6"/>
          </p:nvPr>
        </p:nvSpPr>
        <p:spPr>
          <a:xfrm>
            <a:off x="4741156" y="2027975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40" name="Google Shape;3440;p20"/>
          <p:cNvSpPr txBox="1">
            <a:spLocks noGrp="1"/>
          </p:cNvSpPr>
          <p:nvPr>
            <p:ph type="title" idx="7"/>
          </p:nvPr>
        </p:nvSpPr>
        <p:spPr>
          <a:xfrm>
            <a:off x="2035850" y="1629975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41" name="Google Shape;3441;p20"/>
          <p:cNvSpPr txBox="1">
            <a:spLocks noGrp="1"/>
          </p:cNvSpPr>
          <p:nvPr>
            <p:ph type="title" idx="8"/>
          </p:nvPr>
        </p:nvSpPr>
        <p:spPr>
          <a:xfrm>
            <a:off x="4741150" y="1629975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4">
    <p:spTree>
      <p:nvGrpSpPr>
        <p:cNvPr id="1" name="Shape 3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" name="Google Shape;3707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08" name="Google Shape;3708;p22"/>
          <p:cNvSpPr txBox="1">
            <a:spLocks noGrp="1"/>
          </p:cNvSpPr>
          <p:nvPr>
            <p:ph type="subTitle" idx="1"/>
          </p:nvPr>
        </p:nvSpPr>
        <p:spPr>
          <a:xfrm>
            <a:off x="2721463" y="2393326"/>
            <a:ext cx="1811700" cy="15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09" name="Google Shape;3709;p22"/>
          <p:cNvSpPr txBox="1">
            <a:spLocks noGrp="1"/>
          </p:cNvSpPr>
          <p:nvPr>
            <p:ph type="title" idx="2"/>
          </p:nvPr>
        </p:nvSpPr>
        <p:spPr>
          <a:xfrm>
            <a:off x="753496" y="1900036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710" name="Google Shape;3710;p22"/>
          <p:cNvSpPr txBox="1">
            <a:spLocks noGrp="1"/>
          </p:cNvSpPr>
          <p:nvPr>
            <p:ph type="subTitle" idx="3"/>
          </p:nvPr>
        </p:nvSpPr>
        <p:spPr>
          <a:xfrm>
            <a:off x="823775" y="2393326"/>
            <a:ext cx="1811700" cy="15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11" name="Google Shape;3711;p22"/>
          <p:cNvSpPr txBox="1">
            <a:spLocks noGrp="1"/>
          </p:cNvSpPr>
          <p:nvPr>
            <p:ph type="title" idx="4"/>
          </p:nvPr>
        </p:nvSpPr>
        <p:spPr>
          <a:xfrm>
            <a:off x="2704509" y="1900036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712" name="Google Shape;3712;p22"/>
          <p:cNvSpPr txBox="1">
            <a:spLocks noGrp="1"/>
          </p:cNvSpPr>
          <p:nvPr>
            <p:ph type="subTitle" idx="5"/>
          </p:nvPr>
        </p:nvSpPr>
        <p:spPr>
          <a:xfrm>
            <a:off x="4663375" y="2379076"/>
            <a:ext cx="1811700" cy="15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13" name="Google Shape;3713;p22"/>
          <p:cNvSpPr txBox="1">
            <a:spLocks noGrp="1"/>
          </p:cNvSpPr>
          <p:nvPr>
            <p:ph type="title" idx="6"/>
          </p:nvPr>
        </p:nvSpPr>
        <p:spPr>
          <a:xfrm>
            <a:off x="4637334" y="1900036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714" name="Google Shape;3714;p22"/>
          <p:cNvSpPr txBox="1">
            <a:spLocks noGrp="1"/>
          </p:cNvSpPr>
          <p:nvPr>
            <p:ph type="subTitle" idx="7"/>
          </p:nvPr>
        </p:nvSpPr>
        <p:spPr>
          <a:xfrm>
            <a:off x="6604850" y="2393326"/>
            <a:ext cx="1811700" cy="15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15" name="Google Shape;3715;p22"/>
          <p:cNvSpPr txBox="1">
            <a:spLocks noGrp="1"/>
          </p:cNvSpPr>
          <p:nvPr>
            <p:ph type="title" idx="8"/>
          </p:nvPr>
        </p:nvSpPr>
        <p:spPr>
          <a:xfrm>
            <a:off x="6578804" y="1900036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5">
    <p:spTree>
      <p:nvGrpSpPr>
        <p:cNvPr id="1" name="Shape 3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" name="Google Shape;3717;p23"/>
          <p:cNvSpPr/>
          <p:nvPr/>
        </p:nvSpPr>
        <p:spPr>
          <a:xfrm>
            <a:off x="-727375" y="-19100"/>
            <a:ext cx="7252281" cy="5250006"/>
          </a:xfrm>
          <a:custGeom>
            <a:avLst/>
            <a:gdLst/>
            <a:ahLst/>
            <a:cxnLst/>
            <a:rect l="l" t="t" r="r" b="b"/>
            <a:pathLst>
              <a:path w="126694" h="74688" extrusionOk="0">
                <a:moveTo>
                  <a:pt x="1" y="1"/>
                </a:moveTo>
                <a:lnTo>
                  <a:pt x="1" y="74688"/>
                </a:lnTo>
                <a:lnTo>
                  <a:pt x="58197" y="74688"/>
                </a:lnTo>
                <a:cubicBezTo>
                  <a:pt x="58974" y="69074"/>
                  <a:pt x="60979" y="62131"/>
                  <a:pt x="66543" y="58347"/>
                </a:cubicBezTo>
                <a:cubicBezTo>
                  <a:pt x="69687" y="56203"/>
                  <a:pt x="72960" y="55757"/>
                  <a:pt x="76083" y="55757"/>
                </a:cubicBezTo>
                <a:cubicBezTo>
                  <a:pt x="78313" y="55757"/>
                  <a:pt x="80466" y="55984"/>
                  <a:pt x="82442" y="55984"/>
                </a:cubicBezTo>
                <a:cubicBezTo>
                  <a:pt x="85045" y="55984"/>
                  <a:pt x="87341" y="55589"/>
                  <a:pt x="89099" y="53760"/>
                </a:cubicBezTo>
                <a:cubicBezTo>
                  <a:pt x="95465" y="47093"/>
                  <a:pt x="84262" y="32482"/>
                  <a:pt x="90778" y="25339"/>
                </a:cubicBezTo>
                <a:cubicBezTo>
                  <a:pt x="93009" y="22895"/>
                  <a:pt x="95960" y="22820"/>
                  <a:pt x="99488" y="22820"/>
                </a:cubicBezTo>
                <a:cubicBezTo>
                  <a:pt x="99719" y="22820"/>
                  <a:pt x="99953" y="22821"/>
                  <a:pt x="100189" y="22821"/>
                </a:cubicBezTo>
                <a:cubicBezTo>
                  <a:pt x="103555" y="22821"/>
                  <a:pt x="107417" y="22755"/>
                  <a:pt x="111656" y="20753"/>
                </a:cubicBezTo>
                <a:cubicBezTo>
                  <a:pt x="120327" y="16642"/>
                  <a:pt x="124513" y="7244"/>
                  <a:pt x="1266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8" name="Google Shape;3718;p23"/>
          <p:cNvSpPr txBox="1">
            <a:spLocks noGrp="1"/>
          </p:cNvSpPr>
          <p:nvPr>
            <p:ph type="title"/>
          </p:nvPr>
        </p:nvSpPr>
        <p:spPr>
          <a:xfrm>
            <a:off x="727325" y="738600"/>
            <a:ext cx="3852000" cy="31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9">
    <p:spTree>
      <p:nvGrpSpPr>
        <p:cNvPr id="1" name="Shape 3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0" name="Google Shape;3720;p24"/>
          <p:cNvSpPr txBox="1">
            <a:spLocks noGrp="1"/>
          </p:cNvSpPr>
          <p:nvPr>
            <p:ph type="title"/>
          </p:nvPr>
        </p:nvSpPr>
        <p:spPr>
          <a:xfrm>
            <a:off x="4295250" y="878974"/>
            <a:ext cx="4177200" cy="21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21" name="Google Shape;3721;p24"/>
          <p:cNvSpPr txBox="1">
            <a:spLocks noGrp="1"/>
          </p:cNvSpPr>
          <p:nvPr>
            <p:ph type="subTitle" idx="1"/>
          </p:nvPr>
        </p:nvSpPr>
        <p:spPr>
          <a:xfrm>
            <a:off x="4295250" y="3243119"/>
            <a:ext cx="41772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22" name="Google Shape;3722;p24"/>
          <p:cNvSpPr/>
          <p:nvPr/>
        </p:nvSpPr>
        <p:spPr>
          <a:xfrm>
            <a:off x="-1253848" y="-19100"/>
            <a:ext cx="7252281" cy="5250006"/>
          </a:xfrm>
          <a:custGeom>
            <a:avLst/>
            <a:gdLst/>
            <a:ahLst/>
            <a:cxnLst/>
            <a:rect l="l" t="t" r="r" b="b"/>
            <a:pathLst>
              <a:path w="126694" h="74688" extrusionOk="0">
                <a:moveTo>
                  <a:pt x="1" y="1"/>
                </a:moveTo>
                <a:lnTo>
                  <a:pt x="1" y="74688"/>
                </a:lnTo>
                <a:lnTo>
                  <a:pt x="58197" y="74688"/>
                </a:lnTo>
                <a:cubicBezTo>
                  <a:pt x="58974" y="69074"/>
                  <a:pt x="60979" y="62131"/>
                  <a:pt x="66543" y="58347"/>
                </a:cubicBezTo>
                <a:cubicBezTo>
                  <a:pt x="69687" y="56203"/>
                  <a:pt x="72960" y="55757"/>
                  <a:pt x="76083" y="55757"/>
                </a:cubicBezTo>
                <a:cubicBezTo>
                  <a:pt x="78313" y="55757"/>
                  <a:pt x="80466" y="55984"/>
                  <a:pt x="82442" y="55984"/>
                </a:cubicBezTo>
                <a:cubicBezTo>
                  <a:pt x="85045" y="55984"/>
                  <a:pt x="87341" y="55589"/>
                  <a:pt x="89099" y="53760"/>
                </a:cubicBezTo>
                <a:cubicBezTo>
                  <a:pt x="95465" y="47093"/>
                  <a:pt x="84262" y="32482"/>
                  <a:pt x="90778" y="25339"/>
                </a:cubicBezTo>
                <a:cubicBezTo>
                  <a:pt x="93009" y="22895"/>
                  <a:pt x="95960" y="22820"/>
                  <a:pt x="99488" y="22820"/>
                </a:cubicBezTo>
                <a:cubicBezTo>
                  <a:pt x="99719" y="22820"/>
                  <a:pt x="99953" y="22821"/>
                  <a:pt x="100189" y="22821"/>
                </a:cubicBezTo>
                <a:cubicBezTo>
                  <a:pt x="103555" y="22821"/>
                  <a:pt x="107417" y="22755"/>
                  <a:pt x="111656" y="20753"/>
                </a:cubicBezTo>
                <a:cubicBezTo>
                  <a:pt x="120327" y="16642"/>
                  <a:pt x="124513" y="7244"/>
                  <a:pt x="1266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 1">
  <p:cSld name="CUSTOM_26">
    <p:spTree>
      <p:nvGrpSpPr>
        <p:cNvPr id="1" name="Shape 3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4" name="Google Shape;3724;p25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3725" name="Google Shape;3725;p25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25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25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25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5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5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25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2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5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5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25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25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5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25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25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25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25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25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25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25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25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25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25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25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25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5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5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5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5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5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5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5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5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5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5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5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5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5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25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25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25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25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5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25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25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25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25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25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25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2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25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2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25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25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25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25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2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25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2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25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25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25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25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25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25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25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25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25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25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25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25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25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25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25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25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25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2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25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2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25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25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25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25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25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25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25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25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25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25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25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25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25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25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25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25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25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25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2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25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2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25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25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25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25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5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5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2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25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2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25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25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5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5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5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2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25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5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5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5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25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25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25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25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25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25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25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25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25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25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5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5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5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5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5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5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5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5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5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5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5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5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5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5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5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5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5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5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5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5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5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5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5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5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5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5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5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5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5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5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5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5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5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5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5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5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5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5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5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5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5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5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5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5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5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5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5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5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5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5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5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5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5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5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5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5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5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5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5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5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5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5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5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5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5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5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5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5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5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5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5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5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5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5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5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5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5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5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5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5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5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5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5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5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5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5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5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5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5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5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5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5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5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5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5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25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25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5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5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5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5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5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5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5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5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5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0" name="Google Shape;3980;p25"/>
          <p:cNvSpPr/>
          <p:nvPr/>
        </p:nvSpPr>
        <p:spPr>
          <a:xfrm rot="10800000" flipH="1">
            <a:off x="-1253850" y="-639950"/>
            <a:ext cx="9802632" cy="5870850"/>
          </a:xfrm>
          <a:custGeom>
            <a:avLst/>
            <a:gdLst/>
            <a:ahLst/>
            <a:cxnLst/>
            <a:rect l="l" t="t" r="r" b="b"/>
            <a:pathLst>
              <a:path w="126694" h="74688" extrusionOk="0">
                <a:moveTo>
                  <a:pt x="1" y="1"/>
                </a:moveTo>
                <a:lnTo>
                  <a:pt x="1" y="74688"/>
                </a:lnTo>
                <a:lnTo>
                  <a:pt x="58197" y="74688"/>
                </a:lnTo>
                <a:cubicBezTo>
                  <a:pt x="58974" y="69074"/>
                  <a:pt x="60979" y="62131"/>
                  <a:pt x="66543" y="58347"/>
                </a:cubicBezTo>
                <a:cubicBezTo>
                  <a:pt x="69687" y="56203"/>
                  <a:pt x="72960" y="55757"/>
                  <a:pt x="76083" y="55757"/>
                </a:cubicBezTo>
                <a:cubicBezTo>
                  <a:pt x="78313" y="55757"/>
                  <a:pt x="80466" y="55984"/>
                  <a:pt x="82442" y="55984"/>
                </a:cubicBezTo>
                <a:cubicBezTo>
                  <a:pt x="85045" y="55984"/>
                  <a:pt x="87341" y="55589"/>
                  <a:pt x="89099" y="53760"/>
                </a:cubicBezTo>
                <a:cubicBezTo>
                  <a:pt x="95465" y="47093"/>
                  <a:pt x="84262" y="32482"/>
                  <a:pt x="90778" y="25339"/>
                </a:cubicBezTo>
                <a:cubicBezTo>
                  <a:pt x="93009" y="22895"/>
                  <a:pt x="95960" y="22820"/>
                  <a:pt x="99488" y="22820"/>
                </a:cubicBezTo>
                <a:cubicBezTo>
                  <a:pt x="99719" y="22820"/>
                  <a:pt x="99953" y="22821"/>
                  <a:pt x="100189" y="22821"/>
                </a:cubicBezTo>
                <a:cubicBezTo>
                  <a:pt x="103555" y="22821"/>
                  <a:pt x="107417" y="22755"/>
                  <a:pt x="111656" y="20753"/>
                </a:cubicBezTo>
                <a:cubicBezTo>
                  <a:pt x="120327" y="16642"/>
                  <a:pt x="124513" y="7244"/>
                  <a:pt x="1266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1" name="Google Shape;3981;p25"/>
          <p:cNvSpPr txBox="1">
            <a:spLocks noGrp="1"/>
          </p:cNvSpPr>
          <p:nvPr>
            <p:ph type="title"/>
          </p:nvPr>
        </p:nvSpPr>
        <p:spPr>
          <a:xfrm>
            <a:off x="727325" y="1095825"/>
            <a:ext cx="4177200" cy="19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82" name="Google Shape;3982;p25"/>
          <p:cNvSpPr txBox="1">
            <a:spLocks noGrp="1"/>
          </p:cNvSpPr>
          <p:nvPr>
            <p:ph type="subTitle" idx="1"/>
          </p:nvPr>
        </p:nvSpPr>
        <p:spPr>
          <a:xfrm>
            <a:off x="727325" y="3214670"/>
            <a:ext cx="41772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27">
    <p:spTree>
      <p:nvGrpSpPr>
        <p:cNvPr id="1" name="Shape 4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4" name="Google Shape;4254;p27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4255" name="Google Shape;4255;p27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27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27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27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27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27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27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27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27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27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27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27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27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27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27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27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27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27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27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27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27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27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27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27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27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27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27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27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27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27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27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27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27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27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27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27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27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27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27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27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27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27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27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27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27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27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27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27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27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27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27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27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27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27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27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27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27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27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27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27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27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27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27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27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27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27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27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27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27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27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27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27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27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27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27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27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27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27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27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27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27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27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27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27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27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27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27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27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27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27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27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27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27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27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27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27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27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27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27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27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27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27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27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27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27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27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27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27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27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27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27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27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27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27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27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27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27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27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27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27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27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27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27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27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27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27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27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27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27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27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27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27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27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27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27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27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27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27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27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27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27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27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27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27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27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27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27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27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27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27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27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27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27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27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27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27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27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27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27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27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27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27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27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27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27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27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27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27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27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27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27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27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27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27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27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27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27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27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27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27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27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27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27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27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27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27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27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27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27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27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27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27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27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27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27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27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27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27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27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27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27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27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27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27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27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27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27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27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27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27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27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27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27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27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27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27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27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27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27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27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27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27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27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27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27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27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27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27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27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27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27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27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27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27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27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27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27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27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27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27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27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27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27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27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27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27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27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27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27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27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27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27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27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27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27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0" name="Google Shape;4510;p27"/>
          <p:cNvGrpSpPr/>
          <p:nvPr/>
        </p:nvGrpSpPr>
        <p:grpSpPr>
          <a:xfrm rot="10800000" flipH="1">
            <a:off x="-1450073" y="-331433"/>
            <a:ext cx="12044358" cy="5806583"/>
            <a:chOff x="-2748400" y="-38"/>
            <a:chExt cx="13516281" cy="5143576"/>
          </a:xfrm>
        </p:grpSpPr>
        <p:sp>
          <p:nvSpPr>
            <p:cNvPr id="4511" name="Google Shape;4511;p27"/>
            <p:cNvSpPr/>
            <p:nvPr/>
          </p:nvSpPr>
          <p:spPr>
            <a:xfrm rot="10800000" flipH="1">
              <a:off x="35156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27"/>
            <p:cNvSpPr/>
            <p:nvPr/>
          </p:nvSpPr>
          <p:spPr>
            <a:xfrm rot="10800000">
              <a:off x="-27484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3" name="Google Shape;4513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14" name="Google Shape;4514;p27"/>
          <p:cNvSpPr txBox="1">
            <a:spLocks noGrp="1"/>
          </p:cNvSpPr>
          <p:nvPr>
            <p:ph type="subTitle" idx="1"/>
          </p:nvPr>
        </p:nvSpPr>
        <p:spPr>
          <a:xfrm>
            <a:off x="829372" y="2279750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15" name="Google Shape;4515;p27"/>
          <p:cNvSpPr txBox="1">
            <a:spLocks noGrp="1"/>
          </p:cNvSpPr>
          <p:nvPr>
            <p:ph type="subTitle" idx="2"/>
          </p:nvPr>
        </p:nvSpPr>
        <p:spPr>
          <a:xfrm>
            <a:off x="3382285" y="2279750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16" name="Google Shape;4516;p27"/>
          <p:cNvSpPr txBox="1">
            <a:spLocks noGrp="1"/>
          </p:cNvSpPr>
          <p:nvPr>
            <p:ph type="subTitle" idx="3"/>
          </p:nvPr>
        </p:nvSpPr>
        <p:spPr>
          <a:xfrm>
            <a:off x="5947628" y="2279750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17" name="Google Shape;4517;p27"/>
          <p:cNvSpPr txBox="1">
            <a:spLocks noGrp="1"/>
          </p:cNvSpPr>
          <p:nvPr>
            <p:ph type="subTitle" idx="4"/>
          </p:nvPr>
        </p:nvSpPr>
        <p:spPr>
          <a:xfrm>
            <a:off x="2052902" y="4006268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18" name="Google Shape;4518;p27"/>
          <p:cNvSpPr txBox="1">
            <a:spLocks noGrp="1"/>
          </p:cNvSpPr>
          <p:nvPr>
            <p:ph type="subTitle" idx="5"/>
          </p:nvPr>
        </p:nvSpPr>
        <p:spPr>
          <a:xfrm>
            <a:off x="4724098" y="3998427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19" name="Google Shape;4519;p27"/>
          <p:cNvSpPr txBox="1">
            <a:spLocks noGrp="1"/>
          </p:cNvSpPr>
          <p:nvPr>
            <p:ph type="title" idx="6"/>
          </p:nvPr>
        </p:nvSpPr>
        <p:spPr>
          <a:xfrm>
            <a:off x="1107022" y="1881750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20" name="Google Shape;4520;p27"/>
          <p:cNvSpPr txBox="1">
            <a:spLocks noGrp="1"/>
          </p:cNvSpPr>
          <p:nvPr>
            <p:ph type="title" idx="7"/>
          </p:nvPr>
        </p:nvSpPr>
        <p:spPr>
          <a:xfrm>
            <a:off x="3659935" y="1881750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21" name="Google Shape;4521;p27"/>
          <p:cNvSpPr txBox="1">
            <a:spLocks noGrp="1"/>
          </p:cNvSpPr>
          <p:nvPr>
            <p:ph type="title" idx="8"/>
          </p:nvPr>
        </p:nvSpPr>
        <p:spPr>
          <a:xfrm>
            <a:off x="6225278" y="1881750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22" name="Google Shape;4522;p27"/>
          <p:cNvSpPr txBox="1">
            <a:spLocks noGrp="1"/>
          </p:cNvSpPr>
          <p:nvPr>
            <p:ph type="title" idx="9"/>
          </p:nvPr>
        </p:nvSpPr>
        <p:spPr>
          <a:xfrm>
            <a:off x="2330552" y="3594339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23" name="Google Shape;4523;p27"/>
          <p:cNvSpPr txBox="1">
            <a:spLocks noGrp="1"/>
          </p:cNvSpPr>
          <p:nvPr>
            <p:ph type="title" idx="13"/>
          </p:nvPr>
        </p:nvSpPr>
        <p:spPr>
          <a:xfrm>
            <a:off x="5001748" y="3594339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8">
    <p:spTree>
      <p:nvGrpSpPr>
        <p:cNvPr id="1" name="Shape 4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5" name="Google Shape;4535;p29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4536" name="Google Shape;4536;p29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29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2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29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29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29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29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29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2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29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2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29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29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29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29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2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29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2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29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29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29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29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29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29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29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29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29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29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29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29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29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29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29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29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29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29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2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29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29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29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29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29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29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29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29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29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29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29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29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29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29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29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29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29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29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2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29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2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29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29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29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29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29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29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2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29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29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29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2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29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29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29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29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29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29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29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29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29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29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29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29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29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2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29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29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29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29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29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29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29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29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29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29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29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2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29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1" name="Google Shape;4791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92" name="Google Shape;4792;p29"/>
          <p:cNvSpPr txBox="1">
            <a:spLocks noGrp="1"/>
          </p:cNvSpPr>
          <p:nvPr>
            <p:ph type="subTitle" idx="1"/>
          </p:nvPr>
        </p:nvSpPr>
        <p:spPr>
          <a:xfrm>
            <a:off x="814050" y="3109538"/>
            <a:ext cx="2319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93" name="Google Shape;4793;p29"/>
          <p:cNvSpPr txBox="1">
            <a:spLocks noGrp="1"/>
          </p:cNvSpPr>
          <p:nvPr>
            <p:ph type="subTitle" idx="2"/>
          </p:nvPr>
        </p:nvSpPr>
        <p:spPr>
          <a:xfrm>
            <a:off x="3433575" y="3103375"/>
            <a:ext cx="2319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94" name="Google Shape;4794;p29"/>
          <p:cNvSpPr txBox="1">
            <a:spLocks noGrp="1"/>
          </p:cNvSpPr>
          <p:nvPr>
            <p:ph type="subTitle" idx="3"/>
          </p:nvPr>
        </p:nvSpPr>
        <p:spPr>
          <a:xfrm>
            <a:off x="6053100" y="3109538"/>
            <a:ext cx="2319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95" name="Google Shape;4795;p29"/>
          <p:cNvSpPr txBox="1">
            <a:spLocks noGrp="1"/>
          </p:cNvSpPr>
          <p:nvPr>
            <p:ph type="title" idx="4"/>
          </p:nvPr>
        </p:nvSpPr>
        <p:spPr>
          <a:xfrm>
            <a:off x="814050" y="2694714"/>
            <a:ext cx="2319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BB0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96" name="Google Shape;4796;p29"/>
          <p:cNvSpPr txBox="1">
            <a:spLocks noGrp="1"/>
          </p:cNvSpPr>
          <p:nvPr>
            <p:ph type="title" idx="5"/>
          </p:nvPr>
        </p:nvSpPr>
        <p:spPr>
          <a:xfrm>
            <a:off x="3433575" y="2696963"/>
            <a:ext cx="2319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3D88B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97" name="Google Shape;4797;p29"/>
          <p:cNvSpPr txBox="1">
            <a:spLocks noGrp="1"/>
          </p:cNvSpPr>
          <p:nvPr>
            <p:ph type="title" idx="6"/>
          </p:nvPr>
        </p:nvSpPr>
        <p:spPr>
          <a:xfrm>
            <a:off x="6053100" y="2694714"/>
            <a:ext cx="2319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E9504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98" name="Google Shape;4798;p29"/>
          <p:cNvSpPr txBox="1">
            <a:spLocks noGrp="1"/>
          </p:cNvSpPr>
          <p:nvPr>
            <p:ph type="title" idx="7" hasCustomPrompt="1"/>
          </p:nvPr>
        </p:nvSpPr>
        <p:spPr>
          <a:xfrm>
            <a:off x="814050" y="1584175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rgbClr val="FBB0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99" name="Google Shape;4799;p29"/>
          <p:cNvSpPr txBox="1">
            <a:spLocks noGrp="1"/>
          </p:cNvSpPr>
          <p:nvPr>
            <p:ph type="title" idx="8" hasCustomPrompt="1"/>
          </p:nvPr>
        </p:nvSpPr>
        <p:spPr>
          <a:xfrm>
            <a:off x="3433575" y="1569600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rgbClr val="3D88B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00" name="Google Shape;4800;p29"/>
          <p:cNvSpPr txBox="1">
            <a:spLocks noGrp="1"/>
          </p:cNvSpPr>
          <p:nvPr>
            <p:ph type="title" idx="9" hasCustomPrompt="1"/>
          </p:nvPr>
        </p:nvSpPr>
        <p:spPr>
          <a:xfrm>
            <a:off x="6053100" y="1584175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rgbClr val="E9504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8">
    <p:spTree>
      <p:nvGrpSpPr>
        <p:cNvPr id="1" name="Shape 4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6" name="Google Shape;4806;p32"/>
          <p:cNvSpPr/>
          <p:nvPr/>
        </p:nvSpPr>
        <p:spPr>
          <a:xfrm flipH="1">
            <a:off x="105" y="25"/>
            <a:ext cx="4385496" cy="5143576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7" name="Google Shape;4807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0">
    <p:spTree>
      <p:nvGrpSpPr>
        <p:cNvPr id="1" name="Shape 4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9" name="Google Shape;4809;p33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4810" name="Google Shape;4810;p33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33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3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33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33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3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33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33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3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33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33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3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33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33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33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33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33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33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33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33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33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33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33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33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33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33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3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33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3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33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33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33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33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33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33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33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33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33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33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33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33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33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33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33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33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3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33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3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33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33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33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33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3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3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3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33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33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3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33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3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3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3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33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33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3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33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33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33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33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33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33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33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33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33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33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33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33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33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33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3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3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3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33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3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33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33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33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33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33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33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33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33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33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33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33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33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33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3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3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3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33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3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33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33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33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33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3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3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3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3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33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3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3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3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3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33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33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33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33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3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33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33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33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33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33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33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33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33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3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33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33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3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3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33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3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3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3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3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33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33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3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3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33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3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3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3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3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3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3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3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3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3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3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3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3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3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3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3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33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3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3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3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3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3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33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33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3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33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33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33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33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33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33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33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33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33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33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33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3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33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33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3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3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3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3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33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33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33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33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33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33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33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33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33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33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33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33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33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33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33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33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3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3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3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33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3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33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33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33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33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3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3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33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3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3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3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33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33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33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33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33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33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33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33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33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33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33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33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3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3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33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33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33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33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33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33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33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33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33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3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3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3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5" name="Google Shape;5065;p33"/>
          <p:cNvGrpSpPr/>
          <p:nvPr/>
        </p:nvGrpSpPr>
        <p:grpSpPr>
          <a:xfrm rot="10800000" flipH="1">
            <a:off x="-931830" y="-81821"/>
            <a:ext cx="11007659" cy="5307142"/>
            <a:chOff x="-2748400" y="-38"/>
            <a:chExt cx="13516281" cy="5143576"/>
          </a:xfrm>
        </p:grpSpPr>
        <p:sp>
          <p:nvSpPr>
            <p:cNvPr id="5066" name="Google Shape;5066;p33"/>
            <p:cNvSpPr/>
            <p:nvPr/>
          </p:nvSpPr>
          <p:spPr>
            <a:xfrm rot="10800000" flipH="1">
              <a:off x="35156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33"/>
            <p:cNvSpPr/>
            <p:nvPr/>
          </p:nvSpPr>
          <p:spPr>
            <a:xfrm rot="10800000">
              <a:off x="-27484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8" name="Google Shape;5068;p33"/>
          <p:cNvSpPr txBox="1">
            <a:spLocks noGrp="1"/>
          </p:cNvSpPr>
          <p:nvPr>
            <p:ph type="title" hasCustomPrompt="1"/>
          </p:nvPr>
        </p:nvSpPr>
        <p:spPr>
          <a:xfrm>
            <a:off x="1716150" y="1618600"/>
            <a:ext cx="57117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69" name="Google Shape;5069;p33"/>
          <p:cNvSpPr txBox="1">
            <a:spLocks noGrp="1"/>
          </p:cNvSpPr>
          <p:nvPr>
            <p:ph type="body" idx="1"/>
          </p:nvPr>
        </p:nvSpPr>
        <p:spPr>
          <a:xfrm>
            <a:off x="2109300" y="2870600"/>
            <a:ext cx="4925400" cy="6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2"/>
                </a:solidFill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3" name="Google Shape;533;p4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534" name="Google Shape;534;p4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9" name="Google Shape;789;p4"/>
          <p:cNvSpPr/>
          <p:nvPr/>
        </p:nvSpPr>
        <p:spPr>
          <a:xfrm>
            <a:off x="446400" y="279225"/>
            <a:ext cx="8251200" cy="4591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1" name="Google Shape;791;p4"/>
          <p:cNvSpPr txBox="1">
            <a:spLocks noGrp="1"/>
          </p:cNvSpPr>
          <p:nvPr>
            <p:ph type="subTitle" idx="1"/>
          </p:nvPr>
        </p:nvSpPr>
        <p:spPr>
          <a:xfrm>
            <a:off x="726675" y="1205275"/>
            <a:ext cx="7704000" cy="3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5">
    <p:spTree>
      <p:nvGrpSpPr>
        <p:cNvPr id="1" name="Shape 5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1" name="Google Shape;5071;p34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5072" name="Google Shape;5072;p34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34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3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34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34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34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34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34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3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34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34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34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34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34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34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34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34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34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34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34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34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34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34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34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34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34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3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34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34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34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34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34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34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34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34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34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34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34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34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34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34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34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34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34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34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3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34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34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34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34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34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34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3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34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3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34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34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34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34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3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34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3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34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34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34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34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34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34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34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34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34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34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34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34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34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34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34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34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34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3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34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3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34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34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34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34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34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34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34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34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34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34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34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34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4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4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4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4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4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4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4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4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4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4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4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4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4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4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4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4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4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4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4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4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34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34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34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34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34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34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34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34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34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34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34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34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34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34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34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34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3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34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3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34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34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34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34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34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34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34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34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34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34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34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34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34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34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34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34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34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34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3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34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3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34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34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34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34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34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34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3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34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3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34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34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34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34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3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34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3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34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34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34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34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34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34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34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34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34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34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34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34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34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34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34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34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34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3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34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3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34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34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34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34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34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34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34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34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4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4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4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4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4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4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4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4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34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4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3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34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4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34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34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34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34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4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4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4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34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3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4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4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4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4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4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4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4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4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4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4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4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4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4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4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4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4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4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4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4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4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4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4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4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4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4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7" name="Google Shape;5327;p34"/>
          <p:cNvSpPr/>
          <p:nvPr/>
        </p:nvSpPr>
        <p:spPr>
          <a:xfrm rot="10800000" flipH="1">
            <a:off x="2612411" y="-38"/>
            <a:ext cx="6531589" cy="5143576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8" name="Google Shape;5328;p34"/>
          <p:cNvSpPr txBox="1">
            <a:spLocks noGrp="1"/>
          </p:cNvSpPr>
          <p:nvPr>
            <p:ph type="title"/>
          </p:nvPr>
        </p:nvSpPr>
        <p:spPr>
          <a:xfrm>
            <a:off x="4620450" y="1734450"/>
            <a:ext cx="3852000" cy="15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29" name="Google Shape;5329;p34"/>
          <p:cNvSpPr txBox="1">
            <a:spLocks noGrp="1"/>
          </p:cNvSpPr>
          <p:nvPr>
            <p:ph type="subTitle" idx="1"/>
          </p:nvPr>
        </p:nvSpPr>
        <p:spPr>
          <a:xfrm>
            <a:off x="4851012" y="3366563"/>
            <a:ext cx="33909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30" name="Google Shape;5330;p34"/>
          <p:cNvSpPr txBox="1">
            <a:spLocks noGrp="1"/>
          </p:cNvSpPr>
          <p:nvPr>
            <p:ph type="title" idx="2" hasCustomPrompt="1"/>
          </p:nvPr>
        </p:nvSpPr>
        <p:spPr>
          <a:xfrm>
            <a:off x="5808151" y="982063"/>
            <a:ext cx="1476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50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40">
    <p:spTree>
      <p:nvGrpSpPr>
        <p:cNvPr id="1" name="Shape 5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2" name="Google Shape;5332;p35"/>
          <p:cNvSpPr txBox="1">
            <a:spLocks noGrp="1"/>
          </p:cNvSpPr>
          <p:nvPr>
            <p:ph type="title"/>
          </p:nvPr>
        </p:nvSpPr>
        <p:spPr>
          <a:xfrm>
            <a:off x="600750" y="540000"/>
            <a:ext cx="7942500" cy="4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33" name="Google Shape;5333;p35"/>
          <p:cNvSpPr txBox="1">
            <a:spLocks noGrp="1"/>
          </p:cNvSpPr>
          <p:nvPr>
            <p:ph type="subTitle" idx="1"/>
          </p:nvPr>
        </p:nvSpPr>
        <p:spPr>
          <a:xfrm>
            <a:off x="3207666" y="2032100"/>
            <a:ext cx="23670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34" name="Google Shape;5334;p35"/>
          <p:cNvSpPr txBox="1">
            <a:spLocks noGrp="1"/>
          </p:cNvSpPr>
          <p:nvPr>
            <p:ph type="subTitle" idx="2"/>
          </p:nvPr>
        </p:nvSpPr>
        <p:spPr>
          <a:xfrm>
            <a:off x="6045666" y="2032100"/>
            <a:ext cx="23670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35" name="Google Shape;5335;p35"/>
          <p:cNvSpPr txBox="1">
            <a:spLocks noGrp="1"/>
          </p:cNvSpPr>
          <p:nvPr>
            <p:ph type="subTitle" idx="3"/>
          </p:nvPr>
        </p:nvSpPr>
        <p:spPr>
          <a:xfrm>
            <a:off x="3207666" y="3367623"/>
            <a:ext cx="23670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36" name="Google Shape;5336;p35"/>
          <p:cNvSpPr txBox="1">
            <a:spLocks noGrp="1"/>
          </p:cNvSpPr>
          <p:nvPr>
            <p:ph type="subTitle" idx="4"/>
          </p:nvPr>
        </p:nvSpPr>
        <p:spPr>
          <a:xfrm>
            <a:off x="6045666" y="3367628"/>
            <a:ext cx="23670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37" name="Google Shape;5337;p35"/>
          <p:cNvSpPr txBox="1">
            <a:spLocks noGrp="1"/>
          </p:cNvSpPr>
          <p:nvPr>
            <p:ph type="title" idx="5"/>
          </p:nvPr>
        </p:nvSpPr>
        <p:spPr>
          <a:xfrm>
            <a:off x="3207666" y="1615050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929A"/>
              </a:buClr>
              <a:buSzPts val="2000"/>
              <a:buNone/>
              <a:defRPr sz="2000">
                <a:solidFill>
                  <a:srgbClr val="00929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38" name="Google Shape;5338;p35"/>
          <p:cNvSpPr txBox="1">
            <a:spLocks noGrp="1"/>
          </p:cNvSpPr>
          <p:nvPr>
            <p:ph type="title" idx="6"/>
          </p:nvPr>
        </p:nvSpPr>
        <p:spPr>
          <a:xfrm>
            <a:off x="6045666" y="1615050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2000"/>
              <a:buNone/>
              <a:defRPr sz="2000">
                <a:solidFill>
                  <a:srgbClr val="E9504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39" name="Google Shape;5339;p35"/>
          <p:cNvSpPr txBox="1">
            <a:spLocks noGrp="1"/>
          </p:cNvSpPr>
          <p:nvPr>
            <p:ph type="title" idx="7"/>
          </p:nvPr>
        </p:nvSpPr>
        <p:spPr>
          <a:xfrm>
            <a:off x="3207666" y="2957463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DA8D6"/>
              </a:buClr>
              <a:buSzPts val="2000"/>
              <a:buNone/>
              <a:defRPr sz="2000">
                <a:solidFill>
                  <a:srgbClr val="3D88B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40" name="Google Shape;5340;p35"/>
          <p:cNvSpPr txBox="1">
            <a:spLocks noGrp="1"/>
          </p:cNvSpPr>
          <p:nvPr>
            <p:ph type="title" idx="8"/>
          </p:nvPr>
        </p:nvSpPr>
        <p:spPr>
          <a:xfrm>
            <a:off x="6045666" y="2957463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BB04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31">
    <p:spTree>
      <p:nvGrpSpPr>
        <p:cNvPr id="1" name="Shape 5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6" name="Google Shape;5606;p37"/>
          <p:cNvSpPr txBox="1">
            <a:spLocks noGrp="1"/>
          </p:cNvSpPr>
          <p:nvPr>
            <p:ph type="subTitle" idx="1"/>
          </p:nvPr>
        </p:nvSpPr>
        <p:spPr>
          <a:xfrm>
            <a:off x="1976831" y="1869602"/>
            <a:ext cx="23190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07" name="Google Shape;5607;p37"/>
          <p:cNvSpPr txBox="1">
            <a:spLocks noGrp="1"/>
          </p:cNvSpPr>
          <p:nvPr>
            <p:ph type="title" hasCustomPrompt="1"/>
          </p:nvPr>
        </p:nvSpPr>
        <p:spPr>
          <a:xfrm>
            <a:off x="1976819" y="658586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rgbClr val="FBB0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08" name="Google Shape;5608;p37"/>
          <p:cNvSpPr txBox="1">
            <a:spLocks noGrp="1"/>
          </p:cNvSpPr>
          <p:nvPr>
            <p:ph type="subTitle" idx="2"/>
          </p:nvPr>
        </p:nvSpPr>
        <p:spPr>
          <a:xfrm>
            <a:off x="4848181" y="1869593"/>
            <a:ext cx="23190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09" name="Google Shape;5609;p37"/>
          <p:cNvSpPr txBox="1">
            <a:spLocks noGrp="1"/>
          </p:cNvSpPr>
          <p:nvPr>
            <p:ph type="title" idx="3" hasCustomPrompt="1"/>
          </p:nvPr>
        </p:nvSpPr>
        <p:spPr>
          <a:xfrm>
            <a:off x="4848169" y="658573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rgbClr val="DF3C4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10" name="Google Shape;5610;p37"/>
          <p:cNvSpPr txBox="1">
            <a:spLocks noGrp="1"/>
          </p:cNvSpPr>
          <p:nvPr>
            <p:ph type="subTitle" idx="4"/>
          </p:nvPr>
        </p:nvSpPr>
        <p:spPr>
          <a:xfrm>
            <a:off x="1976831" y="3830027"/>
            <a:ext cx="23190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11" name="Google Shape;5611;p37"/>
          <p:cNvSpPr txBox="1">
            <a:spLocks noGrp="1"/>
          </p:cNvSpPr>
          <p:nvPr>
            <p:ph type="title" idx="5" hasCustomPrompt="1"/>
          </p:nvPr>
        </p:nvSpPr>
        <p:spPr>
          <a:xfrm>
            <a:off x="1976819" y="2619011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rgbClr val="008A8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12" name="Google Shape;5612;p37"/>
          <p:cNvSpPr txBox="1">
            <a:spLocks noGrp="1"/>
          </p:cNvSpPr>
          <p:nvPr>
            <p:ph type="subTitle" idx="6"/>
          </p:nvPr>
        </p:nvSpPr>
        <p:spPr>
          <a:xfrm>
            <a:off x="4848181" y="3830018"/>
            <a:ext cx="23190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13" name="Google Shape;5613;p37"/>
          <p:cNvSpPr txBox="1">
            <a:spLocks noGrp="1"/>
          </p:cNvSpPr>
          <p:nvPr>
            <p:ph type="title" idx="7" hasCustomPrompt="1"/>
          </p:nvPr>
        </p:nvSpPr>
        <p:spPr>
          <a:xfrm>
            <a:off x="4848169" y="2618998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rgbClr val="3D88B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2">
    <p:spTree>
      <p:nvGrpSpPr>
        <p:cNvPr id="1" name="Shape 5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1" name="Google Shape;5881;p39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5882" name="Google Shape;5882;p39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39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3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39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39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39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39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39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3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39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39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39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39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39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39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39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39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39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39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39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39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39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39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39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39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39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3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39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39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39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39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39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39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39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39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39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39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39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39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39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39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39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39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39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39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3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39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39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39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39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39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39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3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39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3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39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39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39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39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3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39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3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39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39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39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39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39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39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39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39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39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39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39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39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39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39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39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39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39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3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39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3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39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39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39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39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39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39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39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39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39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39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39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39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39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39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39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39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39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39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3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39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3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39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39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39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39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39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39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3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39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3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39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39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39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39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3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39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3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39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39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39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39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39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39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39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39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39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39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39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39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39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39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39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39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39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3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39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3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39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39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39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39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39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39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39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39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39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39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39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39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39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39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39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39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39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39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3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39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3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39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39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39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39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39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39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3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39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3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39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39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39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39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3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39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3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39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39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39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39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39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39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39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39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39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39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39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39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39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39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39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39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39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3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39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3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39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39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39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39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39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39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39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39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39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39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39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39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39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39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39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39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39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39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3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39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3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39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39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39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39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39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39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3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39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39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39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3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39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39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39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39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39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39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39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39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39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39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39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39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39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3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39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39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39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39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39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39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39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39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39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39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39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3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39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7" name="Google Shape;6137;p39"/>
          <p:cNvSpPr/>
          <p:nvPr/>
        </p:nvSpPr>
        <p:spPr>
          <a:xfrm rot="5400000">
            <a:off x="1416310" y="-1578855"/>
            <a:ext cx="6112780" cy="11193491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8" name="Google Shape;6138;p3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39" name="Google Shape;6139;p39"/>
          <p:cNvSpPr txBox="1">
            <a:spLocks noGrp="1"/>
          </p:cNvSpPr>
          <p:nvPr>
            <p:ph type="subTitle" idx="1"/>
          </p:nvPr>
        </p:nvSpPr>
        <p:spPr>
          <a:xfrm>
            <a:off x="1883375" y="3206250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40" name="Google Shape;6140;p39"/>
          <p:cNvSpPr txBox="1">
            <a:spLocks noGrp="1"/>
          </p:cNvSpPr>
          <p:nvPr>
            <p:ph type="subTitle" idx="2"/>
          </p:nvPr>
        </p:nvSpPr>
        <p:spPr>
          <a:xfrm>
            <a:off x="4893556" y="3206250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41" name="Google Shape;6141;p39"/>
          <p:cNvSpPr txBox="1">
            <a:spLocks noGrp="1"/>
          </p:cNvSpPr>
          <p:nvPr>
            <p:ph type="title" idx="3"/>
          </p:nvPr>
        </p:nvSpPr>
        <p:spPr>
          <a:xfrm>
            <a:off x="1883375" y="2808250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142" name="Google Shape;6142;p39"/>
          <p:cNvSpPr txBox="1">
            <a:spLocks noGrp="1"/>
          </p:cNvSpPr>
          <p:nvPr>
            <p:ph type="title" idx="4"/>
          </p:nvPr>
        </p:nvSpPr>
        <p:spPr>
          <a:xfrm>
            <a:off x="4893556" y="2808250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33">
    <p:spTree>
      <p:nvGrpSpPr>
        <p:cNvPr id="1" name="Shape 6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" name="Google Shape;6410;p41"/>
          <p:cNvSpPr/>
          <p:nvPr/>
        </p:nvSpPr>
        <p:spPr>
          <a:xfrm rot="5400172" flipH="1">
            <a:off x="1869564" y="-5155223"/>
            <a:ext cx="5404876" cy="10097444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1" name="Google Shape;6411;p4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12" name="Google Shape;6412;p41"/>
          <p:cNvSpPr txBox="1">
            <a:spLocks noGrp="1"/>
          </p:cNvSpPr>
          <p:nvPr>
            <p:ph type="subTitle" idx="1"/>
          </p:nvPr>
        </p:nvSpPr>
        <p:spPr>
          <a:xfrm>
            <a:off x="3513898" y="2377532"/>
            <a:ext cx="21162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413" name="Google Shape;6413;p41"/>
          <p:cNvSpPr txBox="1">
            <a:spLocks noGrp="1"/>
          </p:cNvSpPr>
          <p:nvPr>
            <p:ph type="title" idx="2"/>
          </p:nvPr>
        </p:nvSpPr>
        <p:spPr>
          <a:xfrm>
            <a:off x="4148964" y="1832163"/>
            <a:ext cx="8463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414" name="Google Shape;6414;p41"/>
          <p:cNvSpPr txBox="1">
            <a:spLocks noGrp="1"/>
          </p:cNvSpPr>
          <p:nvPr>
            <p:ph type="subTitle" idx="3"/>
          </p:nvPr>
        </p:nvSpPr>
        <p:spPr>
          <a:xfrm>
            <a:off x="1024850" y="2377532"/>
            <a:ext cx="21162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415" name="Google Shape;6415;p41"/>
          <p:cNvSpPr txBox="1">
            <a:spLocks noGrp="1"/>
          </p:cNvSpPr>
          <p:nvPr>
            <p:ph type="title" idx="4"/>
          </p:nvPr>
        </p:nvSpPr>
        <p:spPr>
          <a:xfrm>
            <a:off x="1659922" y="1832163"/>
            <a:ext cx="8463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416" name="Google Shape;6416;p41"/>
          <p:cNvSpPr txBox="1">
            <a:spLocks noGrp="1"/>
          </p:cNvSpPr>
          <p:nvPr>
            <p:ph type="subTitle" idx="5"/>
          </p:nvPr>
        </p:nvSpPr>
        <p:spPr>
          <a:xfrm>
            <a:off x="6002945" y="2377523"/>
            <a:ext cx="21162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417" name="Google Shape;6417;p41"/>
          <p:cNvSpPr txBox="1">
            <a:spLocks noGrp="1"/>
          </p:cNvSpPr>
          <p:nvPr>
            <p:ph type="title" idx="6"/>
          </p:nvPr>
        </p:nvSpPr>
        <p:spPr>
          <a:xfrm>
            <a:off x="6638006" y="1832150"/>
            <a:ext cx="8463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4">
    <p:spTree>
      <p:nvGrpSpPr>
        <p:cNvPr id="1" name="Shape 6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8" name="Google Shape;6678;p43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6679" name="Google Shape;6679;p43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43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4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43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43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4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43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43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4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43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43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4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43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43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43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43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43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43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43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43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43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43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43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43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43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43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4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43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4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43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43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43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43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43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43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43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43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43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43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43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43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43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43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43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43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4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43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4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43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43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43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43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4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4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4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43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43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4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43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4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4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4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43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43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4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43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43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43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43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43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43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43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43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43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43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43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43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43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43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4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4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4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43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4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43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43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43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43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43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43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43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43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43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43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43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43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43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43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43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43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4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4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4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43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4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43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43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43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43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4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4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4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43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43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4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43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4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4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4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43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43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4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43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43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43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43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43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43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43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43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43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43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43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43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43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43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4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4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4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43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4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43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43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43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43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43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43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43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43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43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43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43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43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43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43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43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43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4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4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4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43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4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43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43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43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43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4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4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4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43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43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4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43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4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4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4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43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43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4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43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43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43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43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43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43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43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43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43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43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43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43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43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43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4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4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4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43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4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43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43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43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43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43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43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43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43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43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43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43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43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43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43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43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43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4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4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4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43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4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43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43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43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43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4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4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43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43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4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4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43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43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43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43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43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43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43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43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43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43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43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43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4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4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43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43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43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43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43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43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43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43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43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43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4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4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4" name="Google Shape;6934;p43"/>
          <p:cNvSpPr txBox="1">
            <a:spLocks noGrp="1"/>
          </p:cNvSpPr>
          <p:nvPr>
            <p:ph type="subTitle" idx="1"/>
          </p:nvPr>
        </p:nvSpPr>
        <p:spPr>
          <a:xfrm flipH="1">
            <a:off x="888699" y="1666625"/>
            <a:ext cx="3355200" cy="25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6935" name="Google Shape;6935;p43"/>
          <p:cNvSpPr txBox="1">
            <a:spLocks noGrp="1"/>
          </p:cNvSpPr>
          <p:nvPr>
            <p:ph type="subTitle" idx="2"/>
          </p:nvPr>
        </p:nvSpPr>
        <p:spPr>
          <a:xfrm flipH="1">
            <a:off x="4960425" y="1666625"/>
            <a:ext cx="3355200" cy="25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6936" name="Google Shape;6936;p4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37" name="Google Shape;6937;p43"/>
          <p:cNvSpPr/>
          <p:nvPr/>
        </p:nvSpPr>
        <p:spPr>
          <a:xfrm rot="3216869">
            <a:off x="7457795" y="3755106"/>
            <a:ext cx="1690669" cy="3157844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8" name="Google Shape;6938;p43"/>
          <p:cNvSpPr/>
          <p:nvPr/>
        </p:nvSpPr>
        <p:spPr>
          <a:xfrm rot="4116253" flipH="1">
            <a:off x="-143077" y="-1430578"/>
            <a:ext cx="1690621" cy="3157857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37">
    <p:spTree>
      <p:nvGrpSpPr>
        <p:cNvPr id="1" name="Shape 8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90" name="Google Shape;8590;p50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8591" name="Google Shape;8591;p50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50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50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50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50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50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50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50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50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50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50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50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50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50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50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50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50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50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50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50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50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50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50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50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50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50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50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50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50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50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50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50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50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50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50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50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50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50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50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50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50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50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50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50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50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50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50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50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50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50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50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50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50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50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50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50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50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50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50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50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50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50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50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50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50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50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50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50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50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50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50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50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50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50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50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50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50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50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50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50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50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50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50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50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50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50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50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50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50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50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50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50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50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50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50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50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50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50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50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50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50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50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50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50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50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50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50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50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50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50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50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50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50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50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50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50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50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50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50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50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50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50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50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50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50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50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50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50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50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50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50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50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50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50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50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50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50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50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50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50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50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50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50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50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50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50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50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50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50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50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50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50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50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50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50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50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50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50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50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50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50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50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50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50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50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50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50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50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50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50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50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50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50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50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50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50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50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50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50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50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50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50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50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50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50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50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50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50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50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50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50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50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50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50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50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50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50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50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50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50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50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50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50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50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50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50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50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50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50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50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50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50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50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50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50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50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50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50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50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50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50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50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50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50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50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50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50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50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50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50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50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50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50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50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50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50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50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50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50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50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50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50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50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50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50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50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50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50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50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50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50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50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50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50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50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46" name="Google Shape;8846;p50"/>
          <p:cNvSpPr/>
          <p:nvPr/>
        </p:nvSpPr>
        <p:spPr>
          <a:xfrm rot="10800000" flipH="1">
            <a:off x="2612411" y="-38"/>
            <a:ext cx="6531589" cy="5143576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8">
    <p:spTree>
      <p:nvGrpSpPr>
        <p:cNvPr id="1" name="Shape 8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48" name="Google Shape;8848;p51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8849" name="Google Shape;8849;p51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51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5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51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51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51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51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51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5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51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51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51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51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51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51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51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51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51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51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51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51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51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51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51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51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51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5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51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51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51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51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51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51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51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51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51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51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51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51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51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51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51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51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51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51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5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51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51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51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51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51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51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5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51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5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51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51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51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51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5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51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5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51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51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51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51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51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51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51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51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51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51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51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51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51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51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51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51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51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5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51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5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51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51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51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51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51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51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51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51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51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51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51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51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51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51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51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51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51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51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5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51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5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51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51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51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51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51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51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5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51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5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51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51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51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51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5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51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5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51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51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51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51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51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51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51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51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51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51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51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51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51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51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51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51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51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5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51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5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51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51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51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51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51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51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51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51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51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51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51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51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51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51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51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51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51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51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5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51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5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51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51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51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51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51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51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5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51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5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51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51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51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51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5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51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5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51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51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51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51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51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51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51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51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51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51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51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51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51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51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51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51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51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5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51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5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51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51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51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51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51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51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51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51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51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51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51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51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51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51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51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51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51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51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5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51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5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51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51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51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51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51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51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5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51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51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51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5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51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51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51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51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51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51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51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51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51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51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51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51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51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5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51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51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51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51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51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51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51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51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51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51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51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5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51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4" name="Google Shape;9104;p51"/>
          <p:cNvSpPr/>
          <p:nvPr/>
        </p:nvSpPr>
        <p:spPr>
          <a:xfrm>
            <a:off x="720000" y="1200400"/>
            <a:ext cx="7704000" cy="3628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9">
    <p:spTree>
      <p:nvGrpSpPr>
        <p:cNvPr id="1" name="Shape 9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6" name="Google Shape;9106;p52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9107" name="Google Shape;9107;p52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52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52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52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52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52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52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52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52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52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52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52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52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52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52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52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52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52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52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52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52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52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52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52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52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52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52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52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52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52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52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52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52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52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52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52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52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52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52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52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52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52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52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52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52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52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52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52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52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52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52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52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52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52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52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52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52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52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52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52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52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52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52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52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52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52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52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52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52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52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52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52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52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52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52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52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52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52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52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52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52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52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52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52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52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52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52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52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52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52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52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52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52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52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52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52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52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52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52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52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52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52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52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52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52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52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52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52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52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52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52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52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52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52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52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52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52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52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52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52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52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52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52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52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52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52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52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52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52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52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52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52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52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52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52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52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52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52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52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52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52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52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52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52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52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52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52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52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52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52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52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52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52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52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52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52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52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52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52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52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52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52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52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52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52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52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52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52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52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52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52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52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52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52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52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52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52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52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52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52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52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52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52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52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52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52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52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52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52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52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52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52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52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52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52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52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52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52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52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52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52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52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52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52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52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52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52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52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52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52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52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52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52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52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52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52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52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52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52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52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52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52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52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52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52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52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52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52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52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52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52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52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52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52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52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52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52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52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52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52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52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52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52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52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52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52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52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52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52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52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52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52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52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52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52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2" name="Google Shape;9362;p52"/>
          <p:cNvGrpSpPr/>
          <p:nvPr/>
        </p:nvGrpSpPr>
        <p:grpSpPr>
          <a:xfrm rot="10800000" flipH="1">
            <a:off x="-931830" y="-81821"/>
            <a:ext cx="11007659" cy="5307142"/>
            <a:chOff x="-2748400" y="-38"/>
            <a:chExt cx="13516281" cy="5143576"/>
          </a:xfrm>
        </p:grpSpPr>
        <p:sp>
          <p:nvSpPr>
            <p:cNvPr id="9363" name="Google Shape;9363;p52"/>
            <p:cNvSpPr/>
            <p:nvPr/>
          </p:nvSpPr>
          <p:spPr>
            <a:xfrm rot="10800000" flipH="1">
              <a:off x="35156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52"/>
            <p:cNvSpPr/>
            <p:nvPr/>
          </p:nvSpPr>
          <p:spPr>
            <a:xfrm rot="10800000">
              <a:off x="-27484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5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2" name="Google Shape;5342;p36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5343" name="Google Shape;5343;p36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36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3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36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36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36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36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36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3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36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36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36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36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36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36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36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36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36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36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36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36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36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36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36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36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36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3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36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36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36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36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36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36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36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36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36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36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36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36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36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36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36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36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36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36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3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36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36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36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36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36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36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3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36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3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36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36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36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36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3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36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3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36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36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36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36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36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36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36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36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36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36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36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36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36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36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36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36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36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3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36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3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36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36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36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36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36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36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36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36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36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36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36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36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36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36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36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36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36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36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3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36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3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36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36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36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36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36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36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3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36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3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36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36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36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36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3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36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3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36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36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36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36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36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36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36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36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36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36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36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36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36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36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36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36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36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3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36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3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36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36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36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36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36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36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36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36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36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36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36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36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36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36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36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36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36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36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3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36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3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36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36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36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36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36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36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3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36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3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36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36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36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36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3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36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3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36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36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36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36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36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36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36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36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36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36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36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36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36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36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36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36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36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3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36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3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36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36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36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36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36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36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36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36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36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36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36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36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36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36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36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36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36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36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3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36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3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36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36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36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36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36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36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3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36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36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36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3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36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36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36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36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36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36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36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36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36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36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36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36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36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3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36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36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36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36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36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36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36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36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36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36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36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3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36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8" name="Google Shape;5598;p36"/>
          <p:cNvSpPr/>
          <p:nvPr/>
        </p:nvSpPr>
        <p:spPr>
          <a:xfrm>
            <a:off x="3031576" y="-75"/>
            <a:ext cx="6112780" cy="5143576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9" name="Google Shape;5599;p36"/>
          <p:cNvSpPr txBox="1">
            <a:spLocks noGrp="1"/>
          </p:cNvSpPr>
          <p:nvPr>
            <p:ph type="title" hasCustomPrompt="1"/>
          </p:nvPr>
        </p:nvSpPr>
        <p:spPr>
          <a:xfrm>
            <a:off x="4572000" y="1876613"/>
            <a:ext cx="3852000" cy="9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00" name="Google Shape;5600;p36"/>
          <p:cNvSpPr txBox="1">
            <a:spLocks noGrp="1"/>
          </p:cNvSpPr>
          <p:nvPr>
            <p:ph type="title" idx="2" hasCustomPrompt="1"/>
          </p:nvPr>
        </p:nvSpPr>
        <p:spPr>
          <a:xfrm>
            <a:off x="4572000" y="467550"/>
            <a:ext cx="38520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01" name="Google Shape;5601;p36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3229800"/>
            <a:ext cx="38520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02" name="Google Shape;5602;p36"/>
          <p:cNvSpPr txBox="1">
            <a:spLocks noGrp="1"/>
          </p:cNvSpPr>
          <p:nvPr>
            <p:ph type="subTitle" idx="1"/>
          </p:nvPr>
        </p:nvSpPr>
        <p:spPr>
          <a:xfrm>
            <a:off x="4572000" y="2777825"/>
            <a:ext cx="3852000" cy="4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03" name="Google Shape;5603;p36"/>
          <p:cNvSpPr txBox="1">
            <a:spLocks noGrp="1"/>
          </p:cNvSpPr>
          <p:nvPr>
            <p:ph type="subTitle" idx="4"/>
          </p:nvPr>
        </p:nvSpPr>
        <p:spPr>
          <a:xfrm>
            <a:off x="4572000" y="1368750"/>
            <a:ext cx="3852000" cy="4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04" name="Google Shape;5604;p36"/>
          <p:cNvSpPr txBox="1">
            <a:spLocks noGrp="1"/>
          </p:cNvSpPr>
          <p:nvPr>
            <p:ph type="subTitle" idx="5"/>
          </p:nvPr>
        </p:nvSpPr>
        <p:spPr>
          <a:xfrm>
            <a:off x="4572000" y="4131003"/>
            <a:ext cx="3852000" cy="4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037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0" name="Google Shape;800;p6"/>
          <p:cNvSpPr txBox="1">
            <a:spLocks noGrp="1"/>
          </p:cNvSpPr>
          <p:nvPr>
            <p:ph type="title"/>
          </p:nvPr>
        </p:nvSpPr>
        <p:spPr>
          <a:xfrm>
            <a:off x="600750" y="540000"/>
            <a:ext cx="7942500" cy="4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36" name="Google Shape;1336;p11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1337" name="Google Shape;1337;p11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1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1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1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1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1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1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1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1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1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1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1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1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1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1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1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1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1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1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1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1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1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1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1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1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1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1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1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1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1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1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1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1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1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1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1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1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1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1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1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1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1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1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1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1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1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1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1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1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1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1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1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1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1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1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1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1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1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1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1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1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1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1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1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1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1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1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1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1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1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1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1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1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1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1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1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1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1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1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1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1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1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1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1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1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1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1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1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1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1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1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1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1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1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1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1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1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1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1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1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1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1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1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1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1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1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1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1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1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1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1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1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1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1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1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1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1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1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1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1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1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1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1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1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1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1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1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1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1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1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1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1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1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1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1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1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1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1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1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1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1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1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1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1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1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1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1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1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1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1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1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1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1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1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1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1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1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1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1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1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1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1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1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1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1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1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1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1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1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1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1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1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1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1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1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1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1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1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1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1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1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1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1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1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1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1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1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1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1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1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1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1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1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1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1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1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1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1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1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2" name="Google Shape;1592;p11"/>
          <p:cNvSpPr/>
          <p:nvPr/>
        </p:nvSpPr>
        <p:spPr>
          <a:xfrm>
            <a:off x="0" y="-75"/>
            <a:ext cx="9571415" cy="5143576"/>
          </a:xfrm>
          <a:custGeom>
            <a:avLst/>
            <a:gdLst/>
            <a:ahLst/>
            <a:cxnLst/>
            <a:rect l="l" t="t" r="r" b="b"/>
            <a:pathLst>
              <a:path w="126694" h="74688" extrusionOk="0">
                <a:moveTo>
                  <a:pt x="1" y="1"/>
                </a:moveTo>
                <a:lnTo>
                  <a:pt x="1" y="74688"/>
                </a:lnTo>
                <a:lnTo>
                  <a:pt x="58197" y="74688"/>
                </a:lnTo>
                <a:cubicBezTo>
                  <a:pt x="58974" y="69074"/>
                  <a:pt x="60979" y="62131"/>
                  <a:pt x="66543" y="58347"/>
                </a:cubicBezTo>
                <a:cubicBezTo>
                  <a:pt x="69687" y="56203"/>
                  <a:pt x="72960" y="55757"/>
                  <a:pt x="76083" y="55757"/>
                </a:cubicBezTo>
                <a:cubicBezTo>
                  <a:pt x="78313" y="55757"/>
                  <a:pt x="80466" y="55984"/>
                  <a:pt x="82442" y="55984"/>
                </a:cubicBezTo>
                <a:cubicBezTo>
                  <a:pt x="85045" y="55984"/>
                  <a:pt x="87341" y="55589"/>
                  <a:pt x="89099" y="53760"/>
                </a:cubicBezTo>
                <a:cubicBezTo>
                  <a:pt x="95465" y="47093"/>
                  <a:pt x="84262" y="32482"/>
                  <a:pt x="90778" y="25339"/>
                </a:cubicBezTo>
                <a:cubicBezTo>
                  <a:pt x="93009" y="22895"/>
                  <a:pt x="95960" y="22820"/>
                  <a:pt x="99488" y="22820"/>
                </a:cubicBezTo>
                <a:cubicBezTo>
                  <a:pt x="99719" y="22820"/>
                  <a:pt x="99953" y="22821"/>
                  <a:pt x="100189" y="22821"/>
                </a:cubicBezTo>
                <a:cubicBezTo>
                  <a:pt x="103555" y="22821"/>
                  <a:pt x="107417" y="22755"/>
                  <a:pt x="111656" y="20753"/>
                </a:cubicBezTo>
                <a:cubicBezTo>
                  <a:pt x="120327" y="16642"/>
                  <a:pt x="124513" y="7244"/>
                  <a:pt x="1266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618600"/>
            <a:ext cx="57117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94" name="Google Shape;1594;p11"/>
          <p:cNvSpPr txBox="1">
            <a:spLocks noGrp="1"/>
          </p:cNvSpPr>
          <p:nvPr>
            <p:ph type="body" idx="1"/>
          </p:nvPr>
        </p:nvSpPr>
        <p:spPr>
          <a:xfrm>
            <a:off x="720000" y="2870600"/>
            <a:ext cx="4925400" cy="6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2"/>
                </a:solidFill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3782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0" name="Google Shape;7200;p45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7201" name="Google Shape;7201;p45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45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4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45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45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45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45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45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4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45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45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45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45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45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45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45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45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45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45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45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45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45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45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45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45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45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4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45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45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45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45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45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45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45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45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45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45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45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45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45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45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45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45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45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45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4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45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45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45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45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45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45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4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45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4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45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45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45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45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4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45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4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45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45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45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45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45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45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45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45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45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45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45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45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45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45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45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45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45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4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45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4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45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45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45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45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45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45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45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45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45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45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45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45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45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45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45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45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45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45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4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45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4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45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45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45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45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45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45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4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45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4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45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45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45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45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4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45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4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45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45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45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45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45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45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45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45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45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45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45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45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45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45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45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45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45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4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45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4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45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45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45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45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45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45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45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45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45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45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45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45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45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45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45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45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45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45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4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45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4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45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45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45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45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45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45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4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45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4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45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45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45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45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4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45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4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45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45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45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45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45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45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45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45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45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45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45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45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45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45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45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45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45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4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45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4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45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45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45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45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45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45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45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45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45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45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45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45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45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45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45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45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45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45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4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45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4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45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45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45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45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45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45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4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45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45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45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4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45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45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45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45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45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45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45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45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45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45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45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45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45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4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45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45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45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45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45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45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45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45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45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45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45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4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45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6" name="Google Shape;7456;p45"/>
          <p:cNvSpPr/>
          <p:nvPr/>
        </p:nvSpPr>
        <p:spPr>
          <a:xfrm>
            <a:off x="3739123" y="0"/>
            <a:ext cx="5404876" cy="5143576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7" name="Google Shape;7457;p45"/>
          <p:cNvSpPr txBox="1">
            <a:spLocks noGrp="1"/>
          </p:cNvSpPr>
          <p:nvPr>
            <p:ph type="subTitle" idx="1"/>
          </p:nvPr>
        </p:nvSpPr>
        <p:spPr>
          <a:xfrm>
            <a:off x="5109511" y="2571750"/>
            <a:ext cx="3106200" cy="16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458" name="Google Shape;7458;p45"/>
          <p:cNvSpPr txBox="1">
            <a:spLocks noGrp="1"/>
          </p:cNvSpPr>
          <p:nvPr>
            <p:ph type="title"/>
          </p:nvPr>
        </p:nvSpPr>
        <p:spPr>
          <a:xfrm>
            <a:off x="6162186" y="1416150"/>
            <a:ext cx="20535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3443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850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>
              <a:buClrTx/>
            </a:pPr>
            <a:fld id="{7FE5A9CD-1CA5-4BB6-ABF6-C3DB2F9C09D1}" type="datetimeFigureOut">
              <a:rPr lang="en-US" sz="1600" kern="1200" smtClean="0">
                <a:solidFill>
                  <a:prstClr val="black"/>
                </a:solidFill>
                <a:latin typeface="Calibri"/>
              </a:rPr>
              <a:pPr defTabSz="814974">
                <a:buClrTx/>
              </a:pPr>
              <a:t>1/18/2026</a:t>
            </a:fld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>
              <a:buClrTx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>
              <a:buClrTx/>
            </a:pPr>
            <a:fld id="{E9E3A461-C528-4C33-83FA-271D1850C3B5}" type="slidenum">
              <a:rPr lang="en-US" sz="1600" kern="1200" smtClean="0">
                <a:solidFill>
                  <a:prstClr val="black"/>
                </a:solidFill>
                <a:latin typeface="Calibri"/>
              </a:rPr>
              <a:pPr defTabSz="814974">
                <a:buClrTx/>
              </a:pPr>
              <a:t>‹#›</a:t>
            </a:fld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809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19077"/>
            <a:ext cx="8229600" cy="1038225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57200" y="1428750"/>
            <a:ext cx="8229600" cy="30861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buClrTx/>
              <a:defRPr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buClrTx/>
              <a:defRPr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buClrTx/>
              <a:defRPr/>
            </a:pPr>
            <a:fld id="{E979D15E-7C97-46BA-A533-0FCFA23F6052}" type="slidenum">
              <a:rPr lang="en-US" sz="1600" kern="1200" smtClean="0">
                <a:solidFill>
                  <a:prstClr val="black"/>
                </a:solidFill>
                <a:latin typeface="Calibri"/>
              </a:rPr>
              <a:pPr defTabSz="814974">
                <a:buClrTx/>
                <a:defRPr/>
              </a:pPr>
              <a:t>‹#›</a:t>
            </a:fld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937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141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defRPr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defRPr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</a:pPr>
            <a:fld id="{475E0F57-EEA1-4A8B-9311-4AD2064A14C0}" type="slidenum">
              <a:rPr lang="en-US" sz="1600" kern="1200" smtClean="0">
                <a:solidFill>
                  <a:prstClr val="black"/>
                </a:solidFill>
                <a:latin typeface="Calibri"/>
              </a:rPr>
              <a:pPr defTabSz="814974">
                <a:buClrTx/>
              </a:pPr>
              <a:t>‹#›</a:t>
            </a:fld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69546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9196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6547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61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4" name="Google Shape;1324;p9"/>
          <p:cNvSpPr txBox="1">
            <a:spLocks noGrp="1"/>
          </p:cNvSpPr>
          <p:nvPr>
            <p:ph type="subTitle" idx="1"/>
          </p:nvPr>
        </p:nvSpPr>
        <p:spPr>
          <a:xfrm>
            <a:off x="833809" y="3905186"/>
            <a:ext cx="23670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25" name="Google Shape;1325;p9"/>
          <p:cNvSpPr txBox="1">
            <a:spLocks noGrp="1"/>
          </p:cNvSpPr>
          <p:nvPr>
            <p:ph type="subTitle" idx="2"/>
          </p:nvPr>
        </p:nvSpPr>
        <p:spPr>
          <a:xfrm>
            <a:off x="3392934" y="3905186"/>
            <a:ext cx="23670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26" name="Google Shape;1326;p9"/>
          <p:cNvSpPr txBox="1">
            <a:spLocks noGrp="1"/>
          </p:cNvSpPr>
          <p:nvPr>
            <p:ph type="subTitle" idx="3"/>
          </p:nvPr>
        </p:nvSpPr>
        <p:spPr>
          <a:xfrm>
            <a:off x="5943191" y="3905186"/>
            <a:ext cx="23670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27" name="Google Shape;1327;p9"/>
          <p:cNvSpPr txBox="1">
            <a:spLocks noGrp="1"/>
          </p:cNvSpPr>
          <p:nvPr>
            <p:ph type="title" idx="4"/>
          </p:nvPr>
        </p:nvSpPr>
        <p:spPr>
          <a:xfrm>
            <a:off x="1111459" y="3498774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28" name="Google Shape;1328;p9"/>
          <p:cNvSpPr txBox="1">
            <a:spLocks noGrp="1"/>
          </p:cNvSpPr>
          <p:nvPr>
            <p:ph type="title" idx="5"/>
          </p:nvPr>
        </p:nvSpPr>
        <p:spPr>
          <a:xfrm>
            <a:off x="3670584" y="3498774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29" name="Google Shape;1329;p9"/>
          <p:cNvSpPr txBox="1">
            <a:spLocks noGrp="1"/>
          </p:cNvSpPr>
          <p:nvPr>
            <p:ph type="title" idx="6"/>
          </p:nvPr>
        </p:nvSpPr>
        <p:spPr>
          <a:xfrm>
            <a:off x="6220841" y="3498774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140" y="4683919"/>
            <a:ext cx="2133918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defRPr/>
            </a:pPr>
            <a:endParaRPr lang="en-US" sz="1600" kern="1200"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407" y="4683919"/>
            <a:ext cx="2895223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defRPr/>
            </a:pPr>
            <a:endParaRPr lang="en-US" sz="1600" kern="1200"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961" y="4683919"/>
            <a:ext cx="2133917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defRPr/>
            </a:pPr>
            <a:fld id="{BEF8FD80-C95D-4220-BF8B-01906B7B67AD}" type="slidenum">
              <a:rPr lang="en-US" sz="1600" kern="1200" smtClean="0">
                <a:latin typeface="Calibri"/>
              </a:rPr>
              <a:pPr defTabSz="814974">
                <a:buClrTx/>
                <a:defRPr/>
              </a:pPr>
              <a:t>‹#›</a:t>
            </a:fld>
            <a:endParaRPr lang="en-US" sz="1600" kern="12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68452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3F771B-E283-4029-930B-07B53AE623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01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B4D151E-D75A-4CF6-8B12-9796D0D546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2F39893-9E64-48C2-A875-FDEE4D2A4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096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DF80CB4-E50E-48BB-A2FB-0A98F2BAA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960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80BE48F-6429-480F-A30F-30CE9292E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064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BF869F0-4894-45AB-A104-1405D257A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43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367FBE9-36C3-4483-9766-2DC1EBC901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679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CD9857B-8EC4-4F1A-AA19-76D9430279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611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CBF4C47-502E-4397-9C12-F2AD6A3FB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2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979BCA9-C19A-44D3-A822-93FECCA725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03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EA3164C-FEB9-4B30-A3DC-116AD0E32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8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6"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8" name="Google Shape;1598;p13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1599" name="Google Shape;1599;p13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3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3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3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3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3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3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3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3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3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3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3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3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3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3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3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3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3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3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3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3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3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3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3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3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3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3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3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3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3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3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3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3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3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3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3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3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3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3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3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3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3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3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3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3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3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3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3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3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3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3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3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3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3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3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3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3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3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3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3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3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3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3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3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3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3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3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3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3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3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3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3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3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3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3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3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3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3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3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3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3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3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3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3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3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3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3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3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3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3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3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3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3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3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3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3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3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3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3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3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3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3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3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3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3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3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3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3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3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3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3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3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3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3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3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3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3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3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3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3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3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3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3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3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3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3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3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3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3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3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3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3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3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3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3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3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3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3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3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3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3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3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3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3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3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3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3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3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3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3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3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3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3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3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3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3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3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3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3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3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3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3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3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3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3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4" name="Google Shape;1854;p13"/>
          <p:cNvSpPr/>
          <p:nvPr/>
        </p:nvSpPr>
        <p:spPr>
          <a:xfrm>
            <a:off x="446400" y="279225"/>
            <a:ext cx="8251200" cy="4591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5" name="Google Shape;1855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56" name="Google Shape;1856;p13"/>
          <p:cNvSpPr txBox="1">
            <a:spLocks noGrp="1"/>
          </p:cNvSpPr>
          <p:nvPr>
            <p:ph type="subTitle" idx="1"/>
          </p:nvPr>
        </p:nvSpPr>
        <p:spPr>
          <a:xfrm>
            <a:off x="792975" y="3109538"/>
            <a:ext cx="2319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57" name="Google Shape;1857;p13"/>
          <p:cNvSpPr txBox="1">
            <a:spLocks noGrp="1"/>
          </p:cNvSpPr>
          <p:nvPr>
            <p:ph type="subTitle" idx="2"/>
          </p:nvPr>
        </p:nvSpPr>
        <p:spPr>
          <a:xfrm>
            <a:off x="3412500" y="3103375"/>
            <a:ext cx="2319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58" name="Google Shape;1858;p13"/>
          <p:cNvSpPr txBox="1">
            <a:spLocks noGrp="1"/>
          </p:cNvSpPr>
          <p:nvPr>
            <p:ph type="subTitle" idx="3"/>
          </p:nvPr>
        </p:nvSpPr>
        <p:spPr>
          <a:xfrm>
            <a:off x="6032025" y="3109538"/>
            <a:ext cx="2319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59" name="Google Shape;1859;p13"/>
          <p:cNvSpPr txBox="1">
            <a:spLocks noGrp="1"/>
          </p:cNvSpPr>
          <p:nvPr>
            <p:ph type="title" idx="4"/>
          </p:nvPr>
        </p:nvSpPr>
        <p:spPr>
          <a:xfrm>
            <a:off x="792975" y="2694714"/>
            <a:ext cx="2319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60" name="Google Shape;1860;p13"/>
          <p:cNvSpPr txBox="1">
            <a:spLocks noGrp="1"/>
          </p:cNvSpPr>
          <p:nvPr>
            <p:ph type="title" idx="5"/>
          </p:nvPr>
        </p:nvSpPr>
        <p:spPr>
          <a:xfrm>
            <a:off x="3412500" y="2696963"/>
            <a:ext cx="2319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61" name="Google Shape;1861;p13"/>
          <p:cNvSpPr txBox="1">
            <a:spLocks noGrp="1"/>
          </p:cNvSpPr>
          <p:nvPr>
            <p:ph type="title" idx="6"/>
          </p:nvPr>
        </p:nvSpPr>
        <p:spPr>
          <a:xfrm>
            <a:off x="6032025" y="2694714"/>
            <a:ext cx="2319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62" name="Google Shape;1862;p13"/>
          <p:cNvSpPr txBox="1">
            <a:spLocks noGrp="1"/>
          </p:cNvSpPr>
          <p:nvPr>
            <p:ph type="title" idx="7" hasCustomPrompt="1"/>
          </p:nvPr>
        </p:nvSpPr>
        <p:spPr>
          <a:xfrm>
            <a:off x="792975" y="1584175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63" name="Google Shape;1863;p13"/>
          <p:cNvSpPr txBox="1">
            <a:spLocks noGrp="1"/>
          </p:cNvSpPr>
          <p:nvPr>
            <p:ph type="title" idx="8" hasCustomPrompt="1"/>
          </p:nvPr>
        </p:nvSpPr>
        <p:spPr>
          <a:xfrm>
            <a:off x="3412500" y="1569600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64" name="Google Shape;1864;p13"/>
          <p:cNvSpPr txBox="1">
            <a:spLocks noGrp="1"/>
          </p:cNvSpPr>
          <p:nvPr>
            <p:ph type="title" idx="9" hasCustomPrompt="1"/>
          </p:nvPr>
        </p:nvSpPr>
        <p:spPr>
          <a:xfrm>
            <a:off x="6032025" y="1584175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9"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6" name="Google Shape;1866;p14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1867" name="Google Shape;1867;p14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4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4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4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4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4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4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4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4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4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4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4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4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4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4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4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4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4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4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4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4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4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4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4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4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4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4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4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4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4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4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4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4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4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4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4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4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4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4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4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4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4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4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4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4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4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4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4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4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4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4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4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4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4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4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4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4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4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4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4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4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4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4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4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4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4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4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4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4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4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4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4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4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4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4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4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4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4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4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4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4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4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4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4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4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4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4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4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4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4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4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4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4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4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4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4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4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4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4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4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4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4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4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4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4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4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4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4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4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4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4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4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4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4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4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4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4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4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4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4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4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4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4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4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4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4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4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4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4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4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4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4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4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4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4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4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4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4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4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4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4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4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4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4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4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4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4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4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4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4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4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4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4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4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4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4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4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4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4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4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14"/>
          <p:cNvSpPr/>
          <p:nvPr/>
        </p:nvSpPr>
        <p:spPr>
          <a:xfrm rot="-3987061">
            <a:off x="1383885" y="-4115247"/>
            <a:ext cx="6757243" cy="11692340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14"/>
          <p:cNvSpPr txBox="1">
            <a:spLocks noGrp="1"/>
          </p:cNvSpPr>
          <p:nvPr>
            <p:ph type="title"/>
          </p:nvPr>
        </p:nvSpPr>
        <p:spPr>
          <a:xfrm>
            <a:off x="5263500" y="144832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550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24" name="Google Shape;2124;p14"/>
          <p:cNvSpPr txBox="1">
            <a:spLocks noGrp="1"/>
          </p:cNvSpPr>
          <p:nvPr>
            <p:ph type="body" idx="1"/>
          </p:nvPr>
        </p:nvSpPr>
        <p:spPr>
          <a:xfrm>
            <a:off x="5263500" y="2431275"/>
            <a:ext cx="2808000" cy="12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20">
    <p:bg>
      <p:bgPr>
        <a:solidFill>
          <a:schemeClr val="lt1"/>
        </a:solidFill>
        <a:effectLst/>
      </p:bgPr>
    </p:bg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6" name="Google Shape;2386;p16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2387" name="Google Shape;2387;p16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6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6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6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6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6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6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6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6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6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6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6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6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6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6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6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6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6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6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6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6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6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6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6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6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6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6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6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6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6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6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6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6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6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6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6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6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6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6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6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6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6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6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6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6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6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6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6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6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6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6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6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6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6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6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6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6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6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6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6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6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6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6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6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6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6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6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6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6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6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6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6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6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6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6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6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6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6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6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6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6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6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6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6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6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6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6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6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6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6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6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6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16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6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6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6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16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16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16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1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16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6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6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6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16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16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6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6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6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6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6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6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6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6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6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6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6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6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6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6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6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6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6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6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6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6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6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6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6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6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6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6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6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6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6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6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6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6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6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6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6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6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6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6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6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6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6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6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6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6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6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6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6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6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6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6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6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6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6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6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6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6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6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6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6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6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6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6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6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6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6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6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6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6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6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6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6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6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6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6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6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6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6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6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2" name="Google Shape;2642;p16"/>
          <p:cNvGrpSpPr/>
          <p:nvPr/>
        </p:nvGrpSpPr>
        <p:grpSpPr>
          <a:xfrm>
            <a:off x="1225803" y="-50"/>
            <a:ext cx="6814719" cy="5143576"/>
            <a:chOff x="186505" y="119463"/>
            <a:chExt cx="7896546" cy="5143576"/>
          </a:xfrm>
        </p:grpSpPr>
        <p:sp>
          <p:nvSpPr>
            <p:cNvPr id="2643" name="Google Shape;2643;p16"/>
            <p:cNvSpPr/>
            <p:nvPr/>
          </p:nvSpPr>
          <p:spPr>
            <a:xfrm flipH="1">
              <a:off x="3697555" y="119463"/>
              <a:ext cx="4385496" cy="5143576"/>
            </a:xfrm>
            <a:custGeom>
              <a:avLst/>
              <a:gdLst/>
              <a:ahLst/>
              <a:cxnLst/>
              <a:rect l="l" t="t" r="r" b="b"/>
              <a:pathLst>
                <a:path w="107871" h="74688" extrusionOk="0">
                  <a:moveTo>
                    <a:pt x="30577" y="0"/>
                  </a:moveTo>
                  <a:cubicBezTo>
                    <a:pt x="32181" y="2431"/>
                    <a:pt x="33384" y="5314"/>
                    <a:pt x="33159" y="8446"/>
                  </a:cubicBezTo>
                  <a:cubicBezTo>
                    <a:pt x="32457" y="17369"/>
                    <a:pt x="20602" y="18747"/>
                    <a:pt x="18246" y="29148"/>
                  </a:cubicBezTo>
                  <a:cubicBezTo>
                    <a:pt x="16016" y="39073"/>
                    <a:pt x="25239" y="44236"/>
                    <a:pt x="21981" y="52006"/>
                  </a:cubicBezTo>
                  <a:cubicBezTo>
                    <a:pt x="19274" y="58447"/>
                    <a:pt x="11956" y="57219"/>
                    <a:pt x="4788" y="66316"/>
                  </a:cubicBezTo>
                  <a:cubicBezTo>
                    <a:pt x="2482" y="69249"/>
                    <a:pt x="978" y="72256"/>
                    <a:pt x="1" y="74687"/>
                  </a:cubicBezTo>
                  <a:lnTo>
                    <a:pt x="107871" y="74687"/>
                  </a:lnTo>
                  <a:lnTo>
                    <a:pt x="1078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6"/>
            <p:cNvSpPr/>
            <p:nvPr/>
          </p:nvSpPr>
          <p:spPr>
            <a:xfrm>
              <a:off x="186505" y="119463"/>
              <a:ext cx="4385496" cy="5143576"/>
            </a:xfrm>
            <a:custGeom>
              <a:avLst/>
              <a:gdLst/>
              <a:ahLst/>
              <a:cxnLst/>
              <a:rect l="l" t="t" r="r" b="b"/>
              <a:pathLst>
                <a:path w="107871" h="74688" extrusionOk="0">
                  <a:moveTo>
                    <a:pt x="30577" y="0"/>
                  </a:moveTo>
                  <a:cubicBezTo>
                    <a:pt x="32181" y="2431"/>
                    <a:pt x="33384" y="5314"/>
                    <a:pt x="33159" y="8446"/>
                  </a:cubicBezTo>
                  <a:cubicBezTo>
                    <a:pt x="32457" y="17369"/>
                    <a:pt x="20602" y="18747"/>
                    <a:pt x="18246" y="29148"/>
                  </a:cubicBezTo>
                  <a:cubicBezTo>
                    <a:pt x="16016" y="39073"/>
                    <a:pt x="25239" y="44236"/>
                    <a:pt x="21981" y="52006"/>
                  </a:cubicBezTo>
                  <a:cubicBezTo>
                    <a:pt x="19274" y="58447"/>
                    <a:pt x="11956" y="57219"/>
                    <a:pt x="4788" y="66316"/>
                  </a:cubicBezTo>
                  <a:cubicBezTo>
                    <a:pt x="2482" y="69249"/>
                    <a:pt x="978" y="72256"/>
                    <a:pt x="1" y="74687"/>
                  </a:cubicBezTo>
                  <a:lnTo>
                    <a:pt x="107871" y="74687"/>
                  </a:lnTo>
                  <a:lnTo>
                    <a:pt x="1078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5" name="Google Shape;2645;p16"/>
          <p:cNvSpPr txBox="1">
            <a:spLocks noGrp="1"/>
          </p:cNvSpPr>
          <p:nvPr>
            <p:ph type="title"/>
          </p:nvPr>
        </p:nvSpPr>
        <p:spPr>
          <a:xfrm>
            <a:off x="2962050" y="2102625"/>
            <a:ext cx="32199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646" name="Google Shape;2646;p16"/>
          <p:cNvSpPr txBox="1">
            <a:spLocks noGrp="1"/>
          </p:cNvSpPr>
          <p:nvPr>
            <p:ph type="subTitle" idx="1"/>
          </p:nvPr>
        </p:nvSpPr>
        <p:spPr>
          <a:xfrm>
            <a:off x="2646000" y="1099313"/>
            <a:ext cx="38520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1">
    <p:spTree>
      <p:nvGrpSpPr>
        <p:cNvPr id="1" name="Shape 2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8" name="Google Shape;2908;p18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2909" name="Google Shape;2909;p18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8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8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8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8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8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8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8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8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8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8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8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8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8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8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8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8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8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8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8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8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8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8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8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8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8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8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8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8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8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8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8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8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8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8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8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8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8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8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8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8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8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8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8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8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8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8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8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8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8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8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8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8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8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8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8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8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8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8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8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8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8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8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8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8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8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8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8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8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8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8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8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8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8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8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8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8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8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8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8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8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8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8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8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8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8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8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8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8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8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8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8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8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8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8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8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8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8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8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8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8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8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8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8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8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8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8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8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8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8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8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8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8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8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8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8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8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8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8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8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8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8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8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8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8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8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8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8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8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8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8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8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8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8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8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8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8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8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8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8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8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8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8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8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8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8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8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8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8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8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8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8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8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8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8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8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8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8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8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8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8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8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8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8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8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8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8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8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8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8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8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8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8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8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8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8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8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8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8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8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8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8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8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8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8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8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8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8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8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8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8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8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8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8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8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8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8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8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8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8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8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8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8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8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8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8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8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8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8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8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8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8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8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8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8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8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8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8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8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8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8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8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8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8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8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8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8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8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8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8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8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8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8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8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8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8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8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8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8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8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8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8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8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8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8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8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8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8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8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8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8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8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8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8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8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4" name="Google Shape;3164;p18"/>
          <p:cNvGrpSpPr/>
          <p:nvPr/>
        </p:nvGrpSpPr>
        <p:grpSpPr>
          <a:xfrm rot="10800000" flipH="1">
            <a:off x="-931830" y="-81821"/>
            <a:ext cx="11007659" cy="5307142"/>
            <a:chOff x="-2748400" y="-38"/>
            <a:chExt cx="13516281" cy="5143576"/>
          </a:xfrm>
        </p:grpSpPr>
        <p:sp>
          <p:nvSpPr>
            <p:cNvPr id="3165" name="Google Shape;3165;p18"/>
            <p:cNvSpPr/>
            <p:nvPr/>
          </p:nvSpPr>
          <p:spPr>
            <a:xfrm rot="10800000" flipH="1">
              <a:off x="35156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8"/>
            <p:cNvSpPr/>
            <p:nvPr/>
          </p:nvSpPr>
          <p:spPr>
            <a:xfrm rot="10800000">
              <a:off x="-27484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7" name="Google Shape;3167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68" name="Google Shape;3168;p18"/>
          <p:cNvSpPr txBox="1">
            <a:spLocks noGrp="1"/>
          </p:cNvSpPr>
          <p:nvPr>
            <p:ph type="body" idx="1"/>
          </p:nvPr>
        </p:nvSpPr>
        <p:spPr>
          <a:xfrm>
            <a:off x="2646000" y="1594800"/>
            <a:ext cx="3852000" cy="2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●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○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■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●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○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■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●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○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■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8" r:id="rId5"/>
    <p:sldLayoutId id="2147483659" r:id="rId6"/>
    <p:sldLayoutId id="2147483660" r:id="rId7"/>
    <p:sldLayoutId id="2147483662" r:id="rId8"/>
    <p:sldLayoutId id="2147483664" r:id="rId9"/>
    <p:sldLayoutId id="2147483665" r:id="rId10"/>
    <p:sldLayoutId id="2147483666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5" r:id="rId17"/>
    <p:sldLayoutId id="2147483678" r:id="rId18"/>
    <p:sldLayoutId id="2147483679" r:id="rId19"/>
    <p:sldLayoutId id="2147483680" r:id="rId20"/>
    <p:sldLayoutId id="2147483681" r:id="rId21"/>
    <p:sldLayoutId id="2147483683" r:id="rId22"/>
    <p:sldLayoutId id="2147483685" r:id="rId23"/>
    <p:sldLayoutId id="2147483687" r:id="rId24"/>
    <p:sldLayoutId id="2147483689" r:id="rId25"/>
    <p:sldLayoutId id="2147483696" r:id="rId26"/>
    <p:sldLayoutId id="2147483697" r:id="rId27"/>
    <p:sldLayoutId id="2147483698" r:id="rId28"/>
    <p:sldLayoutId id="2147483703" r:id="rId29"/>
    <p:sldLayoutId id="2147483704" r:id="rId30"/>
    <p:sldLayoutId id="2147483707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423" y="-2446166"/>
            <a:ext cx="914269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85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txStyles>
    <p:titleStyle>
      <a:lvl1pPr algn="ctr" defTabSz="814974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739" indent="-305739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2351" indent="-254627" algn="l" defTabSz="814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964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448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4196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1673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9405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6890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4375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49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210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2717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44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7927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5419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3151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064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  <a:defRPr/>
            </a:pPr>
            <a:fld id="{3F946B00-2243-4271-A32C-F954EDEC271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>
                <a:buClrTx/>
                <a:buFontTx/>
                <a:buNone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38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png"/><Relationship Id="rId5" Type="http://schemas.openxmlformats.org/officeDocument/2006/relationships/image" Target="../media/image12.png"/><Relationship Id="rId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6.gif"/><Relationship Id="rId3" Type="http://schemas.openxmlformats.org/officeDocument/2006/relationships/slideLayout" Target="../slideLayouts/slideLayout42.xml"/><Relationship Id="rId7" Type="http://schemas.openxmlformats.org/officeDocument/2006/relationships/audio" Target="../media/audio3.wav"/><Relationship Id="rId12" Type="http://schemas.openxmlformats.org/officeDocument/2006/relationships/image" Target="../media/image35.png"/><Relationship Id="rId2" Type="http://schemas.openxmlformats.org/officeDocument/2006/relationships/audio" Target="../media/media2.mp3"/><Relationship Id="rId16" Type="http://schemas.openxmlformats.org/officeDocument/2006/relationships/image" Target="../media/image32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34.wmf"/><Relationship Id="rId5" Type="http://schemas.openxmlformats.org/officeDocument/2006/relationships/audio" Target="../media/audio1.wav"/><Relationship Id="rId15" Type="http://schemas.openxmlformats.org/officeDocument/2006/relationships/image" Target="../media/image38.png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20.xml"/><Relationship Id="rId9" Type="http://schemas.openxmlformats.org/officeDocument/2006/relationships/audio" Target="../media/audio5.wav"/><Relationship Id="rId1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6.gif"/><Relationship Id="rId3" Type="http://schemas.openxmlformats.org/officeDocument/2006/relationships/slideLayout" Target="../slideLayouts/slideLayout42.xml"/><Relationship Id="rId7" Type="http://schemas.openxmlformats.org/officeDocument/2006/relationships/audio" Target="../media/audio3.wav"/><Relationship Id="rId12" Type="http://schemas.openxmlformats.org/officeDocument/2006/relationships/image" Target="../media/image35.png"/><Relationship Id="rId2" Type="http://schemas.openxmlformats.org/officeDocument/2006/relationships/audio" Target="../media/media2.mp3"/><Relationship Id="rId16" Type="http://schemas.openxmlformats.org/officeDocument/2006/relationships/image" Target="../media/image38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34.wmf"/><Relationship Id="rId5" Type="http://schemas.openxmlformats.org/officeDocument/2006/relationships/audio" Target="../media/audio1.wav"/><Relationship Id="rId15" Type="http://schemas.openxmlformats.org/officeDocument/2006/relationships/image" Target="../media/image32.png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21.xml"/><Relationship Id="rId9" Type="http://schemas.openxmlformats.org/officeDocument/2006/relationships/audio" Target="../media/audio5.wav"/><Relationship Id="rId1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6.gif"/><Relationship Id="rId3" Type="http://schemas.openxmlformats.org/officeDocument/2006/relationships/slideLayout" Target="../slideLayouts/slideLayout42.xml"/><Relationship Id="rId7" Type="http://schemas.openxmlformats.org/officeDocument/2006/relationships/audio" Target="../media/audio3.wav"/><Relationship Id="rId12" Type="http://schemas.openxmlformats.org/officeDocument/2006/relationships/image" Target="../media/image35.png"/><Relationship Id="rId2" Type="http://schemas.openxmlformats.org/officeDocument/2006/relationships/audio" Target="../media/media2.mp3"/><Relationship Id="rId16" Type="http://schemas.openxmlformats.org/officeDocument/2006/relationships/image" Target="../media/image32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34.wmf"/><Relationship Id="rId5" Type="http://schemas.openxmlformats.org/officeDocument/2006/relationships/audio" Target="../media/audio1.wav"/><Relationship Id="rId15" Type="http://schemas.openxmlformats.org/officeDocument/2006/relationships/image" Target="../media/image38.png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22.xml"/><Relationship Id="rId9" Type="http://schemas.openxmlformats.org/officeDocument/2006/relationships/audio" Target="../media/audio5.wav"/><Relationship Id="rId1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6.gif"/><Relationship Id="rId3" Type="http://schemas.openxmlformats.org/officeDocument/2006/relationships/slideLayout" Target="../slideLayouts/slideLayout42.xml"/><Relationship Id="rId7" Type="http://schemas.openxmlformats.org/officeDocument/2006/relationships/audio" Target="../media/audio3.wav"/><Relationship Id="rId12" Type="http://schemas.openxmlformats.org/officeDocument/2006/relationships/image" Target="../media/image35.png"/><Relationship Id="rId2" Type="http://schemas.openxmlformats.org/officeDocument/2006/relationships/audio" Target="../media/media2.mp3"/><Relationship Id="rId16" Type="http://schemas.openxmlformats.org/officeDocument/2006/relationships/image" Target="../media/image32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34.wmf"/><Relationship Id="rId5" Type="http://schemas.openxmlformats.org/officeDocument/2006/relationships/audio" Target="../media/audio1.wav"/><Relationship Id="rId15" Type="http://schemas.openxmlformats.org/officeDocument/2006/relationships/image" Target="../media/image38.png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23.xml"/><Relationship Id="rId9" Type="http://schemas.openxmlformats.org/officeDocument/2006/relationships/audio" Target="../media/audio5.wav"/><Relationship Id="rId1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6.gif"/><Relationship Id="rId3" Type="http://schemas.openxmlformats.org/officeDocument/2006/relationships/slideLayout" Target="../slideLayouts/slideLayout42.xml"/><Relationship Id="rId7" Type="http://schemas.openxmlformats.org/officeDocument/2006/relationships/audio" Target="../media/audio3.wav"/><Relationship Id="rId12" Type="http://schemas.openxmlformats.org/officeDocument/2006/relationships/image" Target="../media/image35.png"/><Relationship Id="rId2" Type="http://schemas.openxmlformats.org/officeDocument/2006/relationships/audio" Target="../media/media2.mp3"/><Relationship Id="rId16" Type="http://schemas.openxmlformats.org/officeDocument/2006/relationships/image" Target="../media/image32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34.wmf"/><Relationship Id="rId5" Type="http://schemas.openxmlformats.org/officeDocument/2006/relationships/audio" Target="../media/audio1.wav"/><Relationship Id="rId15" Type="http://schemas.openxmlformats.org/officeDocument/2006/relationships/image" Target="../media/image38.png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24.xml"/><Relationship Id="rId9" Type="http://schemas.openxmlformats.org/officeDocument/2006/relationships/audio" Target="../media/audio5.wav"/><Relationship Id="rId1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6.gif"/><Relationship Id="rId3" Type="http://schemas.openxmlformats.org/officeDocument/2006/relationships/slideLayout" Target="../slideLayouts/slideLayout42.xml"/><Relationship Id="rId7" Type="http://schemas.openxmlformats.org/officeDocument/2006/relationships/audio" Target="../media/audio3.wav"/><Relationship Id="rId12" Type="http://schemas.openxmlformats.org/officeDocument/2006/relationships/image" Target="../media/image35.png"/><Relationship Id="rId2" Type="http://schemas.openxmlformats.org/officeDocument/2006/relationships/audio" Target="../media/media2.mp3"/><Relationship Id="rId16" Type="http://schemas.openxmlformats.org/officeDocument/2006/relationships/image" Target="../media/image32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34.wmf"/><Relationship Id="rId5" Type="http://schemas.openxmlformats.org/officeDocument/2006/relationships/audio" Target="../media/audio1.wav"/><Relationship Id="rId15" Type="http://schemas.openxmlformats.org/officeDocument/2006/relationships/image" Target="../media/image38.png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25.xml"/><Relationship Id="rId9" Type="http://schemas.openxmlformats.org/officeDocument/2006/relationships/audio" Target="../media/audio5.wav"/><Relationship Id="rId1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6.gif"/><Relationship Id="rId3" Type="http://schemas.openxmlformats.org/officeDocument/2006/relationships/slideLayout" Target="../slideLayouts/slideLayout42.xml"/><Relationship Id="rId7" Type="http://schemas.openxmlformats.org/officeDocument/2006/relationships/audio" Target="../media/audio3.wav"/><Relationship Id="rId12" Type="http://schemas.openxmlformats.org/officeDocument/2006/relationships/image" Target="../media/image35.png"/><Relationship Id="rId2" Type="http://schemas.openxmlformats.org/officeDocument/2006/relationships/audio" Target="../media/media2.mp3"/><Relationship Id="rId16" Type="http://schemas.openxmlformats.org/officeDocument/2006/relationships/image" Target="../media/image32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34.wmf"/><Relationship Id="rId5" Type="http://schemas.openxmlformats.org/officeDocument/2006/relationships/audio" Target="../media/audio1.wav"/><Relationship Id="rId15" Type="http://schemas.openxmlformats.org/officeDocument/2006/relationships/image" Target="../media/image38.png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26.xml"/><Relationship Id="rId9" Type="http://schemas.openxmlformats.org/officeDocument/2006/relationships/audio" Target="../media/audio5.wav"/><Relationship Id="rId1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1" y="841663"/>
            <a:ext cx="4434214" cy="4434214"/>
          </a:xfrm>
          <a:prstGeom prst="rect">
            <a:avLst/>
          </a:prstGeom>
        </p:spPr>
      </p:pic>
      <p:sp>
        <p:nvSpPr>
          <p:cNvPr id="6" name="Google Shape;10266;p69"/>
          <p:cNvSpPr txBox="1"/>
          <p:nvPr/>
        </p:nvSpPr>
        <p:spPr>
          <a:xfrm>
            <a:off x="5580188" y="1976127"/>
            <a:ext cx="3366385" cy="309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Nhiệm vụ: Kể tên các truyện ngụ ngôn mà em biết</a:t>
            </a:r>
            <a:endParaRPr sz="2400" b="1" dirty="0">
              <a:latin typeface="Times New Roman" panose="02020603050405020304" pitchFamily="18" charset="0"/>
              <a:ea typeface="Paytone One"/>
              <a:cs typeface="Times New Roman" panose="02020603050405020304" pitchFamily="18" charset="0"/>
              <a:sym typeface="Paytone One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80" y="-133704"/>
            <a:ext cx="3834716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2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837"/>
            <a:ext cx="3657607" cy="36576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743" y="1061257"/>
            <a:ext cx="440779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94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8;p11"/>
          <p:cNvSpPr txBox="1"/>
          <p:nvPr/>
        </p:nvSpPr>
        <p:spPr>
          <a:xfrm>
            <a:off x="686458" y="1055175"/>
            <a:ext cx="646938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3200"/>
            </a:pP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a.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Hoàn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cảnh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anh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thợ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mộc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endParaRPr sz="24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846230D-DEE6-4FE5-A0A0-6E77FD30D2B8}"/>
              </a:ext>
            </a:extLst>
          </p:cNvPr>
          <p:cNvGrpSpPr/>
          <p:nvPr/>
        </p:nvGrpSpPr>
        <p:grpSpPr>
          <a:xfrm>
            <a:off x="1350113" y="1775499"/>
            <a:ext cx="2671550" cy="737221"/>
            <a:chOff x="1647759" y="3872894"/>
            <a:chExt cx="3833273" cy="1580834"/>
          </a:xfrm>
          <a:solidFill>
            <a:schemeClr val="accent4">
              <a:lumMod val="75000"/>
            </a:schemeClr>
          </a:solidFill>
        </p:grpSpPr>
        <p:sp>
          <p:nvSpPr>
            <p:cNvPr id="27" name="Rectangle: Rounded Corners 18">
              <a:extLst>
                <a:ext uri="{FF2B5EF4-FFF2-40B4-BE49-F238E27FC236}">
                  <a16:creationId xmlns:a16="http://schemas.microsoft.com/office/drawing/2014/main" id="{9A320823-0FE2-40FE-AC72-2229A4B68557}"/>
                </a:ext>
              </a:extLst>
            </p:cNvPr>
            <p:cNvSpPr/>
            <p:nvPr/>
          </p:nvSpPr>
          <p:spPr>
            <a:xfrm>
              <a:off x="1647759" y="3931701"/>
              <a:ext cx="3833273" cy="152202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: Rounded Corners 4">
              <a:extLst>
                <a:ext uri="{FF2B5EF4-FFF2-40B4-BE49-F238E27FC236}">
                  <a16:creationId xmlns:a16="http://schemas.microsoft.com/office/drawing/2014/main" id="{B3F488C8-B915-4F91-8F88-0DB239CD02C3}"/>
                </a:ext>
              </a:extLst>
            </p:cNvPr>
            <p:cNvSpPr txBox="1"/>
            <p:nvPr/>
          </p:nvSpPr>
          <p:spPr>
            <a:xfrm>
              <a:off x="1706568" y="3872894"/>
              <a:ext cx="3774464" cy="152202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defRPr/>
              </a:pPr>
              <a:r>
                <a:rPr lang="vi-VN" sz="2400" b="1" i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PHIẾU HỌC TẬP</a:t>
              </a:r>
              <a:endParaRPr lang="en-BZ" sz="2400" b="1" i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52970" y="2699282"/>
            <a:ext cx="3538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vi-VN" sz="2400" kern="1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làm sáng tỏ những thông tin cơ bản về nhân vật </a:t>
            </a:r>
            <a:r>
              <a:rPr lang="en-US" sz="2400" kern="12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kern="1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400" kern="1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400" kern="1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kern="1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695" y="280985"/>
            <a:ext cx="6424286" cy="798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-1" t="642" r="1402"/>
          <a:stretch/>
        </p:blipFill>
        <p:spPr>
          <a:xfrm>
            <a:off x="5488748" y="1037413"/>
            <a:ext cx="2628389" cy="37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2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51;p11" descr="Soạn bài Đẽo cày giữa đường, Ếch ngồi đáy giếng, Con mối và con kiến | Ngắn nhất Soạn văn 7 Kết nối tri thức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6" r="99307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130354" y="1240887"/>
            <a:ext cx="3473665" cy="26669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49;p11"/>
          <p:cNvSpPr/>
          <p:nvPr/>
        </p:nvSpPr>
        <p:spPr>
          <a:xfrm>
            <a:off x="727555" y="994308"/>
            <a:ext cx="4474718" cy="3624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Nghề</a:t>
            </a: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nghiệp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thợ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mộc</a:t>
            </a:r>
            <a:endParaRPr sz="22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50000"/>
              </a:lnSpc>
              <a:buSzPts val="2800"/>
            </a:pP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Công</a:t>
            </a: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Đẽo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endParaRPr sz="22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50000"/>
              </a:lnSpc>
              <a:buSzPts val="2800"/>
            </a:pP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Nơi</a:t>
            </a: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cửa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hàng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đường</a:t>
            </a:r>
            <a:endParaRPr sz="22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50000"/>
              </a:lnSpc>
              <a:buSzPts val="2800"/>
            </a:pP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Hành</a:t>
            </a: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Bỏ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ba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trăm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tiền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mua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gỗ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đẽo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lang="en-US" sz="22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SzPts val="2800"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tay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mang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hết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tài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2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7" name="Google Shape;248;p11"/>
          <p:cNvSpPr txBox="1"/>
          <p:nvPr/>
        </p:nvSpPr>
        <p:spPr>
          <a:xfrm>
            <a:off x="2576903" y="459771"/>
            <a:ext cx="646938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3200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5033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506" y="308095"/>
            <a:ext cx="7084642" cy="514506"/>
          </a:xfrm>
          <a:prstGeom prst="rect">
            <a:avLst/>
          </a:prstGeom>
        </p:spPr>
      </p:pic>
      <p:sp>
        <p:nvSpPr>
          <p:cNvPr id="14" name="Google Shape;248;p11"/>
          <p:cNvSpPr txBox="1"/>
          <p:nvPr/>
        </p:nvSpPr>
        <p:spPr>
          <a:xfrm>
            <a:off x="867917" y="308095"/>
            <a:ext cx="767982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400" b="1" kern="1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b.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mộc</a:t>
            </a:r>
            <a:endParaRPr lang="en-US" sz="24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443"/>
          <a:stretch/>
        </p:blipFill>
        <p:spPr>
          <a:xfrm>
            <a:off x="1561668" y="868128"/>
            <a:ext cx="5982132" cy="422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75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486193"/>
              </p:ext>
            </p:extLst>
          </p:nvPr>
        </p:nvGraphicFramePr>
        <p:xfrm>
          <a:off x="256854" y="267126"/>
          <a:ext cx="8671387" cy="4568581"/>
        </p:xfrm>
        <a:graphic>
          <a:graphicData uri="http://schemas.openxmlformats.org/drawingml/2006/table">
            <a:tbl>
              <a:tblPr firstRow="1" bandRow="1">
                <a:tableStyleId>{CFE93C05-894B-47AB-8BBD-4589FC8653E0}</a:tableStyleId>
              </a:tblPr>
              <a:tblGrid>
                <a:gridCol w="84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3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186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000" b="0" baseline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00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b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000" b="0" baseline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00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b="0" baseline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0" baseline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baseline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000" b="0" baseline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thợ</a:t>
                      </a:r>
                      <a:r>
                        <a:rPr lang="en-US" sz="2000" b="0" baseline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mộc</a:t>
                      </a:r>
                      <a:endParaRPr lang="en-US" sz="200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00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b="0" baseline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00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435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kern="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-</a:t>
                      </a:r>
                      <a:r>
                        <a:rPr lang="en-US" sz="2000" b="0" i="0" u="none" strike="noStrike" kern="0" cap="none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Phải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đẽo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cho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cao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cho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to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thì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mới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dễ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- 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Cho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là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phải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đẽo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vừa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to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vừa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cao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-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Chẳng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ai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đến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mua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gỗ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hỏng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hết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vốn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liếng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đi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sạch</a:t>
                      </a:r>
                      <a:endParaRPr lang="en-US" sz="20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/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17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vi-VN" sz="17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Nguyên nhân trực tiếp: </a:t>
                      </a:r>
                    </a:p>
                    <a:p>
                      <a:pPr algn="l"/>
                      <a:r>
                        <a:rPr lang="vi-VN" sz="1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+ Do không có người mua.</a:t>
                      </a:r>
                    </a:p>
                    <a:p>
                      <a:pPr algn="l"/>
                      <a:r>
                        <a:rPr lang="vi-VN" sz="1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+ Không có ai nói voi đi cày ruộng.</a:t>
                      </a:r>
                    </a:p>
                    <a:p>
                      <a:pPr algn="l"/>
                      <a:r>
                        <a:rPr lang="en-US" sz="17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vi-VN" sz="17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Nguyên nhân gián tiếp:</a:t>
                      </a:r>
                    </a:p>
                    <a:p>
                      <a:pPr algn="l"/>
                      <a:r>
                        <a:rPr lang="vi-VN" sz="1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+ Do bản tính anh nông dân hiền lành, dễ tin người, thiếu hiểu biết, không có chính kiến của riêng mình.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6795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-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Đẽo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nhỏ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hơn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thấp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hơn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thì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mới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dễ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- 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Cho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là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phải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lại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đẽo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vừa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nhỏ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vừa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thấp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6795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-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Đẽo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cho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thất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cao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thật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to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gấp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đôi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gấp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ba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để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voi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được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-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Liền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đẽo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ngay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một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lúc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bao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nhiêu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to,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gấp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năm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gấp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bảy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thứ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thường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17712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92" y="360109"/>
            <a:ext cx="6681795" cy="8174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2470" y="2849234"/>
            <a:ext cx="7643974" cy="1569660"/>
          </a:xfrm>
          <a:prstGeom prst="rect">
            <a:avLst/>
          </a:prstGeom>
          <a:ln w="19050">
            <a:solidFill>
              <a:schemeClr val="accent4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+ Phải luôn tin tưởng vào bản thân, học cách chủ động và có chính kiến của mình trong bất cứ công việc nào.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+ Cần tránh việc để những lời nói bên ngoài ảnh hưởng tới công việc của mình.</a:t>
            </a:r>
          </a:p>
        </p:txBody>
      </p:sp>
      <p:grpSp>
        <p:nvGrpSpPr>
          <p:cNvPr id="9" name="Google Shape;367;p17"/>
          <p:cNvGrpSpPr/>
          <p:nvPr/>
        </p:nvGrpSpPr>
        <p:grpSpPr>
          <a:xfrm>
            <a:off x="1526457" y="1097010"/>
            <a:ext cx="6096000" cy="1752224"/>
            <a:chOff x="0" y="1083733"/>
            <a:chExt cx="8128000" cy="3251199"/>
          </a:xfrm>
        </p:grpSpPr>
        <p:sp>
          <p:nvSpPr>
            <p:cNvPr id="10" name="Google Shape;368;p17"/>
            <p:cNvSpPr/>
            <p:nvPr/>
          </p:nvSpPr>
          <p:spPr>
            <a:xfrm>
              <a:off x="0" y="1083733"/>
              <a:ext cx="8128000" cy="32511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SzPts val="1400"/>
              </a:pPr>
              <a:endParaRPr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369;p17"/>
            <p:cNvSpPr/>
            <p:nvPr/>
          </p:nvSpPr>
          <p:spPr>
            <a:xfrm>
              <a:off x="975360" y="1652693"/>
              <a:ext cx="2682239" cy="1593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SzPts val="1400"/>
              </a:pPr>
              <a:endParaRPr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370;p17"/>
            <p:cNvSpPr txBox="1"/>
            <p:nvPr/>
          </p:nvSpPr>
          <p:spPr>
            <a:xfrm>
              <a:off x="975360" y="1652693"/>
              <a:ext cx="2682239" cy="1593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7338" rIns="0" bIns="125719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4400"/>
              </a:pPr>
              <a:r>
                <a:rPr lang="en-US" sz="2800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“</a:t>
              </a:r>
              <a:r>
                <a:rPr lang="en-US" sz="2800" dirty="0" err="1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Lắng</a:t>
              </a:r>
              <a:r>
                <a:rPr lang="en-US" sz="2800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nghe</a:t>
              </a:r>
              <a:r>
                <a:rPr lang="en-US" sz="2800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góp</a:t>
              </a:r>
              <a:r>
                <a:rPr lang="en-US" sz="2800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ý”</a:t>
              </a:r>
              <a:endParaRPr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  <p:sp>
          <p:nvSpPr>
            <p:cNvPr id="13" name="Google Shape;371;p17"/>
            <p:cNvSpPr/>
            <p:nvPr/>
          </p:nvSpPr>
          <p:spPr>
            <a:xfrm>
              <a:off x="4064000" y="2172885"/>
              <a:ext cx="3169920" cy="1593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SzPts val="1400"/>
              </a:pPr>
              <a:endParaRPr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372;p17"/>
            <p:cNvSpPr txBox="1"/>
            <p:nvPr/>
          </p:nvSpPr>
          <p:spPr>
            <a:xfrm>
              <a:off x="4064000" y="2172885"/>
              <a:ext cx="3169920" cy="1593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7338" rIns="0" bIns="125719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4400"/>
              </a:pPr>
              <a:r>
                <a:rPr lang="en-US" sz="2800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“</a:t>
              </a:r>
              <a:r>
                <a:rPr lang="en-US" sz="2800" dirty="0" err="1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Dễ</a:t>
              </a:r>
              <a:r>
                <a:rPr lang="en-US" sz="2800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tin </a:t>
              </a:r>
              <a:r>
                <a:rPr lang="en-US" sz="2800" dirty="0" err="1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người</a:t>
              </a:r>
              <a:r>
                <a:rPr lang="en-US" sz="2800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dại</a:t>
              </a:r>
              <a:r>
                <a:rPr lang="en-US" sz="2800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”</a:t>
              </a:r>
              <a:endParaRPr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20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837"/>
            <a:ext cx="3657607" cy="3657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7" y="1261072"/>
            <a:ext cx="5514310" cy="26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367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05493" y="255643"/>
            <a:ext cx="3352800" cy="838200"/>
          </a:xfrm>
          <a:prstGeom prst="rect">
            <a:avLst/>
          </a:prstGeom>
        </p:spPr>
      </p:pic>
      <p:pic>
        <p:nvPicPr>
          <p:cNvPr id="53" name="Google Shape;189;p5" descr="Đẽo cày giữa đường và làm việc nhóm – The Ringo Tea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3789503" y="1869897"/>
            <a:ext cx="2090236" cy="156207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Rectangle 53"/>
          <p:cNvSpPr/>
          <p:nvPr/>
        </p:nvSpPr>
        <p:spPr>
          <a:xfrm>
            <a:off x="5682071" y="1293371"/>
            <a:ext cx="3136388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ám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ý.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35376" y="255643"/>
            <a:ext cx="3352800" cy="838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9739" y="253972"/>
            <a:ext cx="2834886" cy="969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285" y="322187"/>
            <a:ext cx="3511600" cy="969348"/>
          </a:xfrm>
          <a:prstGeom prst="rect">
            <a:avLst/>
          </a:prstGeom>
        </p:spPr>
      </p:pic>
      <p:sp>
        <p:nvSpPr>
          <p:cNvPr id="12" name="Google Shape;541;p20"/>
          <p:cNvSpPr txBox="1"/>
          <p:nvPr/>
        </p:nvSpPr>
        <p:spPr>
          <a:xfrm>
            <a:off x="328742" y="1422616"/>
            <a:ext cx="3460762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57175" indent="-257175">
              <a:buSzPts val="2400"/>
              <a:buFont typeface="Noto Sans Symbols"/>
              <a:buChar char="✔"/>
            </a:pPr>
            <a:r>
              <a:rPr lang="en-US" sz="24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 vật ngụ ngôn: Anh thợ mộc..</a:t>
            </a:r>
            <a:endParaRPr sz="240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3" name="Google Shape;542;p20"/>
          <p:cNvSpPr txBox="1"/>
          <p:nvPr/>
        </p:nvSpPr>
        <p:spPr>
          <a:xfrm>
            <a:off x="328742" y="2529798"/>
            <a:ext cx="3933203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57175" indent="-257175">
              <a:buSzPts val="2400"/>
              <a:buFont typeface="Noto Sans Symbols"/>
              <a:buChar char="✔"/>
            </a:pP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giản</a:t>
            </a:r>
            <a:endParaRPr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4" name="Google Shape;543;p20"/>
          <p:cNvSpPr txBox="1"/>
          <p:nvPr/>
        </p:nvSpPr>
        <p:spPr>
          <a:xfrm>
            <a:off x="328742" y="3325246"/>
            <a:ext cx="3707143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57175" indent="-257175" algn="just">
              <a:buSzPts val="2400"/>
              <a:buFont typeface="Noto Sans Symbols"/>
              <a:buChar char="✔"/>
            </a:pPr>
            <a:r>
              <a:rPr lang="en-US" sz="24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Ngôn ngữ giàu hình ảnh, hóm hỉnh pha châm biếm.</a:t>
            </a:r>
            <a:endParaRPr sz="240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1823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89;p5" descr="Đẽo cày giữa đường và làm việc nhóm – The Ringo Te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2434975"/>
            <a:ext cx="3114389" cy="255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3729" y="-214794"/>
            <a:ext cx="3441843" cy="3334285"/>
          </a:xfrm>
          <a:prstGeom prst="rect">
            <a:avLst/>
          </a:prstGeom>
        </p:spPr>
      </p:pic>
      <p:sp>
        <p:nvSpPr>
          <p:cNvPr id="9" name="文本框 1">
            <a:extLst>
              <a:ext uri="{FF2B5EF4-FFF2-40B4-BE49-F238E27FC236}">
                <a16:creationId xmlns:a16="http://schemas.microsoft.com/office/drawing/2014/main" id="{83FF5DDB-6D40-4581-A449-964905A1B4B2}"/>
              </a:ext>
            </a:extLst>
          </p:cNvPr>
          <p:cNvSpPr txBox="1"/>
          <p:nvPr/>
        </p:nvSpPr>
        <p:spPr>
          <a:xfrm>
            <a:off x="4466460" y="819666"/>
            <a:ext cx="3690224" cy="2577114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kumimoji="1" lang="en-US" altLang="zh-CN" sz="2400" kern="12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5-7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252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hiệu Rung chuông vàng (2007 - 2010)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308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8400" y="2457450"/>
            <a:ext cx="457200" cy="457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567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99749" y="1956695"/>
            <a:ext cx="5995873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685800">
              <a:buClrTx/>
              <a:buFontTx/>
              <a:buNone/>
            </a:pPr>
            <a:r>
              <a:rPr lang="en-US" sz="6000" b="1" kern="1200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</a:t>
            </a:r>
          </a:p>
          <a:p>
            <a:pPr algn="ctr" defTabSz="685800">
              <a:buClrTx/>
              <a:buFontTx/>
              <a:buNone/>
            </a:pPr>
            <a:r>
              <a:rPr lang="en-US" sz="6000" b="1" kern="1200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CHUÔNG VÀNG</a:t>
            </a:r>
          </a:p>
        </p:txBody>
      </p:sp>
    </p:spTree>
    <p:extLst>
      <p:ext uri="{BB962C8B-B14F-4D97-AF65-F5344CB8AC3E}">
        <p14:creationId xmlns:p14="http://schemas.microsoft.com/office/powerpoint/2010/main" val="59812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57" y="0"/>
            <a:ext cx="7942500" cy="4944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9" y="608376"/>
            <a:ext cx="1911557" cy="19581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8" y="2826327"/>
            <a:ext cx="1911557" cy="2015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38" y="608376"/>
            <a:ext cx="1843349" cy="1958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8" r="14234"/>
          <a:stretch/>
        </p:blipFill>
        <p:spPr>
          <a:xfrm>
            <a:off x="2437239" y="2826327"/>
            <a:ext cx="1843348" cy="2015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619" y="608376"/>
            <a:ext cx="2024260" cy="1958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" t="5868" r="5800" b="7090"/>
          <a:stretch/>
        </p:blipFill>
        <p:spPr>
          <a:xfrm>
            <a:off x="4523619" y="2826327"/>
            <a:ext cx="2024260" cy="20158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2" t="2020" r="15455"/>
          <a:stretch/>
        </p:blipFill>
        <p:spPr>
          <a:xfrm>
            <a:off x="6765534" y="608376"/>
            <a:ext cx="2061844" cy="1958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t="5247" r="5656" b="5885"/>
          <a:stretch/>
        </p:blipFill>
        <p:spPr>
          <a:xfrm>
            <a:off x="6765534" y="2826327"/>
            <a:ext cx="2061844" cy="20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64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43050" y="198923"/>
            <a:ext cx="3543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304119"/>
              </p:ext>
            </p:extLst>
          </p:nvPr>
        </p:nvGraphicFramePr>
        <p:xfrm>
          <a:off x="4738688" y="1778794"/>
          <a:ext cx="857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1778794"/>
                        <a:ext cx="857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74345" y="4177353"/>
            <a:ext cx="4376977" cy="646331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endParaRPr lang="en-US" sz="36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9997" y="1658407"/>
            <a:ext cx="7977747" cy="120032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sz="36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6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" y="3422303"/>
            <a:ext cx="26527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7973195" y="471495"/>
            <a:ext cx="972741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41626" y="377670"/>
            <a:ext cx="835880" cy="740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7948298" y="127711"/>
            <a:ext cx="1022534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8053391" y="449650"/>
            <a:ext cx="812349" cy="80765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r>
              <a:rPr lang="en-US" sz="13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9" y="13325"/>
            <a:ext cx="1280618" cy="1282589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434946" y="45148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43050" y="198923"/>
            <a:ext cx="3543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2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692990"/>
              </p:ext>
            </p:extLst>
          </p:nvPr>
        </p:nvGraphicFramePr>
        <p:xfrm>
          <a:off x="4738688" y="1778794"/>
          <a:ext cx="857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1778794"/>
                        <a:ext cx="857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74345" y="3891603"/>
            <a:ext cx="7183756" cy="646331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9997" y="1658407"/>
            <a:ext cx="7977747" cy="120032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sz="36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6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" y="3107977"/>
            <a:ext cx="26527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7973195" y="471495"/>
            <a:ext cx="972741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41626" y="377670"/>
            <a:ext cx="835880" cy="740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7948298" y="127711"/>
            <a:ext cx="1022534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8065157" y="488264"/>
            <a:ext cx="812349" cy="80765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r>
              <a:rPr lang="en-US" sz="13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434946" y="4514850"/>
            <a:ext cx="457200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9" y="13325"/>
            <a:ext cx="1280618" cy="128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0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43050" y="198923"/>
            <a:ext cx="3543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050" kern="1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3 </a:t>
            </a:r>
            <a:endParaRPr lang="en-US" sz="405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264303"/>
              </p:ext>
            </p:extLst>
          </p:nvPr>
        </p:nvGraphicFramePr>
        <p:xfrm>
          <a:off x="4738688" y="1778794"/>
          <a:ext cx="857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1778794"/>
                        <a:ext cx="857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74345" y="3891603"/>
            <a:ext cx="4376977" cy="646331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36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9997" y="1658407"/>
            <a:ext cx="7977747" cy="120032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" y="3107977"/>
            <a:ext cx="26527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7973195" y="471495"/>
            <a:ext cx="972741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41626" y="377670"/>
            <a:ext cx="835880" cy="740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7948298" y="127711"/>
            <a:ext cx="1022534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8053391" y="457201"/>
            <a:ext cx="812349" cy="80765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r>
              <a:rPr lang="en-US" sz="13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9" y="13325"/>
            <a:ext cx="1280618" cy="1282589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434946" y="45148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4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43050" y="198923"/>
            <a:ext cx="3543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050" kern="1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4 </a:t>
            </a:r>
            <a:endParaRPr lang="en-US" sz="405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900647"/>
              </p:ext>
            </p:extLst>
          </p:nvPr>
        </p:nvGraphicFramePr>
        <p:xfrm>
          <a:off x="4738688" y="1778794"/>
          <a:ext cx="857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1778794"/>
                        <a:ext cx="857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74345" y="3891603"/>
            <a:ext cx="4376977" cy="646331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9997" y="1658407"/>
            <a:ext cx="7977747" cy="120032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" y="3107977"/>
            <a:ext cx="26527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7973195" y="471495"/>
            <a:ext cx="972741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41626" y="377670"/>
            <a:ext cx="835880" cy="740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7948298" y="127711"/>
            <a:ext cx="1022534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8053391" y="457201"/>
            <a:ext cx="812349" cy="80765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r>
              <a:rPr lang="en-US" sz="13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9" y="13325"/>
            <a:ext cx="1280618" cy="1282589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434946" y="45148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8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43050" y="198923"/>
            <a:ext cx="3543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050" kern="1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 5</a:t>
            </a:r>
            <a:endParaRPr lang="en-US" sz="405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874959"/>
              </p:ext>
            </p:extLst>
          </p:nvPr>
        </p:nvGraphicFramePr>
        <p:xfrm>
          <a:off x="4738688" y="1778794"/>
          <a:ext cx="857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1778794"/>
                        <a:ext cx="857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99997" y="3930075"/>
            <a:ext cx="7724433" cy="584775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9997" y="1658407"/>
            <a:ext cx="7977747" cy="120032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" y="3107977"/>
            <a:ext cx="26527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7973195" y="471495"/>
            <a:ext cx="972741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41626" y="377670"/>
            <a:ext cx="835880" cy="740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7948298" y="127711"/>
            <a:ext cx="1022534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8053391" y="449650"/>
            <a:ext cx="812349" cy="80765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r>
              <a:rPr lang="en-US" sz="13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9" y="13325"/>
            <a:ext cx="1280618" cy="1282589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434946" y="45148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0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43050" y="198923"/>
            <a:ext cx="3543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050" kern="1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 6</a:t>
            </a:r>
            <a:endParaRPr lang="en-US" sz="405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854095"/>
              </p:ext>
            </p:extLst>
          </p:nvPr>
        </p:nvGraphicFramePr>
        <p:xfrm>
          <a:off x="4738688" y="1778794"/>
          <a:ext cx="857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1778794"/>
                        <a:ext cx="857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74345" y="3891603"/>
            <a:ext cx="7200451" cy="1077218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liếng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9997" y="1658407"/>
            <a:ext cx="7977747" cy="120032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" y="3107977"/>
            <a:ext cx="26527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7973195" y="471495"/>
            <a:ext cx="972741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41626" y="377670"/>
            <a:ext cx="835880" cy="740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7948298" y="127711"/>
            <a:ext cx="1022534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8053391" y="449650"/>
            <a:ext cx="812349" cy="80765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r>
              <a:rPr lang="en-US" sz="13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9" y="13325"/>
            <a:ext cx="1280618" cy="1282589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434946" y="45148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59377" y="180265"/>
            <a:ext cx="3543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050" kern="1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 7</a:t>
            </a:r>
            <a:endParaRPr lang="en-US" sz="405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869047"/>
              </p:ext>
            </p:extLst>
          </p:nvPr>
        </p:nvGraphicFramePr>
        <p:xfrm>
          <a:off x="4738688" y="1778794"/>
          <a:ext cx="857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1778794"/>
                        <a:ext cx="857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74344" y="3891603"/>
            <a:ext cx="8003399" cy="646331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9997" y="1658407"/>
            <a:ext cx="7977747" cy="120032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" y="3107977"/>
            <a:ext cx="26527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7973195" y="471495"/>
            <a:ext cx="972741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41626" y="377670"/>
            <a:ext cx="835880" cy="740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7948298" y="127711"/>
            <a:ext cx="1022534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8053391" y="449650"/>
            <a:ext cx="812349" cy="80765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r>
              <a:rPr lang="en-US" sz="13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9" y="13325"/>
            <a:ext cx="1280618" cy="1282589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434946" y="45148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9;p5" descr="Đẽo cày giữa đường và làm việc nhóm – The Ringo Te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45167" y="636997"/>
            <a:ext cx="5829428" cy="442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652" y="526197"/>
            <a:ext cx="4766249" cy="461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2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837"/>
            <a:ext cx="3657607" cy="36576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847" y="576737"/>
            <a:ext cx="4999153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352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670" y="346703"/>
            <a:ext cx="4876549" cy="1286367"/>
          </a:xfrm>
          <a:prstGeom prst="rect">
            <a:avLst/>
          </a:prstGeom>
        </p:spPr>
      </p:pic>
      <p:grpSp>
        <p:nvGrpSpPr>
          <p:cNvPr id="41" name="Google Shape;10824;p75"/>
          <p:cNvGrpSpPr/>
          <p:nvPr/>
        </p:nvGrpSpPr>
        <p:grpSpPr>
          <a:xfrm>
            <a:off x="898905" y="1986346"/>
            <a:ext cx="1827300" cy="1930973"/>
            <a:chOff x="971263" y="2363802"/>
            <a:chExt cx="1827300" cy="1930973"/>
          </a:xfrm>
        </p:grpSpPr>
        <p:sp>
          <p:nvSpPr>
            <p:cNvPr id="42" name="Google Shape;10825;p75"/>
            <p:cNvSpPr/>
            <p:nvPr/>
          </p:nvSpPr>
          <p:spPr>
            <a:xfrm>
              <a:off x="971263" y="2363802"/>
              <a:ext cx="1827300" cy="1827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" name="Google Shape;10826;p75"/>
            <p:cNvGrpSpPr/>
            <p:nvPr/>
          </p:nvGrpSpPr>
          <p:grpSpPr>
            <a:xfrm>
              <a:off x="1257438" y="2571750"/>
              <a:ext cx="1254975" cy="1723025"/>
              <a:chOff x="3332925" y="1157750"/>
              <a:chExt cx="1254975" cy="1723025"/>
            </a:xfrm>
          </p:grpSpPr>
          <p:grpSp>
            <p:nvGrpSpPr>
              <p:cNvPr id="44" name="Google Shape;10827;p75"/>
              <p:cNvGrpSpPr/>
              <p:nvPr/>
            </p:nvGrpSpPr>
            <p:grpSpPr>
              <a:xfrm>
                <a:off x="3332925" y="1157750"/>
                <a:ext cx="1254975" cy="1723025"/>
                <a:chOff x="3332925" y="1157750"/>
                <a:chExt cx="1254975" cy="1723025"/>
              </a:xfrm>
            </p:grpSpPr>
            <p:sp>
              <p:nvSpPr>
                <p:cNvPr id="46" name="Google Shape;10828;p75"/>
                <p:cNvSpPr/>
                <p:nvPr/>
              </p:nvSpPr>
              <p:spPr>
                <a:xfrm>
                  <a:off x="3666200" y="2385775"/>
                  <a:ext cx="666675" cy="49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67" h="19800" extrusionOk="0">
                      <a:moveTo>
                        <a:pt x="12194" y="0"/>
                      </a:moveTo>
                      <a:cubicBezTo>
                        <a:pt x="2313" y="0"/>
                        <a:pt x="0" y="14170"/>
                        <a:pt x="0" y="14170"/>
                      </a:cubicBezTo>
                      <a:cubicBezTo>
                        <a:pt x="1554" y="15623"/>
                        <a:pt x="3083" y="16726"/>
                        <a:pt x="4562" y="17553"/>
                      </a:cubicBezTo>
                      <a:cubicBezTo>
                        <a:pt x="7439" y="19181"/>
                        <a:pt x="10205" y="19799"/>
                        <a:pt x="12749" y="19799"/>
                      </a:cubicBezTo>
                      <a:cubicBezTo>
                        <a:pt x="18316" y="19799"/>
                        <a:pt x="22817" y="16837"/>
                        <a:pt x="25088" y="14997"/>
                      </a:cubicBezTo>
                      <a:cubicBezTo>
                        <a:pt x="26090" y="14145"/>
                        <a:pt x="26667" y="13543"/>
                        <a:pt x="26667" y="13543"/>
                      </a:cubicBezTo>
                      <a:cubicBezTo>
                        <a:pt x="25865" y="10761"/>
                        <a:pt x="24436" y="5799"/>
                        <a:pt x="20476" y="2691"/>
                      </a:cubicBezTo>
                      <a:cubicBezTo>
                        <a:pt x="19875" y="2240"/>
                        <a:pt x="19198" y="1789"/>
                        <a:pt x="18471" y="1438"/>
                      </a:cubicBezTo>
                      <a:cubicBezTo>
                        <a:pt x="16867" y="611"/>
                        <a:pt x="14938" y="84"/>
                        <a:pt x="12632" y="9"/>
                      </a:cubicBezTo>
                      <a:cubicBezTo>
                        <a:pt x="12484" y="3"/>
                        <a:pt x="12338" y="0"/>
                        <a:pt x="12194" y="0"/>
                      </a:cubicBezTo>
                      <a:close/>
                    </a:path>
                  </a:pathLst>
                </a:custGeom>
                <a:solidFill>
                  <a:srgbClr val="532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0829;p75"/>
                <p:cNvSpPr/>
                <p:nvPr/>
              </p:nvSpPr>
              <p:spPr>
                <a:xfrm>
                  <a:off x="3666200" y="2385775"/>
                  <a:ext cx="511925" cy="4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7" h="17554" extrusionOk="0">
                      <a:moveTo>
                        <a:pt x="12194" y="0"/>
                      </a:moveTo>
                      <a:cubicBezTo>
                        <a:pt x="2313" y="0"/>
                        <a:pt x="0" y="14170"/>
                        <a:pt x="0" y="14170"/>
                      </a:cubicBezTo>
                      <a:cubicBezTo>
                        <a:pt x="1554" y="15623"/>
                        <a:pt x="3083" y="16726"/>
                        <a:pt x="4562" y="17553"/>
                      </a:cubicBezTo>
                      <a:cubicBezTo>
                        <a:pt x="3835" y="12866"/>
                        <a:pt x="6140" y="6801"/>
                        <a:pt x="8872" y="6250"/>
                      </a:cubicBezTo>
                      <a:cubicBezTo>
                        <a:pt x="9157" y="6194"/>
                        <a:pt x="9421" y="6168"/>
                        <a:pt x="9667" y="6168"/>
                      </a:cubicBezTo>
                      <a:cubicBezTo>
                        <a:pt x="12280" y="6168"/>
                        <a:pt x="12784" y="9066"/>
                        <a:pt x="12807" y="9157"/>
                      </a:cubicBezTo>
                      <a:cubicBezTo>
                        <a:pt x="12857" y="9082"/>
                        <a:pt x="14862" y="5498"/>
                        <a:pt x="17845" y="4395"/>
                      </a:cubicBezTo>
                      <a:cubicBezTo>
                        <a:pt x="19148" y="3894"/>
                        <a:pt x="19975" y="3267"/>
                        <a:pt x="20476" y="2691"/>
                      </a:cubicBezTo>
                      <a:cubicBezTo>
                        <a:pt x="19875" y="2240"/>
                        <a:pt x="19198" y="1789"/>
                        <a:pt x="18471" y="1438"/>
                      </a:cubicBezTo>
                      <a:cubicBezTo>
                        <a:pt x="16867" y="611"/>
                        <a:pt x="14938" y="84"/>
                        <a:pt x="12632" y="9"/>
                      </a:cubicBezTo>
                      <a:cubicBezTo>
                        <a:pt x="12484" y="3"/>
                        <a:pt x="12338" y="0"/>
                        <a:pt x="12194" y="0"/>
                      </a:cubicBezTo>
                      <a:close/>
                    </a:path>
                  </a:pathLst>
                </a:custGeom>
                <a:solidFill>
                  <a:srgbClr val="3806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0830;p75"/>
                <p:cNvSpPr/>
                <p:nvPr/>
              </p:nvSpPr>
              <p:spPr>
                <a:xfrm>
                  <a:off x="4125475" y="2421700"/>
                  <a:ext cx="207400" cy="33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6" h="13560" extrusionOk="0">
                      <a:moveTo>
                        <a:pt x="100" y="1"/>
                      </a:moveTo>
                      <a:cubicBezTo>
                        <a:pt x="25" y="427"/>
                        <a:pt x="0" y="878"/>
                        <a:pt x="25" y="1379"/>
                      </a:cubicBezTo>
                      <a:cubicBezTo>
                        <a:pt x="25" y="1379"/>
                        <a:pt x="5564" y="4287"/>
                        <a:pt x="6717" y="13560"/>
                      </a:cubicBezTo>
                      <a:cubicBezTo>
                        <a:pt x="7719" y="12708"/>
                        <a:pt x="8296" y="12106"/>
                        <a:pt x="8296" y="12106"/>
                      </a:cubicBezTo>
                      <a:cubicBezTo>
                        <a:pt x="7344" y="8898"/>
                        <a:pt x="5614" y="2783"/>
                        <a:pt x="100" y="1"/>
                      </a:cubicBezTo>
                      <a:close/>
                    </a:path>
                  </a:pathLst>
                </a:custGeom>
                <a:solidFill>
                  <a:srgbClr val="7B4F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0831;p75"/>
                <p:cNvSpPr/>
                <p:nvPr/>
              </p:nvSpPr>
              <p:spPr>
                <a:xfrm>
                  <a:off x="3806550" y="2325700"/>
                  <a:ext cx="372825" cy="23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13" h="9480" extrusionOk="0">
                      <a:moveTo>
                        <a:pt x="7198" y="0"/>
                      </a:moveTo>
                      <a:cubicBezTo>
                        <a:pt x="7049" y="0"/>
                        <a:pt x="6897" y="2"/>
                        <a:pt x="6742" y="6"/>
                      </a:cubicBezTo>
                      <a:cubicBezTo>
                        <a:pt x="2381" y="132"/>
                        <a:pt x="0" y="1335"/>
                        <a:pt x="251" y="3866"/>
                      </a:cubicBezTo>
                      <a:cubicBezTo>
                        <a:pt x="526" y="6422"/>
                        <a:pt x="6817" y="6272"/>
                        <a:pt x="6917" y="9480"/>
                      </a:cubicBezTo>
                      <a:lnTo>
                        <a:pt x="6943" y="9480"/>
                      </a:lnTo>
                      <a:cubicBezTo>
                        <a:pt x="6993" y="9355"/>
                        <a:pt x="8847" y="6272"/>
                        <a:pt x="12080" y="5445"/>
                      </a:cubicBezTo>
                      <a:cubicBezTo>
                        <a:pt x="14913" y="4718"/>
                        <a:pt x="14161" y="1034"/>
                        <a:pt x="9324" y="182"/>
                      </a:cubicBezTo>
                      <a:cubicBezTo>
                        <a:pt x="8673" y="56"/>
                        <a:pt x="7969" y="0"/>
                        <a:pt x="7198" y="0"/>
                      </a:cubicBezTo>
                      <a:close/>
                    </a:path>
                  </a:pathLst>
                </a:custGeom>
                <a:solidFill>
                  <a:srgbClr val="FF3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0832;p75"/>
                <p:cNvSpPr/>
                <p:nvPr/>
              </p:nvSpPr>
              <p:spPr>
                <a:xfrm>
                  <a:off x="4366075" y="1860775"/>
                  <a:ext cx="207425" cy="2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7" h="9254" extrusionOk="0">
                      <a:moveTo>
                        <a:pt x="4309" y="1"/>
                      </a:moveTo>
                      <a:cubicBezTo>
                        <a:pt x="3309" y="1"/>
                        <a:pt x="2507" y="257"/>
                        <a:pt x="2507" y="257"/>
                      </a:cubicBezTo>
                      <a:cubicBezTo>
                        <a:pt x="2507" y="257"/>
                        <a:pt x="0" y="5170"/>
                        <a:pt x="276" y="7150"/>
                      </a:cubicBezTo>
                      <a:cubicBezTo>
                        <a:pt x="415" y="8163"/>
                        <a:pt x="2261" y="9253"/>
                        <a:pt x="4123" y="9253"/>
                      </a:cubicBezTo>
                      <a:cubicBezTo>
                        <a:pt x="5623" y="9253"/>
                        <a:pt x="7132" y="8546"/>
                        <a:pt x="7770" y="6523"/>
                      </a:cubicBezTo>
                      <a:cubicBezTo>
                        <a:pt x="7895" y="6047"/>
                        <a:pt x="7995" y="5520"/>
                        <a:pt x="8045" y="4919"/>
                      </a:cubicBezTo>
                      <a:cubicBezTo>
                        <a:pt x="8296" y="1385"/>
                        <a:pt x="6642" y="307"/>
                        <a:pt x="5088" y="57"/>
                      </a:cubicBezTo>
                      <a:cubicBezTo>
                        <a:pt x="4822" y="17"/>
                        <a:pt x="4560" y="1"/>
                        <a:pt x="4309" y="1"/>
                      </a:cubicBezTo>
                      <a:close/>
                    </a:path>
                  </a:pathLst>
                </a:custGeom>
                <a:solidFill>
                  <a:srgbClr val="FFC3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0833;p75"/>
                <p:cNvSpPr/>
                <p:nvPr/>
              </p:nvSpPr>
              <p:spPr>
                <a:xfrm>
                  <a:off x="3337875" y="1850850"/>
                  <a:ext cx="199900" cy="23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6" h="9270" extrusionOk="0">
                      <a:moveTo>
                        <a:pt x="3691" y="0"/>
                      </a:moveTo>
                      <a:cubicBezTo>
                        <a:pt x="3314" y="0"/>
                        <a:pt x="2918" y="43"/>
                        <a:pt x="2532" y="153"/>
                      </a:cubicBezTo>
                      <a:cubicBezTo>
                        <a:pt x="1203" y="529"/>
                        <a:pt x="0" y="1682"/>
                        <a:pt x="0" y="4664"/>
                      </a:cubicBezTo>
                      <a:cubicBezTo>
                        <a:pt x="0" y="8144"/>
                        <a:pt x="1998" y="9270"/>
                        <a:pt x="3946" y="9270"/>
                      </a:cubicBezTo>
                      <a:cubicBezTo>
                        <a:pt x="5689" y="9270"/>
                        <a:pt x="7393" y="8369"/>
                        <a:pt x="7594" y="7446"/>
                      </a:cubicBezTo>
                      <a:cubicBezTo>
                        <a:pt x="7995" y="5466"/>
                        <a:pt x="5840" y="404"/>
                        <a:pt x="5840" y="404"/>
                      </a:cubicBezTo>
                      <a:cubicBezTo>
                        <a:pt x="5840" y="404"/>
                        <a:pt x="5514" y="253"/>
                        <a:pt x="4988" y="153"/>
                      </a:cubicBezTo>
                      <a:cubicBezTo>
                        <a:pt x="4623" y="69"/>
                        <a:pt x="4172" y="0"/>
                        <a:pt x="3691" y="0"/>
                      </a:cubicBezTo>
                      <a:close/>
                    </a:path>
                  </a:pathLst>
                </a:custGeom>
                <a:solidFill>
                  <a:srgbClr val="FFC3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0834;p75"/>
                <p:cNvSpPr/>
                <p:nvPr/>
              </p:nvSpPr>
              <p:spPr>
                <a:xfrm>
                  <a:off x="4409925" y="1920400"/>
                  <a:ext cx="121550" cy="11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2" h="4452" extrusionOk="0">
                      <a:moveTo>
                        <a:pt x="2213" y="1"/>
                      </a:moveTo>
                      <a:cubicBezTo>
                        <a:pt x="1483" y="1"/>
                        <a:pt x="853" y="153"/>
                        <a:pt x="853" y="153"/>
                      </a:cubicBezTo>
                      <a:cubicBezTo>
                        <a:pt x="853" y="153"/>
                        <a:pt x="1" y="1531"/>
                        <a:pt x="151" y="2935"/>
                      </a:cubicBezTo>
                      <a:cubicBezTo>
                        <a:pt x="219" y="3715"/>
                        <a:pt x="1193" y="4451"/>
                        <a:pt x="2201" y="4451"/>
                      </a:cubicBezTo>
                      <a:cubicBezTo>
                        <a:pt x="3039" y="4451"/>
                        <a:pt x="3900" y="3944"/>
                        <a:pt x="4286" y="2534"/>
                      </a:cubicBezTo>
                      <a:cubicBezTo>
                        <a:pt x="4861" y="405"/>
                        <a:pt x="3404" y="1"/>
                        <a:pt x="2213" y="1"/>
                      </a:cubicBezTo>
                      <a:close/>
                    </a:path>
                  </a:pathLst>
                </a:custGeom>
                <a:solidFill>
                  <a:srgbClr val="FF70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0835;p75"/>
                <p:cNvSpPr/>
                <p:nvPr/>
              </p:nvSpPr>
              <p:spPr>
                <a:xfrm>
                  <a:off x="4366075" y="1860775"/>
                  <a:ext cx="194250" cy="2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0" h="9254" extrusionOk="0">
                      <a:moveTo>
                        <a:pt x="4309" y="1"/>
                      </a:moveTo>
                      <a:cubicBezTo>
                        <a:pt x="3309" y="1"/>
                        <a:pt x="2507" y="257"/>
                        <a:pt x="2507" y="257"/>
                      </a:cubicBezTo>
                      <a:cubicBezTo>
                        <a:pt x="2507" y="257"/>
                        <a:pt x="0" y="5170"/>
                        <a:pt x="276" y="7150"/>
                      </a:cubicBezTo>
                      <a:cubicBezTo>
                        <a:pt x="415" y="8163"/>
                        <a:pt x="2261" y="9253"/>
                        <a:pt x="4123" y="9253"/>
                      </a:cubicBezTo>
                      <a:cubicBezTo>
                        <a:pt x="5623" y="9253"/>
                        <a:pt x="7132" y="8546"/>
                        <a:pt x="7770" y="6523"/>
                      </a:cubicBezTo>
                      <a:lnTo>
                        <a:pt x="7770" y="6523"/>
                      </a:lnTo>
                      <a:cubicBezTo>
                        <a:pt x="6648" y="7136"/>
                        <a:pt x="5394" y="7540"/>
                        <a:pt x="4485" y="7540"/>
                      </a:cubicBezTo>
                      <a:cubicBezTo>
                        <a:pt x="3424" y="7540"/>
                        <a:pt x="2836" y="6988"/>
                        <a:pt x="3484" y="5571"/>
                      </a:cubicBezTo>
                      <a:cubicBezTo>
                        <a:pt x="4411" y="3515"/>
                        <a:pt x="4862" y="1360"/>
                        <a:pt x="5088" y="57"/>
                      </a:cubicBezTo>
                      <a:cubicBezTo>
                        <a:pt x="4822" y="17"/>
                        <a:pt x="4560" y="1"/>
                        <a:pt x="4309" y="1"/>
                      </a:cubicBezTo>
                      <a:close/>
                    </a:path>
                  </a:pathLst>
                </a:custGeom>
                <a:solidFill>
                  <a:srgbClr val="F99863">
                    <a:alpha val="575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0836;p75"/>
                <p:cNvSpPr/>
                <p:nvPr/>
              </p:nvSpPr>
              <p:spPr>
                <a:xfrm>
                  <a:off x="3332925" y="1854675"/>
                  <a:ext cx="204850" cy="22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4" h="9117" extrusionOk="0">
                      <a:moveTo>
                        <a:pt x="5186" y="0"/>
                      </a:moveTo>
                      <a:cubicBezTo>
                        <a:pt x="5010" y="1880"/>
                        <a:pt x="4960" y="4311"/>
                        <a:pt x="5612" y="5890"/>
                      </a:cubicBezTo>
                      <a:cubicBezTo>
                        <a:pt x="6022" y="6849"/>
                        <a:pt x="5290" y="7429"/>
                        <a:pt x="4339" y="7429"/>
                      </a:cubicBezTo>
                      <a:cubicBezTo>
                        <a:pt x="2556" y="7429"/>
                        <a:pt x="0" y="5393"/>
                        <a:pt x="2730" y="0"/>
                      </a:cubicBezTo>
                      <a:lnTo>
                        <a:pt x="2730" y="0"/>
                      </a:lnTo>
                      <a:cubicBezTo>
                        <a:pt x="1401" y="376"/>
                        <a:pt x="198" y="1529"/>
                        <a:pt x="198" y="4511"/>
                      </a:cubicBezTo>
                      <a:cubicBezTo>
                        <a:pt x="198" y="7991"/>
                        <a:pt x="2196" y="9117"/>
                        <a:pt x="4144" y="9117"/>
                      </a:cubicBezTo>
                      <a:cubicBezTo>
                        <a:pt x="5887" y="9117"/>
                        <a:pt x="7591" y="8216"/>
                        <a:pt x="7792" y="7293"/>
                      </a:cubicBezTo>
                      <a:cubicBezTo>
                        <a:pt x="8193" y="5313"/>
                        <a:pt x="6038" y="251"/>
                        <a:pt x="6038" y="251"/>
                      </a:cubicBezTo>
                      <a:cubicBezTo>
                        <a:pt x="6038" y="251"/>
                        <a:pt x="5712" y="100"/>
                        <a:pt x="5186" y="0"/>
                      </a:cubicBezTo>
                      <a:close/>
                    </a:path>
                  </a:pathLst>
                </a:custGeom>
                <a:solidFill>
                  <a:srgbClr val="F99863">
                    <a:alpha val="575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0837;p75"/>
                <p:cNvSpPr/>
                <p:nvPr/>
              </p:nvSpPr>
              <p:spPr>
                <a:xfrm>
                  <a:off x="3909300" y="2242500"/>
                  <a:ext cx="130975" cy="19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9" h="7920" extrusionOk="0">
                      <a:moveTo>
                        <a:pt x="5239" y="1"/>
                      </a:moveTo>
                      <a:lnTo>
                        <a:pt x="201" y="602"/>
                      </a:lnTo>
                      <a:lnTo>
                        <a:pt x="0" y="6693"/>
                      </a:lnTo>
                      <a:cubicBezTo>
                        <a:pt x="0" y="6693"/>
                        <a:pt x="764" y="7919"/>
                        <a:pt x="2307" y="7919"/>
                      </a:cubicBezTo>
                      <a:cubicBezTo>
                        <a:pt x="3035" y="7919"/>
                        <a:pt x="3937" y="7646"/>
                        <a:pt x="5013" y="6843"/>
                      </a:cubicBezTo>
                      <a:lnTo>
                        <a:pt x="5138" y="2532"/>
                      </a:lnTo>
                      <a:lnTo>
                        <a:pt x="5239" y="1"/>
                      </a:lnTo>
                      <a:close/>
                    </a:path>
                  </a:pathLst>
                </a:custGeom>
                <a:solidFill>
                  <a:srgbClr val="FFC3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0838;p75"/>
                <p:cNvSpPr/>
                <p:nvPr/>
              </p:nvSpPr>
              <p:spPr>
                <a:xfrm>
                  <a:off x="3909300" y="2242500"/>
                  <a:ext cx="130975" cy="19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9" h="7920" extrusionOk="0">
                      <a:moveTo>
                        <a:pt x="5239" y="1"/>
                      </a:moveTo>
                      <a:lnTo>
                        <a:pt x="201" y="602"/>
                      </a:lnTo>
                      <a:lnTo>
                        <a:pt x="0" y="6693"/>
                      </a:lnTo>
                      <a:cubicBezTo>
                        <a:pt x="0" y="6693"/>
                        <a:pt x="764" y="7919"/>
                        <a:pt x="2307" y="7919"/>
                      </a:cubicBezTo>
                      <a:cubicBezTo>
                        <a:pt x="3035" y="7919"/>
                        <a:pt x="3937" y="7646"/>
                        <a:pt x="5013" y="6843"/>
                      </a:cubicBezTo>
                      <a:lnTo>
                        <a:pt x="5013" y="6843"/>
                      </a:lnTo>
                      <a:cubicBezTo>
                        <a:pt x="4482" y="7058"/>
                        <a:pt x="4021" y="7150"/>
                        <a:pt x="3627" y="7150"/>
                      </a:cubicBezTo>
                      <a:cubicBezTo>
                        <a:pt x="1120" y="7150"/>
                        <a:pt x="1268" y="3399"/>
                        <a:pt x="2632" y="3334"/>
                      </a:cubicBezTo>
                      <a:cubicBezTo>
                        <a:pt x="3785" y="3259"/>
                        <a:pt x="4737" y="2783"/>
                        <a:pt x="5138" y="2532"/>
                      </a:cubicBezTo>
                      <a:lnTo>
                        <a:pt x="5239" y="1"/>
                      </a:lnTo>
                      <a:close/>
                    </a:path>
                  </a:pathLst>
                </a:custGeom>
                <a:solidFill>
                  <a:srgbClr val="F99863">
                    <a:alpha val="575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0839;p75"/>
                <p:cNvSpPr/>
                <p:nvPr/>
              </p:nvSpPr>
              <p:spPr>
                <a:xfrm>
                  <a:off x="3472575" y="1402450"/>
                  <a:ext cx="971850" cy="88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74" h="35424" extrusionOk="0">
                      <a:moveTo>
                        <a:pt x="21796" y="1"/>
                      </a:moveTo>
                      <a:cubicBezTo>
                        <a:pt x="21314" y="1"/>
                        <a:pt x="20816" y="15"/>
                        <a:pt x="20302" y="44"/>
                      </a:cubicBezTo>
                      <a:cubicBezTo>
                        <a:pt x="7419" y="771"/>
                        <a:pt x="1154" y="8264"/>
                        <a:pt x="552" y="16610"/>
                      </a:cubicBezTo>
                      <a:cubicBezTo>
                        <a:pt x="1" y="24254"/>
                        <a:pt x="2883" y="34831"/>
                        <a:pt x="19500" y="35407"/>
                      </a:cubicBezTo>
                      <a:cubicBezTo>
                        <a:pt x="19802" y="35418"/>
                        <a:pt x="20099" y="35423"/>
                        <a:pt x="20393" y="35423"/>
                      </a:cubicBezTo>
                      <a:cubicBezTo>
                        <a:pt x="24247" y="35423"/>
                        <a:pt x="27414" y="34522"/>
                        <a:pt x="29976" y="33102"/>
                      </a:cubicBezTo>
                      <a:cubicBezTo>
                        <a:pt x="36292" y="29568"/>
                        <a:pt x="38873" y="22726"/>
                        <a:pt x="38848" y="17713"/>
                      </a:cubicBezTo>
                      <a:cubicBezTo>
                        <a:pt x="38848" y="16360"/>
                        <a:pt x="38648" y="15157"/>
                        <a:pt x="38272" y="14154"/>
                      </a:cubicBezTo>
                      <a:cubicBezTo>
                        <a:pt x="36034" y="8163"/>
                        <a:pt x="33380" y="1"/>
                        <a:pt x="21796" y="1"/>
                      </a:cubicBezTo>
                      <a:close/>
                    </a:path>
                  </a:pathLst>
                </a:custGeom>
                <a:solidFill>
                  <a:srgbClr val="FFC3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0840;p75"/>
                <p:cNvSpPr/>
                <p:nvPr/>
              </p:nvSpPr>
              <p:spPr>
                <a:xfrm>
                  <a:off x="3472575" y="1402450"/>
                  <a:ext cx="971225" cy="88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49" h="35424" extrusionOk="0">
                      <a:moveTo>
                        <a:pt x="21796" y="1"/>
                      </a:moveTo>
                      <a:cubicBezTo>
                        <a:pt x="21314" y="1"/>
                        <a:pt x="20816" y="15"/>
                        <a:pt x="20302" y="44"/>
                      </a:cubicBezTo>
                      <a:cubicBezTo>
                        <a:pt x="7419" y="771"/>
                        <a:pt x="1154" y="8264"/>
                        <a:pt x="552" y="16610"/>
                      </a:cubicBezTo>
                      <a:cubicBezTo>
                        <a:pt x="1" y="24254"/>
                        <a:pt x="2883" y="34831"/>
                        <a:pt x="19500" y="35407"/>
                      </a:cubicBezTo>
                      <a:cubicBezTo>
                        <a:pt x="19802" y="35418"/>
                        <a:pt x="20099" y="35423"/>
                        <a:pt x="20393" y="35423"/>
                      </a:cubicBezTo>
                      <a:cubicBezTo>
                        <a:pt x="24247" y="35423"/>
                        <a:pt x="27414" y="34522"/>
                        <a:pt x="29976" y="33102"/>
                      </a:cubicBezTo>
                      <a:lnTo>
                        <a:pt x="29976" y="33102"/>
                      </a:lnTo>
                      <a:cubicBezTo>
                        <a:pt x="27675" y="33697"/>
                        <a:pt x="24950" y="34084"/>
                        <a:pt x="22341" y="34084"/>
                      </a:cubicBezTo>
                      <a:cubicBezTo>
                        <a:pt x="17587" y="34084"/>
                        <a:pt x="13219" y="32799"/>
                        <a:pt x="12507" y="29142"/>
                      </a:cubicBezTo>
                      <a:cubicBezTo>
                        <a:pt x="11104" y="21999"/>
                        <a:pt x="10928" y="14731"/>
                        <a:pt x="21079" y="13954"/>
                      </a:cubicBezTo>
                      <a:cubicBezTo>
                        <a:pt x="21901" y="13891"/>
                        <a:pt x="22714" y="13861"/>
                        <a:pt x="23514" y="13861"/>
                      </a:cubicBezTo>
                      <a:cubicBezTo>
                        <a:pt x="30345" y="13861"/>
                        <a:pt x="36223" y="16008"/>
                        <a:pt x="38848" y="17713"/>
                      </a:cubicBezTo>
                      <a:cubicBezTo>
                        <a:pt x="38848" y="16360"/>
                        <a:pt x="38648" y="15157"/>
                        <a:pt x="38272" y="14154"/>
                      </a:cubicBezTo>
                      <a:cubicBezTo>
                        <a:pt x="36034" y="8163"/>
                        <a:pt x="33380" y="1"/>
                        <a:pt x="21796" y="1"/>
                      </a:cubicBezTo>
                      <a:close/>
                    </a:path>
                  </a:pathLst>
                </a:custGeom>
                <a:solidFill>
                  <a:srgbClr val="F99863">
                    <a:alpha val="575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0841;p75"/>
                <p:cNvSpPr/>
                <p:nvPr/>
              </p:nvSpPr>
              <p:spPr>
                <a:xfrm>
                  <a:off x="3580350" y="1989950"/>
                  <a:ext cx="213050" cy="2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2" h="8376" extrusionOk="0">
                      <a:moveTo>
                        <a:pt x="4271" y="0"/>
                      </a:moveTo>
                      <a:cubicBezTo>
                        <a:pt x="2004" y="0"/>
                        <a:pt x="149" y="1778"/>
                        <a:pt x="76" y="4038"/>
                      </a:cubicBezTo>
                      <a:cubicBezTo>
                        <a:pt x="0" y="6343"/>
                        <a:pt x="1805" y="8298"/>
                        <a:pt x="4111" y="8374"/>
                      </a:cubicBezTo>
                      <a:cubicBezTo>
                        <a:pt x="4157" y="8375"/>
                        <a:pt x="4204" y="8376"/>
                        <a:pt x="4250" y="8376"/>
                      </a:cubicBezTo>
                      <a:cubicBezTo>
                        <a:pt x="6495" y="8376"/>
                        <a:pt x="8373" y="6598"/>
                        <a:pt x="8447" y="4338"/>
                      </a:cubicBezTo>
                      <a:cubicBezTo>
                        <a:pt x="8522" y="2033"/>
                        <a:pt x="6717" y="78"/>
                        <a:pt x="4412" y="3"/>
                      </a:cubicBezTo>
                      <a:cubicBezTo>
                        <a:pt x="4365" y="1"/>
                        <a:pt x="4318" y="0"/>
                        <a:pt x="4271" y="0"/>
                      </a:cubicBezTo>
                      <a:close/>
                    </a:path>
                  </a:pathLst>
                </a:custGeom>
                <a:solidFill>
                  <a:srgbClr val="FF7069">
                    <a:alpha val="64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0842;p75"/>
                <p:cNvSpPr/>
                <p:nvPr/>
              </p:nvSpPr>
              <p:spPr>
                <a:xfrm>
                  <a:off x="4126725" y="1983675"/>
                  <a:ext cx="213675" cy="20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7" h="8377" extrusionOk="0">
                      <a:moveTo>
                        <a:pt x="4272" y="1"/>
                      </a:moveTo>
                      <a:cubicBezTo>
                        <a:pt x="2029" y="1"/>
                        <a:pt x="174" y="1779"/>
                        <a:pt x="101" y="4063"/>
                      </a:cubicBezTo>
                      <a:cubicBezTo>
                        <a:pt x="0" y="6369"/>
                        <a:pt x="1830" y="8299"/>
                        <a:pt x="4136" y="8374"/>
                      </a:cubicBezTo>
                      <a:cubicBezTo>
                        <a:pt x="4182" y="8375"/>
                        <a:pt x="4228" y="8376"/>
                        <a:pt x="4275" y="8376"/>
                      </a:cubicBezTo>
                      <a:cubicBezTo>
                        <a:pt x="6518" y="8376"/>
                        <a:pt x="8373" y="6598"/>
                        <a:pt x="8471" y="4339"/>
                      </a:cubicBezTo>
                      <a:cubicBezTo>
                        <a:pt x="8547" y="2033"/>
                        <a:pt x="6717" y="103"/>
                        <a:pt x="4411" y="3"/>
                      </a:cubicBezTo>
                      <a:cubicBezTo>
                        <a:pt x="4365" y="1"/>
                        <a:pt x="4319" y="1"/>
                        <a:pt x="4272" y="1"/>
                      </a:cubicBezTo>
                      <a:close/>
                    </a:path>
                  </a:pathLst>
                </a:custGeom>
                <a:solidFill>
                  <a:srgbClr val="FF7069">
                    <a:alpha val="64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0843;p75"/>
                <p:cNvSpPr/>
                <p:nvPr/>
              </p:nvSpPr>
              <p:spPr>
                <a:xfrm>
                  <a:off x="3416825" y="1157750"/>
                  <a:ext cx="1112175" cy="6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87" h="27276" extrusionOk="0">
                      <a:moveTo>
                        <a:pt x="29601" y="0"/>
                      </a:moveTo>
                      <a:cubicBezTo>
                        <a:pt x="29508" y="0"/>
                        <a:pt x="29415" y="19"/>
                        <a:pt x="29324" y="57"/>
                      </a:cubicBezTo>
                      <a:cubicBezTo>
                        <a:pt x="27569" y="809"/>
                        <a:pt x="31354" y="5721"/>
                        <a:pt x="31354" y="5721"/>
                      </a:cubicBezTo>
                      <a:cubicBezTo>
                        <a:pt x="31354" y="5721"/>
                        <a:pt x="29129" y="2912"/>
                        <a:pt x="23061" y="2912"/>
                      </a:cubicBezTo>
                      <a:cubicBezTo>
                        <a:pt x="22721" y="2912"/>
                        <a:pt x="22369" y="2921"/>
                        <a:pt x="22005" y="2940"/>
                      </a:cubicBezTo>
                      <a:cubicBezTo>
                        <a:pt x="19674" y="3065"/>
                        <a:pt x="16867" y="3566"/>
                        <a:pt x="13459" y="4744"/>
                      </a:cubicBezTo>
                      <a:cubicBezTo>
                        <a:pt x="25" y="9406"/>
                        <a:pt x="0" y="23717"/>
                        <a:pt x="1529" y="27025"/>
                      </a:cubicBezTo>
                      <a:cubicBezTo>
                        <a:pt x="1529" y="27025"/>
                        <a:pt x="6516" y="24293"/>
                        <a:pt x="10953" y="23641"/>
                      </a:cubicBezTo>
                      <a:cubicBezTo>
                        <a:pt x="10953" y="23641"/>
                        <a:pt x="11930" y="15872"/>
                        <a:pt x="12882" y="14844"/>
                      </a:cubicBezTo>
                      <a:cubicBezTo>
                        <a:pt x="12945" y="14780"/>
                        <a:pt x="13001" y="14750"/>
                        <a:pt x="13052" y="14750"/>
                      </a:cubicBezTo>
                      <a:cubicBezTo>
                        <a:pt x="13800" y="14750"/>
                        <a:pt x="13386" y="21235"/>
                        <a:pt x="13785" y="22338"/>
                      </a:cubicBezTo>
                      <a:cubicBezTo>
                        <a:pt x="13785" y="22338"/>
                        <a:pt x="15714" y="22288"/>
                        <a:pt x="17870" y="22263"/>
                      </a:cubicBezTo>
                      <a:cubicBezTo>
                        <a:pt x="18650" y="22254"/>
                        <a:pt x="19460" y="22248"/>
                        <a:pt x="20221" y="22248"/>
                      </a:cubicBezTo>
                      <a:cubicBezTo>
                        <a:pt x="21540" y="22248"/>
                        <a:pt x="22714" y="22265"/>
                        <a:pt x="23334" y="22313"/>
                      </a:cubicBezTo>
                      <a:cubicBezTo>
                        <a:pt x="23334" y="22313"/>
                        <a:pt x="23434" y="16423"/>
                        <a:pt x="22882" y="15095"/>
                      </a:cubicBezTo>
                      <a:cubicBezTo>
                        <a:pt x="22793" y="14873"/>
                        <a:pt x="22807" y="14762"/>
                        <a:pt x="22895" y="14762"/>
                      </a:cubicBezTo>
                      <a:cubicBezTo>
                        <a:pt x="23321" y="14762"/>
                        <a:pt x="25474" y="17379"/>
                        <a:pt x="25765" y="22514"/>
                      </a:cubicBezTo>
                      <a:cubicBezTo>
                        <a:pt x="25765" y="22514"/>
                        <a:pt x="32156" y="23190"/>
                        <a:pt x="34236" y="23742"/>
                      </a:cubicBezTo>
                      <a:cubicBezTo>
                        <a:pt x="34236" y="23742"/>
                        <a:pt x="33509" y="17200"/>
                        <a:pt x="32632" y="15646"/>
                      </a:cubicBezTo>
                      <a:cubicBezTo>
                        <a:pt x="32513" y="15439"/>
                        <a:pt x="32487" y="15342"/>
                        <a:pt x="32530" y="15342"/>
                      </a:cubicBezTo>
                      <a:cubicBezTo>
                        <a:pt x="32810" y="15342"/>
                        <a:pt x="35952" y="19327"/>
                        <a:pt x="36191" y="24268"/>
                      </a:cubicBezTo>
                      <a:cubicBezTo>
                        <a:pt x="36191" y="24268"/>
                        <a:pt x="38898" y="25120"/>
                        <a:pt x="40752" y="26223"/>
                      </a:cubicBezTo>
                      <a:cubicBezTo>
                        <a:pt x="41329" y="26549"/>
                        <a:pt x="41830" y="26900"/>
                        <a:pt x="42131" y="27275"/>
                      </a:cubicBezTo>
                      <a:cubicBezTo>
                        <a:pt x="42131" y="27275"/>
                        <a:pt x="44487" y="12689"/>
                        <a:pt x="35138" y="7250"/>
                      </a:cubicBezTo>
                      <a:cubicBezTo>
                        <a:pt x="35289" y="7200"/>
                        <a:pt x="41128" y="5446"/>
                        <a:pt x="40602" y="3942"/>
                      </a:cubicBezTo>
                      <a:cubicBezTo>
                        <a:pt x="40460" y="3531"/>
                        <a:pt x="39999" y="3352"/>
                        <a:pt x="39365" y="3352"/>
                      </a:cubicBezTo>
                      <a:cubicBezTo>
                        <a:pt x="37643" y="3352"/>
                        <a:pt x="34646" y="4672"/>
                        <a:pt x="33309" y="6248"/>
                      </a:cubicBezTo>
                      <a:cubicBezTo>
                        <a:pt x="33309" y="6248"/>
                        <a:pt x="31324" y="0"/>
                        <a:pt x="29601" y="0"/>
                      </a:cubicBezTo>
                      <a:close/>
                    </a:path>
                  </a:pathLst>
                </a:custGeom>
                <a:solidFill>
                  <a:srgbClr val="F05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0844;p75"/>
                <p:cNvSpPr/>
                <p:nvPr/>
              </p:nvSpPr>
              <p:spPr>
                <a:xfrm>
                  <a:off x="3578475" y="1799525"/>
                  <a:ext cx="238750" cy="15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0" h="6116" fill="none" extrusionOk="0">
                      <a:moveTo>
                        <a:pt x="1078" y="6041"/>
                      </a:moveTo>
                      <a:cubicBezTo>
                        <a:pt x="1078" y="6041"/>
                        <a:pt x="0" y="0"/>
                        <a:pt x="4888" y="201"/>
                      </a:cubicBezTo>
                      <a:cubicBezTo>
                        <a:pt x="9549" y="376"/>
                        <a:pt x="8171" y="6116"/>
                        <a:pt x="8171" y="6116"/>
                      </a:cubicBezTo>
                    </a:path>
                  </a:pathLst>
                </a:custGeom>
                <a:noFill/>
                <a:ln w="13150" cap="rnd" cmpd="sng">
                  <a:solidFill>
                    <a:srgbClr val="323232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0845;p75"/>
                <p:cNvSpPr/>
                <p:nvPr/>
              </p:nvSpPr>
              <p:spPr>
                <a:xfrm>
                  <a:off x="4134875" y="1818325"/>
                  <a:ext cx="239375" cy="15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5" h="6141" fill="none" extrusionOk="0">
                      <a:moveTo>
                        <a:pt x="1078" y="6066"/>
                      </a:moveTo>
                      <a:cubicBezTo>
                        <a:pt x="1078" y="6066"/>
                        <a:pt x="0" y="0"/>
                        <a:pt x="4887" y="201"/>
                      </a:cubicBezTo>
                      <a:cubicBezTo>
                        <a:pt x="9574" y="376"/>
                        <a:pt x="8171" y="6141"/>
                        <a:pt x="8171" y="6141"/>
                      </a:cubicBezTo>
                    </a:path>
                  </a:pathLst>
                </a:custGeom>
                <a:noFill/>
                <a:ln w="13150" cap="rnd" cmpd="sng">
                  <a:solidFill>
                    <a:srgbClr val="323232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10846;p75"/>
                <p:cNvSpPr/>
                <p:nvPr/>
              </p:nvSpPr>
              <p:spPr>
                <a:xfrm>
                  <a:off x="3865200" y="1888350"/>
                  <a:ext cx="198875" cy="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5" h="3450" extrusionOk="0">
                      <a:moveTo>
                        <a:pt x="3820" y="0"/>
                      </a:moveTo>
                      <a:cubicBezTo>
                        <a:pt x="0" y="0"/>
                        <a:pt x="1215" y="2610"/>
                        <a:pt x="4020" y="3415"/>
                      </a:cubicBezTo>
                      <a:cubicBezTo>
                        <a:pt x="4091" y="3438"/>
                        <a:pt x="4169" y="3450"/>
                        <a:pt x="4254" y="3450"/>
                      </a:cubicBezTo>
                      <a:cubicBezTo>
                        <a:pt x="4532" y="3450"/>
                        <a:pt x="4878" y="3331"/>
                        <a:pt x="5223" y="3139"/>
                      </a:cubicBezTo>
                      <a:cubicBezTo>
                        <a:pt x="6602" y="2387"/>
                        <a:pt x="7955" y="432"/>
                        <a:pt x="4897" y="57"/>
                      </a:cubicBezTo>
                      <a:cubicBezTo>
                        <a:pt x="4672" y="31"/>
                        <a:pt x="4421" y="6"/>
                        <a:pt x="4145" y="6"/>
                      </a:cubicBezTo>
                      <a:cubicBezTo>
                        <a:pt x="4033" y="2"/>
                        <a:pt x="3925" y="0"/>
                        <a:pt x="3820" y="0"/>
                      </a:cubicBezTo>
                      <a:close/>
                    </a:path>
                  </a:pathLst>
                </a:custGeom>
                <a:solidFill>
                  <a:srgbClr val="FF70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10847;p75"/>
                <p:cNvSpPr/>
                <p:nvPr/>
              </p:nvSpPr>
              <p:spPr>
                <a:xfrm>
                  <a:off x="3826600" y="2020700"/>
                  <a:ext cx="264425" cy="6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7" h="2733" fill="none" extrusionOk="0">
                      <a:moveTo>
                        <a:pt x="0" y="1"/>
                      </a:moveTo>
                      <a:cubicBezTo>
                        <a:pt x="0" y="1"/>
                        <a:pt x="4562" y="2732"/>
                        <a:pt x="10577" y="377"/>
                      </a:cubicBezTo>
                    </a:path>
                  </a:pathLst>
                </a:custGeom>
                <a:noFill/>
                <a:ln w="13150" cap="rnd" cmpd="sng">
                  <a:solidFill>
                    <a:srgbClr val="323232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10848;p75"/>
                <p:cNvSpPr/>
                <p:nvPr/>
              </p:nvSpPr>
              <p:spPr>
                <a:xfrm>
                  <a:off x="3663050" y="2016325"/>
                  <a:ext cx="20075" cy="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803" extrusionOk="0">
                      <a:moveTo>
                        <a:pt x="427" y="0"/>
                      </a:moveTo>
                      <a:cubicBezTo>
                        <a:pt x="201" y="0"/>
                        <a:pt x="26" y="176"/>
                        <a:pt x="1" y="376"/>
                      </a:cubicBezTo>
                      <a:cubicBezTo>
                        <a:pt x="1" y="602"/>
                        <a:pt x="176" y="777"/>
                        <a:pt x="402" y="802"/>
                      </a:cubicBezTo>
                      <a:cubicBezTo>
                        <a:pt x="602" y="802"/>
                        <a:pt x="778" y="627"/>
                        <a:pt x="803" y="401"/>
                      </a:cubicBezTo>
                      <a:cubicBezTo>
                        <a:pt x="803" y="201"/>
                        <a:pt x="627" y="0"/>
                        <a:pt x="427" y="0"/>
                      </a:cubicBezTo>
                      <a:close/>
                    </a:path>
                  </a:pathLst>
                </a:custGeom>
                <a:solidFill>
                  <a:srgbClr val="D01C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10849;p75"/>
                <p:cNvSpPr/>
                <p:nvPr/>
              </p:nvSpPr>
              <p:spPr>
                <a:xfrm>
                  <a:off x="3702525" y="2053900"/>
                  <a:ext cx="20075" cy="1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81" extrusionOk="0">
                      <a:moveTo>
                        <a:pt x="427" y="1"/>
                      </a:moveTo>
                      <a:cubicBezTo>
                        <a:pt x="201" y="1"/>
                        <a:pt x="26" y="151"/>
                        <a:pt x="26" y="377"/>
                      </a:cubicBezTo>
                      <a:cubicBezTo>
                        <a:pt x="1" y="602"/>
                        <a:pt x="176" y="778"/>
                        <a:pt x="402" y="778"/>
                      </a:cubicBezTo>
                      <a:cubicBezTo>
                        <a:pt x="415" y="780"/>
                        <a:pt x="427" y="780"/>
                        <a:pt x="440" y="780"/>
                      </a:cubicBezTo>
                      <a:cubicBezTo>
                        <a:pt x="627" y="780"/>
                        <a:pt x="803" y="613"/>
                        <a:pt x="803" y="402"/>
                      </a:cubicBezTo>
                      <a:cubicBezTo>
                        <a:pt x="803" y="176"/>
                        <a:pt x="627" y="1"/>
                        <a:pt x="427" y="1"/>
                      </a:cubicBezTo>
                      <a:close/>
                    </a:path>
                  </a:pathLst>
                </a:custGeom>
                <a:solidFill>
                  <a:srgbClr val="D01C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10850;p75"/>
                <p:cNvSpPr/>
                <p:nvPr/>
              </p:nvSpPr>
              <p:spPr>
                <a:xfrm>
                  <a:off x="3758300" y="2016325"/>
                  <a:ext cx="20075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80" extrusionOk="0">
                      <a:moveTo>
                        <a:pt x="401" y="0"/>
                      </a:moveTo>
                      <a:cubicBezTo>
                        <a:pt x="201" y="0"/>
                        <a:pt x="0" y="151"/>
                        <a:pt x="0" y="376"/>
                      </a:cubicBezTo>
                      <a:cubicBezTo>
                        <a:pt x="0" y="602"/>
                        <a:pt x="151" y="777"/>
                        <a:pt x="376" y="777"/>
                      </a:cubicBezTo>
                      <a:cubicBezTo>
                        <a:pt x="391" y="779"/>
                        <a:pt x="405" y="780"/>
                        <a:pt x="419" y="780"/>
                      </a:cubicBezTo>
                      <a:cubicBezTo>
                        <a:pt x="624" y="780"/>
                        <a:pt x="777" y="612"/>
                        <a:pt x="777" y="401"/>
                      </a:cubicBezTo>
                      <a:cubicBezTo>
                        <a:pt x="802" y="201"/>
                        <a:pt x="627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D01C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10851;p75"/>
                <p:cNvSpPr/>
                <p:nvPr/>
              </p:nvSpPr>
              <p:spPr>
                <a:xfrm>
                  <a:off x="3561550" y="1984375"/>
                  <a:ext cx="20075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80" extrusionOk="0">
                      <a:moveTo>
                        <a:pt x="427" y="0"/>
                      </a:moveTo>
                      <a:cubicBezTo>
                        <a:pt x="201" y="0"/>
                        <a:pt x="26" y="150"/>
                        <a:pt x="26" y="376"/>
                      </a:cubicBezTo>
                      <a:cubicBezTo>
                        <a:pt x="1" y="602"/>
                        <a:pt x="176" y="777"/>
                        <a:pt x="402" y="777"/>
                      </a:cubicBezTo>
                      <a:cubicBezTo>
                        <a:pt x="416" y="779"/>
                        <a:pt x="430" y="779"/>
                        <a:pt x="444" y="779"/>
                      </a:cubicBezTo>
                      <a:cubicBezTo>
                        <a:pt x="649" y="779"/>
                        <a:pt x="803" y="612"/>
                        <a:pt x="803" y="401"/>
                      </a:cubicBezTo>
                      <a:cubicBezTo>
                        <a:pt x="803" y="175"/>
                        <a:pt x="652" y="0"/>
                        <a:pt x="427" y="0"/>
                      </a:cubicBezTo>
                      <a:close/>
                    </a:path>
                  </a:pathLst>
                </a:custGeom>
                <a:solidFill>
                  <a:srgbClr val="D01C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10852;p75"/>
                <p:cNvSpPr/>
                <p:nvPr/>
              </p:nvSpPr>
              <p:spPr>
                <a:xfrm>
                  <a:off x="3591625" y="2040125"/>
                  <a:ext cx="20075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80" extrusionOk="0">
                      <a:moveTo>
                        <a:pt x="427" y="1"/>
                      </a:moveTo>
                      <a:cubicBezTo>
                        <a:pt x="201" y="1"/>
                        <a:pt x="26" y="176"/>
                        <a:pt x="26" y="377"/>
                      </a:cubicBezTo>
                      <a:cubicBezTo>
                        <a:pt x="1" y="602"/>
                        <a:pt x="176" y="778"/>
                        <a:pt x="402" y="778"/>
                      </a:cubicBezTo>
                      <a:cubicBezTo>
                        <a:pt x="414" y="779"/>
                        <a:pt x="427" y="780"/>
                        <a:pt x="440" y="780"/>
                      </a:cubicBezTo>
                      <a:cubicBezTo>
                        <a:pt x="627" y="780"/>
                        <a:pt x="803" y="613"/>
                        <a:pt x="803" y="402"/>
                      </a:cubicBezTo>
                      <a:cubicBezTo>
                        <a:pt x="803" y="201"/>
                        <a:pt x="627" y="1"/>
                        <a:pt x="427" y="1"/>
                      </a:cubicBezTo>
                      <a:close/>
                    </a:path>
                  </a:pathLst>
                </a:custGeom>
                <a:solidFill>
                  <a:srgbClr val="D01C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10853;p75"/>
                <p:cNvSpPr/>
                <p:nvPr/>
              </p:nvSpPr>
              <p:spPr>
                <a:xfrm>
                  <a:off x="4233850" y="2036300"/>
                  <a:ext cx="20075" cy="1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81" extrusionOk="0">
                      <a:moveTo>
                        <a:pt x="384" y="1"/>
                      </a:moveTo>
                      <a:cubicBezTo>
                        <a:pt x="180" y="1"/>
                        <a:pt x="26" y="168"/>
                        <a:pt x="26" y="379"/>
                      </a:cubicBezTo>
                      <a:cubicBezTo>
                        <a:pt x="1" y="580"/>
                        <a:pt x="176" y="780"/>
                        <a:pt x="402" y="780"/>
                      </a:cubicBezTo>
                      <a:cubicBezTo>
                        <a:pt x="602" y="780"/>
                        <a:pt x="803" y="605"/>
                        <a:pt x="803" y="404"/>
                      </a:cubicBezTo>
                      <a:cubicBezTo>
                        <a:pt x="803" y="179"/>
                        <a:pt x="653" y="3"/>
                        <a:pt x="427" y="3"/>
                      </a:cubicBezTo>
                      <a:cubicBezTo>
                        <a:pt x="413" y="2"/>
                        <a:pt x="398" y="1"/>
                        <a:pt x="384" y="1"/>
                      </a:cubicBezTo>
                      <a:close/>
                    </a:path>
                  </a:pathLst>
                </a:custGeom>
                <a:solidFill>
                  <a:srgbClr val="D01C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10854;p75"/>
                <p:cNvSpPr/>
                <p:nvPr/>
              </p:nvSpPr>
              <p:spPr>
                <a:xfrm>
                  <a:off x="4191875" y="2070775"/>
                  <a:ext cx="20075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80" extrusionOk="0">
                      <a:moveTo>
                        <a:pt x="384" y="0"/>
                      </a:moveTo>
                      <a:cubicBezTo>
                        <a:pt x="179" y="0"/>
                        <a:pt x="24" y="167"/>
                        <a:pt x="1" y="379"/>
                      </a:cubicBezTo>
                      <a:cubicBezTo>
                        <a:pt x="1" y="604"/>
                        <a:pt x="176" y="780"/>
                        <a:pt x="402" y="780"/>
                      </a:cubicBezTo>
                      <a:cubicBezTo>
                        <a:pt x="602" y="780"/>
                        <a:pt x="803" y="629"/>
                        <a:pt x="803" y="404"/>
                      </a:cubicBezTo>
                      <a:cubicBezTo>
                        <a:pt x="803" y="178"/>
                        <a:pt x="627" y="3"/>
                        <a:pt x="427" y="3"/>
                      </a:cubicBezTo>
                      <a:cubicBezTo>
                        <a:pt x="412" y="1"/>
                        <a:pt x="398" y="0"/>
                        <a:pt x="384" y="0"/>
                      </a:cubicBezTo>
                      <a:close/>
                    </a:path>
                  </a:pathLst>
                </a:custGeom>
                <a:solidFill>
                  <a:srgbClr val="D01C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10855;p75"/>
                <p:cNvSpPr/>
                <p:nvPr/>
              </p:nvSpPr>
              <p:spPr>
                <a:xfrm>
                  <a:off x="4139250" y="2029475"/>
                  <a:ext cx="20075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80" extrusionOk="0">
                      <a:moveTo>
                        <a:pt x="427" y="1"/>
                      </a:moveTo>
                      <a:cubicBezTo>
                        <a:pt x="201" y="1"/>
                        <a:pt x="26" y="151"/>
                        <a:pt x="1" y="376"/>
                      </a:cubicBezTo>
                      <a:cubicBezTo>
                        <a:pt x="1" y="602"/>
                        <a:pt x="176" y="777"/>
                        <a:pt x="402" y="777"/>
                      </a:cubicBezTo>
                      <a:cubicBezTo>
                        <a:pt x="414" y="779"/>
                        <a:pt x="427" y="780"/>
                        <a:pt x="440" y="780"/>
                      </a:cubicBezTo>
                      <a:cubicBezTo>
                        <a:pt x="627" y="780"/>
                        <a:pt x="803" y="613"/>
                        <a:pt x="803" y="402"/>
                      </a:cubicBezTo>
                      <a:cubicBezTo>
                        <a:pt x="803" y="176"/>
                        <a:pt x="627" y="1"/>
                        <a:pt x="427" y="1"/>
                      </a:cubicBezTo>
                      <a:close/>
                    </a:path>
                  </a:pathLst>
                </a:custGeom>
                <a:solidFill>
                  <a:srgbClr val="D01C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10856;p75"/>
                <p:cNvSpPr/>
                <p:nvPr/>
              </p:nvSpPr>
              <p:spPr>
                <a:xfrm>
                  <a:off x="4337250" y="2010675"/>
                  <a:ext cx="20075" cy="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803" extrusionOk="0">
                      <a:moveTo>
                        <a:pt x="426" y="1"/>
                      </a:moveTo>
                      <a:cubicBezTo>
                        <a:pt x="201" y="1"/>
                        <a:pt x="25" y="176"/>
                        <a:pt x="0" y="402"/>
                      </a:cubicBezTo>
                      <a:cubicBezTo>
                        <a:pt x="0" y="602"/>
                        <a:pt x="176" y="803"/>
                        <a:pt x="401" y="803"/>
                      </a:cubicBezTo>
                      <a:cubicBezTo>
                        <a:pt x="602" y="803"/>
                        <a:pt x="777" y="627"/>
                        <a:pt x="802" y="427"/>
                      </a:cubicBezTo>
                      <a:cubicBezTo>
                        <a:pt x="802" y="201"/>
                        <a:pt x="627" y="26"/>
                        <a:pt x="426" y="1"/>
                      </a:cubicBezTo>
                      <a:close/>
                    </a:path>
                  </a:pathLst>
                </a:custGeom>
                <a:solidFill>
                  <a:srgbClr val="D01C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10857;p75"/>
                <p:cNvSpPr/>
                <p:nvPr/>
              </p:nvSpPr>
              <p:spPr>
                <a:xfrm>
                  <a:off x="4303400" y="2064575"/>
                  <a:ext cx="20075" cy="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803" extrusionOk="0">
                      <a:moveTo>
                        <a:pt x="427" y="0"/>
                      </a:moveTo>
                      <a:cubicBezTo>
                        <a:pt x="201" y="0"/>
                        <a:pt x="26" y="175"/>
                        <a:pt x="26" y="376"/>
                      </a:cubicBezTo>
                      <a:cubicBezTo>
                        <a:pt x="1" y="602"/>
                        <a:pt x="176" y="777"/>
                        <a:pt x="402" y="802"/>
                      </a:cubicBezTo>
                      <a:cubicBezTo>
                        <a:pt x="602" y="802"/>
                        <a:pt x="803" y="627"/>
                        <a:pt x="803" y="401"/>
                      </a:cubicBezTo>
                      <a:cubicBezTo>
                        <a:pt x="803" y="201"/>
                        <a:pt x="653" y="0"/>
                        <a:pt x="427" y="0"/>
                      </a:cubicBezTo>
                      <a:close/>
                    </a:path>
                  </a:pathLst>
                </a:custGeom>
                <a:solidFill>
                  <a:srgbClr val="D01C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10858;p75"/>
                <p:cNvSpPr/>
                <p:nvPr/>
              </p:nvSpPr>
              <p:spPr>
                <a:xfrm>
                  <a:off x="3416825" y="1231225"/>
                  <a:ext cx="550150" cy="60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06" h="24086" extrusionOk="0">
                      <a:moveTo>
                        <a:pt x="22005" y="1"/>
                      </a:moveTo>
                      <a:cubicBezTo>
                        <a:pt x="19674" y="126"/>
                        <a:pt x="16867" y="627"/>
                        <a:pt x="13459" y="1805"/>
                      </a:cubicBezTo>
                      <a:cubicBezTo>
                        <a:pt x="25" y="6467"/>
                        <a:pt x="0" y="20778"/>
                        <a:pt x="1529" y="24086"/>
                      </a:cubicBezTo>
                      <a:cubicBezTo>
                        <a:pt x="1529" y="24086"/>
                        <a:pt x="6516" y="21354"/>
                        <a:pt x="10953" y="20702"/>
                      </a:cubicBezTo>
                      <a:cubicBezTo>
                        <a:pt x="10953" y="20702"/>
                        <a:pt x="11930" y="12933"/>
                        <a:pt x="12882" y="11905"/>
                      </a:cubicBezTo>
                      <a:cubicBezTo>
                        <a:pt x="12945" y="11841"/>
                        <a:pt x="13001" y="11811"/>
                        <a:pt x="13052" y="11811"/>
                      </a:cubicBezTo>
                      <a:cubicBezTo>
                        <a:pt x="13800" y="11811"/>
                        <a:pt x="13386" y="18296"/>
                        <a:pt x="13785" y="19399"/>
                      </a:cubicBezTo>
                      <a:cubicBezTo>
                        <a:pt x="13785" y="19399"/>
                        <a:pt x="15714" y="19349"/>
                        <a:pt x="17870" y="19324"/>
                      </a:cubicBezTo>
                      <a:cubicBezTo>
                        <a:pt x="12807" y="3660"/>
                        <a:pt x="22005" y="1"/>
                        <a:pt x="22005" y="1"/>
                      </a:cubicBezTo>
                      <a:close/>
                    </a:path>
                  </a:pathLst>
                </a:custGeom>
                <a:solidFill>
                  <a:srgbClr val="A10008">
                    <a:alpha val="370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10859;p75"/>
                <p:cNvSpPr/>
                <p:nvPr/>
              </p:nvSpPr>
              <p:spPr>
                <a:xfrm>
                  <a:off x="4295275" y="1339000"/>
                  <a:ext cx="233725" cy="50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9" h="20026" extrusionOk="0">
                      <a:moveTo>
                        <a:pt x="0" y="0"/>
                      </a:moveTo>
                      <a:cubicBezTo>
                        <a:pt x="1" y="1"/>
                        <a:pt x="7619" y="7244"/>
                        <a:pt x="5614" y="18973"/>
                      </a:cubicBezTo>
                      <a:cubicBezTo>
                        <a:pt x="6191" y="19299"/>
                        <a:pt x="6692" y="19650"/>
                        <a:pt x="6993" y="20025"/>
                      </a:cubicBezTo>
                      <a:cubicBezTo>
                        <a:pt x="6993" y="20025"/>
                        <a:pt x="9349" y="5439"/>
                        <a:pt x="0" y="0"/>
                      </a:cubicBezTo>
                      <a:close/>
                    </a:path>
                  </a:pathLst>
                </a:custGeom>
                <a:solidFill>
                  <a:srgbClr val="FC72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10860;p75"/>
                <p:cNvSpPr/>
                <p:nvPr/>
              </p:nvSpPr>
              <p:spPr>
                <a:xfrm>
                  <a:off x="3980100" y="2330225"/>
                  <a:ext cx="199275" cy="23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1" h="9299" extrusionOk="0">
                      <a:moveTo>
                        <a:pt x="2382" y="1"/>
                      </a:moveTo>
                      <a:cubicBezTo>
                        <a:pt x="2281" y="51"/>
                        <a:pt x="2181" y="126"/>
                        <a:pt x="2106" y="226"/>
                      </a:cubicBezTo>
                      <a:cubicBezTo>
                        <a:pt x="2106" y="226"/>
                        <a:pt x="5364" y="1179"/>
                        <a:pt x="4737" y="3409"/>
                      </a:cubicBezTo>
                      <a:cubicBezTo>
                        <a:pt x="4086" y="5615"/>
                        <a:pt x="828" y="3735"/>
                        <a:pt x="1" y="9299"/>
                      </a:cubicBezTo>
                      <a:cubicBezTo>
                        <a:pt x="51" y="9174"/>
                        <a:pt x="1905" y="6091"/>
                        <a:pt x="5138" y="5264"/>
                      </a:cubicBezTo>
                      <a:cubicBezTo>
                        <a:pt x="7971" y="4537"/>
                        <a:pt x="7219" y="853"/>
                        <a:pt x="2382" y="1"/>
                      </a:cubicBezTo>
                      <a:close/>
                    </a:path>
                  </a:pathLst>
                </a:custGeom>
                <a:solidFill>
                  <a:srgbClr val="EE01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10861;p75"/>
                <p:cNvSpPr/>
                <p:nvPr/>
              </p:nvSpPr>
              <p:spPr>
                <a:xfrm>
                  <a:off x="3865200" y="1888350"/>
                  <a:ext cx="130600" cy="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4" h="3450" extrusionOk="0">
                      <a:moveTo>
                        <a:pt x="3820" y="0"/>
                      </a:moveTo>
                      <a:cubicBezTo>
                        <a:pt x="0" y="0"/>
                        <a:pt x="1215" y="2610"/>
                        <a:pt x="4020" y="3415"/>
                      </a:cubicBezTo>
                      <a:cubicBezTo>
                        <a:pt x="4091" y="3438"/>
                        <a:pt x="4169" y="3450"/>
                        <a:pt x="4254" y="3450"/>
                      </a:cubicBezTo>
                      <a:cubicBezTo>
                        <a:pt x="4532" y="3450"/>
                        <a:pt x="4878" y="3331"/>
                        <a:pt x="5223" y="3139"/>
                      </a:cubicBezTo>
                      <a:cubicBezTo>
                        <a:pt x="4471" y="2889"/>
                        <a:pt x="3769" y="2463"/>
                        <a:pt x="3569" y="1686"/>
                      </a:cubicBezTo>
                      <a:cubicBezTo>
                        <a:pt x="3273" y="549"/>
                        <a:pt x="4048" y="354"/>
                        <a:pt x="4614" y="354"/>
                      </a:cubicBezTo>
                      <a:cubicBezTo>
                        <a:pt x="4909" y="354"/>
                        <a:pt x="5148" y="407"/>
                        <a:pt x="5148" y="407"/>
                      </a:cubicBezTo>
                      <a:lnTo>
                        <a:pt x="4897" y="57"/>
                      </a:lnTo>
                      <a:cubicBezTo>
                        <a:pt x="4672" y="31"/>
                        <a:pt x="4421" y="6"/>
                        <a:pt x="4145" y="6"/>
                      </a:cubicBezTo>
                      <a:cubicBezTo>
                        <a:pt x="4033" y="2"/>
                        <a:pt x="3925" y="0"/>
                        <a:pt x="3820" y="0"/>
                      </a:cubicBezTo>
                      <a:close/>
                    </a:path>
                  </a:pathLst>
                </a:custGeom>
                <a:solidFill>
                  <a:srgbClr val="FF7069">
                    <a:alpha val="85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10862;p75"/>
                <p:cNvSpPr/>
                <p:nvPr/>
              </p:nvSpPr>
              <p:spPr>
                <a:xfrm>
                  <a:off x="4585375" y="1210550"/>
                  <a:ext cx="2525" cy="1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477" extrusionOk="0">
                      <a:moveTo>
                        <a:pt x="100" y="0"/>
                      </a:moveTo>
                      <a:lnTo>
                        <a:pt x="100" y="0"/>
                      </a:lnTo>
                      <a:cubicBezTo>
                        <a:pt x="75" y="151"/>
                        <a:pt x="25" y="301"/>
                        <a:pt x="0" y="477"/>
                      </a:cubicBezTo>
                      <a:cubicBezTo>
                        <a:pt x="25" y="326"/>
                        <a:pt x="75" y="176"/>
                        <a:pt x="100" y="0"/>
                      </a:cubicBezTo>
                      <a:close/>
                    </a:path>
                  </a:pathLst>
                </a:custGeom>
                <a:solidFill>
                  <a:srgbClr val="EE01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" name="Google Shape;10863;p75"/>
              <p:cNvSpPr/>
              <p:nvPr/>
            </p:nvSpPr>
            <p:spPr>
              <a:xfrm>
                <a:off x="3378075" y="1911050"/>
                <a:ext cx="117725" cy="111400"/>
              </a:xfrm>
              <a:custGeom>
                <a:avLst/>
                <a:gdLst/>
                <a:ahLst/>
                <a:cxnLst/>
                <a:rect l="l" t="t" r="r" b="b"/>
                <a:pathLst>
                  <a:path w="4709" h="4456" extrusionOk="0">
                    <a:moveTo>
                      <a:pt x="2300" y="1"/>
                    </a:moveTo>
                    <a:cubicBezTo>
                      <a:pt x="1191" y="1"/>
                      <a:pt x="0" y="425"/>
                      <a:pt x="397" y="2382"/>
                    </a:cubicBezTo>
                    <a:cubicBezTo>
                      <a:pt x="698" y="3909"/>
                      <a:pt x="1605" y="4455"/>
                      <a:pt x="2488" y="4455"/>
                    </a:cubicBezTo>
                    <a:cubicBezTo>
                      <a:pt x="3447" y="4455"/>
                      <a:pt x="4378" y="3813"/>
                      <a:pt x="4482" y="3083"/>
                    </a:cubicBezTo>
                    <a:cubicBezTo>
                      <a:pt x="4708" y="1680"/>
                      <a:pt x="3956" y="251"/>
                      <a:pt x="3956" y="251"/>
                    </a:cubicBezTo>
                    <a:cubicBezTo>
                      <a:pt x="3956" y="251"/>
                      <a:pt x="3152" y="1"/>
                      <a:pt x="2300" y="1"/>
                    </a:cubicBezTo>
                    <a:close/>
                  </a:path>
                </a:pathLst>
              </a:custGeom>
              <a:solidFill>
                <a:srgbClr val="FF7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" name="Google Shape;195;p6"/>
          <p:cNvSpPr txBox="1"/>
          <p:nvPr/>
        </p:nvSpPr>
        <p:spPr>
          <a:xfrm>
            <a:off x="2700670" y="1999947"/>
            <a:ext cx="5746211" cy="22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loát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ngắt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50000"/>
              </a:lnSpc>
              <a:buSzPts val="2800"/>
            </a:pP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Gọng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hài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hước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dí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dỏm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pha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mỉa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mai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châm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biếm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1268980" y="1240506"/>
            <a:ext cx="2172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alt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4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025" y="-114962"/>
            <a:ext cx="4876549" cy="1286367"/>
          </a:xfrm>
          <a:prstGeom prst="rect">
            <a:avLst/>
          </a:prstGeom>
        </p:spPr>
      </p:pic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292936" y="940572"/>
            <a:ext cx="2172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alt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Google Shape;195;p6"/>
          <p:cNvSpPr txBox="1"/>
          <p:nvPr/>
        </p:nvSpPr>
        <p:spPr>
          <a:xfrm>
            <a:off x="292936" y="1527336"/>
            <a:ext cx="5746211" cy="283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tệ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xưa</a:t>
            </a:r>
            <a:endParaRPr lang="en-US"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171450" indent="-171450" algn="just">
              <a:lnSpc>
                <a:spcPct val="150000"/>
              </a:lnSpc>
              <a:buSzPts val="2800"/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Ngàn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rừng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Cambria"/>
            </a:endParaRPr>
          </a:p>
          <a:p>
            <a:pPr marL="171450" indent="-171450" algn="just">
              <a:lnSpc>
                <a:spcPct val="150000"/>
              </a:lnSpc>
              <a:buSzPts val="2800"/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Phá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hoang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khai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khẩn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cấy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trọt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Cambria"/>
            </a:endParaRPr>
          </a:p>
          <a:p>
            <a:pPr marL="171450" indent="-171450" algn="just">
              <a:lnSpc>
                <a:spcPct val="150000"/>
              </a:lnSpc>
              <a:buSzPts val="2800"/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toàn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" name="Google Shape;189;p5" descr="Đẽo cày giữa đường và làm việc nhóm – The Ringo Tea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791218" y="3277457"/>
            <a:ext cx="2208943" cy="1745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31" y="174580"/>
            <a:ext cx="3432345" cy="1286367"/>
          </a:xfrm>
          <a:prstGeom prst="rect">
            <a:avLst/>
          </a:prstGeom>
        </p:spPr>
      </p:pic>
      <p:sp>
        <p:nvSpPr>
          <p:cNvPr id="84" name="Google Shape;229;p9"/>
          <p:cNvSpPr txBox="1"/>
          <p:nvPr/>
        </p:nvSpPr>
        <p:spPr>
          <a:xfrm>
            <a:off x="759796" y="1142565"/>
            <a:ext cx="7531449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vi-VN" sz="2100" b="1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a. Tác giả: </a:t>
            </a:r>
            <a:r>
              <a:rPr lang="vi-VN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dân gian</a:t>
            </a:r>
            <a:endParaRPr sz="21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9998">
            <a:off x="6032406" y="977759"/>
            <a:ext cx="2113731" cy="336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6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4">
          <a:extLst>
            <a:ext uri="{FF2B5EF4-FFF2-40B4-BE49-F238E27FC236}">
              <a16:creationId xmlns:a16="http://schemas.microsoft.com/office/drawing/2014/main" id="{DA6890F7-B92A-0066-656B-1645E73DF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EE239A-150C-B06D-0C65-0C0AFFB27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31" y="174580"/>
            <a:ext cx="3432345" cy="1286367"/>
          </a:xfrm>
          <a:prstGeom prst="rect">
            <a:avLst/>
          </a:prstGeom>
        </p:spPr>
      </p:pic>
      <p:sp>
        <p:nvSpPr>
          <p:cNvPr id="84" name="Google Shape;229;p9">
            <a:extLst>
              <a:ext uri="{FF2B5EF4-FFF2-40B4-BE49-F238E27FC236}">
                <a16:creationId xmlns:a16="http://schemas.microsoft.com/office/drawing/2014/main" id="{BDA14A9D-D18E-E181-2365-273972A16B27}"/>
              </a:ext>
            </a:extLst>
          </p:cNvPr>
          <p:cNvSpPr txBox="1"/>
          <p:nvPr/>
        </p:nvSpPr>
        <p:spPr>
          <a:xfrm>
            <a:off x="677601" y="1659230"/>
            <a:ext cx="7531449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loại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Truyện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ngụ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ngôn</a:t>
            </a:r>
            <a:endParaRPr sz="21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85" name="Google Shape;230;p9">
            <a:extLst>
              <a:ext uri="{FF2B5EF4-FFF2-40B4-BE49-F238E27FC236}">
                <a16:creationId xmlns:a16="http://schemas.microsoft.com/office/drawing/2014/main" id="{01A33DED-977E-75BA-0BD7-21F9EA34FABA}"/>
              </a:ext>
            </a:extLst>
          </p:cNvPr>
          <p:cNvSpPr/>
          <p:nvPr/>
        </p:nvSpPr>
        <p:spPr>
          <a:xfrm>
            <a:off x="677601" y="2175895"/>
            <a:ext cx="4274541" cy="152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Xuất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xứ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Theo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Ôn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Nguyễn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Ngọc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Truyện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cổ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nước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Nam,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tập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1,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Thăng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Long, 1958, tr101-102</a:t>
            </a:r>
            <a:endParaRPr sz="21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86" name="Google Shape;231;p9">
            <a:extLst>
              <a:ext uri="{FF2B5EF4-FFF2-40B4-BE49-F238E27FC236}">
                <a16:creationId xmlns:a16="http://schemas.microsoft.com/office/drawing/2014/main" id="{1DD1128B-C70F-203D-5AB2-53785227CD71}"/>
              </a:ext>
            </a:extLst>
          </p:cNvPr>
          <p:cNvSpPr/>
          <p:nvPr/>
        </p:nvSpPr>
        <p:spPr>
          <a:xfrm>
            <a:off x="569780" y="3622219"/>
            <a:ext cx="769583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Ngôi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kể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ngôi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3</a:t>
            </a:r>
            <a:endParaRPr sz="21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87" name="Google Shape;231;p9">
            <a:extLst>
              <a:ext uri="{FF2B5EF4-FFF2-40B4-BE49-F238E27FC236}">
                <a16:creationId xmlns:a16="http://schemas.microsoft.com/office/drawing/2014/main" id="{7B5929DC-59F8-F9D5-3D91-F5D6D0719FF4}"/>
              </a:ext>
            </a:extLst>
          </p:cNvPr>
          <p:cNvSpPr/>
          <p:nvPr/>
        </p:nvSpPr>
        <p:spPr>
          <a:xfrm>
            <a:off x="677601" y="4101581"/>
            <a:ext cx="769583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PTBĐ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tự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endParaRPr sz="21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688BCE-CC68-2241-77C7-BA3B9CA34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9998">
            <a:off x="6032406" y="977759"/>
            <a:ext cx="2113731" cy="3365767"/>
          </a:xfrm>
          <a:prstGeom prst="rect">
            <a:avLst/>
          </a:prstGeom>
        </p:spPr>
      </p:pic>
      <p:sp>
        <p:nvSpPr>
          <p:cNvPr id="2" name="Google Shape;230;p9">
            <a:extLst>
              <a:ext uri="{FF2B5EF4-FFF2-40B4-BE49-F238E27FC236}">
                <a16:creationId xmlns:a16="http://schemas.microsoft.com/office/drawing/2014/main" id="{5AF8693B-1E6D-FAA4-BB54-C2BB05985CDF}"/>
              </a:ext>
            </a:extLst>
          </p:cNvPr>
          <p:cNvSpPr/>
          <p:nvPr/>
        </p:nvSpPr>
        <p:spPr>
          <a:xfrm>
            <a:off x="796189" y="1108090"/>
            <a:ext cx="427454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vi-VN" sz="2100" b="1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b. Tác phẩm</a:t>
            </a:r>
            <a:endParaRPr sz="2100" dirty="0">
              <a:solidFill>
                <a:schemeClr val="tx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8303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171450"/>
            <a:ext cx="4807249" cy="838200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363682" y="1456203"/>
            <a:ext cx="33686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333333"/>
                </a:solidFill>
                <a:latin typeface="+mj-lt"/>
              </a:rPr>
              <a:t>+ Phần 1: </a:t>
            </a:r>
            <a:r>
              <a:rPr lang="vi-VN" sz="2400" dirty="0">
                <a:solidFill>
                  <a:srgbClr val="333333"/>
                </a:solidFill>
                <a:latin typeface="+mj-lt"/>
              </a:rPr>
              <a:t>Từ đầu đến </a:t>
            </a:r>
            <a:r>
              <a:rPr lang="vi-VN" sz="2400" i="1" dirty="0">
                <a:solidFill>
                  <a:srgbClr val="333333"/>
                </a:solidFill>
                <a:latin typeface="+mj-lt"/>
              </a:rPr>
              <a:t>“bày ra bán”</a:t>
            </a:r>
            <a:r>
              <a:rPr lang="vi-VN" sz="2400" dirty="0">
                <a:solidFill>
                  <a:srgbClr val="333333"/>
                </a:solidFill>
                <a:latin typeface="+mj-lt"/>
              </a:rPr>
              <a:t>: Người thợ mộc cùng những lời khuyên của người qua đường.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0501" y="-1748"/>
            <a:ext cx="4133446" cy="1609483"/>
          </a:xfrm>
          <a:prstGeom prst="rect">
            <a:avLst/>
          </a:prstGeom>
        </p:spPr>
      </p:pic>
      <p:pic>
        <p:nvPicPr>
          <p:cNvPr id="53" name="Google Shape;189;p5" descr="Đẽo cày giữa đường và làm việc nhóm – The Ringo Tea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3637051" y="1931542"/>
            <a:ext cx="2208943" cy="174539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Rectangle 53"/>
          <p:cNvSpPr/>
          <p:nvPr/>
        </p:nvSpPr>
        <p:spPr>
          <a:xfrm>
            <a:off x="5761032" y="1456203"/>
            <a:ext cx="2871627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333333"/>
                </a:solidFill>
                <a:latin typeface="+mj-lt"/>
              </a:rPr>
              <a:t>+ Phần 2:</a:t>
            </a:r>
            <a:r>
              <a:rPr lang="vi-VN" sz="2400" dirty="0">
                <a:solidFill>
                  <a:srgbClr val="333333"/>
                </a:solidFill>
                <a:latin typeface="+mj-lt"/>
              </a:rPr>
              <a:t> Còn lại: Hậu quả của việc “đẽo cày giữa đường” của anh thợ mộc.</a:t>
            </a:r>
          </a:p>
        </p:txBody>
      </p:sp>
    </p:spTree>
    <p:extLst>
      <p:ext uri="{BB962C8B-B14F-4D97-AF65-F5344CB8AC3E}">
        <p14:creationId xmlns:p14="http://schemas.microsoft.com/office/powerpoint/2010/main" val="155349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4" grpId="0"/>
    </p:bldLst>
  </p:timing>
</p:sld>
</file>

<file path=ppt/theme/theme1.xml><?xml version="1.0" encoding="utf-8"?>
<a:theme xmlns:a="http://schemas.openxmlformats.org/drawingml/2006/main" name="Digital Resources for Teachers by Slidesgo">
  <a:themeElements>
    <a:clrScheme name="Simple Light">
      <a:dk1>
        <a:srgbClr val="674EA7"/>
      </a:dk1>
      <a:lt1>
        <a:srgbClr val="E9FCE3"/>
      </a:lt1>
      <a:dk2>
        <a:srgbClr val="351C75"/>
      </a:dk2>
      <a:lt2>
        <a:srgbClr val="F9FFF7"/>
      </a:lt2>
      <a:accent1>
        <a:srgbClr val="E3F2DE"/>
      </a:accent1>
      <a:accent2>
        <a:srgbClr val="FFFFFF"/>
      </a:accent2>
      <a:accent3>
        <a:srgbClr val="674EA7"/>
      </a:accent3>
      <a:accent4>
        <a:srgbClr val="CCE1D8"/>
      </a:accent4>
      <a:accent5>
        <a:srgbClr val="351C75"/>
      </a:accent5>
      <a:accent6>
        <a:srgbClr val="F9FFF7"/>
      </a:accent6>
      <a:hlink>
        <a:srgbClr val="351C7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1056</Words>
  <Application>Microsoft Office PowerPoint</Application>
  <PresentationFormat>On-screen Show (16:9)</PresentationFormat>
  <Paragraphs>195</Paragraphs>
  <Slides>26</Slides>
  <Notes>26</Notes>
  <HiddenSlides>0</HiddenSlides>
  <MMClips>8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Noto Sans Symbols</vt:lpstr>
      <vt:lpstr>Paytone One</vt:lpstr>
      <vt:lpstr>Calibri</vt:lpstr>
      <vt:lpstr>Times New Roman</vt:lpstr>
      <vt:lpstr>Calibri Light</vt:lpstr>
      <vt:lpstr>Merriweather Sans</vt:lpstr>
      <vt:lpstr>Arial</vt:lpstr>
      <vt:lpstr>Digital Resources for Teachers by Slidesgo</vt:lpstr>
      <vt:lpstr>3_Office Theme</vt:lpstr>
      <vt:lpstr>1_Office Theme</vt:lpstr>
      <vt:lpstr>Equation</vt:lpstr>
      <vt:lpstr>PowerPoint Presentation</vt:lpstr>
      <vt:lpstr>Một số truyện ngụ ngôn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Resources  for Teachers</dc:title>
  <dc:creator>Admin</dc:creator>
  <cp:lastModifiedBy>Admin</cp:lastModifiedBy>
  <cp:revision>103</cp:revision>
  <dcterms:modified xsi:type="dcterms:W3CDTF">2026-01-18T13:33:32Z</dcterms:modified>
</cp:coreProperties>
</file>