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7" r:id="rId2"/>
  </p:sldMasterIdLst>
  <p:notesMasterIdLst>
    <p:notesMasterId r:id="rId35"/>
  </p:notesMasterIdLst>
  <p:sldIdLst>
    <p:sldId id="296" r:id="rId3"/>
    <p:sldId id="274" r:id="rId4"/>
    <p:sldId id="271" r:id="rId5"/>
    <p:sldId id="272" r:id="rId6"/>
    <p:sldId id="275" r:id="rId7"/>
    <p:sldId id="279" r:id="rId8"/>
    <p:sldId id="297" r:id="rId9"/>
    <p:sldId id="300" r:id="rId10"/>
    <p:sldId id="301" r:id="rId11"/>
    <p:sldId id="305" r:id="rId12"/>
    <p:sldId id="345" r:id="rId13"/>
    <p:sldId id="309" r:id="rId14"/>
    <p:sldId id="311" r:id="rId15"/>
    <p:sldId id="312" r:id="rId16"/>
    <p:sldId id="313" r:id="rId17"/>
    <p:sldId id="318" r:id="rId18"/>
    <p:sldId id="319" r:id="rId19"/>
    <p:sldId id="320" r:id="rId20"/>
    <p:sldId id="326" r:id="rId21"/>
    <p:sldId id="329" r:id="rId22"/>
    <p:sldId id="327" r:id="rId23"/>
    <p:sldId id="330" r:id="rId24"/>
    <p:sldId id="332" r:id="rId25"/>
    <p:sldId id="333" r:id="rId26"/>
    <p:sldId id="335" r:id="rId27"/>
    <p:sldId id="336" r:id="rId28"/>
    <p:sldId id="337" r:id="rId29"/>
    <p:sldId id="340" r:id="rId30"/>
    <p:sldId id="341" r:id="rId31"/>
    <p:sldId id="342" r:id="rId32"/>
    <p:sldId id="343" r:id="rId33"/>
    <p:sldId id="344" r:id="rId34"/>
  </p:sldIdLst>
  <p:sldSz cx="9144000" cy="5143500" type="screen16x9"/>
  <p:notesSz cx="6858000" cy="9144000"/>
  <p:embeddedFontLst>
    <p:embeddedFont>
      <p:font typeface="#9Slide06 Wild Pen 1" panose="020B0604020202020204" charset="0"/>
      <p:regular r:id="rId36"/>
    </p:embeddedFont>
    <p:embeddedFont>
      <p:font typeface="#9Slide07 SVNStick A Round" panose="02000503000000000000" charset="0"/>
      <p:regular r:id="rId37"/>
    </p:embeddedFont>
    <p:embeddedFont>
      <p:font typeface="Bowlby One SC" panose="020B0604020202020204" charset="0"/>
      <p:regular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Didact Gothic" panose="00000500000000000000" pitchFamily="2" charset="0"/>
      <p:regular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20C6B9-266E-4E52-BA9C-D8593903D799}">
  <a:tblStyle styleId="{A520C6B9-266E-4E52-BA9C-D8593903D7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609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13dbb1cda9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13dbb1cda9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313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2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>
          <a:extLst>
            <a:ext uri="{FF2B5EF4-FFF2-40B4-BE49-F238E27FC236}">
              <a16:creationId xmlns:a16="http://schemas.microsoft.com/office/drawing/2014/main" id="{7EDA04C9-2C3B-2CB2-1350-9A19673A3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>
            <a:extLst>
              <a:ext uri="{FF2B5EF4-FFF2-40B4-BE49-F238E27FC236}">
                <a16:creationId xmlns:a16="http://schemas.microsoft.com/office/drawing/2014/main" id="{22D71F8D-79D6-CC7E-5C2A-841C35099D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>
            <a:extLst>
              <a:ext uri="{FF2B5EF4-FFF2-40B4-BE49-F238E27FC236}">
                <a16:creationId xmlns:a16="http://schemas.microsoft.com/office/drawing/2014/main" id="{7BAF94B8-34C9-EA96-8C5F-7D3E06F064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1127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90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18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118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873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59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356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535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82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13dbb1cda9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13dbb1cda9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080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516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68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982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645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3573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446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296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040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647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64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13dbb1cda9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13dbb1cda9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4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31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951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335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01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57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426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713225" y="1275450"/>
            <a:ext cx="3201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>
            <a:off x="713225" y="2829150"/>
            <a:ext cx="3316500" cy="9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/>
          <p:nvPr/>
        </p:nvSpPr>
        <p:spPr>
          <a:xfrm rot="10800000" flipH="1">
            <a:off x="-541100" y="3214162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 rot="10800000">
            <a:off x="4387900" y="-48422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 rot="-7703996" flipH="1">
            <a:off x="8068699" y="2647177"/>
            <a:ext cx="1048010" cy="3682735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 rot="6107985">
            <a:off x="-453478" y="-628433"/>
            <a:ext cx="2327121" cy="2561463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7"/>
          <p:cNvGrpSpPr/>
          <p:nvPr/>
        </p:nvGrpSpPr>
        <p:grpSpPr>
          <a:xfrm>
            <a:off x="852511" y="646695"/>
            <a:ext cx="8083981" cy="2046966"/>
            <a:chOff x="852511" y="646695"/>
            <a:chExt cx="8083981" cy="2046966"/>
          </a:xfrm>
        </p:grpSpPr>
        <p:sp>
          <p:nvSpPr>
            <p:cNvPr id="76" name="Google Shape;76;p7"/>
            <p:cNvSpPr/>
            <p:nvPr/>
          </p:nvSpPr>
          <p:spPr>
            <a:xfrm rot="-5046820">
              <a:off x="8516228" y="2373472"/>
              <a:ext cx="300040" cy="310102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 rot="858095">
              <a:off x="8797428" y="21203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7"/>
            <p:cNvGrpSpPr/>
            <p:nvPr/>
          </p:nvGrpSpPr>
          <p:grpSpPr>
            <a:xfrm rot="5035404">
              <a:off x="868813" y="654329"/>
              <a:ext cx="234197" cy="243377"/>
              <a:chOff x="3488225" y="2800475"/>
              <a:chExt cx="98850" cy="102725"/>
            </a:xfrm>
          </p:grpSpPr>
          <p:sp>
            <p:nvSpPr>
              <p:cNvPr id="79" name="Google Shape;79;p7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7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fld id="{7FE5A9CD-1CA5-4BB6-ABF6-C3DB2F9C09D1}" type="datetimeFigureOut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2/23/2026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fld id="{E9E3A461-C528-4C33-83FA-271D1850C3B5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82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fld id="{E979D15E-7C97-46BA-A533-0FCFA23F6052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  <a:defRPr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63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72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</a:pPr>
            <a:fld id="{475E0F57-EEA1-4A8B-9311-4AD2064A14C0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99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37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805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40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fld id="{BEF8FD80-C95D-4220-BF8B-01906B7B67AD}" type="slidenum">
              <a:rPr lang="en-US" sz="1600" kern="1200" smtClean="0">
                <a:latin typeface="Calibri"/>
              </a:rPr>
              <a:pPr defTabSz="814974">
                <a:buClrTx/>
                <a:buFontTx/>
                <a:buNone/>
                <a:defRPr/>
              </a:pPr>
              <a:t>‹#›</a:t>
            </a:fld>
            <a:endParaRPr lang="en-US" sz="1600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69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743575" y="1316575"/>
            <a:ext cx="37839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8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438775" y="2951750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4918800" y="2920748"/>
            <a:ext cx="4455977" cy="2289150"/>
          </a:xfrm>
          <a:custGeom>
            <a:avLst/>
            <a:gdLst/>
            <a:ahLst/>
            <a:cxnLst/>
            <a:rect l="l" t="t" r="r" b="b"/>
            <a:pathLst>
              <a:path w="59997" h="30822" extrusionOk="0">
                <a:moveTo>
                  <a:pt x="58704" y="1"/>
                </a:moveTo>
                <a:cubicBezTo>
                  <a:pt x="54925" y="1"/>
                  <a:pt x="50879" y="1067"/>
                  <a:pt x="48317" y="2402"/>
                </a:cubicBezTo>
                <a:cubicBezTo>
                  <a:pt x="43792" y="4771"/>
                  <a:pt x="40054" y="8736"/>
                  <a:pt x="38184" y="13510"/>
                </a:cubicBezTo>
                <a:cubicBezTo>
                  <a:pt x="37029" y="16415"/>
                  <a:pt x="36291" y="19880"/>
                  <a:pt x="33553" y="21368"/>
                </a:cubicBezTo>
                <a:cubicBezTo>
                  <a:pt x="32326" y="22023"/>
                  <a:pt x="30886" y="22154"/>
                  <a:pt x="29505" y="22249"/>
                </a:cubicBezTo>
                <a:cubicBezTo>
                  <a:pt x="21825" y="22726"/>
                  <a:pt x="13788" y="22261"/>
                  <a:pt x="6764" y="25405"/>
                </a:cubicBezTo>
                <a:cubicBezTo>
                  <a:pt x="4335" y="26488"/>
                  <a:pt x="2061" y="28024"/>
                  <a:pt x="465" y="30143"/>
                </a:cubicBezTo>
                <a:cubicBezTo>
                  <a:pt x="299" y="30358"/>
                  <a:pt x="156" y="30584"/>
                  <a:pt x="1" y="30822"/>
                </a:cubicBezTo>
                <a:lnTo>
                  <a:pt x="59997" y="30822"/>
                </a:lnTo>
                <a:lnTo>
                  <a:pt x="59997" y="44"/>
                </a:lnTo>
                <a:cubicBezTo>
                  <a:pt x="59571" y="15"/>
                  <a:pt x="59139" y="1"/>
                  <a:pt x="587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"/>
          <p:cNvSpPr/>
          <p:nvPr/>
        </p:nvSpPr>
        <p:spPr>
          <a:xfrm flipH="1">
            <a:off x="-1100529" y="-433575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1"/>
          <p:cNvGrpSpPr/>
          <p:nvPr/>
        </p:nvGrpSpPr>
        <p:grpSpPr>
          <a:xfrm>
            <a:off x="1965575" y="342038"/>
            <a:ext cx="6683271" cy="4501253"/>
            <a:chOff x="1965575" y="342038"/>
            <a:chExt cx="6683271" cy="4501253"/>
          </a:xfrm>
        </p:grpSpPr>
        <p:sp>
          <p:nvSpPr>
            <p:cNvPr id="125" name="Google Shape;125;p11"/>
            <p:cNvSpPr/>
            <p:nvPr/>
          </p:nvSpPr>
          <p:spPr>
            <a:xfrm flipH="1">
              <a:off x="8523400" y="207918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6" name="Google Shape;126;p11"/>
            <p:cNvSpPr/>
            <p:nvPr/>
          </p:nvSpPr>
          <p:spPr>
            <a:xfrm flipH="1">
              <a:off x="2231475" y="471728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7" name="Google Shape;127;p11"/>
            <p:cNvSpPr/>
            <p:nvPr/>
          </p:nvSpPr>
          <p:spPr>
            <a:xfrm flipH="1">
              <a:off x="1965575" y="34203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28" name="Google Shape;128;p11"/>
          <p:cNvSpPr/>
          <p:nvPr/>
        </p:nvSpPr>
        <p:spPr>
          <a:xfrm rot="6880749">
            <a:off x="132366" y="30055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10136053">
            <a:off x="7380663" y="-371636"/>
            <a:ext cx="2349632" cy="2586241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2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 txBox="1">
            <a:spLocks noGrp="1"/>
          </p:cNvSpPr>
          <p:nvPr>
            <p:ph type="subTitle" idx="1"/>
          </p:nvPr>
        </p:nvSpPr>
        <p:spPr>
          <a:xfrm>
            <a:off x="3577375" y="1473637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title" hasCustomPrompt="1"/>
          </p:nvPr>
        </p:nvSpPr>
        <p:spPr>
          <a:xfrm>
            <a:off x="3577375" y="7191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2"/>
          </p:nvPr>
        </p:nvSpPr>
        <p:spPr>
          <a:xfrm>
            <a:off x="3577375" y="2759562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title" idx="3" hasCustomPrompt="1"/>
          </p:nvPr>
        </p:nvSpPr>
        <p:spPr>
          <a:xfrm>
            <a:off x="3577375" y="20050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4"/>
          </p:nvPr>
        </p:nvSpPr>
        <p:spPr>
          <a:xfrm>
            <a:off x="3577375" y="4045487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title" idx="5" hasCustomPrompt="1"/>
          </p:nvPr>
        </p:nvSpPr>
        <p:spPr>
          <a:xfrm>
            <a:off x="3577375" y="32909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8"/>
          <p:cNvSpPr/>
          <p:nvPr/>
        </p:nvSpPr>
        <p:spPr>
          <a:xfrm rot="10800000" flipH="1">
            <a:off x="-731400" y="3346912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6593123" y="-269900"/>
            <a:ext cx="3630536" cy="1790991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 rot="6107985">
            <a:off x="-403365" y="-622833"/>
            <a:ext cx="2327121" cy="2561463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 rot="-7703996" flipH="1">
            <a:off x="8068699" y="2953827"/>
            <a:ext cx="1048010" cy="3682735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8"/>
          <p:cNvGrpSpPr/>
          <p:nvPr/>
        </p:nvGrpSpPr>
        <p:grpSpPr>
          <a:xfrm>
            <a:off x="458035" y="195187"/>
            <a:ext cx="8324985" cy="2815683"/>
            <a:chOff x="458035" y="195187"/>
            <a:chExt cx="8324985" cy="2815683"/>
          </a:xfrm>
        </p:grpSpPr>
        <p:grpSp>
          <p:nvGrpSpPr>
            <p:cNvPr id="212" name="Google Shape;212;p18"/>
            <p:cNvGrpSpPr/>
            <p:nvPr/>
          </p:nvGrpSpPr>
          <p:grpSpPr>
            <a:xfrm rot="5149043" flipH="1">
              <a:off x="470842" y="2763520"/>
              <a:ext cx="234196" cy="243377"/>
              <a:chOff x="3488225" y="2800475"/>
              <a:chExt cx="98850" cy="102725"/>
            </a:xfrm>
          </p:grpSpPr>
          <p:sp>
            <p:nvSpPr>
              <p:cNvPr id="213" name="Google Shape;213;p18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8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217;p18"/>
            <p:cNvSpPr/>
            <p:nvPr/>
          </p:nvSpPr>
          <p:spPr>
            <a:xfrm rot="-2700000" flipH="1">
              <a:off x="6198711" y="255862"/>
              <a:ext cx="300063" cy="310100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 rot="-858095" flipH="1">
              <a:off x="8643955" y="14648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7"/>
          <p:cNvSpPr/>
          <p:nvPr/>
        </p:nvSpPr>
        <p:spPr>
          <a:xfrm>
            <a:off x="-1430374" y="2161873"/>
            <a:ext cx="4525462" cy="3121539"/>
          </a:xfrm>
          <a:custGeom>
            <a:avLst/>
            <a:gdLst/>
            <a:ahLst/>
            <a:cxnLst/>
            <a:rect l="l" t="t" r="r" b="b"/>
            <a:pathLst>
              <a:path w="73272" h="50541" extrusionOk="0">
                <a:moveTo>
                  <a:pt x="2724" y="1"/>
                </a:moveTo>
                <a:cubicBezTo>
                  <a:pt x="1816" y="1"/>
                  <a:pt x="907" y="49"/>
                  <a:pt x="1" y="142"/>
                </a:cubicBezTo>
                <a:lnTo>
                  <a:pt x="1" y="50541"/>
                </a:lnTo>
                <a:lnTo>
                  <a:pt x="73272" y="50541"/>
                </a:lnTo>
                <a:cubicBezTo>
                  <a:pt x="72689" y="49707"/>
                  <a:pt x="71998" y="48957"/>
                  <a:pt x="71260" y="48302"/>
                </a:cubicBezTo>
                <a:cubicBezTo>
                  <a:pt x="68760" y="46159"/>
                  <a:pt x="65592" y="45004"/>
                  <a:pt x="62402" y="44195"/>
                </a:cubicBezTo>
                <a:cubicBezTo>
                  <a:pt x="58103" y="43087"/>
                  <a:pt x="53674" y="42492"/>
                  <a:pt x="49233" y="42433"/>
                </a:cubicBezTo>
                <a:cubicBezTo>
                  <a:pt x="48951" y="42430"/>
                  <a:pt x="48667" y="42428"/>
                  <a:pt x="48382" y="42428"/>
                </a:cubicBezTo>
                <a:cubicBezTo>
                  <a:pt x="47194" y="42428"/>
                  <a:pt x="45986" y="42449"/>
                  <a:pt x="44779" y="42449"/>
                </a:cubicBezTo>
                <a:cubicBezTo>
                  <a:pt x="40457" y="42449"/>
                  <a:pt x="36136" y="42183"/>
                  <a:pt x="32696" y="39742"/>
                </a:cubicBezTo>
                <a:cubicBezTo>
                  <a:pt x="28731" y="36908"/>
                  <a:pt x="27016" y="31848"/>
                  <a:pt x="26207" y="27050"/>
                </a:cubicBezTo>
                <a:cubicBezTo>
                  <a:pt x="25409" y="22240"/>
                  <a:pt x="25230" y="17227"/>
                  <a:pt x="23290" y="12738"/>
                </a:cubicBezTo>
                <a:cubicBezTo>
                  <a:pt x="20599" y="6523"/>
                  <a:pt x="14586" y="2011"/>
                  <a:pt x="7978" y="558"/>
                </a:cubicBezTo>
                <a:cubicBezTo>
                  <a:pt x="6249" y="181"/>
                  <a:pt x="4488" y="1"/>
                  <a:pt x="27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5542303" y="-419675"/>
            <a:ext cx="4614140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"/>
          <p:cNvSpPr/>
          <p:nvPr/>
        </p:nvSpPr>
        <p:spPr>
          <a:xfrm rot="5097168">
            <a:off x="-528768" y="-517858"/>
            <a:ext cx="2327087" cy="2561425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"/>
          <p:cNvSpPr/>
          <p:nvPr/>
        </p:nvSpPr>
        <p:spPr>
          <a:xfrm rot="-7069881" flipH="1">
            <a:off x="7982979" y="2786120"/>
            <a:ext cx="1048019" cy="3682769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"/>
          <p:cNvSpPr/>
          <p:nvPr/>
        </p:nvSpPr>
        <p:spPr>
          <a:xfrm rot="858095">
            <a:off x="485178" y="3735442"/>
            <a:ext cx="125447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37" name="Google Shape;337;p27"/>
          <p:cNvSpPr/>
          <p:nvPr/>
        </p:nvSpPr>
        <p:spPr>
          <a:xfrm rot="-2700000">
            <a:off x="8550196" y="2888601"/>
            <a:ext cx="300040" cy="310100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2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32"/>
          <p:cNvSpPr txBox="1">
            <a:spLocks noGrp="1"/>
          </p:cNvSpPr>
          <p:nvPr>
            <p:ph type="title" idx="2"/>
          </p:nvPr>
        </p:nvSpPr>
        <p:spPr>
          <a:xfrm>
            <a:off x="720025" y="29963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5" name="Google Shape;415;p32"/>
          <p:cNvSpPr txBox="1">
            <a:spLocks noGrp="1"/>
          </p:cNvSpPr>
          <p:nvPr>
            <p:ph type="subTitle" idx="1"/>
          </p:nvPr>
        </p:nvSpPr>
        <p:spPr>
          <a:xfrm>
            <a:off x="720015" y="3270538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6" name="Google Shape;416;p32"/>
          <p:cNvSpPr txBox="1">
            <a:spLocks noGrp="1"/>
          </p:cNvSpPr>
          <p:nvPr>
            <p:ph type="title" idx="3"/>
          </p:nvPr>
        </p:nvSpPr>
        <p:spPr>
          <a:xfrm>
            <a:off x="720025" y="17354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7" name="Google Shape;417;p32"/>
          <p:cNvSpPr txBox="1">
            <a:spLocks noGrp="1"/>
          </p:cNvSpPr>
          <p:nvPr>
            <p:ph type="subTitle" idx="4"/>
          </p:nvPr>
        </p:nvSpPr>
        <p:spPr>
          <a:xfrm>
            <a:off x="720015" y="2004559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8" name="Google Shape;418;p32"/>
          <p:cNvSpPr txBox="1">
            <a:spLocks noGrp="1"/>
          </p:cNvSpPr>
          <p:nvPr>
            <p:ph type="title" idx="5"/>
          </p:nvPr>
        </p:nvSpPr>
        <p:spPr>
          <a:xfrm>
            <a:off x="3215275" y="17354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9" name="Google Shape;419;p32"/>
          <p:cNvSpPr txBox="1">
            <a:spLocks noGrp="1"/>
          </p:cNvSpPr>
          <p:nvPr>
            <p:ph type="subTitle" idx="6"/>
          </p:nvPr>
        </p:nvSpPr>
        <p:spPr>
          <a:xfrm>
            <a:off x="3215275" y="2004525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0" name="Google Shape;420;p32"/>
          <p:cNvSpPr txBox="1">
            <a:spLocks noGrp="1"/>
          </p:cNvSpPr>
          <p:nvPr>
            <p:ph type="title" idx="7"/>
          </p:nvPr>
        </p:nvSpPr>
        <p:spPr>
          <a:xfrm>
            <a:off x="3215275" y="29963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" name="Google Shape;421;p32"/>
          <p:cNvSpPr txBox="1">
            <a:spLocks noGrp="1"/>
          </p:cNvSpPr>
          <p:nvPr>
            <p:ph type="subTitle" idx="8"/>
          </p:nvPr>
        </p:nvSpPr>
        <p:spPr>
          <a:xfrm>
            <a:off x="3215275" y="3269350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2" name="Google Shape;422;p32"/>
          <p:cNvSpPr/>
          <p:nvPr/>
        </p:nvSpPr>
        <p:spPr>
          <a:xfrm rot="10800000">
            <a:off x="3628950" y="3208537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-952779" y="-432087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rot="-1120044">
            <a:off x="-378175" y="3175036"/>
            <a:ext cx="2545356" cy="2801751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rot="840257">
            <a:off x="7516962" y="-513585"/>
            <a:ext cx="2821439" cy="1531106"/>
          </a:xfrm>
          <a:custGeom>
            <a:avLst/>
            <a:gdLst/>
            <a:ahLst/>
            <a:cxnLst/>
            <a:rect l="l" t="t" r="r" b="b"/>
            <a:pathLst>
              <a:path w="51912" h="28171" fill="none" extrusionOk="0">
                <a:moveTo>
                  <a:pt x="3382" y="1"/>
                </a:moveTo>
                <a:cubicBezTo>
                  <a:pt x="1060" y="2465"/>
                  <a:pt x="0" y="6204"/>
                  <a:pt x="1120" y="9406"/>
                </a:cubicBezTo>
                <a:cubicBezTo>
                  <a:pt x="2215" y="12609"/>
                  <a:pt x="5656" y="14967"/>
                  <a:pt x="9002" y="14467"/>
                </a:cubicBezTo>
                <a:cubicBezTo>
                  <a:pt x="11669" y="14062"/>
                  <a:pt x="13800" y="12097"/>
                  <a:pt x="15645" y="10133"/>
                </a:cubicBezTo>
                <a:cubicBezTo>
                  <a:pt x="16110" y="9645"/>
                  <a:pt x="16586" y="9109"/>
                  <a:pt x="16717" y="8442"/>
                </a:cubicBezTo>
                <a:cubicBezTo>
                  <a:pt x="16860" y="7763"/>
                  <a:pt x="16538" y="6966"/>
                  <a:pt x="15871" y="6811"/>
                </a:cubicBezTo>
                <a:cubicBezTo>
                  <a:pt x="15526" y="6739"/>
                  <a:pt x="15181" y="6847"/>
                  <a:pt x="14859" y="6978"/>
                </a:cubicBezTo>
                <a:cubicBezTo>
                  <a:pt x="11621" y="8299"/>
                  <a:pt x="10121" y="12526"/>
                  <a:pt x="11418" y="15788"/>
                </a:cubicBezTo>
                <a:cubicBezTo>
                  <a:pt x="12716" y="19039"/>
                  <a:pt x="16300" y="21063"/>
                  <a:pt x="19800" y="20944"/>
                </a:cubicBezTo>
                <a:cubicBezTo>
                  <a:pt x="23289" y="20825"/>
                  <a:pt x="26551" y="18812"/>
                  <a:pt x="28647" y="16014"/>
                </a:cubicBezTo>
                <a:cubicBezTo>
                  <a:pt x="29528" y="14848"/>
                  <a:pt x="30242" y="13466"/>
                  <a:pt x="30111" y="12026"/>
                </a:cubicBezTo>
                <a:cubicBezTo>
                  <a:pt x="29992" y="10585"/>
                  <a:pt x="28742" y="9168"/>
                  <a:pt x="27301" y="9299"/>
                </a:cubicBezTo>
                <a:cubicBezTo>
                  <a:pt x="26563" y="9371"/>
                  <a:pt x="25908" y="9799"/>
                  <a:pt x="25396" y="10347"/>
                </a:cubicBezTo>
                <a:cubicBezTo>
                  <a:pt x="24230" y="11514"/>
                  <a:pt x="23610" y="13121"/>
                  <a:pt x="23372" y="14764"/>
                </a:cubicBezTo>
                <a:cubicBezTo>
                  <a:pt x="22837" y="18241"/>
                  <a:pt x="23991" y="21968"/>
                  <a:pt x="26480" y="24480"/>
                </a:cubicBezTo>
                <a:cubicBezTo>
                  <a:pt x="28968" y="26980"/>
                  <a:pt x="32731" y="28171"/>
                  <a:pt x="36183" y="27492"/>
                </a:cubicBezTo>
                <a:cubicBezTo>
                  <a:pt x="38243" y="27075"/>
                  <a:pt x="40124" y="26063"/>
                  <a:pt x="41875" y="24885"/>
                </a:cubicBezTo>
                <a:cubicBezTo>
                  <a:pt x="45899" y="22194"/>
                  <a:pt x="49340" y="18622"/>
                  <a:pt x="51912" y="145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5"/>
          <p:cNvSpPr/>
          <p:nvPr/>
        </p:nvSpPr>
        <p:spPr>
          <a:xfrm rot="10800000">
            <a:off x="3776350" y="3342837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5"/>
          <p:cNvSpPr/>
          <p:nvPr/>
        </p:nvSpPr>
        <p:spPr>
          <a:xfrm rot="10800000" flipH="1">
            <a:off x="-356400" y="-38167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5"/>
          <p:cNvSpPr/>
          <p:nvPr/>
        </p:nvSpPr>
        <p:spPr>
          <a:xfrm rot="6880749">
            <a:off x="11116" y="28518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/>
          <p:nvPr/>
        </p:nvSpPr>
        <p:spPr>
          <a:xfrm rot="10136049">
            <a:off x="7300554" y="-503839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5"/>
          <p:cNvSpPr/>
          <p:nvPr/>
        </p:nvSpPr>
        <p:spPr>
          <a:xfrm flipH="1">
            <a:off x="7997138" y="39915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79" name="Google Shape;479;p35"/>
          <p:cNvSpPr/>
          <p:nvPr/>
        </p:nvSpPr>
        <p:spPr>
          <a:xfrm rot="-2422766" flipH="1">
            <a:off x="7508891" y="417782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35"/>
          <p:cNvGrpSpPr/>
          <p:nvPr/>
        </p:nvGrpSpPr>
        <p:grpSpPr>
          <a:xfrm rot="593359" flipH="1">
            <a:off x="1237603" y="971050"/>
            <a:ext cx="234196" cy="243376"/>
            <a:chOff x="3488225" y="2800475"/>
            <a:chExt cx="98850" cy="102725"/>
          </a:xfrm>
        </p:grpSpPr>
        <p:sp>
          <p:nvSpPr>
            <p:cNvPr id="481" name="Google Shape;481;p35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35"/>
          <p:cNvSpPr/>
          <p:nvPr/>
        </p:nvSpPr>
        <p:spPr>
          <a:xfrm flipH="1">
            <a:off x="1808138" y="673775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486" name="Google Shape;486;p35"/>
          <p:cNvGrpSpPr/>
          <p:nvPr/>
        </p:nvGrpSpPr>
        <p:grpSpPr>
          <a:xfrm rot="-3453141" flipH="1">
            <a:off x="7858582" y="640142"/>
            <a:ext cx="462808" cy="412663"/>
            <a:chOff x="2811050" y="2544800"/>
            <a:chExt cx="156900" cy="139900"/>
          </a:xfrm>
        </p:grpSpPr>
        <p:sp>
          <p:nvSpPr>
            <p:cNvPr id="487" name="Google Shape;487;p35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/>
          <p:nvPr/>
        </p:nvSpPr>
        <p:spPr>
          <a:xfrm rot="10800000" flipH="1">
            <a:off x="-318200" y="2998074"/>
            <a:ext cx="3570786" cy="3423076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6299025" y="-410900"/>
            <a:ext cx="3327077" cy="228579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110025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95" name="Google Shape;495;p36"/>
          <p:cNvSpPr/>
          <p:nvPr/>
        </p:nvSpPr>
        <p:spPr>
          <a:xfrm rot="8303580">
            <a:off x="-781675" y="-331315"/>
            <a:ext cx="2864342" cy="1067524"/>
          </a:xfrm>
          <a:custGeom>
            <a:avLst/>
            <a:gdLst/>
            <a:ahLst/>
            <a:cxnLst/>
            <a:rect l="l" t="t" r="r" b="b"/>
            <a:pathLst>
              <a:path w="40446" h="15074" fill="none" extrusionOk="0">
                <a:moveTo>
                  <a:pt x="0" y="11144"/>
                </a:moveTo>
                <a:cubicBezTo>
                  <a:pt x="0" y="7977"/>
                  <a:pt x="1215" y="4822"/>
                  <a:pt x="3334" y="2477"/>
                </a:cubicBezTo>
                <a:cubicBezTo>
                  <a:pt x="3906" y="1834"/>
                  <a:pt x="4584" y="1238"/>
                  <a:pt x="5406" y="1024"/>
                </a:cubicBezTo>
                <a:cubicBezTo>
                  <a:pt x="7418" y="524"/>
                  <a:pt x="9228" y="2488"/>
                  <a:pt x="9930" y="4453"/>
                </a:cubicBezTo>
                <a:cubicBezTo>
                  <a:pt x="10835" y="7025"/>
                  <a:pt x="10716" y="9942"/>
                  <a:pt x="9621" y="12430"/>
                </a:cubicBezTo>
                <a:cubicBezTo>
                  <a:pt x="9287" y="13156"/>
                  <a:pt x="8608" y="13942"/>
                  <a:pt x="7870" y="13668"/>
                </a:cubicBezTo>
                <a:cubicBezTo>
                  <a:pt x="7370" y="13454"/>
                  <a:pt x="7192" y="12847"/>
                  <a:pt x="7120" y="12311"/>
                </a:cubicBezTo>
                <a:cubicBezTo>
                  <a:pt x="6561" y="8311"/>
                  <a:pt x="8311" y="4048"/>
                  <a:pt x="11526" y="1595"/>
                </a:cubicBezTo>
                <a:cubicBezTo>
                  <a:pt x="12716" y="679"/>
                  <a:pt x="14157" y="0"/>
                  <a:pt x="15645" y="167"/>
                </a:cubicBezTo>
                <a:cubicBezTo>
                  <a:pt x="17264" y="321"/>
                  <a:pt x="18645" y="1512"/>
                  <a:pt x="19407" y="2965"/>
                </a:cubicBezTo>
                <a:cubicBezTo>
                  <a:pt x="20169" y="4405"/>
                  <a:pt x="20360" y="6072"/>
                  <a:pt x="20360" y="7703"/>
                </a:cubicBezTo>
                <a:cubicBezTo>
                  <a:pt x="20348" y="9632"/>
                  <a:pt x="20038" y="11656"/>
                  <a:pt x="18860" y="13180"/>
                </a:cubicBezTo>
                <a:cubicBezTo>
                  <a:pt x="18729" y="13359"/>
                  <a:pt x="18574" y="13526"/>
                  <a:pt x="18384" y="13621"/>
                </a:cubicBezTo>
                <a:cubicBezTo>
                  <a:pt x="17633" y="13930"/>
                  <a:pt x="17062" y="12918"/>
                  <a:pt x="16955" y="12109"/>
                </a:cubicBezTo>
                <a:cubicBezTo>
                  <a:pt x="16514" y="9001"/>
                  <a:pt x="17324" y="5739"/>
                  <a:pt x="19157" y="3179"/>
                </a:cubicBezTo>
                <a:cubicBezTo>
                  <a:pt x="20360" y="1488"/>
                  <a:pt x="22253" y="12"/>
                  <a:pt x="24337" y="179"/>
                </a:cubicBezTo>
                <a:cubicBezTo>
                  <a:pt x="26373" y="345"/>
                  <a:pt x="27980" y="2048"/>
                  <a:pt x="28861" y="3893"/>
                </a:cubicBezTo>
                <a:cubicBezTo>
                  <a:pt x="30314" y="6965"/>
                  <a:pt x="30290" y="10680"/>
                  <a:pt x="28766" y="13716"/>
                </a:cubicBezTo>
                <a:cubicBezTo>
                  <a:pt x="28444" y="14359"/>
                  <a:pt x="27873" y="15073"/>
                  <a:pt x="27158" y="14942"/>
                </a:cubicBezTo>
                <a:cubicBezTo>
                  <a:pt x="26754" y="14871"/>
                  <a:pt x="26456" y="14538"/>
                  <a:pt x="26254" y="14192"/>
                </a:cubicBezTo>
                <a:cubicBezTo>
                  <a:pt x="25063" y="12323"/>
                  <a:pt x="25706" y="9751"/>
                  <a:pt x="27051" y="7989"/>
                </a:cubicBezTo>
                <a:cubicBezTo>
                  <a:pt x="29111" y="5322"/>
                  <a:pt x="33064" y="4001"/>
                  <a:pt x="36005" y="5655"/>
                </a:cubicBezTo>
                <a:cubicBezTo>
                  <a:pt x="38779" y="7227"/>
                  <a:pt x="39755" y="10716"/>
                  <a:pt x="40446" y="1383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6"/>
          <p:cNvSpPr/>
          <p:nvPr/>
        </p:nvSpPr>
        <p:spPr>
          <a:xfrm rot="-6165556">
            <a:off x="7507314" y="3576107"/>
            <a:ext cx="1846936" cy="2032924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"/>
          <p:cNvSpPr/>
          <p:nvPr/>
        </p:nvSpPr>
        <p:spPr>
          <a:xfrm rot="-2422766" flipH="1">
            <a:off x="7700291" y="440807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6"/>
          <p:cNvGrpSpPr/>
          <p:nvPr/>
        </p:nvGrpSpPr>
        <p:grpSpPr>
          <a:xfrm rot="593359" flipH="1">
            <a:off x="620153" y="3916350"/>
            <a:ext cx="234196" cy="243376"/>
            <a:chOff x="3488225" y="2800475"/>
            <a:chExt cx="98850" cy="102725"/>
          </a:xfrm>
        </p:grpSpPr>
        <p:sp>
          <p:nvSpPr>
            <p:cNvPr id="499" name="Google Shape;499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6"/>
          <p:cNvGrpSpPr/>
          <p:nvPr/>
        </p:nvGrpSpPr>
        <p:grpSpPr>
          <a:xfrm rot="-485515" flipH="1">
            <a:off x="738858" y="930279"/>
            <a:ext cx="462803" cy="412659"/>
            <a:chOff x="2811050" y="2544800"/>
            <a:chExt cx="156900" cy="139900"/>
          </a:xfrm>
        </p:grpSpPr>
        <p:sp>
          <p:nvSpPr>
            <p:cNvPr id="504" name="Google Shape;504;p36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36"/>
          <p:cNvSpPr/>
          <p:nvPr/>
        </p:nvSpPr>
        <p:spPr>
          <a:xfrm>
            <a:off x="1225700" y="5669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507" name="Google Shape;507;p36"/>
          <p:cNvSpPr/>
          <p:nvPr/>
        </p:nvSpPr>
        <p:spPr>
          <a:xfrm rot="-432629" flipH="1">
            <a:off x="1243959" y="3726894"/>
            <a:ext cx="300067" cy="310092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6"/>
          <p:cNvSpPr/>
          <p:nvPr/>
        </p:nvSpPr>
        <p:spPr>
          <a:xfrm>
            <a:off x="831030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509" name="Google Shape;509;p36"/>
          <p:cNvGrpSpPr/>
          <p:nvPr/>
        </p:nvGrpSpPr>
        <p:grpSpPr>
          <a:xfrm rot="-1412188" flipH="1">
            <a:off x="7508997" y="508269"/>
            <a:ext cx="234196" cy="243376"/>
            <a:chOff x="3488225" y="2800475"/>
            <a:chExt cx="98850" cy="102725"/>
          </a:xfrm>
        </p:grpSpPr>
        <p:sp>
          <p:nvSpPr>
            <p:cNvPr id="510" name="Google Shape;510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6"/>
          <p:cNvSpPr/>
          <p:nvPr/>
        </p:nvSpPr>
        <p:spPr>
          <a:xfrm>
            <a:off x="7899838" y="8997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01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875" y="447650"/>
            <a:ext cx="772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875" y="1152475"/>
            <a:ext cx="772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4" r:id="rId4"/>
    <p:sldLayoutId id="2147483673" r:id="rId5"/>
    <p:sldLayoutId id="2147483678" r:id="rId6"/>
    <p:sldLayoutId id="2147483681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4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35" y="-222533"/>
            <a:ext cx="7681626" cy="1774090"/>
          </a:xfrm>
          <a:prstGeom prst="rect">
            <a:avLst/>
          </a:prstGeom>
        </p:spPr>
      </p:pic>
      <p:sp>
        <p:nvSpPr>
          <p:cNvPr id="109" name="Google Shape;1846;p56"/>
          <p:cNvSpPr txBox="1">
            <a:spLocks noGrp="1"/>
          </p:cNvSpPr>
          <p:nvPr>
            <p:ph type="subTitle" idx="1"/>
          </p:nvPr>
        </p:nvSpPr>
        <p:spPr>
          <a:xfrm>
            <a:off x="373708" y="1412326"/>
            <a:ext cx="3431359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2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663" y="1551557"/>
            <a:ext cx="4628294" cy="3034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708" y="2462738"/>
            <a:ext cx="36537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latin typeface="+mj-lt"/>
              </a:rPr>
              <a:t>Theo Live Science, Hệ Mặt trời bao gồm 8 hành tinh: Sao Thủy, sao Kim, Trái đất, sao Hỏa, sao Mộc, sao Thổ, sao Thiên Vương và sao Hải Vương. 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46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9" name="Google Shape;3664;p79"/>
          <p:cNvSpPr/>
          <p:nvPr/>
        </p:nvSpPr>
        <p:spPr>
          <a:xfrm>
            <a:off x="430521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A2729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666;p79"/>
          <p:cNvSpPr/>
          <p:nvPr/>
        </p:nvSpPr>
        <p:spPr>
          <a:xfrm>
            <a:off x="2554176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76AEA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hcst</a:t>
            </a:r>
            <a:endParaRPr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672;p79"/>
          <p:cNvSpPr/>
          <p:nvPr/>
        </p:nvSpPr>
        <p:spPr>
          <a:xfrm>
            <a:off x="5001325" y="192735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CA7A8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158" y="2706379"/>
            <a:ext cx="1470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4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4438" y="2706379"/>
            <a:ext cx="1729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1914" y="2918637"/>
            <a:ext cx="1498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kern="1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>
          <a:extLst>
            <a:ext uri="{FF2B5EF4-FFF2-40B4-BE49-F238E27FC236}">
              <a16:creationId xmlns:a16="http://schemas.microsoft.com/office/drawing/2014/main" id="{1B55251A-B873-8340-65A6-ED78C12E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93690E4E-49E7-DBE4-0EE5-60F10513C9CA}"/>
              </a:ext>
            </a:extLst>
          </p:cNvPr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Google Shape;1846;p56">
            <a:extLst>
              <a:ext uri="{FF2B5EF4-FFF2-40B4-BE49-F238E27FC236}">
                <a16:creationId xmlns:a16="http://schemas.microsoft.com/office/drawing/2014/main" id="{866B4ACA-1AEA-4933-14C1-118A5FDD8ABE}"/>
              </a:ext>
            </a:extLst>
          </p:cNvPr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4DA65-ECCA-A09E-C1D4-40C85F5E1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161" y="147979"/>
            <a:ext cx="2316681" cy="1457070"/>
          </a:xfrm>
          <a:prstGeom prst="rect">
            <a:avLst/>
          </a:prstGeom>
        </p:spPr>
      </p:pic>
      <p:sp>
        <p:nvSpPr>
          <p:cNvPr id="12" name="Google Shape;233;p15">
            <a:extLst>
              <a:ext uri="{FF2B5EF4-FFF2-40B4-BE49-F238E27FC236}">
                <a16:creationId xmlns:a16="http://schemas.microsoft.com/office/drawing/2014/main" id="{31F64AC4-31DB-9B58-1564-F47F8CCF22D3}"/>
              </a:ext>
            </a:extLst>
          </p:cNvPr>
          <p:cNvSpPr/>
          <p:nvPr/>
        </p:nvSpPr>
        <p:spPr>
          <a:xfrm>
            <a:off x="552816" y="1393574"/>
            <a:ext cx="5745241" cy="7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chốn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buSzPts val="2800"/>
              <a:buFont typeface="Cambria"/>
              <a:buNone/>
            </a:pP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3" name="Google Shape;234;p15">
            <a:extLst>
              <a:ext uri="{FF2B5EF4-FFF2-40B4-BE49-F238E27FC236}">
                <a16:creationId xmlns:a16="http://schemas.microsoft.com/office/drawing/2014/main" id="{4ED9EE4F-CA64-BED9-AEBF-16F89477EB30}"/>
              </a:ext>
            </a:extLst>
          </p:cNvPr>
          <p:cNvSpPr/>
          <p:nvPr/>
        </p:nvSpPr>
        <p:spPr>
          <a:xfrm>
            <a:off x="552815" y="2303447"/>
            <a:ext cx="5745241" cy="113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đầy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nửa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chiều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</a:p>
          <a:p>
            <a:pPr algn="just">
              <a:buSzPts val="2800"/>
              <a:buFont typeface="Cambria"/>
              <a:buNone/>
            </a:pP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quát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ở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4" name="Google Shape;235;p15">
            <a:extLst>
              <a:ext uri="{FF2B5EF4-FFF2-40B4-BE49-F238E27FC236}">
                <a16:creationId xmlns:a16="http://schemas.microsoft.com/office/drawing/2014/main" id="{ABEF6605-C369-BCC4-4137-3575E0765AED}"/>
              </a:ext>
            </a:extLst>
          </p:cNvPr>
          <p:cNvSpPr/>
          <p:nvPr/>
        </p:nvSpPr>
        <p:spPr>
          <a:xfrm>
            <a:off x="552815" y="3551878"/>
            <a:ext cx="5745241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buSzPts val="2800"/>
              <a:buFont typeface="Cambria"/>
              <a:buNone/>
            </a:pP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D0F8BA0-8355-BDC3-C0A2-AD46AE6B1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8773" y="1012261"/>
            <a:ext cx="1625282" cy="1719262"/>
          </a:xfrm>
          <a:prstGeom prst="rect">
            <a:avLst/>
          </a:prstGeom>
        </p:spPr>
      </p:pic>
      <p:pic>
        <p:nvPicPr>
          <p:cNvPr id="16" name="Google Shape;236;p15" descr="Há hốc miệng trước hình ảnh bạn chưa từng thấy của dải Ngân hà">
            <a:extLst>
              <a:ext uri="{FF2B5EF4-FFF2-40B4-BE49-F238E27FC236}">
                <a16:creationId xmlns:a16="http://schemas.microsoft.com/office/drawing/2014/main" id="{A0AC9BDF-0AC5-066C-8B47-B6BD3CEFB0F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8678" y="1056460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09B51C2-8F37-73B8-87F1-8C55D8832E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62840" y="2633919"/>
            <a:ext cx="1625282" cy="1719262"/>
          </a:xfrm>
          <a:prstGeom prst="rect">
            <a:avLst/>
          </a:prstGeom>
        </p:spPr>
      </p:pic>
      <p:pic>
        <p:nvPicPr>
          <p:cNvPr id="18" name="Google Shape;211;p12">
            <a:extLst>
              <a:ext uri="{FF2B5EF4-FFF2-40B4-BE49-F238E27FC236}">
                <a16:creationId xmlns:a16="http://schemas.microsoft.com/office/drawing/2014/main" id="{0F4B8248-A72F-16AD-6B9E-A5062B1F299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2840" y="2714439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16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7" name="Google Shape;3674;p79"/>
          <p:cNvSpPr/>
          <p:nvPr/>
        </p:nvSpPr>
        <p:spPr>
          <a:xfrm>
            <a:off x="759796" y="1989984"/>
            <a:ext cx="3228267" cy="754200"/>
          </a:xfrm>
          <a:prstGeom prst="roundRect">
            <a:avLst>
              <a:gd name="adj" fmla="val 16667"/>
            </a:avLst>
          </a:prstGeom>
          <a:solidFill>
            <a:srgbClr val="D9B92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796" y="2948887"/>
            <a:ext cx="7777537" cy="161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7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lổ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79928" y="1206977"/>
            <a:ext cx="1625282" cy="1719262"/>
          </a:xfrm>
          <a:prstGeom prst="rect">
            <a:avLst/>
          </a:prstGeom>
        </p:spPr>
      </p:pic>
      <p:pic>
        <p:nvPicPr>
          <p:cNvPr id="19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9928" y="1287497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46859" y="1206977"/>
            <a:ext cx="1625282" cy="1719262"/>
          </a:xfrm>
          <a:prstGeom prst="rect">
            <a:avLst/>
          </a:prstGeom>
        </p:spPr>
      </p:pic>
      <p:pic>
        <p:nvPicPr>
          <p:cNvPr id="21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6764" y="1251176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84" y="195409"/>
            <a:ext cx="6792035" cy="1506471"/>
          </a:xfrm>
          <a:prstGeom prst="rect">
            <a:avLst/>
          </a:prstGeom>
        </p:spPr>
      </p:pic>
      <p:grpSp>
        <p:nvGrpSpPr>
          <p:cNvPr id="20" name="Google Shape;419;p35"/>
          <p:cNvGrpSpPr/>
          <p:nvPr/>
        </p:nvGrpSpPr>
        <p:grpSpPr>
          <a:xfrm>
            <a:off x="505517" y="1804183"/>
            <a:ext cx="8119250" cy="2336993"/>
            <a:chOff x="251630" y="1336431"/>
            <a:chExt cx="10825660" cy="3115991"/>
          </a:xfrm>
        </p:grpSpPr>
        <p:sp>
          <p:nvSpPr>
            <p:cNvPr id="21" name="Google Shape;420;p35"/>
            <p:cNvSpPr/>
            <p:nvPr/>
          </p:nvSpPr>
          <p:spPr>
            <a:xfrm>
              <a:off x="251630" y="1336431"/>
              <a:ext cx="2208308" cy="311599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21;p35"/>
            <p:cNvSpPr txBox="1"/>
            <p:nvPr/>
          </p:nvSpPr>
          <p:spPr>
            <a:xfrm>
              <a:off x="288913" y="1401110"/>
              <a:ext cx="2078949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Hai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nhân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vật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bay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đến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thánh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Hy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Lạp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trên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con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ngựa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Thần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Thoại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3" name="Google Shape;422;p35"/>
            <p:cNvSpPr/>
            <p:nvPr/>
          </p:nvSpPr>
          <p:spPr>
            <a:xfrm>
              <a:off x="2557478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423;p35"/>
            <p:cNvSpPr txBox="1"/>
            <p:nvPr/>
          </p:nvSpPr>
          <p:spPr>
            <a:xfrm>
              <a:off x="2434189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5" name="Google Shape;424;p35"/>
            <p:cNvSpPr/>
            <p:nvPr/>
          </p:nvSpPr>
          <p:spPr>
            <a:xfrm>
              <a:off x="3096682" y="1336431"/>
              <a:ext cx="2208308" cy="31159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25;p35"/>
            <p:cNvSpPr txBox="1"/>
            <p:nvPr/>
          </p:nvSpPr>
          <p:spPr>
            <a:xfrm>
              <a:off x="3161361" y="1401110"/>
              <a:ext cx="2078950" cy="2986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Khám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thánh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hiện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cái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rốn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vũ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trụ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7" name="Google Shape;426;p35"/>
            <p:cNvSpPr/>
            <p:nvPr/>
          </p:nvSpPr>
          <p:spPr>
            <a:xfrm>
              <a:off x="5402533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427;p35"/>
            <p:cNvSpPr txBox="1"/>
            <p:nvPr/>
          </p:nvSpPr>
          <p:spPr>
            <a:xfrm>
              <a:off x="5375135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9" name="Google Shape;428;p35"/>
            <p:cNvSpPr/>
            <p:nvPr/>
          </p:nvSpPr>
          <p:spPr>
            <a:xfrm>
              <a:off x="5955436" y="1336431"/>
              <a:ext cx="2208309" cy="311599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429;p35"/>
            <p:cNvSpPr txBox="1"/>
            <p:nvPr/>
          </p:nvSpPr>
          <p:spPr>
            <a:xfrm>
              <a:off x="6020116" y="1401110"/>
              <a:ext cx="2078950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Thần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Đồng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quay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trở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về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bảo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tàng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mượn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chìa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khóa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31" name="Google Shape;430;p35"/>
            <p:cNvSpPr/>
            <p:nvPr/>
          </p:nvSpPr>
          <p:spPr>
            <a:xfrm>
              <a:off x="8263688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431;p35"/>
            <p:cNvSpPr txBox="1"/>
            <p:nvPr/>
          </p:nvSpPr>
          <p:spPr>
            <a:xfrm>
              <a:off x="8617453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3" name="Google Shape;432;p35"/>
            <p:cNvSpPr/>
            <p:nvPr/>
          </p:nvSpPr>
          <p:spPr>
            <a:xfrm>
              <a:off x="8868983" y="1336431"/>
              <a:ext cx="2208307" cy="31159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433;p35"/>
            <p:cNvSpPr txBox="1"/>
            <p:nvPr/>
          </p:nvSpPr>
          <p:spPr>
            <a:xfrm>
              <a:off x="8933663" y="1401110"/>
              <a:ext cx="2078950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Ba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nhân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vật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vào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được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trung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tâm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vũ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trụ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2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242;p16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0" y="1312257"/>
            <a:ext cx="5383235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7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941" y="123051"/>
            <a:ext cx="6246016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390" r="10219"/>
          <a:stretch/>
        </p:blipFill>
        <p:spPr>
          <a:xfrm>
            <a:off x="0" y="1017095"/>
            <a:ext cx="8814391" cy="43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07224"/>
              </p:ext>
            </p:extLst>
          </p:nvPr>
        </p:nvGraphicFramePr>
        <p:xfrm>
          <a:off x="380144" y="277403"/>
          <a:ext cx="8404260" cy="4725084"/>
        </p:xfrm>
        <a:graphic>
          <a:graphicData uri="http://schemas.openxmlformats.org/drawingml/2006/table">
            <a:tbl>
              <a:tblPr firstRow="1" bandRow="1">
                <a:tableStyleId>{A520C6B9-266E-4E52-BA9C-D8593903D799}</a:tableStyleId>
              </a:tblPr>
              <a:tblGrid>
                <a:gridCol w="234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7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834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chính: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562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7703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Google Shape;353;p28"/>
          <p:cNvSpPr txBox="1"/>
          <p:nvPr/>
        </p:nvSpPr>
        <p:spPr>
          <a:xfrm>
            <a:off x="2794571" y="891592"/>
            <a:ext cx="4315145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353;p28"/>
          <p:cNvSpPr txBox="1"/>
          <p:nvPr/>
        </p:nvSpPr>
        <p:spPr>
          <a:xfrm>
            <a:off x="2794571" y="2533745"/>
            <a:ext cx="4315145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571" y="317348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000" kern="1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nhân vật bay đến</a:t>
            </a: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thánh địa Hy Lạp trên con ngựa Thần Thoại.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thánh địa và phát hiện “rốn vũ trụ”.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Thần Đồng quay trở v</a:t>
            </a: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bảo tàng “mượn chìa khoá”.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53;p28"/>
          <p:cNvSpPr txBox="1"/>
          <p:nvPr/>
        </p:nvSpPr>
        <p:spPr>
          <a:xfrm>
            <a:off x="7294651" y="1469835"/>
            <a:ext cx="1534554" cy="160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353;p28"/>
          <p:cNvSpPr txBox="1"/>
          <p:nvPr/>
        </p:nvSpPr>
        <p:spPr>
          <a:xfrm>
            <a:off x="7294651" y="3077937"/>
            <a:ext cx="1534554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minh 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102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42" y="297712"/>
            <a:ext cx="7595518" cy="96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978" y="1317173"/>
            <a:ext cx="57098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>
                <a:solidFill>
                  <a:srgbClr val="212529"/>
                </a:solidFill>
                <a:latin typeface="+mj-lt"/>
              </a:rPr>
              <a:t>- Hình ảnh không gian vũ trụ bao la, rộng lớn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Một thung lũng thỏm dưới những núi đá cao vời vợi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Cao xanh không có mây , không có mặt trời, chẳng trăng sao, không có gì cả , ngoài một tầng cao hoăm hoắm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Thắp sáng bằng bột lân tinh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88755" y="1317173"/>
            <a:ext cx="2323905" cy="2458282"/>
          </a:xfrm>
          <a:prstGeom prst="rect">
            <a:avLst/>
          </a:prstGeom>
        </p:spPr>
      </p:pic>
      <p:pic>
        <p:nvPicPr>
          <p:cNvPr id="9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2341" y="1355198"/>
            <a:ext cx="2110804" cy="2185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Google Shape;3668;p79"/>
          <p:cNvSpPr/>
          <p:nvPr/>
        </p:nvSpPr>
        <p:spPr>
          <a:xfrm>
            <a:off x="523369" y="3835596"/>
            <a:ext cx="6093187" cy="9066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NT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400" y="1209824"/>
            <a:ext cx="4383404" cy="1182727"/>
          </a:xfrm>
          <a:prstGeom prst="rect">
            <a:avLst/>
          </a:prstGeom>
        </p:spPr>
      </p:pic>
      <p:sp>
        <p:nvSpPr>
          <p:cNvPr id="16" name="Google Shape;3660;p79"/>
          <p:cNvSpPr/>
          <p:nvPr/>
        </p:nvSpPr>
        <p:spPr>
          <a:xfrm>
            <a:off x="3298004" y="2108038"/>
            <a:ext cx="2289618" cy="23932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nhảy không gian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kì diệu đã đưa các nhân vật chính trở lại với khoảng thời gian nào?</a:t>
            </a:r>
            <a:endParaRPr lang="en-US" alt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3666;p79"/>
          <p:cNvSpPr/>
          <p:nvPr/>
        </p:nvSpPr>
        <p:spPr>
          <a:xfrm>
            <a:off x="790013" y="2108038"/>
            <a:ext cx="2302508" cy="2393250"/>
          </a:xfrm>
          <a:prstGeom prst="roundRect">
            <a:avLst>
              <a:gd name="adj" fmla="val 16667"/>
            </a:avLst>
          </a:prstGeom>
          <a:solidFill>
            <a:srgbClr val="76AEA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17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Giuyn Véc-nơ 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miêu tả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Tâm Trái Đất như thế nào? Giữa Tâm Trái Đát với Tâm Vũ Trụ có mối liên hệ gì?</a:t>
            </a:r>
            <a:endParaRPr lang="en-US" altLang="en-US" sz="17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3676;p79"/>
          <p:cNvSpPr/>
          <p:nvPr/>
        </p:nvSpPr>
        <p:spPr>
          <a:xfrm>
            <a:off x="5793105" y="2108038"/>
            <a:ext cx="2436495" cy="239325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Aft>
                <a:spcPct val="0"/>
              </a:spcAft>
              <a:buClrTx/>
              <a:defRPr/>
            </a:pPr>
            <a:r>
              <a:rPr lang="en-US" altLang="en-US" sz="2000" b="1" kern="1200" dirty="0" err="1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kern="1200" dirty="0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000" kern="1200" dirty="0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8917" y="1804101"/>
            <a:ext cx="494502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Giuyn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...”.</a:t>
            </a:r>
          </a:p>
        </p:txBody>
      </p:sp>
      <p:pic>
        <p:nvPicPr>
          <p:cNvPr id="15" name="Google Shape;413;p34" descr="Hình kỳ lân 3d đẹp - Tải hình ảnh con kỳ lân làm hình nền cho máy tí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930" y="1932328"/>
            <a:ext cx="2342679" cy="244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0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95" y="160534"/>
            <a:ext cx="4075309" cy="22821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741" y="160534"/>
            <a:ext cx="4083764" cy="22821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94" y="2577780"/>
            <a:ext cx="4075309" cy="22923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742" y="2577780"/>
            <a:ext cx="4083764" cy="2296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8917" y="1804101"/>
            <a:ext cx="494502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100" kern="120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Google Shape;413;p34" descr="Hình kỳ lân 3d đẹp - Tải hình ảnh con kỳ lân làm hình nền cho máy tí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930" y="1932328"/>
            <a:ext cx="2342679" cy="244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7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235278" y="2104157"/>
            <a:ext cx="496925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4161" y="1702484"/>
            <a:ext cx="1625282" cy="1719262"/>
          </a:xfrm>
          <a:prstGeom prst="rect">
            <a:avLst/>
          </a:prstGeom>
        </p:spPr>
      </p:pic>
      <p:pic>
        <p:nvPicPr>
          <p:cNvPr id="9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4066" y="1746683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0123" y="3138876"/>
            <a:ext cx="1625282" cy="1719262"/>
          </a:xfrm>
          <a:prstGeom prst="rect">
            <a:avLst/>
          </a:prstGeom>
        </p:spPr>
      </p:pic>
      <p:pic>
        <p:nvPicPr>
          <p:cNvPr id="11" name="Google Shape;21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0123" y="3219396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9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98419" y="2034292"/>
            <a:ext cx="4872278" cy="221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Google Shape;379;p30" descr="Giấc Mơ Kỳ Lân Vẽ Tay Psd Minh Họa Hình ảnh | Định dạng hình ảnh PSD  611159667| vn.lovepik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71255"/>
            <a:ext cx="3673132" cy="382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1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sz="1800">
                <a:latin typeface="Arial" panose="020B0604020202020204" pitchFamily="34" charset="0"/>
              </a:rPr>
            </a:b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518" y="1128509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989" y="1602254"/>
            <a:ext cx="3977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vi-VN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long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Spi-nô-sô-rớt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gíp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ti-cớt</a:t>
            </a:r>
            <a:endParaRPr lang="en-US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endParaRPr lang="en-US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7572" y="1402583"/>
            <a:ext cx="44432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xuất hiện hệt như nhân vật trong truyện cổ tích của An-đéc-xen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674" y="3921565"/>
            <a:ext cx="749748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Không gian kì bí, huyền ảo, hấp dẫn của thế giới viễn tưởng.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420789" y="1540433"/>
            <a:ext cx="84725" cy="190058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0824" y="221170"/>
            <a:ext cx="3224760" cy="47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98;p32"/>
          <p:cNvSpPr/>
          <p:nvPr/>
        </p:nvSpPr>
        <p:spPr>
          <a:xfrm>
            <a:off x="758140" y="550520"/>
            <a:ext cx="4526241" cy="1661051"/>
          </a:xfrm>
          <a:prstGeom prst="roundRect">
            <a:avLst>
              <a:gd name="adj" fmla="val 16667"/>
            </a:avLst>
          </a:prstGeom>
          <a:ln w="28575">
            <a:prstDash val="dash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ctr" anchorCtr="0">
            <a:no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thêm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vât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398;p32"/>
          <p:cNvSpPr/>
          <p:nvPr/>
        </p:nvSpPr>
        <p:spPr>
          <a:xfrm>
            <a:off x="758139" y="2576345"/>
            <a:ext cx="4526241" cy="1910595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ctr" anchorCtr="0">
            <a:no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088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242;p16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57" y="1469204"/>
            <a:ext cx="5735853" cy="18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oogle Shape;419;p35"/>
          <p:cNvGrpSpPr/>
          <p:nvPr/>
        </p:nvGrpSpPr>
        <p:grpSpPr>
          <a:xfrm>
            <a:off x="902474" y="1441464"/>
            <a:ext cx="3433222" cy="3121479"/>
            <a:chOff x="3096682" y="1336432"/>
            <a:chExt cx="2343088" cy="3115990"/>
          </a:xfrm>
        </p:grpSpPr>
        <p:sp>
          <p:nvSpPr>
            <p:cNvPr id="25" name="Google Shape;424;p35"/>
            <p:cNvSpPr/>
            <p:nvPr/>
          </p:nvSpPr>
          <p:spPr>
            <a:xfrm>
              <a:off x="3096682" y="1336432"/>
              <a:ext cx="2343088" cy="311599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25;p35"/>
            <p:cNvSpPr txBox="1"/>
            <p:nvPr/>
          </p:nvSpPr>
          <p:spPr>
            <a:xfrm>
              <a:off x="3161360" y="1401110"/>
              <a:ext cx="2278409" cy="2986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 văn phong phú, có nhiều hình ảnh sáng tạo mới lạ.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Lối miêu tả chi tiết, sinh động, mới lạ, cuốn hút người đọc.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triệt để biện pháp nhân hóa để xây dựng nhân vật hấp dẫn.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58" y="368474"/>
            <a:ext cx="2895851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443" y="368474"/>
            <a:ext cx="2889754" cy="1072989"/>
          </a:xfrm>
          <a:prstGeom prst="rect">
            <a:avLst/>
          </a:prstGeom>
        </p:spPr>
      </p:pic>
      <p:sp>
        <p:nvSpPr>
          <p:cNvPr id="36" name="Google Shape;432;p35"/>
          <p:cNvSpPr/>
          <p:nvPr/>
        </p:nvSpPr>
        <p:spPr>
          <a:xfrm>
            <a:off x="4715965" y="1376670"/>
            <a:ext cx="3235733" cy="3121480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433;p35"/>
          <p:cNvSpPr txBox="1"/>
          <p:nvPr/>
        </p:nvSpPr>
        <p:spPr>
          <a:xfrm>
            <a:off x="4715965" y="1304819"/>
            <a:ext cx="3164232" cy="299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Qua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mơ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endParaRPr sz="2200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6381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38;p44"/>
          <p:cNvSpPr txBox="1"/>
          <p:nvPr/>
        </p:nvSpPr>
        <p:spPr>
          <a:xfrm>
            <a:off x="622037" y="393444"/>
            <a:ext cx="8426343" cy="22852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Hãy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tưởng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tượng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hữu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phát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“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bước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nhảy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Viết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đoạn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khoảng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5-7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kê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vê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̀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định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tới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vũ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̣,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Trái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hoặc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hành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).</a:t>
            </a:r>
            <a:endParaRPr sz="24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77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1;p45"/>
          <p:cNvSpPr/>
          <p:nvPr/>
        </p:nvSpPr>
        <p:spPr>
          <a:xfrm>
            <a:off x="322281" y="499634"/>
            <a:ext cx="8410239" cy="42242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	“Ai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thách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ngoài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chính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niềm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say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mê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nghiên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nỗ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lực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ngừng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suốt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20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Hôm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nay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hỏa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luôn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cú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hích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bay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lên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hỏa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choáng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váng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vì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rộng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nhiệt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cực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ran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vệ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mắt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cam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đỏ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trùm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hút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tầm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tồn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rõ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chợt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hoăm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hoắm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do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Trời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!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miệng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kịp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loài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khổng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lồ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bay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tỉnh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phòng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…!”</a:t>
            </a:r>
            <a:endParaRPr sz="1800" i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117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465;p39"/>
          <p:cNvGrpSpPr/>
          <p:nvPr/>
        </p:nvGrpSpPr>
        <p:grpSpPr>
          <a:xfrm>
            <a:off x="-1952806" y="-28976"/>
            <a:ext cx="10633799" cy="5470116"/>
            <a:chOff x="-6125176" y="-937410"/>
            <a:chExt cx="14178398" cy="7293488"/>
          </a:xfrm>
        </p:grpSpPr>
        <p:sp>
          <p:nvSpPr>
            <p:cNvPr id="11" name="Google Shape;466;p39"/>
            <p:cNvSpPr/>
            <p:nvPr/>
          </p:nvSpPr>
          <p:spPr>
            <a:xfrm>
              <a:off x="-6125176" y="-93741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467;p39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468;p39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43800" rIns="43800" bIns="438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Tuổi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trẻ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luôn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cần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những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khao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khát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chinh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phục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khám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những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vùng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đất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mới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.</a:t>
              </a:r>
              <a:endParaRPr sz="20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14" name="Google Shape;469;p39"/>
            <p:cNvSpPr/>
            <p:nvPr/>
          </p:nvSpPr>
          <p:spPr>
            <a:xfrm>
              <a:off x="74777" y="4064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470;p39"/>
            <p:cNvSpPr/>
            <p:nvPr/>
          </p:nvSpPr>
          <p:spPr>
            <a:xfrm>
              <a:off x="1146048" y="2167466"/>
              <a:ext cx="6907174" cy="1083733"/>
            </a:xfrm>
            <a:prstGeom prst="rect">
              <a:avLst/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471;p39"/>
            <p:cNvSpPr txBox="1"/>
            <p:nvPr/>
          </p:nvSpPr>
          <p:spPr>
            <a:xfrm>
              <a:off x="1146048" y="2167466"/>
              <a:ext cx="6907174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43800" rIns="43800" bIns="438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Chỉ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cần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quyết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tâm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bền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chí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kiên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trì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tìm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kiếm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đáp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nhất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sẽ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tìm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thấy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.</a:t>
              </a:r>
              <a:endParaRPr sz="20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17" name="Google Shape;472;p39"/>
            <p:cNvSpPr/>
            <p:nvPr/>
          </p:nvSpPr>
          <p:spPr>
            <a:xfrm>
              <a:off x="468714" y="20320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CC3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473;p39"/>
            <p:cNvSpPr/>
            <p:nvPr/>
          </p:nvSpPr>
          <p:spPr>
            <a:xfrm>
              <a:off x="752110" y="3793066"/>
              <a:ext cx="7301111" cy="1083733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474;p39"/>
            <p:cNvSpPr txBox="1"/>
            <p:nvPr/>
          </p:nvSpPr>
          <p:spPr>
            <a:xfrm>
              <a:off x="752110" y="3793066"/>
              <a:ext cx="7301111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43800" rIns="43800" bIns="438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Tình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luôn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điều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tuyệt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vời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kì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diệu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trên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hành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trình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phiêu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lưu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chúng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ta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luôn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cần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những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người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tốt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.</a:t>
              </a:r>
              <a:endParaRPr sz="20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1" name="Google Shape;475;p39"/>
            <p:cNvSpPr/>
            <p:nvPr/>
          </p:nvSpPr>
          <p:spPr>
            <a:xfrm>
              <a:off x="74777" y="36576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Google Shape;476;p39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52" y="836034"/>
            <a:ext cx="2050505" cy="354643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0534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9183" y="665730"/>
            <a:ext cx="3709808" cy="3924323"/>
          </a:xfrm>
          <a:prstGeom prst="rect">
            <a:avLst/>
          </a:prstGeom>
        </p:spPr>
      </p:pic>
      <p:pic>
        <p:nvPicPr>
          <p:cNvPr id="76" name="Google Shape;21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183" y="823701"/>
            <a:ext cx="3606592" cy="3372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025" y="916168"/>
            <a:ext cx="5078024" cy="2311411"/>
          </a:xfrm>
          <a:prstGeom prst="rect">
            <a:avLst/>
          </a:prstGeom>
        </p:spPr>
      </p:pic>
      <p:sp>
        <p:nvSpPr>
          <p:cNvPr id="78" name="Google Shape;1846;p56"/>
          <p:cNvSpPr txBox="1">
            <a:spLocks noGrp="1"/>
          </p:cNvSpPr>
          <p:nvPr>
            <p:ph type="subTitle" idx="1"/>
          </p:nvPr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rích </a:t>
            </a:r>
            <a:r>
              <a:rPr lang="e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Thiên Mã, Hà Thủy Nguyên-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0" y="95693"/>
            <a:ext cx="8864302" cy="47845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33701" y="718642"/>
            <a:ext cx="7068619" cy="1969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luôn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khao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956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4" y="142179"/>
            <a:ext cx="8739777" cy="4827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3109" y="2855668"/>
            <a:ext cx="332369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quyết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bền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chí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kiên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trì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kiếm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294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200025"/>
            <a:ext cx="8801421" cy="4943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3362" y="379596"/>
            <a:ext cx="379630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vi-VN" sz="5400" dirty="0">
                <a:solidFill>
                  <a:schemeClr val="tx1"/>
                </a:solidFill>
                <a:latin typeface="#9Slide06 Wild Pen 1" pitchFamily="2" charset="0"/>
                <a:ea typeface="Cambria"/>
                <a:cs typeface="Times New Roman" panose="02020603050405020304" pitchFamily="18" charset="0"/>
                <a:sym typeface="Cambria"/>
              </a:rPr>
              <a:t>Tình bạn luôn là điều tuyệt vời kì diệu, trên hành trình phiêu lưu, chúng ta luôn cần những người bạn tốt.</a:t>
            </a:r>
          </a:p>
        </p:txBody>
      </p:sp>
    </p:spTree>
    <p:extLst>
      <p:ext uri="{BB962C8B-B14F-4D97-AF65-F5344CB8AC3E}">
        <p14:creationId xmlns:p14="http://schemas.microsoft.com/office/powerpoint/2010/main" val="388133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4" y="1015113"/>
            <a:ext cx="6078239" cy="2676376"/>
          </a:xfrm>
          <a:prstGeom prst="rect">
            <a:avLst/>
          </a:prstGeom>
        </p:spPr>
      </p:pic>
      <p:pic>
        <p:nvPicPr>
          <p:cNvPr id="120" name="Google Shape;242;p16" descr="Thiên Mã | Tik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oogle Shape;1846;p56"/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70" y="346703"/>
            <a:ext cx="4876549" cy="1286367"/>
          </a:xfrm>
          <a:prstGeom prst="rect">
            <a:avLst/>
          </a:prstGeom>
        </p:spPr>
      </p:pic>
      <p:sp>
        <p:nvSpPr>
          <p:cNvPr id="44" name="Google Shape;195;p6"/>
          <p:cNvSpPr txBox="1"/>
          <p:nvPr/>
        </p:nvSpPr>
        <p:spPr>
          <a:xfrm>
            <a:off x="2700670" y="1999947"/>
            <a:ext cx="5746211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Gv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vai</a:t>
            </a:r>
            <a:endParaRPr lang="en-US"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loát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268980" y="1240506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6928" y="2152317"/>
            <a:ext cx="1625282" cy="1719262"/>
          </a:xfrm>
          <a:prstGeom prst="rect">
            <a:avLst/>
          </a:prstGeom>
        </p:spPr>
      </p:pic>
      <p:pic>
        <p:nvPicPr>
          <p:cNvPr id="47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928" y="2232837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Google Shape;1846;p56"/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772" y="148271"/>
            <a:ext cx="4876549" cy="1286367"/>
          </a:xfrm>
          <a:prstGeom prst="rect">
            <a:avLst/>
          </a:prstGeom>
        </p:spPr>
      </p:pic>
      <p:sp>
        <p:nvSpPr>
          <p:cNvPr id="104" name="Google Shape;195;p6"/>
          <p:cNvSpPr txBox="1"/>
          <p:nvPr/>
        </p:nvSpPr>
        <p:spPr>
          <a:xfrm>
            <a:off x="616688" y="1285196"/>
            <a:ext cx="7772400" cy="345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Lạp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Hòn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Ôm-phe-lốt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hòn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Chìa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tối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tể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Ô-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pơ</a:t>
            </a:r>
            <a:endParaRPr lang="en-US"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A-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pô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lô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Ác-tê-mít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săn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-di-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Huyền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bí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bí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ẩn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1008148" y="791454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159;p6"/>
          <p:cNvSpPr txBox="1"/>
          <p:nvPr/>
        </p:nvSpPr>
        <p:spPr>
          <a:xfrm>
            <a:off x="3004516" y="1785281"/>
            <a:ext cx="5423151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Thủy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1986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sớm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tiểu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14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.”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Điệu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nhạc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(2004);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kia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(2005);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Mã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(2010)</a:t>
            </a:r>
            <a:endParaRPr sz="2000" i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9" name="Google Shape;160;p6" descr="Hà Thủy Nguyên (@hathuynguyen112) / Twi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796" y="1889267"/>
            <a:ext cx="1921792" cy="2641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5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pic>
        <p:nvPicPr>
          <p:cNvPr id="11" name="Google Shape;178;p8" descr="Thiên Mã | Tik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4230" y="1317581"/>
            <a:ext cx="2188274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Google Shape;179;p8" descr="Đi săn mùa thu - Chúng ta săn gì? - The BOOKHUN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400" y="1317581"/>
            <a:ext cx="2123982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Google Shape;180;p8" descr="Thiên địa phong trần by Hà Thủy Nguyê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09352" y="1317580"/>
            <a:ext cx="2133169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4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352" r="10537"/>
          <a:stretch/>
        </p:blipFill>
        <p:spPr>
          <a:xfrm>
            <a:off x="2260314" y="1785281"/>
            <a:ext cx="3913776" cy="27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ome Economics Class for Middle School by Slidesgo">
  <a:themeElements>
    <a:clrScheme name="Simple Light">
      <a:dk1>
        <a:srgbClr val="000000"/>
      </a:dk1>
      <a:lt1>
        <a:srgbClr val="FFFFFF"/>
      </a:lt1>
      <a:dk2>
        <a:srgbClr val="F7E6D2"/>
      </a:dk2>
      <a:lt2>
        <a:srgbClr val="A27298"/>
      </a:lt2>
      <a:accent1>
        <a:srgbClr val="D9B923"/>
      </a:accent1>
      <a:accent2>
        <a:srgbClr val="76AEA6"/>
      </a:accent2>
      <a:accent3>
        <a:srgbClr val="BE5A44"/>
      </a:accent3>
      <a:accent4>
        <a:srgbClr val="899A3A"/>
      </a:accent4>
      <a:accent5>
        <a:srgbClr val="CA7A8C"/>
      </a:accent5>
      <a:accent6>
        <a:srgbClr val="C9E4F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1961</Words>
  <Application>Microsoft Office PowerPoint</Application>
  <PresentationFormat>On-screen Show (16:9)</PresentationFormat>
  <Paragraphs>129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#9Slide07 SVNBrandon Printed Sh</vt:lpstr>
      <vt:lpstr>Calibri</vt:lpstr>
      <vt:lpstr>Bowlby One SC</vt:lpstr>
      <vt:lpstr>Arial</vt:lpstr>
      <vt:lpstr>Roboto</vt:lpstr>
      <vt:lpstr>#9Slide07 SVNStick A Round</vt:lpstr>
      <vt:lpstr>Cambria</vt:lpstr>
      <vt:lpstr>Didact Gothic</vt:lpstr>
      <vt:lpstr>#9Slide06 Wild Pen 1</vt:lpstr>
      <vt:lpstr>Times New Roman</vt:lpstr>
      <vt:lpstr>Home Economics Class for Middle School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</cp:revision>
  <dcterms:modified xsi:type="dcterms:W3CDTF">2026-02-23T15:32:01Z</dcterms:modified>
</cp:coreProperties>
</file>