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</p:sldMasterIdLst>
  <p:notesMasterIdLst>
    <p:notesMasterId r:id="rId20"/>
  </p:notesMasterIdLst>
  <p:sldIdLst>
    <p:sldId id="275" r:id="rId3"/>
    <p:sldId id="276" r:id="rId4"/>
    <p:sldId id="277" r:id="rId5"/>
    <p:sldId id="334" r:id="rId6"/>
    <p:sldId id="335" r:id="rId7"/>
    <p:sldId id="347" r:id="rId8"/>
    <p:sldId id="348" r:id="rId9"/>
    <p:sldId id="351" r:id="rId10"/>
    <p:sldId id="336" r:id="rId11"/>
    <p:sldId id="337" r:id="rId12"/>
    <p:sldId id="338" r:id="rId13"/>
    <p:sldId id="339" r:id="rId14"/>
    <p:sldId id="343" r:id="rId15"/>
    <p:sldId id="349" r:id="rId16"/>
    <p:sldId id="350" r:id="rId17"/>
    <p:sldId id="344" r:id="rId18"/>
    <p:sldId id="327" r:id="rId19"/>
  </p:sldIdLst>
  <p:sldSz cx="12192000" cy="6858000"/>
  <p:notesSz cx="6858000" cy="9144000"/>
  <p:embeddedFontLst>
    <p:embeddedFont>
      <p:font typeface="方正粗谭黑简体" panose="020B0604020202020204" charset="-122"/>
      <p:regular r:id="rId21"/>
    </p:embeddedFont>
    <p:embeddedFont>
      <p:font typeface="Agency FB" panose="020B0503020202020204" pitchFamily="34" charset="0"/>
      <p:regular r:id="rId22"/>
      <p:bold r:id="rId23"/>
    </p:embeddedFont>
    <p:embeddedFont>
      <p:font typeface="Impact" panose="020B0806030902050204" pitchFamily="34" charset="0"/>
      <p:regular r:id="rId24"/>
    </p:embeddedFont>
  </p:embeddedFontLst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449BAF"/>
    <a:srgbClr val="25532B"/>
    <a:srgbClr val="253566"/>
    <a:srgbClr val="ECB925"/>
    <a:srgbClr val="27AAE1"/>
    <a:srgbClr val="6FEAF7"/>
    <a:srgbClr val="4ED3F2"/>
    <a:srgbClr val="3E5E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96" y="7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8DB73-850D-42E7-8572-5D465F3716A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B98E8-4DE3-476C-90DF-CE7D9D5312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414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(0979818956)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B98E8-4DE3-476C-90DF-CE7D9D5312F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215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(0979818956)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2B98E8-4DE3-476C-90DF-CE7D9D5312F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43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(0979818956)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2B98E8-4DE3-476C-90DF-CE7D9D5312F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106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(0979818956)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2B98E8-4DE3-476C-90DF-CE7D9D5312F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511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(0979818956)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2B98E8-4DE3-476C-90DF-CE7D9D5312F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549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(0979818956)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2B98E8-4DE3-476C-90DF-CE7D9D5312F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93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(0979818956)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2B98E8-4DE3-476C-90DF-CE7D9D5312F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45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(0979818956)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2B98E8-4DE3-476C-90DF-CE7D9D5312F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302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/>
              <a:t> (0979818956)</a:t>
            </a:r>
            <a:endParaRPr 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B98E8-4DE3-476C-90DF-CE7D9D5312F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980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(0979818956)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B98E8-4DE3-476C-90DF-CE7D9D5312F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492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(0979818956)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B98E8-4DE3-476C-90DF-CE7D9D5312F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902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(0979818956)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2B98E8-4DE3-476C-90DF-CE7D9D5312F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651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(0979818956)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2B98E8-4DE3-476C-90DF-CE7D9D5312F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374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(0979818956)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2B98E8-4DE3-476C-90DF-CE7D9D5312F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087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(0979818956)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2B98E8-4DE3-476C-90DF-CE7D9D5312F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16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(0979818956)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2B98E8-4DE3-476C-90DF-CE7D9D5312F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369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(0979818956)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2B98E8-4DE3-476C-90DF-CE7D9D5312F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37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4D14-9056-465C-A07F-1383061A3506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36DD5-B30D-4747-99E5-B9CD51D1C2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465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4D14-9056-465C-A07F-1383061A3506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36DD5-B30D-4747-99E5-B9CD51D1C2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38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4D14-9056-465C-A07F-1383061A3506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36DD5-B30D-4747-99E5-B9CD51D1C2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50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466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lIns="34247" tIns="17120" rIns="34247" bIns="171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32"/>
            <a:fld id="{7FE5A9CD-1CA5-4BB6-ABF6-C3DB2F9C09D1}" type="datetimeFigureOut">
              <a:rPr lang="en-US" sz="2133" smtClean="0">
                <a:solidFill>
                  <a:prstClr val="black"/>
                </a:solidFill>
              </a:rPr>
              <a:pPr defTabSz="1086632"/>
              <a:t>4/12/2026</a:t>
            </a:fld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32"/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32"/>
            <a:fld id="{E9E3A461-C528-4C33-83FA-271D1850C3B5}" type="slidenum">
              <a:rPr lang="en-US" sz="2133" smtClean="0">
                <a:solidFill>
                  <a:prstClr val="black"/>
                </a:solidFill>
              </a:rPr>
              <a:pPr defTabSz="1086632"/>
              <a:t>‹#›</a:t>
            </a:fld>
            <a:endParaRPr lang="en-US" sz="213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67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609600" y="292103"/>
            <a:ext cx="10972800" cy="1384300"/>
          </a:xfrm>
          <a:prstGeom prst="rect">
            <a:avLst/>
          </a:prstGeom>
        </p:spPr>
        <p:txBody>
          <a:bodyPr lIns="81520" tIns="40760" rIns="81520" bIns="40760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609600" y="1905000"/>
            <a:ext cx="10972800" cy="4114800"/>
          </a:xfrm>
          <a:prstGeom prst="rect">
            <a:avLst/>
          </a:prstGeom>
        </p:spPr>
        <p:txBody>
          <a:bodyPr lIns="81520" tIns="40760" rIns="81520" bIns="4076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32">
              <a:defRPr/>
            </a:pPr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32">
              <a:defRPr/>
            </a:pPr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32">
              <a:defRPr/>
            </a:pPr>
            <a:fld id="{E979D15E-7C97-46BA-A533-0FCFA23F6052}" type="slidenum">
              <a:rPr lang="en-US" sz="2133" smtClean="0">
                <a:solidFill>
                  <a:prstClr val="black"/>
                </a:solidFill>
              </a:rPr>
              <a:pPr defTabSz="1086632">
                <a:defRPr/>
              </a:pPr>
              <a:t>‹#›</a:t>
            </a:fld>
            <a:endParaRPr lang="en-US" sz="213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933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043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defRPr/>
            </a:pPr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defRPr/>
            </a:pPr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/>
            <a:fld id="{475E0F57-EEA1-4A8B-9311-4AD2064A14C0}" type="slidenum">
              <a:rPr lang="en-US" sz="2133" smtClean="0">
                <a:solidFill>
                  <a:prstClr val="black"/>
                </a:solidFill>
              </a:rPr>
              <a:pPr defTabSz="1086632"/>
              <a:t>‹#›</a:t>
            </a:fld>
            <a:endParaRPr lang="en-US" sz="213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60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127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303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67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4D14-9056-465C-A07F-1383061A3506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36DD5-B30D-4747-99E5-B9CD51D1C2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21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520" y="6245225"/>
            <a:ext cx="2845224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defRPr/>
            </a:pPr>
            <a:endParaRPr lang="en-US" sz="2133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875" y="6245225"/>
            <a:ext cx="3860297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defRPr/>
            </a:pPr>
            <a:endParaRPr lang="en-US" sz="2133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281" y="6245225"/>
            <a:ext cx="2845223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defRPr/>
            </a:pPr>
            <a:fld id="{BEF8FD80-C95D-4220-BF8B-01906B7B67AD}" type="slidenum">
              <a:rPr lang="en-US" sz="2133" smtClean="0">
                <a:solidFill>
                  <a:srgbClr val="000000"/>
                </a:solidFill>
              </a:rPr>
              <a:pPr defTabSz="1086632">
                <a:defRPr/>
              </a:pPr>
              <a:t>‹#›</a:t>
            </a:fld>
            <a:endParaRPr lang="en-US" sz="2133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8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4D14-9056-465C-A07F-1383061A3506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36DD5-B30D-4747-99E5-B9CD51D1C2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20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4D14-9056-465C-A07F-1383061A3506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36DD5-B30D-4747-99E5-B9CD51D1C2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06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4D14-9056-465C-A07F-1383061A3506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36DD5-B30D-4747-99E5-B9CD51D1C2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61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4D14-9056-465C-A07F-1383061A3506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36DD5-B30D-4747-99E5-B9CD51D1C2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221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4D14-9056-465C-A07F-1383061A3506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36DD5-B30D-4747-99E5-B9CD51D1C2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1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4D14-9056-465C-A07F-1383061A3506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36DD5-B30D-4747-99E5-B9CD51D1C2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32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4D14-9056-465C-A07F-1383061A3506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36DD5-B30D-4747-99E5-B9CD51D1C2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01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74D14-9056-465C-A07F-1383061A3506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6DD5-B30D-4747-99E5-B9CD51D1C2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35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897" y="-3261555"/>
            <a:ext cx="12190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22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ctr" defTabSz="108663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652" indent="-407652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883135" indent="-339502" algn="l" defTabSz="1086632" rtl="0" eaLnBrk="1" latinLnBrk="0" hangingPunct="1">
        <a:spcBef>
          <a:spcPct val="20000"/>
        </a:spcBef>
        <a:buFont typeface="Arial" panose="020B0604020202020204" pitchFamily="34" charset="0"/>
        <a:buChar char="–"/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358619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1931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5594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8897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540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853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9167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3322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6947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0289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3922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17236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0558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4201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47522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g"/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jpg"/><Relationship Id="rId5" Type="http://schemas.openxmlformats.org/officeDocument/2006/relationships/image" Target="../media/image6.png"/><Relationship Id="rId15" Type="http://schemas.openxmlformats.org/officeDocument/2006/relationships/image" Target="../media/image18.jpg"/><Relationship Id="rId10" Type="http://schemas.openxmlformats.org/officeDocument/2006/relationships/image" Target="../media/image13.jpeg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1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g"/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0.jpeg"/><Relationship Id="rId5" Type="http://schemas.openxmlformats.org/officeDocument/2006/relationships/image" Target="../media/image6.png"/><Relationship Id="rId15" Type="http://schemas.openxmlformats.org/officeDocument/2006/relationships/image" Target="../media/image18.jpg"/><Relationship Id="rId10" Type="http://schemas.openxmlformats.org/officeDocument/2006/relationships/image" Target="../media/image19.jpeg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1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30"/>
          <a:stretch/>
        </p:blipFill>
        <p:spPr>
          <a:xfrm>
            <a:off x="0" y="5311649"/>
            <a:ext cx="12192000" cy="15463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3" t="80352" r="52989" b="8049"/>
          <a:stretch/>
        </p:blipFill>
        <p:spPr>
          <a:xfrm>
            <a:off x="4430595" y="5896465"/>
            <a:ext cx="1168925" cy="7070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44" t="83600" r="16959" b="4181"/>
          <a:stretch/>
        </p:blipFill>
        <p:spPr>
          <a:xfrm>
            <a:off x="8993167" y="5359137"/>
            <a:ext cx="1206632" cy="7447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64" t="62566" r="11623" b="21040"/>
          <a:stretch/>
        </p:blipFill>
        <p:spPr>
          <a:xfrm>
            <a:off x="9200560" y="4194928"/>
            <a:ext cx="1574277" cy="9992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0" t="36583" r="13325" b="3718"/>
          <a:stretch/>
        </p:blipFill>
        <p:spPr>
          <a:xfrm>
            <a:off x="5731496" y="2611224"/>
            <a:ext cx="4835951" cy="36387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37" r="91495"/>
          <a:stretch/>
        </p:blipFill>
        <p:spPr>
          <a:xfrm>
            <a:off x="0" y="5929280"/>
            <a:ext cx="1036948" cy="9241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8" t="77104" r="5515"/>
          <a:stretch/>
        </p:blipFill>
        <p:spPr>
          <a:xfrm>
            <a:off x="7381187" y="5462477"/>
            <a:ext cx="3949831" cy="13955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0" t="27768" r="38995" b="46404"/>
          <a:stretch/>
        </p:blipFill>
        <p:spPr>
          <a:xfrm>
            <a:off x="4034670" y="338561"/>
            <a:ext cx="1564850" cy="15742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4"/>
          <a:stretch/>
        </p:blipFill>
        <p:spPr>
          <a:xfrm>
            <a:off x="5599521" y="0"/>
            <a:ext cx="6592480" cy="6857999"/>
          </a:xfrm>
          <a:prstGeom prst="rect">
            <a:avLst/>
          </a:prstGeom>
        </p:spPr>
      </p:pic>
      <p:sp>
        <p:nvSpPr>
          <p:cNvPr id="29" name="TextBox 14"/>
          <p:cNvSpPr txBox="1"/>
          <p:nvPr/>
        </p:nvSpPr>
        <p:spPr>
          <a:xfrm>
            <a:off x="614009" y="1827618"/>
            <a:ext cx="6414588" cy="2696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0" b="1" spc="6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THỰC HÀNH TIẾNG VIỆT</a:t>
            </a:r>
            <a:endParaRPr lang="zh-CN" altLang="en-US" sz="6000" b="1" spc="600" dirty="0">
              <a:solidFill>
                <a:srgbClr val="25532B"/>
              </a:solidFill>
              <a:latin typeface="Times New Roman" panose="02020603050405020304" pitchFamily="18" charset="0"/>
              <a:ea typeface="方正粗谭黑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61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3615">
        <p:random/>
      </p:transition>
    </mc:Choice>
    <mc:Fallback xmlns="">
      <p:transition spd="slow" advClick="0" advTm="1361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5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  <p:extLst>
    <p:ext uri="{E180D4A7-C9FB-4DFB-919C-405C955672EB}">
      <p14:showEvtLst xmlns:p14="http://schemas.microsoft.com/office/powerpoint/2010/main">
        <p14:playEvt time="0" objId="4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30"/>
          <a:stretch/>
        </p:blipFill>
        <p:spPr>
          <a:xfrm>
            <a:off x="0" y="5311649"/>
            <a:ext cx="12192000" cy="154635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37" r="91495"/>
          <a:stretch/>
        </p:blipFill>
        <p:spPr>
          <a:xfrm>
            <a:off x="0" y="5929280"/>
            <a:ext cx="1036948" cy="9241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8" t="77104" r="5515"/>
          <a:stretch/>
        </p:blipFill>
        <p:spPr>
          <a:xfrm>
            <a:off x="7381187" y="5462477"/>
            <a:ext cx="3949831" cy="13955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4"/>
          <a:stretch/>
        </p:blipFill>
        <p:spPr>
          <a:xfrm>
            <a:off x="5599521" y="0"/>
            <a:ext cx="6592480" cy="68579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7200"/>
            <a:ext cx="11610109" cy="5818909"/>
          </a:xfrm>
          <a:prstGeom prst="rect">
            <a:avLst/>
          </a:prstGeom>
          <a:solidFill>
            <a:srgbClr val="FFFFFF">
              <a:alpha val="96863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97382" y="778272"/>
            <a:ext cx="4973781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3200" b="1" i="0" u="none" strike="noStrike" kern="1200" cap="none" spc="3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TẬP 2- SGK Tr81</a:t>
            </a:r>
            <a:endParaRPr kumimoji="0" lang="zh-CN" altLang="en-US" sz="32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方正粗谭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4692" y="1500988"/>
            <a:ext cx="97674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kê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nôi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Freeform 21"/>
          <p:cNvSpPr>
            <a:spLocks/>
          </p:cNvSpPr>
          <p:nvPr/>
        </p:nvSpPr>
        <p:spPr bwMode="auto">
          <a:xfrm>
            <a:off x="-7939" y="2227898"/>
            <a:ext cx="11618047" cy="3582987"/>
          </a:xfrm>
          <a:custGeom>
            <a:avLst/>
            <a:gdLst>
              <a:gd name="T0" fmla="*/ 0 w 2828"/>
              <a:gd name="T1" fmla="*/ 2971935 h 1032"/>
              <a:gd name="T2" fmla="*/ 2285933 w 2828"/>
              <a:gd name="T3" fmla="*/ 1874819 h 1032"/>
              <a:gd name="T4" fmla="*/ 4267075 w 2828"/>
              <a:gd name="T5" fmla="*/ 2499758 h 1032"/>
              <a:gd name="T6" fmla="*/ 6137383 w 2828"/>
              <a:gd name="T7" fmla="*/ 1111004 h 1032"/>
              <a:gd name="T8" fmla="*/ 8018083 w 2828"/>
              <a:gd name="T9" fmla="*/ 1663034 h 1032"/>
              <a:gd name="T10" fmla="*/ 9794876 w 2828"/>
              <a:gd name="T11" fmla="*/ 0 h 10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28" h="1032">
                <a:moveTo>
                  <a:pt x="0" y="856"/>
                </a:moveTo>
                <a:cubicBezTo>
                  <a:pt x="420" y="1032"/>
                  <a:pt x="464" y="536"/>
                  <a:pt x="660" y="540"/>
                </a:cubicBezTo>
                <a:cubicBezTo>
                  <a:pt x="856" y="544"/>
                  <a:pt x="976" y="736"/>
                  <a:pt x="1232" y="720"/>
                </a:cubicBezTo>
                <a:cubicBezTo>
                  <a:pt x="1488" y="704"/>
                  <a:pt x="1508" y="352"/>
                  <a:pt x="1772" y="320"/>
                </a:cubicBezTo>
                <a:cubicBezTo>
                  <a:pt x="2036" y="288"/>
                  <a:pt x="2063" y="491"/>
                  <a:pt x="2315" y="479"/>
                </a:cubicBezTo>
                <a:cubicBezTo>
                  <a:pt x="2567" y="467"/>
                  <a:pt x="2572" y="84"/>
                  <a:pt x="2828" y="0"/>
                </a:cubicBezTo>
              </a:path>
            </a:pathLst>
          </a:custGeom>
          <a:noFill/>
          <a:ln w="15875" cap="flat" cmpd="sng">
            <a:solidFill>
              <a:srgbClr val="ADBACA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2" name="组合 9"/>
          <p:cNvGrpSpPr/>
          <p:nvPr/>
        </p:nvGrpSpPr>
        <p:grpSpPr>
          <a:xfrm>
            <a:off x="1020930" y="4866721"/>
            <a:ext cx="684789" cy="638532"/>
            <a:chOff x="1836738" y="3926523"/>
            <a:chExt cx="995362" cy="993775"/>
          </a:xfrm>
        </p:grpSpPr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1836738" y="3926523"/>
              <a:ext cx="995362" cy="993775"/>
            </a:xfrm>
            <a:prstGeom prst="ellipse">
              <a:avLst/>
            </a:prstGeom>
            <a:solidFill>
              <a:srgbClr val="25532B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2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 170"/>
            <p:cNvSpPr>
              <a:spLocks noEditPoints="1"/>
            </p:cNvSpPr>
            <p:nvPr/>
          </p:nvSpPr>
          <p:spPr bwMode="auto">
            <a:xfrm>
              <a:off x="2124869" y="4214654"/>
              <a:ext cx="419100" cy="354013"/>
            </a:xfrm>
            <a:custGeom>
              <a:avLst/>
              <a:gdLst>
                <a:gd name="T0" fmla="*/ 399455 w 256"/>
                <a:gd name="T1" fmla="*/ 354013 h 216"/>
                <a:gd name="T2" fmla="*/ 19645 w 256"/>
                <a:gd name="T3" fmla="*/ 354013 h 216"/>
                <a:gd name="T4" fmla="*/ 0 w 256"/>
                <a:gd name="T5" fmla="*/ 334346 h 216"/>
                <a:gd name="T6" fmla="*/ 0 w 256"/>
                <a:gd name="T7" fmla="*/ 19667 h 216"/>
                <a:gd name="T8" fmla="*/ 19645 w 256"/>
                <a:gd name="T9" fmla="*/ 0 h 216"/>
                <a:gd name="T10" fmla="*/ 39291 w 256"/>
                <a:gd name="T11" fmla="*/ 19667 h 216"/>
                <a:gd name="T12" fmla="*/ 39291 w 256"/>
                <a:gd name="T13" fmla="*/ 268788 h 216"/>
                <a:gd name="T14" fmla="*/ 39291 w 256"/>
                <a:gd name="T15" fmla="*/ 314678 h 216"/>
                <a:gd name="T16" fmla="*/ 399455 w 256"/>
                <a:gd name="T17" fmla="*/ 314678 h 216"/>
                <a:gd name="T18" fmla="*/ 419100 w 256"/>
                <a:gd name="T19" fmla="*/ 334346 h 216"/>
                <a:gd name="T20" fmla="*/ 399455 w 256"/>
                <a:gd name="T21" fmla="*/ 354013 h 216"/>
                <a:gd name="T22" fmla="*/ 353616 w 256"/>
                <a:gd name="T23" fmla="*/ 295011 h 216"/>
                <a:gd name="T24" fmla="*/ 314325 w 256"/>
                <a:gd name="T25" fmla="*/ 295011 h 216"/>
                <a:gd name="T26" fmla="*/ 294680 w 256"/>
                <a:gd name="T27" fmla="*/ 275343 h 216"/>
                <a:gd name="T28" fmla="*/ 294680 w 256"/>
                <a:gd name="T29" fmla="*/ 137672 h 216"/>
                <a:gd name="T30" fmla="*/ 314325 w 256"/>
                <a:gd name="T31" fmla="*/ 118004 h 216"/>
                <a:gd name="T32" fmla="*/ 353616 w 256"/>
                <a:gd name="T33" fmla="*/ 118004 h 216"/>
                <a:gd name="T34" fmla="*/ 373261 w 256"/>
                <a:gd name="T35" fmla="*/ 137672 h 216"/>
                <a:gd name="T36" fmla="*/ 373261 w 256"/>
                <a:gd name="T37" fmla="*/ 275343 h 216"/>
                <a:gd name="T38" fmla="*/ 353616 w 256"/>
                <a:gd name="T39" fmla="*/ 295011 h 216"/>
                <a:gd name="T40" fmla="*/ 242292 w 256"/>
                <a:gd name="T41" fmla="*/ 295011 h 216"/>
                <a:gd name="T42" fmla="*/ 203002 w 256"/>
                <a:gd name="T43" fmla="*/ 295011 h 216"/>
                <a:gd name="T44" fmla="*/ 183356 w 256"/>
                <a:gd name="T45" fmla="*/ 275343 h 216"/>
                <a:gd name="T46" fmla="*/ 183356 w 256"/>
                <a:gd name="T47" fmla="*/ 59002 h 216"/>
                <a:gd name="T48" fmla="*/ 203002 w 256"/>
                <a:gd name="T49" fmla="*/ 39335 h 216"/>
                <a:gd name="T50" fmla="*/ 242292 w 256"/>
                <a:gd name="T51" fmla="*/ 39335 h 216"/>
                <a:gd name="T52" fmla="*/ 261938 w 256"/>
                <a:gd name="T53" fmla="*/ 59002 h 216"/>
                <a:gd name="T54" fmla="*/ 261938 w 256"/>
                <a:gd name="T55" fmla="*/ 275343 h 216"/>
                <a:gd name="T56" fmla="*/ 242292 w 256"/>
                <a:gd name="T57" fmla="*/ 295011 h 216"/>
                <a:gd name="T58" fmla="*/ 130969 w 256"/>
                <a:gd name="T59" fmla="*/ 295011 h 216"/>
                <a:gd name="T60" fmla="*/ 91678 w 256"/>
                <a:gd name="T61" fmla="*/ 295011 h 216"/>
                <a:gd name="T62" fmla="*/ 72033 w 256"/>
                <a:gd name="T63" fmla="*/ 275343 h 216"/>
                <a:gd name="T64" fmla="*/ 72033 w 256"/>
                <a:gd name="T65" fmla="*/ 236009 h 216"/>
                <a:gd name="T66" fmla="*/ 91678 w 256"/>
                <a:gd name="T67" fmla="*/ 216341 h 216"/>
                <a:gd name="T68" fmla="*/ 130969 w 256"/>
                <a:gd name="T69" fmla="*/ 216341 h 216"/>
                <a:gd name="T70" fmla="*/ 150614 w 256"/>
                <a:gd name="T71" fmla="*/ 236009 h 216"/>
                <a:gd name="T72" fmla="*/ 150614 w 256"/>
                <a:gd name="T73" fmla="*/ 275343 h 216"/>
                <a:gd name="T74" fmla="*/ 130969 w 256"/>
                <a:gd name="T75" fmla="*/ 295011 h 2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56" h="216">
                  <a:moveTo>
                    <a:pt x="244" y="216"/>
                  </a:moveTo>
                  <a:cubicBezTo>
                    <a:pt x="12" y="216"/>
                    <a:pt x="12" y="216"/>
                    <a:pt x="12" y="216"/>
                  </a:cubicBezTo>
                  <a:cubicBezTo>
                    <a:pt x="5" y="216"/>
                    <a:pt x="0" y="211"/>
                    <a:pt x="0" y="20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4" y="192"/>
                    <a:pt x="24" y="192"/>
                    <a:pt x="24" y="192"/>
                  </a:cubicBezTo>
                  <a:cubicBezTo>
                    <a:pt x="244" y="192"/>
                    <a:pt x="244" y="192"/>
                    <a:pt x="244" y="192"/>
                  </a:cubicBezTo>
                  <a:cubicBezTo>
                    <a:pt x="251" y="192"/>
                    <a:pt x="256" y="197"/>
                    <a:pt x="256" y="204"/>
                  </a:cubicBezTo>
                  <a:cubicBezTo>
                    <a:pt x="256" y="211"/>
                    <a:pt x="251" y="216"/>
                    <a:pt x="244" y="216"/>
                  </a:cubicBezTo>
                  <a:moveTo>
                    <a:pt x="216" y="180"/>
                  </a:moveTo>
                  <a:cubicBezTo>
                    <a:pt x="192" y="180"/>
                    <a:pt x="192" y="180"/>
                    <a:pt x="192" y="180"/>
                  </a:cubicBezTo>
                  <a:cubicBezTo>
                    <a:pt x="185" y="180"/>
                    <a:pt x="180" y="175"/>
                    <a:pt x="180" y="168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80" y="77"/>
                    <a:pt x="185" y="72"/>
                    <a:pt x="192" y="72"/>
                  </a:cubicBezTo>
                  <a:cubicBezTo>
                    <a:pt x="216" y="72"/>
                    <a:pt x="216" y="72"/>
                    <a:pt x="216" y="72"/>
                  </a:cubicBezTo>
                  <a:cubicBezTo>
                    <a:pt x="223" y="72"/>
                    <a:pt x="228" y="77"/>
                    <a:pt x="228" y="84"/>
                  </a:cubicBezTo>
                  <a:cubicBezTo>
                    <a:pt x="228" y="168"/>
                    <a:pt x="228" y="168"/>
                    <a:pt x="228" y="168"/>
                  </a:cubicBezTo>
                  <a:cubicBezTo>
                    <a:pt x="228" y="175"/>
                    <a:pt x="223" y="180"/>
                    <a:pt x="216" y="180"/>
                  </a:cubicBezTo>
                  <a:moveTo>
                    <a:pt x="148" y="180"/>
                  </a:moveTo>
                  <a:cubicBezTo>
                    <a:pt x="124" y="180"/>
                    <a:pt x="124" y="180"/>
                    <a:pt x="124" y="180"/>
                  </a:cubicBezTo>
                  <a:cubicBezTo>
                    <a:pt x="117" y="180"/>
                    <a:pt x="112" y="175"/>
                    <a:pt x="112" y="168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29"/>
                    <a:pt x="117" y="24"/>
                    <a:pt x="124" y="24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5" y="24"/>
                    <a:pt x="160" y="29"/>
                    <a:pt x="160" y="36"/>
                  </a:cubicBezTo>
                  <a:cubicBezTo>
                    <a:pt x="160" y="168"/>
                    <a:pt x="160" y="168"/>
                    <a:pt x="160" y="168"/>
                  </a:cubicBezTo>
                  <a:cubicBezTo>
                    <a:pt x="160" y="175"/>
                    <a:pt x="155" y="180"/>
                    <a:pt x="148" y="180"/>
                  </a:cubicBezTo>
                  <a:moveTo>
                    <a:pt x="80" y="180"/>
                  </a:moveTo>
                  <a:cubicBezTo>
                    <a:pt x="56" y="180"/>
                    <a:pt x="56" y="180"/>
                    <a:pt x="56" y="180"/>
                  </a:cubicBezTo>
                  <a:cubicBezTo>
                    <a:pt x="49" y="180"/>
                    <a:pt x="44" y="175"/>
                    <a:pt x="44" y="168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4" y="137"/>
                    <a:pt x="49" y="132"/>
                    <a:pt x="56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7" y="132"/>
                    <a:pt x="92" y="137"/>
                    <a:pt x="92" y="144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92" y="175"/>
                    <a:pt x="87" y="180"/>
                    <a:pt x="80" y="1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</p:grpSp>
      <p:grpSp>
        <p:nvGrpSpPr>
          <p:cNvPr id="25" name="组合 12"/>
          <p:cNvGrpSpPr/>
          <p:nvPr/>
        </p:nvGrpSpPr>
        <p:grpSpPr>
          <a:xfrm>
            <a:off x="4687306" y="4436334"/>
            <a:ext cx="685882" cy="638532"/>
            <a:chOff x="5632450" y="3191510"/>
            <a:chExt cx="996950" cy="993775"/>
          </a:xfrm>
        </p:grpSpPr>
        <p:sp>
          <p:nvSpPr>
            <p:cNvPr id="26" name="Oval 19"/>
            <p:cNvSpPr>
              <a:spLocks noChangeArrowheads="1"/>
            </p:cNvSpPr>
            <p:nvPr/>
          </p:nvSpPr>
          <p:spPr bwMode="auto">
            <a:xfrm>
              <a:off x="5632450" y="3191510"/>
              <a:ext cx="996950" cy="993775"/>
            </a:xfrm>
            <a:prstGeom prst="ellipse">
              <a:avLst/>
            </a:prstGeom>
            <a:solidFill>
              <a:srgbClr val="25532B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5"/>
            <p:cNvSpPr>
              <a:spLocks noEditPoints="1"/>
            </p:cNvSpPr>
            <p:nvPr/>
          </p:nvSpPr>
          <p:spPr bwMode="auto">
            <a:xfrm>
              <a:off x="5907880" y="3506629"/>
              <a:ext cx="436562" cy="423862"/>
            </a:xfrm>
            <a:custGeom>
              <a:avLst/>
              <a:gdLst>
                <a:gd name="T0" fmla="*/ 428892 w 683"/>
                <a:gd name="T1" fmla="*/ 46740 h 662"/>
                <a:gd name="T2" fmla="*/ 363695 w 683"/>
                <a:gd name="T3" fmla="*/ 16007 h 662"/>
                <a:gd name="T4" fmla="*/ 368169 w 683"/>
                <a:gd name="T5" fmla="*/ 2561 h 662"/>
                <a:gd name="T6" fmla="*/ 362417 w 683"/>
                <a:gd name="T7" fmla="*/ 0 h 662"/>
                <a:gd name="T8" fmla="*/ 70949 w 683"/>
                <a:gd name="T9" fmla="*/ 640 h 662"/>
                <a:gd name="T10" fmla="*/ 68393 w 683"/>
                <a:gd name="T11" fmla="*/ 11525 h 662"/>
                <a:gd name="T12" fmla="*/ 65836 w 683"/>
                <a:gd name="T13" fmla="*/ 46740 h 662"/>
                <a:gd name="T14" fmla="*/ 2557 w 683"/>
                <a:gd name="T15" fmla="*/ 49301 h 662"/>
                <a:gd name="T16" fmla="*/ 42825 w 683"/>
                <a:gd name="T17" fmla="*/ 162630 h 662"/>
                <a:gd name="T18" fmla="*/ 154043 w 683"/>
                <a:gd name="T19" fmla="*/ 250988 h 662"/>
                <a:gd name="T20" fmla="*/ 173219 w 683"/>
                <a:gd name="T21" fmla="*/ 284282 h 662"/>
                <a:gd name="T22" fmla="*/ 186641 w 683"/>
                <a:gd name="T23" fmla="*/ 377762 h 662"/>
                <a:gd name="T24" fmla="*/ 162352 w 683"/>
                <a:gd name="T25" fmla="*/ 380323 h 662"/>
                <a:gd name="T26" fmla="*/ 130393 w 683"/>
                <a:gd name="T27" fmla="*/ 402733 h 662"/>
                <a:gd name="T28" fmla="*/ 136146 w 683"/>
                <a:gd name="T29" fmla="*/ 423862 h 662"/>
                <a:gd name="T30" fmla="*/ 306169 w 683"/>
                <a:gd name="T31" fmla="*/ 418740 h 662"/>
                <a:gd name="T32" fmla="*/ 301694 w 683"/>
                <a:gd name="T33" fmla="*/ 395050 h 662"/>
                <a:gd name="T34" fmla="*/ 264622 w 683"/>
                <a:gd name="T35" fmla="*/ 377762 h 662"/>
                <a:gd name="T36" fmla="*/ 265900 w 683"/>
                <a:gd name="T37" fmla="*/ 291325 h 662"/>
                <a:gd name="T38" fmla="*/ 259508 w 683"/>
                <a:gd name="T39" fmla="*/ 279800 h 662"/>
                <a:gd name="T40" fmla="*/ 275488 w 683"/>
                <a:gd name="T41" fmla="*/ 254189 h 662"/>
                <a:gd name="T42" fmla="*/ 290828 w 683"/>
                <a:gd name="T43" fmla="*/ 228578 h 662"/>
                <a:gd name="T44" fmla="*/ 436562 w 683"/>
                <a:gd name="T45" fmla="*/ 54423 h 662"/>
                <a:gd name="T46" fmla="*/ 93321 w 683"/>
                <a:gd name="T47" fmla="*/ 184399 h 662"/>
                <a:gd name="T48" fmla="*/ 60722 w 683"/>
                <a:gd name="T49" fmla="*/ 156227 h 662"/>
                <a:gd name="T50" fmla="*/ 51774 w 683"/>
                <a:gd name="T51" fmla="*/ 146623 h 662"/>
                <a:gd name="T52" fmla="*/ 49856 w 683"/>
                <a:gd name="T53" fmla="*/ 143422 h 662"/>
                <a:gd name="T54" fmla="*/ 27485 w 683"/>
                <a:gd name="T55" fmla="*/ 106286 h 662"/>
                <a:gd name="T56" fmla="*/ 26207 w 683"/>
                <a:gd name="T57" fmla="*/ 103084 h 662"/>
                <a:gd name="T58" fmla="*/ 19175 w 683"/>
                <a:gd name="T59" fmla="*/ 83236 h 662"/>
                <a:gd name="T60" fmla="*/ 14701 w 683"/>
                <a:gd name="T61" fmla="*/ 62107 h 662"/>
                <a:gd name="T62" fmla="*/ 115053 w 683"/>
                <a:gd name="T63" fmla="*/ 196564 h 662"/>
                <a:gd name="T64" fmla="*/ 289550 w 683"/>
                <a:gd name="T65" fmla="*/ 90279 h 662"/>
                <a:gd name="T66" fmla="*/ 263983 w 683"/>
                <a:gd name="T67" fmla="*/ 170313 h 662"/>
                <a:gd name="T68" fmla="*/ 218601 w 683"/>
                <a:gd name="T69" fmla="*/ 142141 h 662"/>
                <a:gd name="T70" fmla="*/ 173219 w 683"/>
                <a:gd name="T71" fmla="*/ 170313 h 662"/>
                <a:gd name="T72" fmla="*/ 147012 w 683"/>
                <a:gd name="T73" fmla="*/ 90279 h 662"/>
                <a:gd name="T74" fmla="*/ 200703 w 683"/>
                <a:gd name="T75" fmla="*/ 86437 h 662"/>
                <a:gd name="T76" fmla="*/ 220518 w 683"/>
                <a:gd name="T77" fmla="*/ 36496 h 662"/>
                <a:gd name="T78" fmla="*/ 288911 w 683"/>
                <a:gd name="T79" fmla="*/ 86437 h 662"/>
                <a:gd name="T80" fmla="*/ 417387 w 683"/>
                <a:gd name="T81" fmla="*/ 65948 h 662"/>
                <a:gd name="T82" fmla="*/ 407799 w 683"/>
                <a:gd name="T83" fmla="*/ 99883 h 662"/>
                <a:gd name="T84" fmla="*/ 405881 w 683"/>
                <a:gd name="T85" fmla="*/ 104365 h 662"/>
                <a:gd name="T86" fmla="*/ 400768 w 683"/>
                <a:gd name="T87" fmla="*/ 114609 h 662"/>
                <a:gd name="T88" fmla="*/ 382231 w 683"/>
                <a:gd name="T89" fmla="*/ 144702 h 662"/>
                <a:gd name="T90" fmla="*/ 377757 w 683"/>
                <a:gd name="T91" fmla="*/ 149824 h 662"/>
                <a:gd name="T92" fmla="*/ 359860 w 683"/>
                <a:gd name="T93" fmla="*/ 168392 h 662"/>
                <a:gd name="T94" fmla="*/ 317674 w 683"/>
                <a:gd name="T95" fmla="*/ 196564 h 662"/>
                <a:gd name="T96" fmla="*/ 418026 w 683"/>
                <a:gd name="T97" fmla="*/ 62107 h 662"/>
                <a:gd name="T98" fmla="*/ 417387 w 683"/>
                <a:gd name="T99" fmla="*/ 65948 h 6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83" h="662">
                  <a:moveTo>
                    <a:pt x="680" y="78"/>
                  </a:moveTo>
                  <a:cubicBezTo>
                    <a:pt x="678" y="75"/>
                    <a:pt x="675" y="73"/>
                    <a:pt x="671" y="73"/>
                  </a:cubicBezTo>
                  <a:cubicBezTo>
                    <a:pt x="580" y="73"/>
                    <a:pt x="580" y="73"/>
                    <a:pt x="580" y="73"/>
                  </a:cubicBezTo>
                  <a:cubicBezTo>
                    <a:pt x="577" y="49"/>
                    <a:pt x="571" y="32"/>
                    <a:pt x="569" y="25"/>
                  </a:cubicBezTo>
                  <a:cubicBezTo>
                    <a:pt x="572" y="23"/>
                    <a:pt x="574" y="20"/>
                    <a:pt x="576" y="18"/>
                  </a:cubicBezTo>
                  <a:cubicBezTo>
                    <a:pt x="580" y="14"/>
                    <a:pt x="580" y="8"/>
                    <a:pt x="576" y="4"/>
                  </a:cubicBezTo>
                  <a:cubicBezTo>
                    <a:pt x="575" y="3"/>
                    <a:pt x="574" y="2"/>
                    <a:pt x="572" y="1"/>
                  </a:cubicBezTo>
                  <a:cubicBezTo>
                    <a:pt x="571" y="1"/>
                    <a:pt x="569" y="0"/>
                    <a:pt x="56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4" y="0"/>
                    <a:pt x="112" y="1"/>
                    <a:pt x="111" y="1"/>
                  </a:cubicBezTo>
                  <a:cubicBezTo>
                    <a:pt x="109" y="2"/>
                    <a:pt x="108" y="3"/>
                    <a:pt x="107" y="4"/>
                  </a:cubicBezTo>
                  <a:cubicBezTo>
                    <a:pt x="103" y="8"/>
                    <a:pt x="103" y="14"/>
                    <a:pt x="107" y="18"/>
                  </a:cubicBezTo>
                  <a:cubicBezTo>
                    <a:pt x="109" y="20"/>
                    <a:pt x="111" y="23"/>
                    <a:pt x="114" y="25"/>
                  </a:cubicBezTo>
                  <a:cubicBezTo>
                    <a:pt x="112" y="32"/>
                    <a:pt x="107" y="49"/>
                    <a:pt x="10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8" y="73"/>
                    <a:pt x="6" y="75"/>
                    <a:pt x="4" y="77"/>
                  </a:cubicBezTo>
                  <a:cubicBezTo>
                    <a:pt x="1" y="79"/>
                    <a:pt x="0" y="82"/>
                    <a:pt x="0" y="85"/>
                  </a:cubicBezTo>
                  <a:cubicBezTo>
                    <a:pt x="5" y="147"/>
                    <a:pt x="28" y="206"/>
                    <a:pt x="67" y="254"/>
                  </a:cubicBezTo>
                  <a:cubicBezTo>
                    <a:pt x="108" y="304"/>
                    <a:pt x="165" y="341"/>
                    <a:pt x="228" y="357"/>
                  </a:cubicBezTo>
                  <a:cubicBezTo>
                    <a:pt x="225" y="368"/>
                    <a:pt x="224" y="385"/>
                    <a:pt x="241" y="392"/>
                  </a:cubicBezTo>
                  <a:cubicBezTo>
                    <a:pt x="253" y="397"/>
                    <a:pt x="266" y="403"/>
                    <a:pt x="275" y="413"/>
                  </a:cubicBezTo>
                  <a:cubicBezTo>
                    <a:pt x="284" y="423"/>
                    <a:pt x="281" y="435"/>
                    <a:pt x="271" y="444"/>
                  </a:cubicBezTo>
                  <a:cubicBezTo>
                    <a:pt x="268" y="447"/>
                    <a:pt x="267" y="450"/>
                    <a:pt x="268" y="455"/>
                  </a:cubicBezTo>
                  <a:cubicBezTo>
                    <a:pt x="292" y="590"/>
                    <a:pt x="292" y="590"/>
                    <a:pt x="292" y="590"/>
                  </a:cubicBezTo>
                  <a:cubicBezTo>
                    <a:pt x="269" y="590"/>
                    <a:pt x="269" y="590"/>
                    <a:pt x="269" y="590"/>
                  </a:cubicBezTo>
                  <a:cubicBezTo>
                    <a:pt x="264" y="590"/>
                    <a:pt x="258" y="591"/>
                    <a:pt x="254" y="594"/>
                  </a:cubicBezTo>
                  <a:cubicBezTo>
                    <a:pt x="212" y="617"/>
                    <a:pt x="212" y="617"/>
                    <a:pt x="212" y="617"/>
                  </a:cubicBezTo>
                  <a:cubicBezTo>
                    <a:pt x="208" y="619"/>
                    <a:pt x="204" y="624"/>
                    <a:pt x="204" y="629"/>
                  </a:cubicBezTo>
                  <a:cubicBezTo>
                    <a:pt x="204" y="654"/>
                    <a:pt x="204" y="654"/>
                    <a:pt x="204" y="654"/>
                  </a:cubicBezTo>
                  <a:cubicBezTo>
                    <a:pt x="204" y="659"/>
                    <a:pt x="208" y="662"/>
                    <a:pt x="213" y="662"/>
                  </a:cubicBezTo>
                  <a:cubicBezTo>
                    <a:pt x="471" y="662"/>
                    <a:pt x="471" y="662"/>
                    <a:pt x="471" y="662"/>
                  </a:cubicBezTo>
                  <a:cubicBezTo>
                    <a:pt x="475" y="662"/>
                    <a:pt x="479" y="659"/>
                    <a:pt x="479" y="654"/>
                  </a:cubicBezTo>
                  <a:cubicBezTo>
                    <a:pt x="479" y="628"/>
                    <a:pt x="479" y="628"/>
                    <a:pt x="479" y="628"/>
                  </a:cubicBezTo>
                  <a:cubicBezTo>
                    <a:pt x="479" y="624"/>
                    <a:pt x="476" y="619"/>
                    <a:pt x="472" y="617"/>
                  </a:cubicBezTo>
                  <a:cubicBezTo>
                    <a:pt x="461" y="611"/>
                    <a:pt x="440" y="600"/>
                    <a:pt x="429" y="594"/>
                  </a:cubicBezTo>
                  <a:cubicBezTo>
                    <a:pt x="426" y="591"/>
                    <a:pt x="419" y="590"/>
                    <a:pt x="414" y="590"/>
                  </a:cubicBezTo>
                  <a:cubicBezTo>
                    <a:pt x="392" y="590"/>
                    <a:pt x="392" y="590"/>
                    <a:pt x="392" y="590"/>
                  </a:cubicBezTo>
                  <a:cubicBezTo>
                    <a:pt x="392" y="590"/>
                    <a:pt x="415" y="456"/>
                    <a:pt x="416" y="455"/>
                  </a:cubicBezTo>
                  <a:cubicBezTo>
                    <a:pt x="416" y="452"/>
                    <a:pt x="416" y="448"/>
                    <a:pt x="414" y="446"/>
                  </a:cubicBezTo>
                  <a:cubicBezTo>
                    <a:pt x="411" y="443"/>
                    <a:pt x="408" y="440"/>
                    <a:pt x="406" y="437"/>
                  </a:cubicBezTo>
                  <a:cubicBezTo>
                    <a:pt x="403" y="432"/>
                    <a:pt x="402" y="427"/>
                    <a:pt x="403" y="421"/>
                  </a:cubicBezTo>
                  <a:cubicBezTo>
                    <a:pt x="407" y="409"/>
                    <a:pt x="421" y="402"/>
                    <a:pt x="431" y="397"/>
                  </a:cubicBezTo>
                  <a:cubicBezTo>
                    <a:pt x="435" y="395"/>
                    <a:pt x="438" y="394"/>
                    <a:pt x="442" y="392"/>
                  </a:cubicBezTo>
                  <a:cubicBezTo>
                    <a:pt x="460" y="385"/>
                    <a:pt x="458" y="368"/>
                    <a:pt x="455" y="357"/>
                  </a:cubicBezTo>
                  <a:cubicBezTo>
                    <a:pt x="518" y="340"/>
                    <a:pt x="575" y="304"/>
                    <a:pt x="616" y="254"/>
                  </a:cubicBezTo>
                  <a:cubicBezTo>
                    <a:pt x="655" y="206"/>
                    <a:pt x="679" y="147"/>
                    <a:pt x="683" y="85"/>
                  </a:cubicBezTo>
                  <a:cubicBezTo>
                    <a:pt x="683" y="83"/>
                    <a:pt x="682" y="80"/>
                    <a:pt x="680" y="78"/>
                  </a:cubicBezTo>
                  <a:close/>
                  <a:moveTo>
                    <a:pt x="146" y="288"/>
                  </a:moveTo>
                  <a:cubicBezTo>
                    <a:pt x="133" y="279"/>
                    <a:pt x="125" y="273"/>
                    <a:pt x="114" y="263"/>
                  </a:cubicBezTo>
                  <a:cubicBezTo>
                    <a:pt x="108" y="257"/>
                    <a:pt x="101" y="251"/>
                    <a:pt x="95" y="244"/>
                  </a:cubicBezTo>
                  <a:cubicBezTo>
                    <a:pt x="91" y="241"/>
                    <a:pt x="88" y="237"/>
                    <a:pt x="85" y="234"/>
                  </a:cubicBezTo>
                  <a:cubicBezTo>
                    <a:pt x="84" y="232"/>
                    <a:pt x="82" y="230"/>
                    <a:pt x="81" y="229"/>
                  </a:cubicBezTo>
                  <a:cubicBezTo>
                    <a:pt x="80" y="228"/>
                    <a:pt x="80" y="227"/>
                    <a:pt x="79" y="226"/>
                  </a:cubicBezTo>
                  <a:cubicBezTo>
                    <a:pt x="79" y="226"/>
                    <a:pt x="78" y="225"/>
                    <a:pt x="78" y="224"/>
                  </a:cubicBezTo>
                  <a:cubicBezTo>
                    <a:pt x="67" y="210"/>
                    <a:pt x="57" y="195"/>
                    <a:pt x="49" y="179"/>
                  </a:cubicBezTo>
                  <a:cubicBezTo>
                    <a:pt x="47" y="175"/>
                    <a:pt x="45" y="171"/>
                    <a:pt x="43" y="16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42" y="163"/>
                    <a:pt x="41" y="161"/>
                    <a:pt x="41" y="161"/>
                  </a:cubicBezTo>
                  <a:cubicBezTo>
                    <a:pt x="40" y="159"/>
                    <a:pt x="40" y="158"/>
                    <a:pt x="39" y="156"/>
                  </a:cubicBezTo>
                  <a:cubicBezTo>
                    <a:pt x="36" y="147"/>
                    <a:pt x="33" y="139"/>
                    <a:pt x="30" y="130"/>
                  </a:cubicBezTo>
                  <a:cubicBezTo>
                    <a:pt x="28" y="121"/>
                    <a:pt x="26" y="112"/>
                    <a:pt x="24" y="103"/>
                  </a:cubicBezTo>
                  <a:cubicBezTo>
                    <a:pt x="24" y="101"/>
                    <a:pt x="23" y="99"/>
                    <a:pt x="23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3" y="159"/>
                    <a:pt x="105" y="244"/>
                    <a:pt x="180" y="307"/>
                  </a:cubicBezTo>
                  <a:cubicBezTo>
                    <a:pt x="168" y="301"/>
                    <a:pt x="156" y="295"/>
                    <a:pt x="146" y="288"/>
                  </a:cubicBezTo>
                  <a:close/>
                  <a:moveTo>
                    <a:pt x="453" y="141"/>
                  </a:moveTo>
                  <a:cubicBezTo>
                    <a:pt x="388" y="188"/>
                    <a:pt x="388" y="188"/>
                    <a:pt x="388" y="188"/>
                  </a:cubicBezTo>
                  <a:cubicBezTo>
                    <a:pt x="413" y="266"/>
                    <a:pt x="413" y="266"/>
                    <a:pt x="413" y="266"/>
                  </a:cubicBezTo>
                  <a:cubicBezTo>
                    <a:pt x="415" y="271"/>
                    <a:pt x="412" y="273"/>
                    <a:pt x="408" y="270"/>
                  </a:cubicBezTo>
                  <a:cubicBezTo>
                    <a:pt x="342" y="222"/>
                    <a:pt x="342" y="222"/>
                    <a:pt x="342" y="222"/>
                  </a:cubicBezTo>
                  <a:cubicBezTo>
                    <a:pt x="276" y="270"/>
                    <a:pt x="276" y="270"/>
                    <a:pt x="276" y="270"/>
                  </a:cubicBezTo>
                  <a:cubicBezTo>
                    <a:pt x="271" y="273"/>
                    <a:pt x="269" y="271"/>
                    <a:pt x="271" y="266"/>
                  </a:cubicBezTo>
                  <a:cubicBezTo>
                    <a:pt x="296" y="188"/>
                    <a:pt x="296" y="188"/>
                    <a:pt x="296" y="188"/>
                  </a:cubicBezTo>
                  <a:cubicBezTo>
                    <a:pt x="230" y="141"/>
                    <a:pt x="230" y="141"/>
                    <a:pt x="230" y="141"/>
                  </a:cubicBezTo>
                  <a:cubicBezTo>
                    <a:pt x="225" y="137"/>
                    <a:pt x="226" y="135"/>
                    <a:pt x="232" y="135"/>
                  </a:cubicBezTo>
                  <a:cubicBezTo>
                    <a:pt x="314" y="135"/>
                    <a:pt x="314" y="135"/>
                    <a:pt x="314" y="135"/>
                  </a:cubicBezTo>
                  <a:cubicBezTo>
                    <a:pt x="339" y="57"/>
                    <a:pt x="339" y="57"/>
                    <a:pt x="339" y="57"/>
                  </a:cubicBezTo>
                  <a:cubicBezTo>
                    <a:pt x="340" y="52"/>
                    <a:pt x="343" y="52"/>
                    <a:pt x="345" y="57"/>
                  </a:cubicBezTo>
                  <a:cubicBezTo>
                    <a:pt x="370" y="135"/>
                    <a:pt x="370" y="135"/>
                    <a:pt x="370" y="135"/>
                  </a:cubicBezTo>
                  <a:cubicBezTo>
                    <a:pt x="452" y="135"/>
                    <a:pt x="452" y="135"/>
                    <a:pt x="452" y="135"/>
                  </a:cubicBezTo>
                  <a:cubicBezTo>
                    <a:pt x="457" y="134"/>
                    <a:pt x="458" y="137"/>
                    <a:pt x="453" y="141"/>
                  </a:cubicBezTo>
                  <a:close/>
                  <a:moveTo>
                    <a:pt x="653" y="103"/>
                  </a:moveTo>
                  <a:cubicBezTo>
                    <a:pt x="651" y="112"/>
                    <a:pt x="649" y="121"/>
                    <a:pt x="647" y="130"/>
                  </a:cubicBezTo>
                  <a:cubicBezTo>
                    <a:pt x="644" y="139"/>
                    <a:pt x="641" y="147"/>
                    <a:pt x="638" y="156"/>
                  </a:cubicBezTo>
                  <a:cubicBezTo>
                    <a:pt x="637" y="158"/>
                    <a:pt x="636" y="159"/>
                    <a:pt x="636" y="161"/>
                  </a:cubicBezTo>
                  <a:cubicBezTo>
                    <a:pt x="636" y="161"/>
                    <a:pt x="635" y="163"/>
                    <a:pt x="635" y="163"/>
                  </a:cubicBezTo>
                  <a:cubicBezTo>
                    <a:pt x="634" y="166"/>
                    <a:pt x="634" y="166"/>
                    <a:pt x="634" y="166"/>
                  </a:cubicBezTo>
                  <a:cubicBezTo>
                    <a:pt x="632" y="171"/>
                    <a:pt x="630" y="175"/>
                    <a:pt x="627" y="179"/>
                  </a:cubicBezTo>
                  <a:cubicBezTo>
                    <a:pt x="619" y="195"/>
                    <a:pt x="610" y="210"/>
                    <a:pt x="599" y="224"/>
                  </a:cubicBezTo>
                  <a:cubicBezTo>
                    <a:pt x="599" y="225"/>
                    <a:pt x="598" y="226"/>
                    <a:pt x="598" y="226"/>
                  </a:cubicBezTo>
                  <a:cubicBezTo>
                    <a:pt x="597" y="227"/>
                    <a:pt x="596" y="228"/>
                    <a:pt x="596" y="229"/>
                  </a:cubicBezTo>
                  <a:cubicBezTo>
                    <a:pt x="594" y="230"/>
                    <a:pt x="593" y="232"/>
                    <a:pt x="591" y="234"/>
                  </a:cubicBezTo>
                  <a:cubicBezTo>
                    <a:pt x="588" y="237"/>
                    <a:pt x="585" y="241"/>
                    <a:pt x="582" y="244"/>
                  </a:cubicBezTo>
                  <a:cubicBezTo>
                    <a:pt x="576" y="251"/>
                    <a:pt x="569" y="257"/>
                    <a:pt x="563" y="263"/>
                  </a:cubicBezTo>
                  <a:cubicBezTo>
                    <a:pt x="551" y="273"/>
                    <a:pt x="544" y="279"/>
                    <a:pt x="531" y="288"/>
                  </a:cubicBezTo>
                  <a:cubicBezTo>
                    <a:pt x="520" y="295"/>
                    <a:pt x="509" y="301"/>
                    <a:pt x="497" y="307"/>
                  </a:cubicBezTo>
                  <a:cubicBezTo>
                    <a:pt x="571" y="244"/>
                    <a:pt x="584" y="159"/>
                    <a:pt x="580" y="97"/>
                  </a:cubicBezTo>
                  <a:cubicBezTo>
                    <a:pt x="654" y="97"/>
                    <a:pt x="654" y="97"/>
                    <a:pt x="654" y="97"/>
                  </a:cubicBezTo>
                  <a:cubicBezTo>
                    <a:pt x="653" y="99"/>
                    <a:pt x="653" y="101"/>
                    <a:pt x="653" y="103"/>
                  </a:cubicBezTo>
                  <a:close/>
                  <a:moveTo>
                    <a:pt x="653" y="103"/>
                  </a:moveTo>
                  <a:cubicBezTo>
                    <a:pt x="653" y="103"/>
                    <a:pt x="653" y="103"/>
                    <a:pt x="653" y="10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</p:grpSp>
      <p:grpSp>
        <p:nvGrpSpPr>
          <p:cNvPr id="28" name="组合 15"/>
          <p:cNvGrpSpPr/>
          <p:nvPr/>
        </p:nvGrpSpPr>
        <p:grpSpPr>
          <a:xfrm>
            <a:off x="2632353" y="3747755"/>
            <a:ext cx="685882" cy="638532"/>
            <a:chOff x="3733800" y="4547235"/>
            <a:chExt cx="996950" cy="993775"/>
          </a:xfrm>
        </p:grpSpPr>
        <p:sp>
          <p:nvSpPr>
            <p:cNvPr id="29" name="Oval 19"/>
            <p:cNvSpPr>
              <a:spLocks noChangeArrowheads="1"/>
            </p:cNvSpPr>
            <p:nvPr/>
          </p:nvSpPr>
          <p:spPr bwMode="auto">
            <a:xfrm>
              <a:off x="3733800" y="4547235"/>
              <a:ext cx="996950" cy="993775"/>
            </a:xfrm>
            <a:prstGeom prst="ellipse">
              <a:avLst/>
            </a:prstGeom>
            <a:solidFill>
              <a:srgbClr val="25532B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2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45"/>
            <p:cNvSpPr>
              <a:spLocks noEditPoints="1"/>
            </p:cNvSpPr>
            <p:nvPr/>
          </p:nvSpPr>
          <p:spPr bwMode="auto">
            <a:xfrm>
              <a:off x="3987006" y="4710748"/>
              <a:ext cx="490537" cy="531812"/>
            </a:xfrm>
            <a:custGeom>
              <a:avLst/>
              <a:gdLst>
                <a:gd name="T0" fmla="*/ 432048 w 889"/>
                <a:gd name="T1" fmla="*/ 447494 h 965"/>
                <a:gd name="T2" fmla="*/ 377421 w 889"/>
                <a:gd name="T3" fmla="*/ 387424 h 965"/>
                <a:gd name="T4" fmla="*/ 385146 w 889"/>
                <a:gd name="T5" fmla="*/ 326252 h 965"/>
                <a:gd name="T6" fmla="*/ 371903 w 889"/>
                <a:gd name="T7" fmla="*/ 266182 h 965"/>
                <a:gd name="T8" fmla="*/ 340451 w 889"/>
                <a:gd name="T9" fmla="*/ 213276 h 965"/>
                <a:gd name="T10" fmla="*/ 293550 w 889"/>
                <a:gd name="T11" fmla="*/ 173597 h 965"/>
                <a:gd name="T12" fmla="*/ 236164 w 889"/>
                <a:gd name="T13" fmla="*/ 151553 h 965"/>
                <a:gd name="T14" fmla="*/ 174364 w 889"/>
                <a:gd name="T15" fmla="*/ 148797 h 965"/>
                <a:gd name="T16" fmla="*/ 115323 w 889"/>
                <a:gd name="T17" fmla="*/ 166983 h 965"/>
                <a:gd name="T18" fmla="*/ 65662 w 889"/>
                <a:gd name="T19" fmla="*/ 202254 h 965"/>
                <a:gd name="T20" fmla="*/ 29796 w 889"/>
                <a:gd name="T21" fmla="*/ 252404 h 965"/>
                <a:gd name="T22" fmla="*/ 12139 w 889"/>
                <a:gd name="T23" fmla="*/ 311372 h 965"/>
                <a:gd name="T24" fmla="*/ 14898 w 889"/>
                <a:gd name="T25" fmla="*/ 373095 h 965"/>
                <a:gd name="T26" fmla="*/ 37521 w 889"/>
                <a:gd name="T27" fmla="*/ 430410 h 965"/>
                <a:gd name="T28" fmla="*/ 77250 w 889"/>
                <a:gd name="T29" fmla="*/ 477253 h 965"/>
                <a:gd name="T30" fmla="*/ 130221 w 889"/>
                <a:gd name="T31" fmla="*/ 508666 h 965"/>
                <a:gd name="T32" fmla="*/ 190366 w 889"/>
                <a:gd name="T33" fmla="*/ 520790 h 965"/>
                <a:gd name="T34" fmla="*/ 251614 w 889"/>
                <a:gd name="T35" fmla="*/ 513075 h 965"/>
                <a:gd name="T36" fmla="*/ 306793 w 889"/>
                <a:gd name="T37" fmla="*/ 486071 h 965"/>
                <a:gd name="T38" fmla="*/ 333830 w 889"/>
                <a:gd name="T39" fmla="*/ 450249 h 965"/>
                <a:gd name="T40" fmla="*/ 424323 w 889"/>
                <a:gd name="T41" fmla="*/ 519688 h 965"/>
                <a:gd name="T42" fmla="*/ 465155 w 889"/>
                <a:gd name="T43" fmla="*/ 450800 h 965"/>
                <a:gd name="T44" fmla="*/ 251614 w 889"/>
                <a:gd name="T45" fmla="*/ 340580 h 965"/>
                <a:gd name="T46" fmla="*/ 174916 w 889"/>
                <a:gd name="T47" fmla="*/ 300350 h 965"/>
                <a:gd name="T48" fmla="*/ 210230 w 889"/>
                <a:gd name="T49" fmla="*/ 347193 h 965"/>
                <a:gd name="T50" fmla="*/ 152293 w 889"/>
                <a:gd name="T51" fmla="*/ 338376 h 965"/>
                <a:gd name="T52" fmla="*/ 224577 w 889"/>
                <a:gd name="T53" fmla="*/ 385770 h 965"/>
                <a:gd name="T54" fmla="*/ 225128 w 889"/>
                <a:gd name="T55" fmla="*/ 443085 h 965"/>
                <a:gd name="T56" fmla="*/ 169398 w 889"/>
                <a:gd name="T57" fmla="*/ 225400 h 965"/>
                <a:gd name="T58" fmla="*/ 303482 w 889"/>
                <a:gd name="T59" fmla="*/ 371442 h 965"/>
                <a:gd name="T60" fmla="*/ 317828 w 889"/>
                <a:gd name="T61" fmla="*/ 379708 h 965"/>
                <a:gd name="T62" fmla="*/ 164984 w 889"/>
                <a:gd name="T63" fmla="*/ 208867 h 965"/>
                <a:gd name="T64" fmla="*/ 228991 w 889"/>
                <a:gd name="T65" fmla="*/ 459067 h 965"/>
                <a:gd name="T66" fmla="*/ 300171 w 889"/>
                <a:gd name="T67" fmla="*/ 430410 h 965"/>
                <a:gd name="T68" fmla="*/ 60145 w 889"/>
                <a:gd name="T69" fmla="*/ 369237 h 965"/>
                <a:gd name="T70" fmla="*/ 333830 w 889"/>
                <a:gd name="T71" fmla="*/ 299248 h 965"/>
                <a:gd name="T72" fmla="*/ 462948 w 889"/>
                <a:gd name="T73" fmla="*/ 495990 h 965"/>
                <a:gd name="T74" fmla="*/ 426530 w 889"/>
                <a:gd name="T75" fmla="*/ 495990 h 965"/>
                <a:gd name="T76" fmla="*/ 445291 w 889"/>
                <a:gd name="T77" fmla="*/ 464027 h 965"/>
                <a:gd name="T78" fmla="*/ 462948 w 889"/>
                <a:gd name="T79" fmla="*/ 495990 h 965"/>
                <a:gd name="T80" fmla="*/ 299619 w 889"/>
                <a:gd name="T81" fmla="*/ 124549 h 965"/>
                <a:gd name="T82" fmla="*/ 314518 w 889"/>
                <a:gd name="T83" fmla="*/ 161472 h 965"/>
                <a:gd name="T84" fmla="*/ 342107 w 889"/>
                <a:gd name="T85" fmla="*/ 171943 h 965"/>
                <a:gd name="T86" fmla="*/ 379076 w 889"/>
                <a:gd name="T87" fmla="*/ 187374 h 965"/>
                <a:gd name="T88" fmla="*/ 406114 w 889"/>
                <a:gd name="T89" fmla="*/ 175250 h 965"/>
                <a:gd name="T90" fmla="*/ 442532 w 889"/>
                <a:gd name="T91" fmla="*/ 159819 h 965"/>
                <a:gd name="T92" fmla="*/ 453016 w 889"/>
                <a:gd name="T93" fmla="*/ 132264 h 965"/>
                <a:gd name="T94" fmla="*/ 468466 w 889"/>
                <a:gd name="T95" fmla="*/ 95340 h 965"/>
                <a:gd name="T96" fmla="*/ 456326 w 889"/>
                <a:gd name="T97" fmla="*/ 68336 h 965"/>
                <a:gd name="T98" fmla="*/ 441428 w 889"/>
                <a:gd name="T99" fmla="*/ 31964 h 965"/>
                <a:gd name="T100" fmla="*/ 413287 w 889"/>
                <a:gd name="T101" fmla="*/ 21493 h 965"/>
                <a:gd name="T102" fmla="*/ 376869 w 889"/>
                <a:gd name="T103" fmla="*/ 6062 h 965"/>
                <a:gd name="T104" fmla="*/ 349832 w 889"/>
                <a:gd name="T105" fmla="*/ 18186 h 965"/>
                <a:gd name="T106" fmla="*/ 312862 w 889"/>
                <a:gd name="T107" fmla="*/ 33066 h 965"/>
                <a:gd name="T108" fmla="*/ 302378 w 889"/>
                <a:gd name="T109" fmla="*/ 61172 h 965"/>
                <a:gd name="T110" fmla="*/ 287480 w 889"/>
                <a:gd name="T111" fmla="*/ 97545 h 965"/>
                <a:gd name="T112" fmla="*/ 377973 w 889"/>
                <a:gd name="T113" fmla="*/ 51252 h 965"/>
                <a:gd name="T114" fmla="*/ 377973 w 889"/>
                <a:gd name="T115" fmla="*/ 142184 h 965"/>
                <a:gd name="T116" fmla="*/ 377973 w 889"/>
                <a:gd name="T117" fmla="*/ 51252 h 965"/>
                <a:gd name="T118" fmla="*/ 377973 w 889"/>
                <a:gd name="T119" fmla="*/ 51252 h 96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89" h="965">
                  <a:moveTo>
                    <a:pt x="843" y="818"/>
                  </a:moveTo>
                  <a:cubicBezTo>
                    <a:pt x="824" y="807"/>
                    <a:pt x="803" y="806"/>
                    <a:pt x="783" y="812"/>
                  </a:cubicBezTo>
                  <a:cubicBezTo>
                    <a:pt x="657" y="737"/>
                    <a:pt x="657" y="737"/>
                    <a:pt x="657" y="737"/>
                  </a:cubicBezTo>
                  <a:cubicBezTo>
                    <a:pt x="659" y="722"/>
                    <a:pt x="669" y="709"/>
                    <a:pt x="684" y="703"/>
                  </a:cubicBezTo>
                  <a:cubicBezTo>
                    <a:pt x="707" y="694"/>
                    <a:pt x="712" y="672"/>
                    <a:pt x="694" y="654"/>
                  </a:cubicBezTo>
                  <a:cubicBezTo>
                    <a:pt x="677" y="636"/>
                    <a:pt x="679" y="608"/>
                    <a:pt x="698" y="592"/>
                  </a:cubicBezTo>
                  <a:cubicBezTo>
                    <a:pt x="716" y="576"/>
                    <a:pt x="714" y="554"/>
                    <a:pt x="691" y="542"/>
                  </a:cubicBezTo>
                  <a:cubicBezTo>
                    <a:pt x="670" y="531"/>
                    <a:pt x="662" y="504"/>
                    <a:pt x="674" y="483"/>
                  </a:cubicBezTo>
                  <a:cubicBezTo>
                    <a:pt x="687" y="462"/>
                    <a:pt x="677" y="441"/>
                    <a:pt x="653" y="438"/>
                  </a:cubicBezTo>
                  <a:cubicBezTo>
                    <a:pt x="628" y="434"/>
                    <a:pt x="612" y="412"/>
                    <a:pt x="617" y="387"/>
                  </a:cubicBezTo>
                  <a:cubicBezTo>
                    <a:pt x="622" y="363"/>
                    <a:pt x="606" y="347"/>
                    <a:pt x="582" y="352"/>
                  </a:cubicBezTo>
                  <a:cubicBezTo>
                    <a:pt x="557" y="356"/>
                    <a:pt x="535" y="340"/>
                    <a:pt x="532" y="315"/>
                  </a:cubicBezTo>
                  <a:cubicBezTo>
                    <a:pt x="529" y="291"/>
                    <a:pt x="508" y="281"/>
                    <a:pt x="487" y="293"/>
                  </a:cubicBezTo>
                  <a:cubicBezTo>
                    <a:pt x="465" y="305"/>
                    <a:pt x="439" y="297"/>
                    <a:pt x="428" y="275"/>
                  </a:cubicBezTo>
                  <a:cubicBezTo>
                    <a:pt x="417" y="253"/>
                    <a:pt x="395" y="250"/>
                    <a:pt x="378" y="268"/>
                  </a:cubicBezTo>
                  <a:cubicBezTo>
                    <a:pt x="362" y="287"/>
                    <a:pt x="334" y="288"/>
                    <a:pt x="316" y="270"/>
                  </a:cubicBezTo>
                  <a:cubicBezTo>
                    <a:pt x="299" y="253"/>
                    <a:pt x="277" y="258"/>
                    <a:pt x="267" y="280"/>
                  </a:cubicBezTo>
                  <a:cubicBezTo>
                    <a:pt x="258" y="303"/>
                    <a:pt x="232" y="313"/>
                    <a:pt x="209" y="303"/>
                  </a:cubicBezTo>
                  <a:cubicBezTo>
                    <a:pt x="187" y="292"/>
                    <a:pt x="168" y="303"/>
                    <a:pt x="166" y="328"/>
                  </a:cubicBezTo>
                  <a:cubicBezTo>
                    <a:pt x="165" y="353"/>
                    <a:pt x="143" y="370"/>
                    <a:pt x="119" y="367"/>
                  </a:cubicBezTo>
                  <a:cubicBezTo>
                    <a:pt x="94" y="365"/>
                    <a:pt x="80" y="382"/>
                    <a:pt x="86" y="405"/>
                  </a:cubicBezTo>
                  <a:cubicBezTo>
                    <a:pt x="93" y="429"/>
                    <a:pt x="78" y="453"/>
                    <a:pt x="54" y="458"/>
                  </a:cubicBezTo>
                  <a:cubicBezTo>
                    <a:pt x="30" y="464"/>
                    <a:pt x="21" y="485"/>
                    <a:pt x="35" y="505"/>
                  </a:cubicBezTo>
                  <a:cubicBezTo>
                    <a:pt x="50" y="525"/>
                    <a:pt x="44" y="553"/>
                    <a:pt x="22" y="565"/>
                  </a:cubicBezTo>
                  <a:cubicBezTo>
                    <a:pt x="1" y="578"/>
                    <a:pt x="0" y="601"/>
                    <a:pt x="20" y="616"/>
                  </a:cubicBezTo>
                  <a:cubicBezTo>
                    <a:pt x="40" y="630"/>
                    <a:pt x="43" y="658"/>
                    <a:pt x="27" y="677"/>
                  </a:cubicBezTo>
                  <a:cubicBezTo>
                    <a:pt x="11" y="696"/>
                    <a:pt x="18" y="718"/>
                    <a:pt x="41" y="725"/>
                  </a:cubicBezTo>
                  <a:cubicBezTo>
                    <a:pt x="65" y="733"/>
                    <a:pt x="77" y="758"/>
                    <a:pt x="68" y="781"/>
                  </a:cubicBezTo>
                  <a:cubicBezTo>
                    <a:pt x="59" y="804"/>
                    <a:pt x="72" y="822"/>
                    <a:pt x="97" y="822"/>
                  </a:cubicBezTo>
                  <a:cubicBezTo>
                    <a:pt x="122" y="821"/>
                    <a:pt x="141" y="841"/>
                    <a:pt x="140" y="866"/>
                  </a:cubicBezTo>
                  <a:cubicBezTo>
                    <a:pt x="139" y="891"/>
                    <a:pt x="158" y="904"/>
                    <a:pt x="181" y="895"/>
                  </a:cubicBezTo>
                  <a:cubicBezTo>
                    <a:pt x="204" y="887"/>
                    <a:pt x="229" y="899"/>
                    <a:pt x="236" y="923"/>
                  </a:cubicBezTo>
                  <a:cubicBezTo>
                    <a:pt x="243" y="946"/>
                    <a:pt x="265" y="953"/>
                    <a:pt x="284" y="937"/>
                  </a:cubicBezTo>
                  <a:cubicBezTo>
                    <a:pt x="303" y="922"/>
                    <a:pt x="331" y="925"/>
                    <a:pt x="345" y="945"/>
                  </a:cubicBezTo>
                  <a:cubicBezTo>
                    <a:pt x="360" y="965"/>
                    <a:pt x="383" y="965"/>
                    <a:pt x="395" y="944"/>
                  </a:cubicBezTo>
                  <a:cubicBezTo>
                    <a:pt x="409" y="923"/>
                    <a:pt x="436" y="917"/>
                    <a:pt x="456" y="931"/>
                  </a:cubicBezTo>
                  <a:cubicBezTo>
                    <a:pt x="476" y="946"/>
                    <a:pt x="497" y="938"/>
                    <a:pt x="503" y="914"/>
                  </a:cubicBezTo>
                  <a:cubicBezTo>
                    <a:pt x="509" y="889"/>
                    <a:pt x="533" y="875"/>
                    <a:pt x="556" y="882"/>
                  </a:cubicBezTo>
                  <a:cubicBezTo>
                    <a:pt x="580" y="889"/>
                    <a:pt x="597" y="875"/>
                    <a:pt x="595" y="850"/>
                  </a:cubicBezTo>
                  <a:cubicBezTo>
                    <a:pt x="593" y="838"/>
                    <a:pt x="598" y="826"/>
                    <a:pt x="605" y="817"/>
                  </a:cubicBezTo>
                  <a:cubicBezTo>
                    <a:pt x="735" y="894"/>
                    <a:pt x="735" y="894"/>
                    <a:pt x="735" y="894"/>
                  </a:cubicBezTo>
                  <a:cubicBezTo>
                    <a:pt x="739" y="914"/>
                    <a:pt x="750" y="932"/>
                    <a:pt x="769" y="943"/>
                  </a:cubicBezTo>
                  <a:cubicBezTo>
                    <a:pt x="804" y="964"/>
                    <a:pt x="848" y="952"/>
                    <a:pt x="869" y="918"/>
                  </a:cubicBezTo>
                  <a:cubicBezTo>
                    <a:pt x="889" y="883"/>
                    <a:pt x="878" y="839"/>
                    <a:pt x="843" y="818"/>
                  </a:cubicBezTo>
                  <a:close/>
                  <a:moveTo>
                    <a:pt x="550" y="674"/>
                  </a:moveTo>
                  <a:cubicBezTo>
                    <a:pt x="456" y="618"/>
                    <a:pt x="456" y="618"/>
                    <a:pt x="456" y="618"/>
                  </a:cubicBezTo>
                  <a:cubicBezTo>
                    <a:pt x="455" y="588"/>
                    <a:pt x="440" y="559"/>
                    <a:pt x="412" y="543"/>
                  </a:cubicBezTo>
                  <a:cubicBezTo>
                    <a:pt x="381" y="525"/>
                    <a:pt x="345" y="527"/>
                    <a:pt x="317" y="545"/>
                  </a:cubicBezTo>
                  <a:cubicBezTo>
                    <a:pt x="368" y="575"/>
                    <a:pt x="368" y="575"/>
                    <a:pt x="368" y="575"/>
                  </a:cubicBezTo>
                  <a:cubicBezTo>
                    <a:pt x="387" y="586"/>
                    <a:pt x="392" y="610"/>
                    <a:pt x="381" y="630"/>
                  </a:cubicBezTo>
                  <a:cubicBezTo>
                    <a:pt x="370" y="649"/>
                    <a:pt x="346" y="655"/>
                    <a:pt x="328" y="644"/>
                  </a:cubicBezTo>
                  <a:cubicBezTo>
                    <a:pt x="276" y="614"/>
                    <a:pt x="276" y="614"/>
                    <a:pt x="276" y="614"/>
                  </a:cubicBezTo>
                  <a:cubicBezTo>
                    <a:pt x="273" y="647"/>
                    <a:pt x="289" y="680"/>
                    <a:pt x="320" y="698"/>
                  </a:cubicBezTo>
                  <a:cubicBezTo>
                    <a:pt x="348" y="715"/>
                    <a:pt x="380" y="714"/>
                    <a:pt x="407" y="700"/>
                  </a:cubicBezTo>
                  <a:cubicBezTo>
                    <a:pt x="498" y="754"/>
                    <a:pt x="498" y="754"/>
                    <a:pt x="498" y="754"/>
                  </a:cubicBezTo>
                  <a:cubicBezTo>
                    <a:pt x="473" y="777"/>
                    <a:pt x="443" y="795"/>
                    <a:pt x="408" y="804"/>
                  </a:cubicBezTo>
                  <a:cubicBezTo>
                    <a:pt x="299" y="832"/>
                    <a:pt x="188" y="766"/>
                    <a:pt x="160" y="657"/>
                  </a:cubicBezTo>
                  <a:cubicBezTo>
                    <a:pt x="132" y="548"/>
                    <a:pt x="198" y="437"/>
                    <a:pt x="307" y="409"/>
                  </a:cubicBezTo>
                  <a:cubicBezTo>
                    <a:pt x="415" y="381"/>
                    <a:pt x="527" y="447"/>
                    <a:pt x="555" y="556"/>
                  </a:cubicBezTo>
                  <a:cubicBezTo>
                    <a:pt x="565" y="596"/>
                    <a:pt x="562" y="637"/>
                    <a:pt x="550" y="674"/>
                  </a:cubicBezTo>
                  <a:close/>
                  <a:moveTo>
                    <a:pt x="595" y="700"/>
                  </a:moveTo>
                  <a:cubicBezTo>
                    <a:pt x="576" y="689"/>
                    <a:pt x="576" y="689"/>
                    <a:pt x="576" y="689"/>
                  </a:cubicBezTo>
                  <a:cubicBezTo>
                    <a:pt x="592" y="646"/>
                    <a:pt x="597" y="597"/>
                    <a:pt x="584" y="548"/>
                  </a:cubicBezTo>
                  <a:cubicBezTo>
                    <a:pt x="552" y="423"/>
                    <a:pt x="424" y="347"/>
                    <a:pt x="299" y="379"/>
                  </a:cubicBezTo>
                  <a:cubicBezTo>
                    <a:pt x="174" y="412"/>
                    <a:pt x="98" y="539"/>
                    <a:pt x="130" y="665"/>
                  </a:cubicBezTo>
                  <a:cubicBezTo>
                    <a:pt x="163" y="790"/>
                    <a:pt x="290" y="865"/>
                    <a:pt x="415" y="833"/>
                  </a:cubicBezTo>
                  <a:cubicBezTo>
                    <a:pt x="459" y="822"/>
                    <a:pt x="496" y="799"/>
                    <a:pt x="524" y="770"/>
                  </a:cubicBezTo>
                  <a:cubicBezTo>
                    <a:pt x="544" y="781"/>
                    <a:pt x="544" y="781"/>
                    <a:pt x="544" y="781"/>
                  </a:cubicBezTo>
                  <a:cubicBezTo>
                    <a:pt x="512" y="815"/>
                    <a:pt x="470" y="841"/>
                    <a:pt x="421" y="854"/>
                  </a:cubicBezTo>
                  <a:cubicBezTo>
                    <a:pt x="284" y="889"/>
                    <a:pt x="145" y="807"/>
                    <a:pt x="109" y="670"/>
                  </a:cubicBezTo>
                  <a:cubicBezTo>
                    <a:pt x="74" y="533"/>
                    <a:pt x="157" y="394"/>
                    <a:pt x="294" y="359"/>
                  </a:cubicBezTo>
                  <a:cubicBezTo>
                    <a:pt x="430" y="323"/>
                    <a:pt x="570" y="406"/>
                    <a:pt x="605" y="543"/>
                  </a:cubicBezTo>
                  <a:cubicBezTo>
                    <a:pt x="619" y="597"/>
                    <a:pt x="614" y="652"/>
                    <a:pt x="595" y="700"/>
                  </a:cubicBezTo>
                  <a:close/>
                  <a:moveTo>
                    <a:pt x="839" y="900"/>
                  </a:moveTo>
                  <a:cubicBezTo>
                    <a:pt x="806" y="919"/>
                    <a:pt x="806" y="919"/>
                    <a:pt x="806" y="919"/>
                  </a:cubicBezTo>
                  <a:cubicBezTo>
                    <a:pt x="773" y="900"/>
                    <a:pt x="773" y="900"/>
                    <a:pt x="773" y="900"/>
                  </a:cubicBezTo>
                  <a:cubicBezTo>
                    <a:pt x="773" y="861"/>
                    <a:pt x="773" y="861"/>
                    <a:pt x="773" y="861"/>
                  </a:cubicBezTo>
                  <a:cubicBezTo>
                    <a:pt x="807" y="842"/>
                    <a:pt x="807" y="842"/>
                    <a:pt x="807" y="842"/>
                  </a:cubicBezTo>
                  <a:cubicBezTo>
                    <a:pt x="840" y="862"/>
                    <a:pt x="840" y="862"/>
                    <a:pt x="840" y="862"/>
                  </a:cubicBezTo>
                  <a:lnTo>
                    <a:pt x="839" y="900"/>
                  </a:lnTo>
                  <a:close/>
                  <a:moveTo>
                    <a:pt x="526" y="216"/>
                  </a:moveTo>
                  <a:cubicBezTo>
                    <a:pt x="543" y="226"/>
                    <a:pt x="543" y="226"/>
                    <a:pt x="543" y="226"/>
                  </a:cubicBezTo>
                  <a:cubicBezTo>
                    <a:pt x="557" y="235"/>
                    <a:pt x="569" y="256"/>
                    <a:pt x="569" y="273"/>
                  </a:cubicBezTo>
                  <a:cubicBezTo>
                    <a:pt x="570" y="293"/>
                    <a:pt x="570" y="293"/>
                    <a:pt x="570" y="293"/>
                  </a:cubicBezTo>
                  <a:cubicBezTo>
                    <a:pt x="571" y="309"/>
                    <a:pt x="585" y="320"/>
                    <a:pt x="601" y="316"/>
                  </a:cubicBezTo>
                  <a:cubicBezTo>
                    <a:pt x="620" y="312"/>
                    <a:pt x="620" y="312"/>
                    <a:pt x="620" y="312"/>
                  </a:cubicBezTo>
                  <a:cubicBezTo>
                    <a:pt x="637" y="308"/>
                    <a:pt x="660" y="315"/>
                    <a:pt x="672" y="326"/>
                  </a:cubicBezTo>
                  <a:cubicBezTo>
                    <a:pt x="687" y="340"/>
                    <a:pt x="687" y="340"/>
                    <a:pt x="687" y="340"/>
                  </a:cubicBezTo>
                  <a:cubicBezTo>
                    <a:pt x="699" y="351"/>
                    <a:pt x="716" y="349"/>
                    <a:pt x="725" y="335"/>
                  </a:cubicBezTo>
                  <a:cubicBezTo>
                    <a:pt x="736" y="318"/>
                    <a:pt x="736" y="318"/>
                    <a:pt x="736" y="318"/>
                  </a:cubicBezTo>
                  <a:cubicBezTo>
                    <a:pt x="745" y="304"/>
                    <a:pt x="766" y="291"/>
                    <a:pt x="782" y="291"/>
                  </a:cubicBezTo>
                  <a:cubicBezTo>
                    <a:pt x="802" y="290"/>
                    <a:pt x="802" y="290"/>
                    <a:pt x="802" y="290"/>
                  </a:cubicBezTo>
                  <a:cubicBezTo>
                    <a:pt x="819" y="290"/>
                    <a:pt x="830" y="276"/>
                    <a:pt x="826" y="259"/>
                  </a:cubicBezTo>
                  <a:cubicBezTo>
                    <a:pt x="821" y="240"/>
                    <a:pt x="821" y="240"/>
                    <a:pt x="821" y="240"/>
                  </a:cubicBezTo>
                  <a:cubicBezTo>
                    <a:pt x="818" y="224"/>
                    <a:pt x="824" y="200"/>
                    <a:pt x="835" y="188"/>
                  </a:cubicBezTo>
                  <a:cubicBezTo>
                    <a:pt x="849" y="173"/>
                    <a:pt x="849" y="173"/>
                    <a:pt x="849" y="173"/>
                  </a:cubicBezTo>
                  <a:cubicBezTo>
                    <a:pt x="860" y="161"/>
                    <a:pt x="858" y="144"/>
                    <a:pt x="844" y="135"/>
                  </a:cubicBezTo>
                  <a:cubicBezTo>
                    <a:pt x="827" y="124"/>
                    <a:pt x="827" y="124"/>
                    <a:pt x="827" y="124"/>
                  </a:cubicBezTo>
                  <a:cubicBezTo>
                    <a:pt x="813" y="115"/>
                    <a:pt x="801" y="95"/>
                    <a:pt x="800" y="78"/>
                  </a:cubicBezTo>
                  <a:cubicBezTo>
                    <a:pt x="800" y="58"/>
                    <a:pt x="800" y="58"/>
                    <a:pt x="800" y="58"/>
                  </a:cubicBezTo>
                  <a:cubicBezTo>
                    <a:pt x="799" y="41"/>
                    <a:pt x="785" y="31"/>
                    <a:pt x="769" y="34"/>
                  </a:cubicBezTo>
                  <a:cubicBezTo>
                    <a:pt x="749" y="39"/>
                    <a:pt x="749" y="39"/>
                    <a:pt x="749" y="39"/>
                  </a:cubicBezTo>
                  <a:cubicBezTo>
                    <a:pt x="733" y="42"/>
                    <a:pt x="710" y="36"/>
                    <a:pt x="698" y="25"/>
                  </a:cubicBezTo>
                  <a:cubicBezTo>
                    <a:pt x="683" y="11"/>
                    <a:pt x="683" y="11"/>
                    <a:pt x="683" y="11"/>
                  </a:cubicBezTo>
                  <a:cubicBezTo>
                    <a:pt x="671" y="0"/>
                    <a:pt x="653" y="2"/>
                    <a:pt x="645" y="16"/>
                  </a:cubicBezTo>
                  <a:cubicBezTo>
                    <a:pt x="634" y="33"/>
                    <a:pt x="634" y="33"/>
                    <a:pt x="634" y="33"/>
                  </a:cubicBezTo>
                  <a:cubicBezTo>
                    <a:pt x="625" y="47"/>
                    <a:pt x="604" y="59"/>
                    <a:pt x="587" y="60"/>
                  </a:cubicBezTo>
                  <a:cubicBezTo>
                    <a:pt x="567" y="60"/>
                    <a:pt x="567" y="60"/>
                    <a:pt x="567" y="60"/>
                  </a:cubicBezTo>
                  <a:cubicBezTo>
                    <a:pt x="551" y="61"/>
                    <a:pt x="540" y="75"/>
                    <a:pt x="544" y="91"/>
                  </a:cubicBezTo>
                  <a:cubicBezTo>
                    <a:pt x="548" y="111"/>
                    <a:pt x="548" y="111"/>
                    <a:pt x="548" y="111"/>
                  </a:cubicBezTo>
                  <a:cubicBezTo>
                    <a:pt x="552" y="127"/>
                    <a:pt x="546" y="150"/>
                    <a:pt x="534" y="163"/>
                  </a:cubicBezTo>
                  <a:cubicBezTo>
                    <a:pt x="521" y="177"/>
                    <a:pt x="521" y="177"/>
                    <a:pt x="521" y="177"/>
                  </a:cubicBezTo>
                  <a:cubicBezTo>
                    <a:pt x="509" y="189"/>
                    <a:pt x="512" y="207"/>
                    <a:pt x="526" y="216"/>
                  </a:cubicBezTo>
                  <a:close/>
                  <a:moveTo>
                    <a:pt x="685" y="93"/>
                  </a:moveTo>
                  <a:cubicBezTo>
                    <a:pt x="730" y="93"/>
                    <a:pt x="767" y="130"/>
                    <a:pt x="767" y="175"/>
                  </a:cubicBezTo>
                  <a:cubicBezTo>
                    <a:pt x="767" y="221"/>
                    <a:pt x="730" y="258"/>
                    <a:pt x="685" y="258"/>
                  </a:cubicBezTo>
                  <a:cubicBezTo>
                    <a:pt x="639" y="258"/>
                    <a:pt x="603" y="221"/>
                    <a:pt x="603" y="175"/>
                  </a:cubicBezTo>
                  <a:cubicBezTo>
                    <a:pt x="603" y="130"/>
                    <a:pt x="639" y="93"/>
                    <a:pt x="685" y="93"/>
                  </a:cubicBezTo>
                  <a:close/>
                  <a:moveTo>
                    <a:pt x="685" y="93"/>
                  </a:moveTo>
                  <a:cubicBezTo>
                    <a:pt x="685" y="93"/>
                    <a:pt x="685" y="93"/>
                    <a:pt x="685" y="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</p:grpSp>
      <p:grpSp>
        <p:nvGrpSpPr>
          <p:cNvPr id="31" name="组合 18"/>
          <p:cNvGrpSpPr/>
          <p:nvPr/>
        </p:nvGrpSpPr>
        <p:grpSpPr>
          <a:xfrm>
            <a:off x="6258164" y="3165334"/>
            <a:ext cx="684790" cy="637512"/>
            <a:chOff x="7531100" y="3718560"/>
            <a:chExt cx="995363" cy="992188"/>
          </a:xfrm>
        </p:grpSpPr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7531100" y="3718560"/>
              <a:ext cx="995363" cy="992188"/>
            </a:xfrm>
            <a:prstGeom prst="ellipse">
              <a:avLst/>
            </a:prstGeom>
            <a:solidFill>
              <a:srgbClr val="25532B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2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177"/>
            <p:cNvSpPr>
              <a:spLocks noEditPoints="1"/>
            </p:cNvSpPr>
            <p:nvPr/>
          </p:nvSpPr>
          <p:spPr bwMode="auto">
            <a:xfrm>
              <a:off x="7808912" y="3982879"/>
              <a:ext cx="439738" cy="463550"/>
            </a:xfrm>
            <a:custGeom>
              <a:avLst/>
              <a:gdLst>
                <a:gd name="T0" fmla="*/ 427523 w 360"/>
                <a:gd name="T1" fmla="*/ 219576 h 380"/>
                <a:gd name="T2" fmla="*/ 12215 w 360"/>
                <a:gd name="T3" fmla="*/ 219576 h 380"/>
                <a:gd name="T4" fmla="*/ 6107 w 360"/>
                <a:gd name="T5" fmla="*/ 208598 h 380"/>
                <a:gd name="T6" fmla="*/ 207654 w 360"/>
                <a:gd name="T7" fmla="*/ 9759 h 380"/>
                <a:gd name="T8" fmla="*/ 230862 w 360"/>
                <a:gd name="T9" fmla="*/ 10979 h 380"/>
                <a:gd name="T10" fmla="*/ 305374 w 360"/>
                <a:gd name="T11" fmla="*/ 84171 h 380"/>
                <a:gd name="T12" fmla="*/ 305374 w 360"/>
                <a:gd name="T13" fmla="*/ 54894 h 380"/>
                <a:gd name="T14" fmla="*/ 343240 w 360"/>
                <a:gd name="T15" fmla="*/ 54894 h 380"/>
                <a:gd name="T16" fmla="*/ 343240 w 360"/>
                <a:gd name="T17" fmla="*/ 121987 h 380"/>
                <a:gd name="T18" fmla="*/ 431188 w 360"/>
                <a:gd name="T19" fmla="*/ 208598 h 380"/>
                <a:gd name="T20" fmla="*/ 427523 w 360"/>
                <a:gd name="T21" fmla="*/ 219576 h 380"/>
                <a:gd name="T22" fmla="*/ 383549 w 360"/>
                <a:gd name="T23" fmla="*/ 447692 h 380"/>
                <a:gd name="T24" fmla="*/ 366448 w 360"/>
                <a:gd name="T25" fmla="*/ 463550 h 380"/>
                <a:gd name="T26" fmla="*/ 236970 w 360"/>
                <a:gd name="T27" fmla="*/ 463550 h 380"/>
                <a:gd name="T28" fmla="*/ 236970 w 360"/>
                <a:gd name="T29" fmla="*/ 368400 h 380"/>
                <a:gd name="T30" fmla="*/ 178338 w 360"/>
                <a:gd name="T31" fmla="*/ 368400 h 380"/>
                <a:gd name="T32" fmla="*/ 178338 w 360"/>
                <a:gd name="T33" fmla="*/ 463550 h 380"/>
                <a:gd name="T34" fmla="*/ 70847 w 360"/>
                <a:gd name="T35" fmla="*/ 463550 h 380"/>
                <a:gd name="T36" fmla="*/ 53746 w 360"/>
                <a:gd name="T37" fmla="*/ 446472 h 380"/>
                <a:gd name="T38" fmla="*/ 53746 w 360"/>
                <a:gd name="T39" fmla="*/ 229335 h 380"/>
                <a:gd name="T40" fmla="*/ 383549 w 360"/>
                <a:gd name="T41" fmla="*/ 229335 h 380"/>
                <a:gd name="T42" fmla="*/ 383549 w 360"/>
                <a:gd name="T43" fmla="*/ 447692 h 380"/>
                <a:gd name="T44" fmla="*/ 333468 w 360"/>
                <a:gd name="T45" fmla="*/ 295208 h 380"/>
                <a:gd name="T46" fmla="*/ 274836 w 360"/>
                <a:gd name="T47" fmla="*/ 295208 h 380"/>
                <a:gd name="T48" fmla="*/ 274836 w 360"/>
                <a:gd name="T49" fmla="*/ 344003 h 380"/>
                <a:gd name="T50" fmla="*/ 333468 w 360"/>
                <a:gd name="T51" fmla="*/ 344003 h 380"/>
                <a:gd name="T52" fmla="*/ 333468 w 360"/>
                <a:gd name="T53" fmla="*/ 295208 h 38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0" h="380">
                  <a:moveTo>
                    <a:pt x="350" y="180"/>
                  </a:moveTo>
                  <a:cubicBezTo>
                    <a:pt x="295" y="180"/>
                    <a:pt x="68" y="180"/>
                    <a:pt x="10" y="180"/>
                  </a:cubicBezTo>
                  <a:cubicBezTo>
                    <a:pt x="0" y="180"/>
                    <a:pt x="0" y="176"/>
                    <a:pt x="5" y="171"/>
                  </a:cubicBezTo>
                  <a:cubicBezTo>
                    <a:pt x="36" y="140"/>
                    <a:pt x="138" y="40"/>
                    <a:pt x="170" y="8"/>
                  </a:cubicBezTo>
                  <a:cubicBezTo>
                    <a:pt x="178" y="0"/>
                    <a:pt x="180" y="0"/>
                    <a:pt x="189" y="9"/>
                  </a:cubicBezTo>
                  <a:cubicBezTo>
                    <a:pt x="201" y="21"/>
                    <a:pt x="225" y="44"/>
                    <a:pt x="250" y="69"/>
                  </a:cubicBezTo>
                  <a:cubicBezTo>
                    <a:pt x="250" y="45"/>
                    <a:pt x="250" y="45"/>
                    <a:pt x="250" y="45"/>
                  </a:cubicBezTo>
                  <a:cubicBezTo>
                    <a:pt x="281" y="45"/>
                    <a:pt x="281" y="45"/>
                    <a:pt x="281" y="45"/>
                  </a:cubicBezTo>
                  <a:cubicBezTo>
                    <a:pt x="281" y="100"/>
                    <a:pt x="281" y="100"/>
                    <a:pt x="281" y="100"/>
                  </a:cubicBezTo>
                  <a:cubicBezTo>
                    <a:pt x="311" y="129"/>
                    <a:pt x="339" y="158"/>
                    <a:pt x="353" y="171"/>
                  </a:cubicBezTo>
                  <a:cubicBezTo>
                    <a:pt x="358" y="176"/>
                    <a:pt x="360" y="180"/>
                    <a:pt x="350" y="180"/>
                  </a:cubicBezTo>
                  <a:close/>
                  <a:moveTo>
                    <a:pt x="314" y="367"/>
                  </a:moveTo>
                  <a:cubicBezTo>
                    <a:pt x="314" y="376"/>
                    <a:pt x="310" y="380"/>
                    <a:pt x="300" y="380"/>
                  </a:cubicBezTo>
                  <a:cubicBezTo>
                    <a:pt x="269" y="380"/>
                    <a:pt x="194" y="380"/>
                    <a:pt x="194" y="380"/>
                  </a:cubicBezTo>
                  <a:cubicBezTo>
                    <a:pt x="194" y="302"/>
                    <a:pt x="194" y="302"/>
                    <a:pt x="194" y="302"/>
                  </a:cubicBezTo>
                  <a:cubicBezTo>
                    <a:pt x="146" y="302"/>
                    <a:pt x="146" y="302"/>
                    <a:pt x="146" y="302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6" y="380"/>
                    <a:pt x="86" y="380"/>
                    <a:pt x="58" y="380"/>
                  </a:cubicBezTo>
                  <a:cubicBezTo>
                    <a:pt x="49" y="380"/>
                    <a:pt x="44" y="375"/>
                    <a:pt x="44" y="366"/>
                  </a:cubicBezTo>
                  <a:cubicBezTo>
                    <a:pt x="44" y="322"/>
                    <a:pt x="44" y="188"/>
                    <a:pt x="44" y="188"/>
                  </a:cubicBezTo>
                  <a:cubicBezTo>
                    <a:pt x="314" y="188"/>
                    <a:pt x="314" y="188"/>
                    <a:pt x="314" y="188"/>
                  </a:cubicBezTo>
                  <a:cubicBezTo>
                    <a:pt x="314" y="188"/>
                    <a:pt x="314" y="323"/>
                    <a:pt x="314" y="367"/>
                  </a:cubicBezTo>
                  <a:close/>
                  <a:moveTo>
                    <a:pt x="273" y="242"/>
                  </a:moveTo>
                  <a:cubicBezTo>
                    <a:pt x="225" y="242"/>
                    <a:pt x="225" y="242"/>
                    <a:pt x="225" y="242"/>
                  </a:cubicBezTo>
                  <a:cubicBezTo>
                    <a:pt x="225" y="282"/>
                    <a:pt x="225" y="282"/>
                    <a:pt x="225" y="282"/>
                  </a:cubicBezTo>
                  <a:cubicBezTo>
                    <a:pt x="273" y="282"/>
                    <a:pt x="273" y="282"/>
                    <a:pt x="273" y="282"/>
                  </a:cubicBezTo>
                  <a:cubicBezTo>
                    <a:pt x="273" y="242"/>
                    <a:pt x="273" y="242"/>
                    <a:pt x="273" y="2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</p:grpSp>
      <p:grpSp>
        <p:nvGrpSpPr>
          <p:cNvPr id="46" name="组合 18"/>
          <p:cNvGrpSpPr/>
          <p:nvPr/>
        </p:nvGrpSpPr>
        <p:grpSpPr>
          <a:xfrm>
            <a:off x="8337382" y="3490289"/>
            <a:ext cx="684790" cy="637512"/>
            <a:chOff x="7531100" y="3718560"/>
            <a:chExt cx="995363" cy="992188"/>
          </a:xfrm>
        </p:grpSpPr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7531100" y="3718560"/>
              <a:ext cx="995363" cy="992188"/>
            </a:xfrm>
            <a:prstGeom prst="ellipse">
              <a:avLst/>
            </a:prstGeom>
            <a:solidFill>
              <a:srgbClr val="25532B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2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177"/>
            <p:cNvSpPr>
              <a:spLocks noEditPoints="1"/>
            </p:cNvSpPr>
            <p:nvPr/>
          </p:nvSpPr>
          <p:spPr bwMode="auto">
            <a:xfrm>
              <a:off x="7808912" y="3982879"/>
              <a:ext cx="439738" cy="463550"/>
            </a:xfrm>
            <a:custGeom>
              <a:avLst/>
              <a:gdLst>
                <a:gd name="T0" fmla="*/ 427523 w 360"/>
                <a:gd name="T1" fmla="*/ 219576 h 380"/>
                <a:gd name="T2" fmla="*/ 12215 w 360"/>
                <a:gd name="T3" fmla="*/ 219576 h 380"/>
                <a:gd name="T4" fmla="*/ 6107 w 360"/>
                <a:gd name="T5" fmla="*/ 208598 h 380"/>
                <a:gd name="T6" fmla="*/ 207654 w 360"/>
                <a:gd name="T7" fmla="*/ 9759 h 380"/>
                <a:gd name="T8" fmla="*/ 230862 w 360"/>
                <a:gd name="T9" fmla="*/ 10979 h 380"/>
                <a:gd name="T10" fmla="*/ 305374 w 360"/>
                <a:gd name="T11" fmla="*/ 84171 h 380"/>
                <a:gd name="T12" fmla="*/ 305374 w 360"/>
                <a:gd name="T13" fmla="*/ 54894 h 380"/>
                <a:gd name="T14" fmla="*/ 343240 w 360"/>
                <a:gd name="T15" fmla="*/ 54894 h 380"/>
                <a:gd name="T16" fmla="*/ 343240 w 360"/>
                <a:gd name="T17" fmla="*/ 121987 h 380"/>
                <a:gd name="T18" fmla="*/ 431188 w 360"/>
                <a:gd name="T19" fmla="*/ 208598 h 380"/>
                <a:gd name="T20" fmla="*/ 427523 w 360"/>
                <a:gd name="T21" fmla="*/ 219576 h 380"/>
                <a:gd name="T22" fmla="*/ 383549 w 360"/>
                <a:gd name="T23" fmla="*/ 447692 h 380"/>
                <a:gd name="T24" fmla="*/ 366448 w 360"/>
                <a:gd name="T25" fmla="*/ 463550 h 380"/>
                <a:gd name="T26" fmla="*/ 236970 w 360"/>
                <a:gd name="T27" fmla="*/ 463550 h 380"/>
                <a:gd name="T28" fmla="*/ 236970 w 360"/>
                <a:gd name="T29" fmla="*/ 368400 h 380"/>
                <a:gd name="T30" fmla="*/ 178338 w 360"/>
                <a:gd name="T31" fmla="*/ 368400 h 380"/>
                <a:gd name="T32" fmla="*/ 178338 w 360"/>
                <a:gd name="T33" fmla="*/ 463550 h 380"/>
                <a:gd name="T34" fmla="*/ 70847 w 360"/>
                <a:gd name="T35" fmla="*/ 463550 h 380"/>
                <a:gd name="T36" fmla="*/ 53746 w 360"/>
                <a:gd name="T37" fmla="*/ 446472 h 380"/>
                <a:gd name="T38" fmla="*/ 53746 w 360"/>
                <a:gd name="T39" fmla="*/ 229335 h 380"/>
                <a:gd name="T40" fmla="*/ 383549 w 360"/>
                <a:gd name="T41" fmla="*/ 229335 h 380"/>
                <a:gd name="T42" fmla="*/ 383549 w 360"/>
                <a:gd name="T43" fmla="*/ 447692 h 380"/>
                <a:gd name="T44" fmla="*/ 333468 w 360"/>
                <a:gd name="T45" fmla="*/ 295208 h 380"/>
                <a:gd name="T46" fmla="*/ 274836 w 360"/>
                <a:gd name="T47" fmla="*/ 295208 h 380"/>
                <a:gd name="T48" fmla="*/ 274836 w 360"/>
                <a:gd name="T49" fmla="*/ 344003 h 380"/>
                <a:gd name="T50" fmla="*/ 333468 w 360"/>
                <a:gd name="T51" fmla="*/ 344003 h 380"/>
                <a:gd name="T52" fmla="*/ 333468 w 360"/>
                <a:gd name="T53" fmla="*/ 295208 h 38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0" h="380">
                  <a:moveTo>
                    <a:pt x="350" y="180"/>
                  </a:moveTo>
                  <a:cubicBezTo>
                    <a:pt x="295" y="180"/>
                    <a:pt x="68" y="180"/>
                    <a:pt x="10" y="180"/>
                  </a:cubicBezTo>
                  <a:cubicBezTo>
                    <a:pt x="0" y="180"/>
                    <a:pt x="0" y="176"/>
                    <a:pt x="5" y="171"/>
                  </a:cubicBezTo>
                  <a:cubicBezTo>
                    <a:pt x="36" y="140"/>
                    <a:pt x="138" y="40"/>
                    <a:pt x="170" y="8"/>
                  </a:cubicBezTo>
                  <a:cubicBezTo>
                    <a:pt x="178" y="0"/>
                    <a:pt x="180" y="0"/>
                    <a:pt x="189" y="9"/>
                  </a:cubicBezTo>
                  <a:cubicBezTo>
                    <a:pt x="201" y="21"/>
                    <a:pt x="225" y="44"/>
                    <a:pt x="250" y="69"/>
                  </a:cubicBezTo>
                  <a:cubicBezTo>
                    <a:pt x="250" y="45"/>
                    <a:pt x="250" y="45"/>
                    <a:pt x="250" y="45"/>
                  </a:cubicBezTo>
                  <a:cubicBezTo>
                    <a:pt x="281" y="45"/>
                    <a:pt x="281" y="45"/>
                    <a:pt x="281" y="45"/>
                  </a:cubicBezTo>
                  <a:cubicBezTo>
                    <a:pt x="281" y="100"/>
                    <a:pt x="281" y="100"/>
                    <a:pt x="281" y="100"/>
                  </a:cubicBezTo>
                  <a:cubicBezTo>
                    <a:pt x="311" y="129"/>
                    <a:pt x="339" y="158"/>
                    <a:pt x="353" y="171"/>
                  </a:cubicBezTo>
                  <a:cubicBezTo>
                    <a:pt x="358" y="176"/>
                    <a:pt x="360" y="180"/>
                    <a:pt x="350" y="180"/>
                  </a:cubicBezTo>
                  <a:close/>
                  <a:moveTo>
                    <a:pt x="314" y="367"/>
                  </a:moveTo>
                  <a:cubicBezTo>
                    <a:pt x="314" y="376"/>
                    <a:pt x="310" y="380"/>
                    <a:pt x="300" y="380"/>
                  </a:cubicBezTo>
                  <a:cubicBezTo>
                    <a:pt x="269" y="380"/>
                    <a:pt x="194" y="380"/>
                    <a:pt x="194" y="380"/>
                  </a:cubicBezTo>
                  <a:cubicBezTo>
                    <a:pt x="194" y="302"/>
                    <a:pt x="194" y="302"/>
                    <a:pt x="194" y="302"/>
                  </a:cubicBezTo>
                  <a:cubicBezTo>
                    <a:pt x="146" y="302"/>
                    <a:pt x="146" y="302"/>
                    <a:pt x="146" y="302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6" y="380"/>
                    <a:pt x="86" y="380"/>
                    <a:pt x="58" y="380"/>
                  </a:cubicBezTo>
                  <a:cubicBezTo>
                    <a:pt x="49" y="380"/>
                    <a:pt x="44" y="375"/>
                    <a:pt x="44" y="366"/>
                  </a:cubicBezTo>
                  <a:cubicBezTo>
                    <a:pt x="44" y="322"/>
                    <a:pt x="44" y="188"/>
                    <a:pt x="44" y="188"/>
                  </a:cubicBezTo>
                  <a:cubicBezTo>
                    <a:pt x="314" y="188"/>
                    <a:pt x="314" y="188"/>
                    <a:pt x="314" y="188"/>
                  </a:cubicBezTo>
                  <a:cubicBezTo>
                    <a:pt x="314" y="188"/>
                    <a:pt x="314" y="323"/>
                    <a:pt x="314" y="367"/>
                  </a:cubicBezTo>
                  <a:close/>
                  <a:moveTo>
                    <a:pt x="273" y="242"/>
                  </a:moveTo>
                  <a:cubicBezTo>
                    <a:pt x="225" y="242"/>
                    <a:pt x="225" y="242"/>
                    <a:pt x="225" y="242"/>
                  </a:cubicBezTo>
                  <a:cubicBezTo>
                    <a:pt x="225" y="282"/>
                    <a:pt x="225" y="282"/>
                    <a:pt x="225" y="282"/>
                  </a:cubicBezTo>
                  <a:cubicBezTo>
                    <a:pt x="273" y="282"/>
                    <a:pt x="273" y="282"/>
                    <a:pt x="273" y="282"/>
                  </a:cubicBezTo>
                  <a:cubicBezTo>
                    <a:pt x="273" y="242"/>
                    <a:pt x="273" y="242"/>
                    <a:pt x="273" y="2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</p:grpSp>
      <p:grpSp>
        <p:nvGrpSpPr>
          <p:cNvPr id="49" name="组合 18"/>
          <p:cNvGrpSpPr/>
          <p:nvPr/>
        </p:nvGrpSpPr>
        <p:grpSpPr>
          <a:xfrm>
            <a:off x="10309752" y="2644597"/>
            <a:ext cx="684790" cy="637512"/>
            <a:chOff x="7531100" y="3718560"/>
            <a:chExt cx="995363" cy="992188"/>
          </a:xfrm>
        </p:grpSpPr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7531100" y="3718560"/>
              <a:ext cx="995363" cy="992188"/>
            </a:xfrm>
            <a:prstGeom prst="ellipse">
              <a:avLst/>
            </a:prstGeom>
            <a:solidFill>
              <a:srgbClr val="25532B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2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Freeform 177"/>
            <p:cNvSpPr>
              <a:spLocks noEditPoints="1"/>
            </p:cNvSpPr>
            <p:nvPr/>
          </p:nvSpPr>
          <p:spPr bwMode="auto">
            <a:xfrm>
              <a:off x="7808912" y="3982879"/>
              <a:ext cx="439738" cy="463550"/>
            </a:xfrm>
            <a:custGeom>
              <a:avLst/>
              <a:gdLst>
                <a:gd name="T0" fmla="*/ 427523 w 360"/>
                <a:gd name="T1" fmla="*/ 219576 h 380"/>
                <a:gd name="T2" fmla="*/ 12215 w 360"/>
                <a:gd name="T3" fmla="*/ 219576 h 380"/>
                <a:gd name="T4" fmla="*/ 6107 w 360"/>
                <a:gd name="T5" fmla="*/ 208598 h 380"/>
                <a:gd name="T6" fmla="*/ 207654 w 360"/>
                <a:gd name="T7" fmla="*/ 9759 h 380"/>
                <a:gd name="T8" fmla="*/ 230862 w 360"/>
                <a:gd name="T9" fmla="*/ 10979 h 380"/>
                <a:gd name="T10" fmla="*/ 305374 w 360"/>
                <a:gd name="T11" fmla="*/ 84171 h 380"/>
                <a:gd name="T12" fmla="*/ 305374 w 360"/>
                <a:gd name="T13" fmla="*/ 54894 h 380"/>
                <a:gd name="T14" fmla="*/ 343240 w 360"/>
                <a:gd name="T15" fmla="*/ 54894 h 380"/>
                <a:gd name="T16" fmla="*/ 343240 w 360"/>
                <a:gd name="T17" fmla="*/ 121987 h 380"/>
                <a:gd name="T18" fmla="*/ 431188 w 360"/>
                <a:gd name="T19" fmla="*/ 208598 h 380"/>
                <a:gd name="T20" fmla="*/ 427523 w 360"/>
                <a:gd name="T21" fmla="*/ 219576 h 380"/>
                <a:gd name="T22" fmla="*/ 383549 w 360"/>
                <a:gd name="T23" fmla="*/ 447692 h 380"/>
                <a:gd name="T24" fmla="*/ 366448 w 360"/>
                <a:gd name="T25" fmla="*/ 463550 h 380"/>
                <a:gd name="T26" fmla="*/ 236970 w 360"/>
                <a:gd name="T27" fmla="*/ 463550 h 380"/>
                <a:gd name="T28" fmla="*/ 236970 w 360"/>
                <a:gd name="T29" fmla="*/ 368400 h 380"/>
                <a:gd name="T30" fmla="*/ 178338 w 360"/>
                <a:gd name="T31" fmla="*/ 368400 h 380"/>
                <a:gd name="T32" fmla="*/ 178338 w 360"/>
                <a:gd name="T33" fmla="*/ 463550 h 380"/>
                <a:gd name="T34" fmla="*/ 70847 w 360"/>
                <a:gd name="T35" fmla="*/ 463550 h 380"/>
                <a:gd name="T36" fmla="*/ 53746 w 360"/>
                <a:gd name="T37" fmla="*/ 446472 h 380"/>
                <a:gd name="T38" fmla="*/ 53746 w 360"/>
                <a:gd name="T39" fmla="*/ 229335 h 380"/>
                <a:gd name="T40" fmla="*/ 383549 w 360"/>
                <a:gd name="T41" fmla="*/ 229335 h 380"/>
                <a:gd name="T42" fmla="*/ 383549 w 360"/>
                <a:gd name="T43" fmla="*/ 447692 h 380"/>
                <a:gd name="T44" fmla="*/ 333468 w 360"/>
                <a:gd name="T45" fmla="*/ 295208 h 380"/>
                <a:gd name="T46" fmla="*/ 274836 w 360"/>
                <a:gd name="T47" fmla="*/ 295208 h 380"/>
                <a:gd name="T48" fmla="*/ 274836 w 360"/>
                <a:gd name="T49" fmla="*/ 344003 h 380"/>
                <a:gd name="T50" fmla="*/ 333468 w 360"/>
                <a:gd name="T51" fmla="*/ 344003 h 380"/>
                <a:gd name="T52" fmla="*/ 333468 w 360"/>
                <a:gd name="T53" fmla="*/ 295208 h 38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0" h="380">
                  <a:moveTo>
                    <a:pt x="350" y="180"/>
                  </a:moveTo>
                  <a:cubicBezTo>
                    <a:pt x="295" y="180"/>
                    <a:pt x="68" y="180"/>
                    <a:pt x="10" y="180"/>
                  </a:cubicBezTo>
                  <a:cubicBezTo>
                    <a:pt x="0" y="180"/>
                    <a:pt x="0" y="176"/>
                    <a:pt x="5" y="171"/>
                  </a:cubicBezTo>
                  <a:cubicBezTo>
                    <a:pt x="36" y="140"/>
                    <a:pt x="138" y="40"/>
                    <a:pt x="170" y="8"/>
                  </a:cubicBezTo>
                  <a:cubicBezTo>
                    <a:pt x="178" y="0"/>
                    <a:pt x="180" y="0"/>
                    <a:pt x="189" y="9"/>
                  </a:cubicBezTo>
                  <a:cubicBezTo>
                    <a:pt x="201" y="21"/>
                    <a:pt x="225" y="44"/>
                    <a:pt x="250" y="69"/>
                  </a:cubicBezTo>
                  <a:cubicBezTo>
                    <a:pt x="250" y="45"/>
                    <a:pt x="250" y="45"/>
                    <a:pt x="250" y="45"/>
                  </a:cubicBezTo>
                  <a:cubicBezTo>
                    <a:pt x="281" y="45"/>
                    <a:pt x="281" y="45"/>
                    <a:pt x="281" y="45"/>
                  </a:cubicBezTo>
                  <a:cubicBezTo>
                    <a:pt x="281" y="100"/>
                    <a:pt x="281" y="100"/>
                    <a:pt x="281" y="100"/>
                  </a:cubicBezTo>
                  <a:cubicBezTo>
                    <a:pt x="311" y="129"/>
                    <a:pt x="339" y="158"/>
                    <a:pt x="353" y="171"/>
                  </a:cubicBezTo>
                  <a:cubicBezTo>
                    <a:pt x="358" y="176"/>
                    <a:pt x="360" y="180"/>
                    <a:pt x="350" y="180"/>
                  </a:cubicBezTo>
                  <a:close/>
                  <a:moveTo>
                    <a:pt x="314" y="367"/>
                  </a:moveTo>
                  <a:cubicBezTo>
                    <a:pt x="314" y="376"/>
                    <a:pt x="310" y="380"/>
                    <a:pt x="300" y="380"/>
                  </a:cubicBezTo>
                  <a:cubicBezTo>
                    <a:pt x="269" y="380"/>
                    <a:pt x="194" y="380"/>
                    <a:pt x="194" y="380"/>
                  </a:cubicBezTo>
                  <a:cubicBezTo>
                    <a:pt x="194" y="302"/>
                    <a:pt x="194" y="302"/>
                    <a:pt x="194" y="302"/>
                  </a:cubicBezTo>
                  <a:cubicBezTo>
                    <a:pt x="146" y="302"/>
                    <a:pt x="146" y="302"/>
                    <a:pt x="146" y="302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6" y="380"/>
                    <a:pt x="86" y="380"/>
                    <a:pt x="58" y="380"/>
                  </a:cubicBezTo>
                  <a:cubicBezTo>
                    <a:pt x="49" y="380"/>
                    <a:pt x="44" y="375"/>
                    <a:pt x="44" y="366"/>
                  </a:cubicBezTo>
                  <a:cubicBezTo>
                    <a:pt x="44" y="322"/>
                    <a:pt x="44" y="188"/>
                    <a:pt x="44" y="188"/>
                  </a:cubicBezTo>
                  <a:cubicBezTo>
                    <a:pt x="314" y="188"/>
                    <a:pt x="314" y="188"/>
                    <a:pt x="314" y="188"/>
                  </a:cubicBezTo>
                  <a:cubicBezTo>
                    <a:pt x="314" y="188"/>
                    <a:pt x="314" y="323"/>
                    <a:pt x="314" y="367"/>
                  </a:cubicBezTo>
                  <a:close/>
                  <a:moveTo>
                    <a:pt x="273" y="242"/>
                  </a:moveTo>
                  <a:cubicBezTo>
                    <a:pt x="225" y="242"/>
                    <a:pt x="225" y="242"/>
                    <a:pt x="225" y="242"/>
                  </a:cubicBezTo>
                  <a:cubicBezTo>
                    <a:pt x="225" y="282"/>
                    <a:pt x="225" y="282"/>
                    <a:pt x="225" y="282"/>
                  </a:cubicBezTo>
                  <a:cubicBezTo>
                    <a:pt x="273" y="282"/>
                    <a:pt x="273" y="282"/>
                    <a:pt x="273" y="282"/>
                  </a:cubicBezTo>
                  <a:cubicBezTo>
                    <a:pt x="273" y="242"/>
                    <a:pt x="273" y="242"/>
                    <a:pt x="273" y="2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</p:grpSp>
      <p:sp>
        <p:nvSpPr>
          <p:cNvPr id="52" name="Text Placeholder 4"/>
          <p:cNvSpPr txBox="1">
            <a:spLocks/>
          </p:cNvSpPr>
          <p:nvPr/>
        </p:nvSpPr>
        <p:spPr>
          <a:xfrm>
            <a:off x="-65234" y="3525090"/>
            <a:ext cx="2201123" cy="1007066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8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NHAN ĐỀ</a:t>
            </a:r>
            <a:endParaRPr lang="en-GB" sz="2800" spc="300" dirty="0">
              <a:solidFill>
                <a:srgbClr val="25532B"/>
              </a:solidFill>
              <a:latin typeface="Times New Roman" panose="02020603050405020304" pitchFamily="18" charset="0"/>
              <a:ea typeface="腾祥澜黑简" panose="01010104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3" name="Text Placeholder 4"/>
          <p:cNvSpPr txBox="1">
            <a:spLocks/>
          </p:cNvSpPr>
          <p:nvPr/>
        </p:nvSpPr>
        <p:spPr>
          <a:xfrm>
            <a:off x="1954172" y="2668070"/>
            <a:ext cx="2201123" cy="1007066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8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SA-PÔ</a:t>
            </a:r>
            <a:endParaRPr lang="en-GB" sz="2800" spc="300" dirty="0">
              <a:solidFill>
                <a:srgbClr val="25532B"/>
              </a:solidFill>
              <a:latin typeface="Times New Roman" panose="02020603050405020304" pitchFamily="18" charset="0"/>
              <a:ea typeface="腾祥澜黑简" panose="01010104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4" name="Text Placeholder 4"/>
          <p:cNvSpPr txBox="1">
            <a:spLocks/>
          </p:cNvSpPr>
          <p:nvPr/>
        </p:nvSpPr>
        <p:spPr>
          <a:xfrm>
            <a:off x="3857082" y="5204564"/>
            <a:ext cx="2201123" cy="1007066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8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CÁC ĐỀ MỤC</a:t>
            </a:r>
            <a:endParaRPr lang="en-GB" sz="2800" spc="300" dirty="0">
              <a:solidFill>
                <a:srgbClr val="25532B"/>
              </a:solidFill>
              <a:latin typeface="Times New Roman" panose="02020603050405020304" pitchFamily="18" charset="0"/>
              <a:ea typeface="腾祥澜黑简" panose="01010104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5" name="Text Placeholder 4"/>
          <p:cNvSpPr txBox="1">
            <a:spLocks/>
          </p:cNvSpPr>
          <p:nvPr/>
        </p:nvSpPr>
        <p:spPr>
          <a:xfrm>
            <a:off x="5496719" y="2254281"/>
            <a:ext cx="2201123" cy="1007066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8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HÌNH ẢNH</a:t>
            </a:r>
            <a:endParaRPr lang="en-GB" sz="2800" spc="300" dirty="0">
              <a:solidFill>
                <a:srgbClr val="25532B"/>
              </a:solidFill>
              <a:latin typeface="Times New Roman" panose="02020603050405020304" pitchFamily="18" charset="0"/>
              <a:ea typeface="腾祥澜黑简" panose="01010104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6" name="Text Placeholder 4"/>
          <p:cNvSpPr txBox="1">
            <a:spLocks/>
          </p:cNvSpPr>
          <p:nvPr/>
        </p:nvSpPr>
        <p:spPr>
          <a:xfrm>
            <a:off x="7601210" y="4199701"/>
            <a:ext cx="2201123" cy="1007066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8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SỐ LIỆU</a:t>
            </a:r>
            <a:endParaRPr lang="en-GB" sz="2800" spc="300" dirty="0">
              <a:solidFill>
                <a:srgbClr val="25532B"/>
              </a:solidFill>
              <a:latin typeface="Times New Roman" panose="02020603050405020304" pitchFamily="18" charset="0"/>
              <a:ea typeface="腾祥澜黑简" panose="01010104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7" name="Text Placeholder 4"/>
          <p:cNvSpPr txBox="1">
            <a:spLocks/>
          </p:cNvSpPr>
          <p:nvPr/>
        </p:nvSpPr>
        <p:spPr>
          <a:xfrm>
            <a:off x="10103194" y="3770369"/>
            <a:ext cx="1416248" cy="1007066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8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CÁC ĐOẠN VĂN</a:t>
            </a:r>
            <a:endParaRPr lang="en-GB" sz="2800" spc="300" dirty="0">
              <a:solidFill>
                <a:srgbClr val="25532B"/>
              </a:solidFill>
              <a:latin typeface="Times New Roman" panose="02020603050405020304" pitchFamily="18" charset="0"/>
              <a:ea typeface="腾祥澜黑简" panose="0101010401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58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864">
        <p:random/>
      </p:transition>
    </mc:Choice>
    <mc:Fallback xmlns="">
      <p:transition spd="slow" advClick="0" advTm="886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30"/>
          <a:stretch/>
        </p:blipFill>
        <p:spPr>
          <a:xfrm>
            <a:off x="0" y="5311649"/>
            <a:ext cx="12192000" cy="154635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37" r="91495"/>
          <a:stretch/>
        </p:blipFill>
        <p:spPr>
          <a:xfrm>
            <a:off x="0" y="5929280"/>
            <a:ext cx="1036948" cy="9241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8" t="77104" r="5515"/>
          <a:stretch/>
        </p:blipFill>
        <p:spPr>
          <a:xfrm>
            <a:off x="7381187" y="5462477"/>
            <a:ext cx="3949831" cy="13955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4"/>
          <a:stretch/>
        </p:blipFill>
        <p:spPr>
          <a:xfrm>
            <a:off x="5599521" y="0"/>
            <a:ext cx="6592480" cy="68579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7200"/>
            <a:ext cx="11610109" cy="5818909"/>
          </a:xfrm>
          <a:prstGeom prst="rect">
            <a:avLst/>
          </a:prstGeom>
          <a:solidFill>
            <a:srgbClr val="FFFFFF">
              <a:alpha val="96863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97382" y="778272"/>
            <a:ext cx="4973781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3200" b="1" i="0" u="none" strike="noStrike" kern="1200" cap="none" spc="3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TẬP 3- SGK Tr81</a:t>
            </a:r>
            <a:endParaRPr kumimoji="0" lang="zh-CN" altLang="en-US" sz="32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方正粗谭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8474" y="1500988"/>
            <a:ext cx="101336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474" y="2816199"/>
            <a:ext cx="1090752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 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phủ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2/3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Nhờ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phú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thấp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bừa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bãi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nghiêm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26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864">
        <p:random/>
      </p:transition>
    </mc:Choice>
    <mc:Fallback xmlns="">
      <p:transition spd="slow" advClick="0" advTm="886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30"/>
          <a:stretch/>
        </p:blipFill>
        <p:spPr>
          <a:xfrm>
            <a:off x="0" y="5311649"/>
            <a:ext cx="12192000" cy="154635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37" r="91495"/>
          <a:stretch/>
        </p:blipFill>
        <p:spPr>
          <a:xfrm>
            <a:off x="0" y="5929280"/>
            <a:ext cx="1036948" cy="9241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8" t="77104" r="5515"/>
          <a:stretch/>
        </p:blipFill>
        <p:spPr>
          <a:xfrm>
            <a:off x="7381187" y="5462477"/>
            <a:ext cx="3949831" cy="13955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4"/>
          <a:stretch/>
        </p:blipFill>
        <p:spPr>
          <a:xfrm>
            <a:off x="5599521" y="0"/>
            <a:ext cx="6592480" cy="68579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7200"/>
            <a:ext cx="11610109" cy="5818909"/>
          </a:xfrm>
          <a:prstGeom prst="rect">
            <a:avLst/>
          </a:prstGeom>
          <a:solidFill>
            <a:srgbClr val="FFFFFF">
              <a:alpha val="96863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97382" y="778272"/>
            <a:ext cx="4973781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BÀI TẬP 3- SGK Tr81</a:t>
            </a:r>
            <a:endParaRPr kumimoji="0" lang="zh-CN" altLang="en-US" sz="32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方正粗谭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8474" y="1500988"/>
            <a:ext cx="101336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474" y="2816199"/>
            <a:ext cx="95399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0" t="36583" r="13325" b="3718"/>
          <a:stretch/>
        </p:blipFill>
        <p:spPr>
          <a:xfrm>
            <a:off x="8176752" y="3797726"/>
            <a:ext cx="3293811" cy="247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7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864">
        <p:random/>
      </p:transition>
    </mc:Choice>
    <mc:Fallback xmlns="">
      <p:transition spd="slow" advClick="0" advTm="886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30"/>
          <a:stretch/>
        </p:blipFill>
        <p:spPr>
          <a:xfrm>
            <a:off x="0" y="5311649"/>
            <a:ext cx="12192000" cy="154635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37" r="91495"/>
          <a:stretch/>
        </p:blipFill>
        <p:spPr>
          <a:xfrm>
            <a:off x="0" y="5929280"/>
            <a:ext cx="1036948" cy="9241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8" t="77104" r="5515"/>
          <a:stretch/>
        </p:blipFill>
        <p:spPr>
          <a:xfrm>
            <a:off x="7381187" y="5462477"/>
            <a:ext cx="3949831" cy="13955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4"/>
          <a:stretch/>
        </p:blipFill>
        <p:spPr>
          <a:xfrm>
            <a:off x="5599521" y="0"/>
            <a:ext cx="6592480" cy="68579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1891" y="448705"/>
            <a:ext cx="11610109" cy="5818909"/>
          </a:xfrm>
          <a:prstGeom prst="rect">
            <a:avLst/>
          </a:prstGeom>
          <a:solidFill>
            <a:srgbClr val="FFFFFF">
              <a:alpha val="96863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97382" y="778272"/>
            <a:ext cx="4973781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3200" b="1" i="0" u="none" strike="noStrike" kern="1200" cap="none" spc="3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TẬP 4- SGK Tr82</a:t>
            </a:r>
            <a:endParaRPr kumimoji="0" lang="zh-CN" altLang="en-US" sz="32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方正粗谭黑简体" panose="02000000000000000000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839774"/>
              </p:ext>
            </p:extLst>
          </p:nvPr>
        </p:nvGraphicFramePr>
        <p:xfrm>
          <a:off x="928255" y="1551710"/>
          <a:ext cx="10931235" cy="45027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36618">
                  <a:extLst>
                    <a:ext uri="{9D8B030D-6E8A-4147-A177-3AD203B41FA5}">
                      <a16:colId xmlns:a16="http://schemas.microsoft.com/office/drawing/2014/main" val="3724852867"/>
                    </a:ext>
                  </a:extLst>
                </a:gridCol>
                <a:gridCol w="4239491">
                  <a:extLst>
                    <a:ext uri="{9D8B030D-6E8A-4147-A177-3AD203B41FA5}">
                      <a16:colId xmlns:a16="http://schemas.microsoft.com/office/drawing/2014/main" val="2500132122"/>
                    </a:ext>
                  </a:extLst>
                </a:gridCol>
                <a:gridCol w="2147454">
                  <a:extLst>
                    <a:ext uri="{9D8B030D-6E8A-4147-A177-3AD203B41FA5}">
                      <a16:colId xmlns:a16="http://schemas.microsoft.com/office/drawing/2014/main" val="6768468"/>
                    </a:ext>
                  </a:extLst>
                </a:gridCol>
                <a:gridCol w="2507672">
                  <a:extLst>
                    <a:ext uri="{9D8B030D-6E8A-4147-A177-3AD203B41FA5}">
                      <a16:colId xmlns:a16="http://schemas.microsoft.com/office/drawing/2014/main" val="2522276023"/>
                    </a:ext>
                  </a:extLst>
                </a:gridCol>
              </a:tblGrid>
              <a:tr h="15378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chính của đoạn văn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01592"/>
                  </a:ext>
                </a:extLst>
              </a:tr>
              <a:tr h="2964872"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91681629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36949" y="3271415"/>
            <a:ext cx="1969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)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115131" y="3067292"/>
            <a:ext cx="400396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tồn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algn="just"/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tồn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lùng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7286418" y="3271415"/>
            <a:ext cx="19694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9421234" y="3067292"/>
            <a:ext cx="24158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706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864">
        <p:random/>
      </p:transition>
    </mc:Choice>
    <mc:Fallback xmlns="">
      <p:transition spd="slow" advClick="0" advTm="886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6" grpId="0"/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30"/>
          <a:stretch/>
        </p:blipFill>
        <p:spPr>
          <a:xfrm>
            <a:off x="0" y="5311649"/>
            <a:ext cx="12192000" cy="154635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37" r="91495"/>
          <a:stretch/>
        </p:blipFill>
        <p:spPr>
          <a:xfrm>
            <a:off x="0" y="5929280"/>
            <a:ext cx="1036948" cy="9241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8" t="77104" r="5515"/>
          <a:stretch/>
        </p:blipFill>
        <p:spPr>
          <a:xfrm>
            <a:off x="7381187" y="5462477"/>
            <a:ext cx="3949831" cy="13955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4"/>
          <a:stretch/>
        </p:blipFill>
        <p:spPr>
          <a:xfrm>
            <a:off x="5599521" y="0"/>
            <a:ext cx="6592480" cy="68579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7200"/>
            <a:ext cx="11610109" cy="5818909"/>
          </a:xfrm>
          <a:prstGeom prst="rect">
            <a:avLst/>
          </a:prstGeom>
          <a:solidFill>
            <a:srgbClr val="FFFFFF">
              <a:alpha val="96863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159" y="590004"/>
            <a:ext cx="2810860" cy="15811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9501" y="2496635"/>
            <a:ext cx="2770908" cy="15586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8566" y="4081289"/>
            <a:ext cx="2810860" cy="15811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95" y="2343679"/>
            <a:ext cx="2636430" cy="1482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006" y="628946"/>
            <a:ext cx="2860592" cy="16090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31" y="4277538"/>
            <a:ext cx="2936430" cy="1651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7" y="4055271"/>
            <a:ext cx="2727309" cy="15341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545" y="2280435"/>
            <a:ext cx="3001455" cy="16883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109" y="590004"/>
            <a:ext cx="2999055" cy="168696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9390814" y="1138083"/>
            <a:ext cx="19023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2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864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30"/>
          <a:stretch/>
        </p:blipFill>
        <p:spPr>
          <a:xfrm>
            <a:off x="0" y="5311649"/>
            <a:ext cx="12192000" cy="154635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37" r="91495"/>
          <a:stretch/>
        </p:blipFill>
        <p:spPr>
          <a:xfrm>
            <a:off x="0" y="5929280"/>
            <a:ext cx="1036948" cy="9241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8" t="77104" r="5515"/>
          <a:stretch/>
        </p:blipFill>
        <p:spPr>
          <a:xfrm>
            <a:off x="7381187" y="5462477"/>
            <a:ext cx="3949831" cy="13955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4"/>
          <a:stretch/>
        </p:blipFill>
        <p:spPr>
          <a:xfrm>
            <a:off x="5599521" y="0"/>
            <a:ext cx="6592480" cy="68579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7200"/>
            <a:ext cx="11610109" cy="5818909"/>
          </a:xfrm>
          <a:prstGeom prst="rect">
            <a:avLst/>
          </a:prstGeom>
          <a:solidFill>
            <a:srgbClr val="FFFFFF">
              <a:alpha val="96863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1038" y="1296502"/>
            <a:ext cx="2026526" cy="11399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1652" y="4319594"/>
            <a:ext cx="2770908" cy="15586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0207" y="4310963"/>
            <a:ext cx="2810860" cy="15811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52" y="613766"/>
            <a:ext cx="2286360" cy="1286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165" y="613478"/>
            <a:ext cx="2184959" cy="1229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953" y="1095610"/>
            <a:ext cx="2204271" cy="12399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139" y="2537333"/>
            <a:ext cx="2727309" cy="15341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796" y="2383126"/>
            <a:ext cx="3001455" cy="16883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953" y="2593295"/>
            <a:ext cx="2860592" cy="1609083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2537333"/>
            <a:ext cx="113310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232038"/>
            <a:ext cx="113310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216727" y="457200"/>
            <a:ext cx="13855" cy="5818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8"/>
          <p:cNvSpPr txBox="1"/>
          <p:nvPr/>
        </p:nvSpPr>
        <p:spPr>
          <a:xfrm>
            <a:off x="90560" y="893732"/>
            <a:ext cx="21261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Văn</a:t>
            </a:r>
            <a:r>
              <a:rPr lang="en-US" altLang="zh-CN" sz="2800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bản</a:t>
            </a:r>
            <a:r>
              <a:rPr lang="en-US" altLang="zh-CN" sz="2800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văn</a:t>
            </a:r>
            <a:r>
              <a:rPr lang="en-US" altLang="zh-CN" sz="2800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học</a:t>
            </a:r>
            <a:endParaRPr lang="zh-CN" altLang="en-US" sz="2800" spc="300" dirty="0">
              <a:solidFill>
                <a:srgbClr val="25532B"/>
              </a:solidFill>
              <a:latin typeface="Times New Roman" panose="02020603050405020304" pitchFamily="18" charset="0"/>
              <a:ea typeface="方正粗谭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8"/>
          <p:cNvSpPr txBox="1"/>
          <p:nvPr/>
        </p:nvSpPr>
        <p:spPr>
          <a:xfrm>
            <a:off x="50059" y="2720611"/>
            <a:ext cx="21261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Văn</a:t>
            </a:r>
            <a:r>
              <a:rPr lang="en-US" altLang="zh-CN" sz="2800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bản</a:t>
            </a:r>
            <a:r>
              <a:rPr lang="en-US" altLang="zh-CN" sz="2800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nghị</a:t>
            </a:r>
            <a:r>
              <a:rPr lang="en-US" altLang="zh-CN" sz="2800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luận</a:t>
            </a:r>
            <a:endParaRPr lang="zh-CN" altLang="en-US" sz="2800" spc="300" dirty="0">
              <a:solidFill>
                <a:srgbClr val="25532B"/>
              </a:solidFill>
              <a:latin typeface="Times New Roman" panose="02020603050405020304" pitchFamily="18" charset="0"/>
              <a:ea typeface="方正粗谭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8"/>
          <p:cNvSpPr txBox="1"/>
          <p:nvPr/>
        </p:nvSpPr>
        <p:spPr>
          <a:xfrm>
            <a:off x="6395" y="4446227"/>
            <a:ext cx="21261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Văn</a:t>
            </a:r>
            <a:r>
              <a:rPr lang="en-US" altLang="zh-CN" sz="2800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bản</a:t>
            </a:r>
            <a:r>
              <a:rPr lang="en-US" altLang="zh-CN" sz="2800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thông</a:t>
            </a:r>
            <a:r>
              <a:rPr lang="en-US" altLang="zh-CN" sz="2800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tin</a:t>
            </a:r>
            <a:endParaRPr lang="zh-CN" altLang="en-US" sz="2800" spc="300" dirty="0">
              <a:solidFill>
                <a:srgbClr val="25532B"/>
              </a:solidFill>
              <a:latin typeface="Times New Roman" panose="02020603050405020304" pitchFamily="18" charset="0"/>
              <a:ea typeface="方正粗谭黑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17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864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0" t="36583" r="13325" b="3718"/>
          <a:stretch/>
        </p:blipFill>
        <p:spPr>
          <a:xfrm>
            <a:off x="5731496" y="2611224"/>
            <a:ext cx="4835951" cy="36387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30"/>
          <a:stretch/>
        </p:blipFill>
        <p:spPr>
          <a:xfrm>
            <a:off x="0" y="5311649"/>
            <a:ext cx="12192000" cy="154635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37" r="91495"/>
          <a:stretch/>
        </p:blipFill>
        <p:spPr>
          <a:xfrm>
            <a:off x="0" y="5929280"/>
            <a:ext cx="1036948" cy="9241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8" t="77104" r="5515"/>
          <a:stretch/>
        </p:blipFill>
        <p:spPr>
          <a:xfrm>
            <a:off x="7381187" y="5462477"/>
            <a:ext cx="3949831" cy="13955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4"/>
          <a:stretch/>
        </p:blipFill>
        <p:spPr>
          <a:xfrm>
            <a:off x="5599521" y="0"/>
            <a:ext cx="6592480" cy="68579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3963" y="426458"/>
            <a:ext cx="11610109" cy="2399870"/>
          </a:xfrm>
          <a:prstGeom prst="rect">
            <a:avLst/>
          </a:prstGeom>
          <a:solidFill>
            <a:srgbClr val="FFFFFF">
              <a:alpha val="96863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5-7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thiêng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liêng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23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864">
        <p:random/>
      </p:transition>
    </mc:Choice>
    <mc:Fallback xmlns="">
      <p:transition spd="slow" advClick="0" advTm="886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30"/>
          <a:stretch/>
        </p:blipFill>
        <p:spPr>
          <a:xfrm>
            <a:off x="0" y="5311649"/>
            <a:ext cx="12192000" cy="15463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3" t="80352" r="52989" b="8049"/>
          <a:stretch/>
        </p:blipFill>
        <p:spPr>
          <a:xfrm>
            <a:off x="4430595" y="5896465"/>
            <a:ext cx="1168925" cy="7070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44" t="83600" r="16959" b="4181"/>
          <a:stretch/>
        </p:blipFill>
        <p:spPr>
          <a:xfrm>
            <a:off x="8993167" y="5359137"/>
            <a:ext cx="1206632" cy="7447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64" t="62566" r="11623" b="21040"/>
          <a:stretch/>
        </p:blipFill>
        <p:spPr>
          <a:xfrm>
            <a:off x="9200560" y="4194928"/>
            <a:ext cx="1574277" cy="9992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0" t="36583" r="13325" b="3718"/>
          <a:stretch/>
        </p:blipFill>
        <p:spPr>
          <a:xfrm>
            <a:off x="5731496" y="2611224"/>
            <a:ext cx="4835951" cy="36387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37" r="91495"/>
          <a:stretch/>
        </p:blipFill>
        <p:spPr>
          <a:xfrm>
            <a:off x="0" y="5929280"/>
            <a:ext cx="1036948" cy="9241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8" t="77104" r="5515"/>
          <a:stretch/>
        </p:blipFill>
        <p:spPr>
          <a:xfrm>
            <a:off x="7381187" y="5462477"/>
            <a:ext cx="3949831" cy="13955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0" t="27768" r="38995" b="46404"/>
          <a:stretch/>
        </p:blipFill>
        <p:spPr>
          <a:xfrm>
            <a:off x="4034670" y="338561"/>
            <a:ext cx="1564850" cy="15742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4"/>
          <a:stretch/>
        </p:blipFill>
        <p:spPr>
          <a:xfrm>
            <a:off x="5599520" y="1"/>
            <a:ext cx="6592480" cy="6857999"/>
          </a:xfrm>
          <a:prstGeom prst="rect">
            <a:avLst/>
          </a:prstGeom>
        </p:spPr>
      </p:pic>
      <p:sp>
        <p:nvSpPr>
          <p:cNvPr id="29" name="TextBox 14"/>
          <p:cNvSpPr txBox="1"/>
          <p:nvPr/>
        </p:nvSpPr>
        <p:spPr>
          <a:xfrm>
            <a:off x="261180" y="2460765"/>
            <a:ext cx="8436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spc="600" dirty="0">
                <a:solidFill>
                  <a:srgbClr val="25532B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THANK YOU</a:t>
            </a:r>
            <a:endParaRPr lang="zh-CN" altLang="en-US" sz="4800" spc="600" dirty="0">
              <a:solidFill>
                <a:srgbClr val="25532B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814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2544">
        <p:random/>
      </p:transition>
    </mc:Choice>
    <mc:Fallback xmlns="">
      <p:transition spd="slow" advClick="0" advTm="1254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5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30"/>
          <a:stretch/>
        </p:blipFill>
        <p:spPr>
          <a:xfrm flipH="1">
            <a:off x="0" y="5311649"/>
            <a:ext cx="12192000" cy="15463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64" t="62566" r="11623" b="21040"/>
          <a:stretch/>
        </p:blipFill>
        <p:spPr>
          <a:xfrm flipH="1">
            <a:off x="0" y="4244196"/>
            <a:ext cx="1574277" cy="9992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0" t="36583" r="13325" b="3718"/>
          <a:stretch/>
        </p:blipFill>
        <p:spPr>
          <a:xfrm flipH="1">
            <a:off x="358215" y="2352910"/>
            <a:ext cx="5981303" cy="45005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37" r="91495"/>
          <a:stretch/>
        </p:blipFill>
        <p:spPr>
          <a:xfrm>
            <a:off x="0" y="5929280"/>
            <a:ext cx="1036948" cy="9241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8" t="77104" r="5515"/>
          <a:stretch/>
        </p:blipFill>
        <p:spPr>
          <a:xfrm>
            <a:off x="8367078" y="5462477"/>
            <a:ext cx="3949831" cy="1395523"/>
          </a:xfrm>
          <a:prstGeom prst="rect">
            <a:avLst/>
          </a:prstGeom>
        </p:spPr>
      </p:pic>
      <p:sp>
        <p:nvSpPr>
          <p:cNvPr id="47" name="Text Placeholder 4"/>
          <p:cNvSpPr txBox="1">
            <a:spLocks/>
          </p:cNvSpPr>
          <p:nvPr/>
        </p:nvSpPr>
        <p:spPr>
          <a:xfrm>
            <a:off x="0" y="1029035"/>
            <a:ext cx="5249160" cy="1007066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6600" dirty="0">
                <a:solidFill>
                  <a:srgbClr val="25532B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CẤU TRÚC BÀI HỌC</a:t>
            </a:r>
            <a:endParaRPr lang="en-GB" sz="6600" spc="300" dirty="0">
              <a:solidFill>
                <a:srgbClr val="25532B"/>
              </a:solidFill>
              <a:latin typeface="Agency FB" panose="020B0503020202020204" pitchFamily="34" charset="0"/>
              <a:ea typeface="腾祥澜黑简" panose="01010104010101010101" pitchFamily="2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6272443" y="1018242"/>
            <a:ext cx="5209430" cy="965800"/>
            <a:chOff x="3440784" y="1416197"/>
            <a:chExt cx="5209430" cy="965800"/>
          </a:xfrm>
        </p:grpSpPr>
        <p:grpSp>
          <p:nvGrpSpPr>
            <p:cNvPr id="49" name="组合 48"/>
            <p:cNvGrpSpPr/>
            <p:nvPr/>
          </p:nvGrpSpPr>
          <p:grpSpPr>
            <a:xfrm>
              <a:off x="3440784" y="1416197"/>
              <a:ext cx="638456" cy="576048"/>
              <a:chOff x="2681095" y="1086464"/>
              <a:chExt cx="478842" cy="432036"/>
            </a:xfrm>
          </p:grpSpPr>
          <p:grpSp>
            <p:nvGrpSpPr>
              <p:cNvPr id="54" name="组合 53"/>
              <p:cNvGrpSpPr/>
              <p:nvPr/>
            </p:nvGrpSpPr>
            <p:grpSpPr>
              <a:xfrm>
                <a:off x="2681095" y="1086464"/>
                <a:ext cx="478842" cy="432036"/>
                <a:chOff x="2843856" y="1131630"/>
                <a:chExt cx="432036" cy="360030"/>
              </a:xfrm>
            </p:grpSpPr>
            <p:sp>
              <p:nvSpPr>
                <p:cNvPr id="56" name="圆角矩形 55"/>
                <p:cNvSpPr/>
                <p:nvPr/>
              </p:nvSpPr>
              <p:spPr bwMode="auto">
                <a:xfrm>
                  <a:off x="2843856" y="1131630"/>
                  <a:ext cx="432036" cy="360030"/>
                </a:xfrm>
                <a:prstGeom prst="roundRect">
                  <a:avLst>
                    <a:gd name="adj" fmla="val 30079"/>
                  </a:avLst>
                </a:prstGeom>
                <a:solidFill>
                  <a:srgbClr val="25532B"/>
                </a:solidFill>
                <a:ln>
                  <a:noFill/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57" name="圆角矩形 9"/>
                <p:cNvSpPr/>
                <p:nvPr/>
              </p:nvSpPr>
              <p:spPr bwMode="auto">
                <a:xfrm>
                  <a:off x="2843856" y="1131630"/>
                  <a:ext cx="342030" cy="349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030" h="349226">
                      <a:moveTo>
                        <a:pt x="108293" y="0"/>
                      </a:moveTo>
                      <a:lnTo>
                        <a:pt x="323743" y="0"/>
                      </a:lnTo>
                      <a:lnTo>
                        <a:pt x="342030" y="3692"/>
                      </a:lnTo>
                      <a:lnTo>
                        <a:pt x="62738" y="349226"/>
                      </a:lnTo>
                      <a:cubicBezTo>
                        <a:pt x="25551" y="332604"/>
                        <a:pt x="0" y="295155"/>
                        <a:pt x="0" y="251737"/>
                      </a:cubicBezTo>
                      <a:lnTo>
                        <a:pt x="0" y="108293"/>
                      </a:lnTo>
                      <a:cubicBezTo>
                        <a:pt x="0" y="48484"/>
                        <a:pt x="48484" y="0"/>
                        <a:pt x="108293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">
                      <a:sysClr val="window" lastClr="FFFFFF">
                        <a:alpha val="52000"/>
                      </a:sysClr>
                    </a:gs>
                    <a:gs pos="93000">
                      <a:sysClr val="window" lastClr="FFFFFF">
                        <a:alpha val="0"/>
                      </a:sysClr>
                    </a:gs>
                  </a:gsLst>
                  <a:lin ang="27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121920" tIns="60960" rIns="121920" bIns="6096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400" kern="0">
                    <a:solidFill>
                      <a:sysClr val="windowText" lastClr="000000"/>
                    </a:solidFill>
                    <a:latin typeface="Calibri" pitchFamily="34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55" name="标题层"/>
              <p:cNvSpPr txBox="1"/>
              <p:nvPr/>
            </p:nvSpPr>
            <p:spPr bwMode="auto">
              <a:xfrm>
                <a:off x="2681096" y="1111333"/>
                <a:ext cx="478840" cy="346249"/>
              </a:xfrm>
              <a:prstGeom prst="rect">
                <a:avLst/>
              </a:prstGeom>
              <a:noFill/>
              <a:effectLst>
                <a:outerShdw blurRad="12700" dist="12700" dir="438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defTabSz="1219170">
                  <a:defRPr/>
                </a:pPr>
                <a:r>
                  <a:rPr lang="en-US" altLang="zh-CN" sz="2400" kern="0" dirty="0">
                    <a:solidFill>
                      <a:sysClr val="window" lastClr="FFFFFF"/>
                    </a:solidFill>
                    <a:latin typeface="Impact" pitchFamily="34" charset="0"/>
                    <a:ea typeface="微软雅黑" pitchFamily="34" charset="-122"/>
                    <a:cs typeface="Arial" panose="020B0604020202020204" pitchFamily="34" charset="0"/>
                  </a:rPr>
                  <a:t>I</a:t>
                </a:r>
                <a:endParaRPr lang="zh-CN" altLang="en-US" sz="2400" kern="0" dirty="0">
                  <a:solidFill>
                    <a:sysClr val="window" lastClr="FFFFFF"/>
                  </a:solidFill>
                  <a:latin typeface="Impact" pitchFamily="34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4329854" y="1476942"/>
              <a:ext cx="4320360" cy="905055"/>
              <a:chOff x="3347898" y="1132026"/>
              <a:chExt cx="3240270" cy="678794"/>
            </a:xfrm>
          </p:grpSpPr>
          <p:sp>
            <p:nvSpPr>
              <p:cNvPr id="51" name="矩形 50"/>
              <p:cNvSpPr/>
              <p:nvPr/>
            </p:nvSpPr>
            <p:spPr bwMode="auto">
              <a:xfrm>
                <a:off x="3347898" y="1132088"/>
                <a:ext cx="3240270" cy="678732"/>
              </a:xfrm>
              <a:prstGeom prst="rect">
                <a:avLst/>
              </a:prstGeom>
              <a:solidFill>
                <a:srgbClr val="25532B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52" name="椭圆 14"/>
              <p:cNvSpPr/>
              <p:nvPr/>
            </p:nvSpPr>
            <p:spPr bwMode="auto">
              <a:xfrm>
                <a:off x="3401991" y="1132026"/>
                <a:ext cx="3122612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3024336" h="288032">
                    <a:moveTo>
                      <a:pt x="57791" y="0"/>
                    </a:moveTo>
                    <a:lnTo>
                      <a:pt x="2966545" y="0"/>
                    </a:lnTo>
                    <a:cubicBezTo>
                      <a:pt x="2998462" y="0"/>
                      <a:pt x="3024336" y="25874"/>
                      <a:pt x="3024336" y="57791"/>
                    </a:cubicBezTo>
                    <a:lnTo>
                      <a:pt x="3024336" y="141731"/>
                    </a:lnTo>
                    <a:cubicBezTo>
                      <a:pt x="2725568" y="229254"/>
                      <a:pt x="2160294" y="288032"/>
                      <a:pt x="1512169" y="288032"/>
                    </a:cubicBezTo>
                    <a:cubicBezTo>
                      <a:pt x="864044" y="288032"/>
                      <a:pt x="298767" y="229254"/>
                      <a:pt x="0" y="141731"/>
                    </a:cubicBezTo>
                    <a:lnTo>
                      <a:pt x="0" y="57791"/>
                    </a:lnTo>
                    <a:cubicBezTo>
                      <a:pt x="0" y="25874"/>
                      <a:pt x="25874" y="0"/>
                      <a:pt x="57791" y="0"/>
                    </a:cubicBezTo>
                    <a:close/>
                  </a:path>
                </a:pathLst>
              </a:custGeom>
              <a:solidFill>
                <a:sysClr val="window" lastClr="FFFFFF">
                  <a:alpha val="14000"/>
                </a:sysClr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lang="zh-CN" altLang="en-US" sz="240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3" name="标题层"/>
              <p:cNvSpPr txBox="1"/>
              <p:nvPr/>
            </p:nvSpPr>
            <p:spPr bwMode="auto">
              <a:xfrm>
                <a:off x="3347898" y="1132095"/>
                <a:ext cx="3087065" cy="623250"/>
              </a:xfrm>
              <a:prstGeom prst="rect">
                <a:avLst/>
              </a:prstGeom>
              <a:noFill/>
              <a:effectLst>
                <a:outerShdw blurRad="12700" dist="12700" dir="438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defTabSz="1219170">
                  <a:defRPr/>
                </a:pPr>
                <a:r>
                  <a:rPr lang="en-US" altLang="zh-CN" sz="2400" kern="0" spc="300" dirty="0">
                    <a:solidFill>
                      <a:sysClr val="window" lastClr="FFFFFF"/>
                    </a:solidFill>
                    <a:latin typeface="方正粗谭黑简体" panose="02000000000000000000" pitchFamily="2" charset="-122"/>
                    <a:ea typeface="方正粗谭黑简体" panose="02000000000000000000" pitchFamily="2" charset="-122"/>
                    <a:cs typeface="Arial" panose="020B0604020202020204" pitchFamily="34" charset="0"/>
                  </a:rPr>
                  <a:t>HÌNH THÀNH KIẾN THỨC</a:t>
                </a:r>
                <a:endParaRPr lang="zh-CN" altLang="en-US" sz="2400" kern="0" spc="300" dirty="0">
                  <a:solidFill>
                    <a:sysClr val="window" lastClr="FFFFFF"/>
                  </a:solidFill>
                  <a:latin typeface="方正粗谭黑简体" panose="02000000000000000000" pitchFamily="2" charset="-122"/>
                  <a:ea typeface="方正粗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8" name="组合 67"/>
          <p:cNvGrpSpPr/>
          <p:nvPr/>
        </p:nvGrpSpPr>
        <p:grpSpPr>
          <a:xfrm>
            <a:off x="6272443" y="2395000"/>
            <a:ext cx="5209429" cy="1017357"/>
            <a:chOff x="3440784" y="2771857"/>
            <a:chExt cx="5209429" cy="1017357"/>
          </a:xfrm>
        </p:grpSpPr>
        <p:grpSp>
          <p:nvGrpSpPr>
            <p:cNvPr id="69" name="组合 68"/>
            <p:cNvGrpSpPr/>
            <p:nvPr/>
          </p:nvGrpSpPr>
          <p:grpSpPr>
            <a:xfrm>
              <a:off x="3440784" y="2771857"/>
              <a:ext cx="638456" cy="576048"/>
              <a:chOff x="2681095" y="1086464"/>
              <a:chExt cx="478842" cy="432036"/>
            </a:xfrm>
          </p:grpSpPr>
          <p:grpSp>
            <p:nvGrpSpPr>
              <p:cNvPr id="74" name="组合 73"/>
              <p:cNvGrpSpPr/>
              <p:nvPr/>
            </p:nvGrpSpPr>
            <p:grpSpPr>
              <a:xfrm>
                <a:off x="2681095" y="1086464"/>
                <a:ext cx="478842" cy="432036"/>
                <a:chOff x="2843856" y="1131630"/>
                <a:chExt cx="432036" cy="360030"/>
              </a:xfrm>
            </p:grpSpPr>
            <p:sp>
              <p:nvSpPr>
                <p:cNvPr id="76" name="圆角矩形 75"/>
                <p:cNvSpPr/>
                <p:nvPr/>
              </p:nvSpPr>
              <p:spPr bwMode="auto">
                <a:xfrm>
                  <a:off x="2843856" y="1131630"/>
                  <a:ext cx="432036" cy="360030"/>
                </a:xfrm>
                <a:prstGeom prst="roundRect">
                  <a:avLst>
                    <a:gd name="adj" fmla="val 30079"/>
                  </a:avLst>
                </a:prstGeom>
                <a:solidFill>
                  <a:srgbClr val="25532B"/>
                </a:solidFill>
                <a:ln>
                  <a:noFill/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77" name="圆角矩形 9"/>
                <p:cNvSpPr/>
                <p:nvPr/>
              </p:nvSpPr>
              <p:spPr bwMode="auto">
                <a:xfrm>
                  <a:off x="2843856" y="1131630"/>
                  <a:ext cx="342030" cy="349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030" h="349226">
                      <a:moveTo>
                        <a:pt x="108293" y="0"/>
                      </a:moveTo>
                      <a:lnTo>
                        <a:pt x="323743" y="0"/>
                      </a:lnTo>
                      <a:lnTo>
                        <a:pt x="342030" y="3692"/>
                      </a:lnTo>
                      <a:lnTo>
                        <a:pt x="62738" y="349226"/>
                      </a:lnTo>
                      <a:cubicBezTo>
                        <a:pt x="25551" y="332604"/>
                        <a:pt x="0" y="295155"/>
                        <a:pt x="0" y="251737"/>
                      </a:cubicBezTo>
                      <a:lnTo>
                        <a:pt x="0" y="108293"/>
                      </a:lnTo>
                      <a:cubicBezTo>
                        <a:pt x="0" y="48484"/>
                        <a:pt x="48484" y="0"/>
                        <a:pt x="108293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">
                      <a:sysClr val="window" lastClr="FFFFFF">
                        <a:alpha val="52000"/>
                      </a:sysClr>
                    </a:gs>
                    <a:gs pos="93000">
                      <a:sysClr val="window" lastClr="FFFFFF">
                        <a:alpha val="0"/>
                      </a:sysClr>
                    </a:gs>
                  </a:gsLst>
                  <a:lin ang="27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121920" tIns="60960" rIns="121920" bIns="6096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400" kern="0">
                    <a:solidFill>
                      <a:sysClr val="windowText" lastClr="000000"/>
                    </a:solidFill>
                    <a:latin typeface="Calibri" pitchFamily="34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75" name="标题层"/>
              <p:cNvSpPr txBox="1"/>
              <p:nvPr/>
            </p:nvSpPr>
            <p:spPr bwMode="auto">
              <a:xfrm>
                <a:off x="2681095" y="1111333"/>
                <a:ext cx="478841" cy="346249"/>
              </a:xfrm>
              <a:prstGeom prst="rect">
                <a:avLst/>
              </a:prstGeom>
              <a:noFill/>
              <a:effectLst>
                <a:outerShdw blurRad="12700" dist="12700" dir="438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defTabSz="1219170">
                  <a:defRPr/>
                </a:pPr>
                <a:r>
                  <a:rPr lang="en-US" altLang="zh-CN" sz="2400" kern="0" dirty="0">
                    <a:solidFill>
                      <a:sysClr val="window" lastClr="FFFFFF"/>
                    </a:solidFill>
                    <a:latin typeface="Impact" pitchFamily="34" charset="0"/>
                    <a:ea typeface="微软雅黑" pitchFamily="34" charset="-122"/>
                    <a:cs typeface="Arial" panose="020B0604020202020204" pitchFamily="34" charset="0"/>
                  </a:rPr>
                  <a:t>II</a:t>
                </a:r>
                <a:endParaRPr lang="zh-CN" altLang="en-US" sz="2400" kern="0" dirty="0">
                  <a:solidFill>
                    <a:sysClr val="window" lastClr="FFFFFF"/>
                  </a:solidFill>
                  <a:latin typeface="Impact" pitchFamily="34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4329852" y="2832602"/>
              <a:ext cx="4320361" cy="956612"/>
              <a:chOff x="3347897" y="1132026"/>
              <a:chExt cx="3240271" cy="717462"/>
            </a:xfrm>
          </p:grpSpPr>
          <p:sp>
            <p:nvSpPr>
              <p:cNvPr id="71" name="矩形 70"/>
              <p:cNvSpPr/>
              <p:nvPr/>
            </p:nvSpPr>
            <p:spPr bwMode="auto">
              <a:xfrm>
                <a:off x="3347898" y="1132089"/>
                <a:ext cx="3240270" cy="717399"/>
              </a:xfrm>
              <a:prstGeom prst="rect">
                <a:avLst/>
              </a:prstGeom>
              <a:solidFill>
                <a:srgbClr val="25532B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2" name="椭圆 14"/>
              <p:cNvSpPr/>
              <p:nvPr/>
            </p:nvSpPr>
            <p:spPr bwMode="auto">
              <a:xfrm>
                <a:off x="3401991" y="1132026"/>
                <a:ext cx="3122612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3024336" h="288032">
                    <a:moveTo>
                      <a:pt x="57791" y="0"/>
                    </a:moveTo>
                    <a:lnTo>
                      <a:pt x="2966545" y="0"/>
                    </a:lnTo>
                    <a:cubicBezTo>
                      <a:pt x="2998462" y="0"/>
                      <a:pt x="3024336" y="25874"/>
                      <a:pt x="3024336" y="57791"/>
                    </a:cubicBezTo>
                    <a:lnTo>
                      <a:pt x="3024336" y="141731"/>
                    </a:lnTo>
                    <a:cubicBezTo>
                      <a:pt x="2725568" y="229254"/>
                      <a:pt x="2160294" y="288032"/>
                      <a:pt x="1512169" y="288032"/>
                    </a:cubicBezTo>
                    <a:cubicBezTo>
                      <a:pt x="864044" y="288032"/>
                      <a:pt x="298767" y="229254"/>
                      <a:pt x="0" y="141731"/>
                    </a:cubicBezTo>
                    <a:lnTo>
                      <a:pt x="0" y="57791"/>
                    </a:lnTo>
                    <a:cubicBezTo>
                      <a:pt x="0" y="25874"/>
                      <a:pt x="25874" y="0"/>
                      <a:pt x="57791" y="0"/>
                    </a:cubicBezTo>
                    <a:close/>
                  </a:path>
                </a:pathLst>
              </a:custGeom>
              <a:solidFill>
                <a:sysClr val="window" lastClr="FFFFFF">
                  <a:alpha val="14000"/>
                </a:sysClr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lang="zh-CN" altLang="en-US" sz="240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3" name="标题层"/>
              <p:cNvSpPr txBox="1"/>
              <p:nvPr/>
            </p:nvSpPr>
            <p:spPr bwMode="auto">
              <a:xfrm>
                <a:off x="3347897" y="1274901"/>
                <a:ext cx="3235909" cy="334708"/>
              </a:xfrm>
              <a:prstGeom prst="rect">
                <a:avLst/>
              </a:prstGeom>
              <a:noFill/>
              <a:effectLst>
                <a:outerShdw blurRad="12700" dist="12700" dir="438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defTabSz="1219170">
                  <a:defRPr/>
                </a:pPr>
                <a:r>
                  <a:rPr lang="en-US" altLang="zh-CN" sz="2300" kern="0" spc="300" dirty="0">
                    <a:solidFill>
                      <a:sysClr val="window" lastClr="FFFFFF"/>
                    </a:solidFill>
                    <a:latin typeface="方正粗谭黑简体" panose="02000000000000000000" pitchFamily="2" charset="-122"/>
                    <a:ea typeface="方正粗谭黑简体" panose="02000000000000000000" pitchFamily="2" charset="-122"/>
                    <a:cs typeface="Arial" panose="020B0604020202020204" pitchFamily="34" charset="0"/>
                  </a:rPr>
                  <a:t>LUYỆN TẬP</a:t>
                </a:r>
                <a:endParaRPr lang="zh-CN" altLang="en-US" sz="2300" kern="0" spc="300" dirty="0">
                  <a:solidFill>
                    <a:sysClr val="window" lastClr="FFFFFF"/>
                  </a:solidFill>
                  <a:latin typeface="方正粗谭黑简体" panose="02000000000000000000" pitchFamily="2" charset="-122"/>
                  <a:ea typeface="方正粗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908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439">
        <p:random/>
      </p:transition>
    </mc:Choice>
    <mc:Fallback xmlns="">
      <p:transition spd="slow" advClick="0" advTm="943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15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30"/>
          <a:stretch/>
        </p:blipFill>
        <p:spPr>
          <a:xfrm>
            <a:off x="0" y="5311649"/>
            <a:ext cx="12192000" cy="15463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3" t="80352" r="52989" b="8049"/>
          <a:stretch/>
        </p:blipFill>
        <p:spPr>
          <a:xfrm>
            <a:off x="4430595" y="5896465"/>
            <a:ext cx="1168925" cy="7070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44" t="83600" r="16959" b="4181"/>
          <a:stretch/>
        </p:blipFill>
        <p:spPr>
          <a:xfrm>
            <a:off x="8993167" y="5359137"/>
            <a:ext cx="1206632" cy="7447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64" t="62566" r="11623" b="21040"/>
          <a:stretch/>
        </p:blipFill>
        <p:spPr>
          <a:xfrm>
            <a:off x="9200560" y="4194928"/>
            <a:ext cx="1574277" cy="9992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0" t="36583" r="13325" b="3718"/>
          <a:stretch/>
        </p:blipFill>
        <p:spPr>
          <a:xfrm>
            <a:off x="5731496" y="2611224"/>
            <a:ext cx="4835951" cy="36387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37" r="91495"/>
          <a:stretch/>
        </p:blipFill>
        <p:spPr>
          <a:xfrm>
            <a:off x="0" y="5929280"/>
            <a:ext cx="1036948" cy="9241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8" t="77104" r="5515"/>
          <a:stretch/>
        </p:blipFill>
        <p:spPr>
          <a:xfrm>
            <a:off x="7381187" y="5462477"/>
            <a:ext cx="3949831" cy="13955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4"/>
          <a:stretch/>
        </p:blipFill>
        <p:spPr>
          <a:xfrm>
            <a:off x="5599521" y="0"/>
            <a:ext cx="6592480" cy="6857999"/>
          </a:xfrm>
          <a:prstGeom prst="rect">
            <a:avLst/>
          </a:prstGeom>
        </p:spPr>
      </p:pic>
      <p:sp>
        <p:nvSpPr>
          <p:cNvPr id="50" name="TextBox 59"/>
          <p:cNvSpPr txBox="1">
            <a:spLocks noChangeArrowheads="1"/>
          </p:cNvSpPr>
          <p:nvPr/>
        </p:nvSpPr>
        <p:spPr bwMode="auto">
          <a:xfrm flipH="1">
            <a:off x="1991879" y="638131"/>
            <a:ext cx="2498668" cy="1862048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defTabSz="685800">
              <a:defRPr/>
            </a:pPr>
            <a:r>
              <a:rPr lang="en-US" altLang="zh-CN" sz="11500" b="1" kern="0">
                <a:solidFill>
                  <a:srgbClr val="25532B"/>
                </a:solidFill>
                <a:latin typeface="Agency FB" panose="020B0503020202020204" pitchFamily="34" charset="0"/>
                <a:ea typeface="腾祥澜黑简" panose="01010104010101010101" pitchFamily="2" charset="-122"/>
              </a:rPr>
              <a:t>I</a:t>
            </a:r>
            <a:endParaRPr lang="en-US" altLang="ko-KR" sz="8800" b="1" kern="0" dirty="0">
              <a:solidFill>
                <a:srgbClr val="25532B"/>
              </a:solidFill>
              <a:latin typeface="Agency FB" panose="020B0503020202020204" pitchFamily="34" charset="0"/>
              <a:ea typeface="腾祥澜黑简" panose="01010104010101010101" pitchFamily="2" charset="-122"/>
            </a:endParaRPr>
          </a:p>
        </p:txBody>
      </p:sp>
      <p:sp>
        <p:nvSpPr>
          <p:cNvPr id="51" name="任意多边形 50"/>
          <p:cNvSpPr/>
          <p:nvPr/>
        </p:nvSpPr>
        <p:spPr>
          <a:xfrm>
            <a:off x="2303943" y="397243"/>
            <a:ext cx="1954610" cy="1113172"/>
          </a:xfrm>
          <a:custGeom>
            <a:avLst/>
            <a:gdLst>
              <a:gd name="connsiteX0" fmla="*/ 0 w 1845118"/>
              <a:gd name="connsiteY0" fmla="*/ 0 h 1113172"/>
              <a:gd name="connsiteX1" fmla="*/ 1845118 w 1845118"/>
              <a:gd name="connsiteY1" fmla="*/ 0 h 1113172"/>
              <a:gd name="connsiteX2" fmla="*/ 1845118 w 1845118"/>
              <a:gd name="connsiteY2" fmla="*/ 1113172 h 1113172"/>
              <a:gd name="connsiteX3" fmla="*/ 1054278 w 1845118"/>
              <a:gd name="connsiteY3" fmla="*/ 1113172 h 1113172"/>
              <a:gd name="connsiteX4" fmla="*/ 1054278 w 1845118"/>
              <a:gd name="connsiteY4" fmla="*/ 539460 h 1113172"/>
              <a:gd name="connsiteX5" fmla="*/ 0 w 1845118"/>
              <a:gd name="connsiteY5" fmla="*/ 539460 h 1113172"/>
              <a:gd name="connsiteX0" fmla="*/ 1054278 w 1845118"/>
              <a:gd name="connsiteY0" fmla="*/ 539460 h 1113172"/>
              <a:gd name="connsiteX1" fmla="*/ 0 w 1845118"/>
              <a:gd name="connsiteY1" fmla="*/ 539460 h 1113172"/>
              <a:gd name="connsiteX2" fmla="*/ 0 w 1845118"/>
              <a:gd name="connsiteY2" fmla="*/ 0 h 1113172"/>
              <a:gd name="connsiteX3" fmla="*/ 1845118 w 1845118"/>
              <a:gd name="connsiteY3" fmla="*/ 0 h 1113172"/>
              <a:gd name="connsiteX4" fmla="*/ 1845118 w 1845118"/>
              <a:gd name="connsiteY4" fmla="*/ 1113172 h 1113172"/>
              <a:gd name="connsiteX5" fmla="*/ 1054278 w 1845118"/>
              <a:gd name="connsiteY5" fmla="*/ 1113172 h 1113172"/>
              <a:gd name="connsiteX6" fmla="*/ 1145718 w 1845118"/>
              <a:gd name="connsiteY6" fmla="*/ 630900 h 1113172"/>
              <a:gd name="connsiteX0" fmla="*/ 1054278 w 1845118"/>
              <a:gd name="connsiteY0" fmla="*/ 539460 h 1113172"/>
              <a:gd name="connsiteX1" fmla="*/ 0 w 1845118"/>
              <a:gd name="connsiteY1" fmla="*/ 539460 h 1113172"/>
              <a:gd name="connsiteX2" fmla="*/ 0 w 1845118"/>
              <a:gd name="connsiteY2" fmla="*/ 0 h 1113172"/>
              <a:gd name="connsiteX3" fmla="*/ 1845118 w 1845118"/>
              <a:gd name="connsiteY3" fmla="*/ 0 h 1113172"/>
              <a:gd name="connsiteX4" fmla="*/ 1845118 w 1845118"/>
              <a:gd name="connsiteY4" fmla="*/ 1113172 h 1113172"/>
              <a:gd name="connsiteX5" fmla="*/ 1054278 w 1845118"/>
              <a:gd name="connsiteY5" fmla="*/ 1113172 h 1113172"/>
              <a:gd name="connsiteX0" fmla="*/ 0 w 1845118"/>
              <a:gd name="connsiteY0" fmla="*/ 539460 h 1113172"/>
              <a:gd name="connsiteX1" fmla="*/ 0 w 1845118"/>
              <a:gd name="connsiteY1" fmla="*/ 0 h 1113172"/>
              <a:gd name="connsiteX2" fmla="*/ 1845118 w 1845118"/>
              <a:gd name="connsiteY2" fmla="*/ 0 h 1113172"/>
              <a:gd name="connsiteX3" fmla="*/ 1845118 w 1845118"/>
              <a:gd name="connsiteY3" fmla="*/ 1113172 h 1113172"/>
              <a:gd name="connsiteX4" fmla="*/ 1054278 w 1845118"/>
              <a:gd name="connsiteY4" fmla="*/ 1113172 h 1113172"/>
              <a:gd name="connsiteX0" fmla="*/ 0 w 1845118"/>
              <a:gd name="connsiteY0" fmla="*/ 539460 h 1113172"/>
              <a:gd name="connsiteX1" fmla="*/ 0 w 1845118"/>
              <a:gd name="connsiteY1" fmla="*/ 0 h 1113172"/>
              <a:gd name="connsiteX2" fmla="*/ 1845118 w 1845118"/>
              <a:gd name="connsiteY2" fmla="*/ 0 h 1113172"/>
              <a:gd name="connsiteX3" fmla="*/ 1845118 w 1845118"/>
              <a:gd name="connsiteY3" fmla="*/ 1113172 h 1113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118" h="1113172">
                <a:moveTo>
                  <a:pt x="0" y="539460"/>
                </a:moveTo>
                <a:lnTo>
                  <a:pt x="0" y="0"/>
                </a:lnTo>
                <a:lnTo>
                  <a:pt x="1845118" y="0"/>
                </a:lnTo>
                <a:lnTo>
                  <a:pt x="1845118" y="1113172"/>
                </a:lnTo>
              </a:path>
            </a:pathLst>
          </a:custGeom>
          <a:noFill/>
          <a:ln w="31750">
            <a:solidFill>
              <a:srgbClr val="2553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E61817"/>
              </a:solidFill>
            </a:endParaRPr>
          </a:p>
        </p:txBody>
      </p:sp>
      <p:sp>
        <p:nvSpPr>
          <p:cNvPr id="52" name="任意多边形 51"/>
          <p:cNvSpPr/>
          <p:nvPr/>
        </p:nvSpPr>
        <p:spPr>
          <a:xfrm>
            <a:off x="2008596" y="705422"/>
            <a:ext cx="2498670" cy="1827878"/>
          </a:xfrm>
          <a:custGeom>
            <a:avLst/>
            <a:gdLst>
              <a:gd name="connsiteX0" fmla="*/ 0 w 2362498"/>
              <a:gd name="connsiteY0" fmla="*/ 0 h 1827878"/>
              <a:gd name="connsiteX1" fmla="*/ 618105 w 2362498"/>
              <a:gd name="connsiteY1" fmla="*/ 0 h 1827878"/>
              <a:gd name="connsiteX2" fmla="*/ 618105 w 2362498"/>
              <a:gd name="connsiteY2" fmla="*/ 1612423 h 1827878"/>
              <a:gd name="connsiteX3" fmla="*/ 2362498 w 2362498"/>
              <a:gd name="connsiteY3" fmla="*/ 1612423 h 1827878"/>
              <a:gd name="connsiteX4" fmla="*/ 2362498 w 2362498"/>
              <a:gd name="connsiteY4" fmla="*/ 1827878 h 1827878"/>
              <a:gd name="connsiteX5" fmla="*/ 839514 w 2362498"/>
              <a:gd name="connsiteY5" fmla="*/ 1827878 h 1827878"/>
              <a:gd name="connsiteX6" fmla="*/ 433218 w 2362498"/>
              <a:gd name="connsiteY6" fmla="*/ 1827878 h 1827878"/>
              <a:gd name="connsiteX7" fmla="*/ 433218 w 2362498"/>
              <a:gd name="connsiteY7" fmla="*/ 1826314 h 1827878"/>
              <a:gd name="connsiteX8" fmla="*/ 0 w 2362498"/>
              <a:gd name="connsiteY8" fmla="*/ 1826314 h 1827878"/>
              <a:gd name="connsiteX0" fmla="*/ 618105 w 2362498"/>
              <a:gd name="connsiteY0" fmla="*/ 1612423 h 1827878"/>
              <a:gd name="connsiteX1" fmla="*/ 2362498 w 2362498"/>
              <a:gd name="connsiteY1" fmla="*/ 1612423 h 1827878"/>
              <a:gd name="connsiteX2" fmla="*/ 2362498 w 2362498"/>
              <a:gd name="connsiteY2" fmla="*/ 1827878 h 1827878"/>
              <a:gd name="connsiteX3" fmla="*/ 839514 w 2362498"/>
              <a:gd name="connsiteY3" fmla="*/ 1827878 h 1827878"/>
              <a:gd name="connsiteX4" fmla="*/ 433218 w 2362498"/>
              <a:gd name="connsiteY4" fmla="*/ 1827878 h 1827878"/>
              <a:gd name="connsiteX5" fmla="*/ 433218 w 2362498"/>
              <a:gd name="connsiteY5" fmla="*/ 1826314 h 1827878"/>
              <a:gd name="connsiteX6" fmla="*/ 0 w 2362498"/>
              <a:gd name="connsiteY6" fmla="*/ 1826314 h 1827878"/>
              <a:gd name="connsiteX7" fmla="*/ 0 w 2362498"/>
              <a:gd name="connsiteY7" fmla="*/ 0 h 1827878"/>
              <a:gd name="connsiteX8" fmla="*/ 618105 w 2362498"/>
              <a:gd name="connsiteY8" fmla="*/ 0 h 1827878"/>
              <a:gd name="connsiteX9" fmla="*/ 709545 w 2362498"/>
              <a:gd name="connsiteY9" fmla="*/ 1703863 h 1827878"/>
              <a:gd name="connsiteX0" fmla="*/ 618105 w 2362498"/>
              <a:gd name="connsiteY0" fmla="*/ 1612423 h 1827878"/>
              <a:gd name="connsiteX1" fmla="*/ 2362498 w 2362498"/>
              <a:gd name="connsiteY1" fmla="*/ 1612423 h 1827878"/>
              <a:gd name="connsiteX2" fmla="*/ 2362498 w 2362498"/>
              <a:gd name="connsiteY2" fmla="*/ 1827878 h 1827878"/>
              <a:gd name="connsiteX3" fmla="*/ 839514 w 2362498"/>
              <a:gd name="connsiteY3" fmla="*/ 1827878 h 1827878"/>
              <a:gd name="connsiteX4" fmla="*/ 433218 w 2362498"/>
              <a:gd name="connsiteY4" fmla="*/ 1827878 h 1827878"/>
              <a:gd name="connsiteX5" fmla="*/ 433218 w 2362498"/>
              <a:gd name="connsiteY5" fmla="*/ 1826314 h 1827878"/>
              <a:gd name="connsiteX6" fmla="*/ 0 w 2362498"/>
              <a:gd name="connsiteY6" fmla="*/ 1826314 h 1827878"/>
              <a:gd name="connsiteX7" fmla="*/ 0 w 2362498"/>
              <a:gd name="connsiteY7" fmla="*/ 0 h 1827878"/>
              <a:gd name="connsiteX8" fmla="*/ 618105 w 2362498"/>
              <a:gd name="connsiteY8" fmla="*/ 0 h 1827878"/>
              <a:gd name="connsiteX0" fmla="*/ 2362498 w 2362498"/>
              <a:gd name="connsiteY0" fmla="*/ 1612423 h 1827878"/>
              <a:gd name="connsiteX1" fmla="*/ 2362498 w 2362498"/>
              <a:gd name="connsiteY1" fmla="*/ 1827878 h 1827878"/>
              <a:gd name="connsiteX2" fmla="*/ 839514 w 2362498"/>
              <a:gd name="connsiteY2" fmla="*/ 1827878 h 1827878"/>
              <a:gd name="connsiteX3" fmla="*/ 433218 w 2362498"/>
              <a:gd name="connsiteY3" fmla="*/ 1827878 h 1827878"/>
              <a:gd name="connsiteX4" fmla="*/ 433218 w 2362498"/>
              <a:gd name="connsiteY4" fmla="*/ 1826314 h 1827878"/>
              <a:gd name="connsiteX5" fmla="*/ 0 w 2362498"/>
              <a:gd name="connsiteY5" fmla="*/ 1826314 h 1827878"/>
              <a:gd name="connsiteX6" fmla="*/ 0 w 2362498"/>
              <a:gd name="connsiteY6" fmla="*/ 0 h 1827878"/>
              <a:gd name="connsiteX7" fmla="*/ 618105 w 2362498"/>
              <a:gd name="connsiteY7" fmla="*/ 0 h 1827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2498" h="1827878">
                <a:moveTo>
                  <a:pt x="2362498" y="1612423"/>
                </a:moveTo>
                <a:lnTo>
                  <a:pt x="2362498" y="1827878"/>
                </a:lnTo>
                <a:lnTo>
                  <a:pt x="839514" y="1827878"/>
                </a:lnTo>
                <a:lnTo>
                  <a:pt x="433218" y="1827878"/>
                </a:lnTo>
                <a:lnTo>
                  <a:pt x="433218" y="1826314"/>
                </a:lnTo>
                <a:lnTo>
                  <a:pt x="0" y="1826314"/>
                </a:lnTo>
                <a:lnTo>
                  <a:pt x="0" y="0"/>
                </a:lnTo>
                <a:lnTo>
                  <a:pt x="618105" y="0"/>
                </a:lnTo>
              </a:path>
            </a:pathLst>
          </a:custGeom>
          <a:noFill/>
          <a:ln w="31750">
            <a:solidFill>
              <a:srgbClr val="2553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E61817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35815" y="3091499"/>
            <a:ext cx="5960185" cy="1754326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en-US" altLang="zh-CN" sz="5400" spc="300" dirty="0" err="1">
                <a:solidFill>
                  <a:srgbClr val="25532B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Hình</a:t>
            </a:r>
            <a:r>
              <a:rPr lang="en-US" altLang="zh-CN" sz="5400" spc="300" dirty="0">
                <a:solidFill>
                  <a:srgbClr val="25532B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 </a:t>
            </a:r>
            <a:r>
              <a:rPr lang="en-US" altLang="zh-CN" sz="5400" spc="300" dirty="0" err="1">
                <a:solidFill>
                  <a:srgbClr val="25532B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thành</a:t>
            </a:r>
            <a:r>
              <a:rPr lang="en-US" altLang="zh-CN" sz="5400" spc="300" dirty="0">
                <a:solidFill>
                  <a:srgbClr val="25532B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 </a:t>
            </a:r>
            <a:r>
              <a:rPr lang="en-US" altLang="zh-CN" sz="5400" spc="300" dirty="0" err="1">
                <a:solidFill>
                  <a:srgbClr val="25532B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kiến</a:t>
            </a:r>
            <a:r>
              <a:rPr lang="en-US" altLang="zh-CN" sz="5400" spc="300" dirty="0">
                <a:solidFill>
                  <a:srgbClr val="25532B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 </a:t>
            </a:r>
            <a:r>
              <a:rPr lang="en-US" altLang="zh-CN" sz="5400" spc="300" dirty="0" err="1">
                <a:solidFill>
                  <a:srgbClr val="25532B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thức</a:t>
            </a:r>
            <a:endParaRPr lang="zh-CN" altLang="en-US" sz="5400" spc="300" dirty="0">
              <a:solidFill>
                <a:srgbClr val="25532B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553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864">
        <p:random/>
      </p:transition>
    </mc:Choice>
    <mc:Fallback xmlns="">
      <p:transition spd="slow" advClick="0" advTm="886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50"/>
                            </p:stCondLst>
                            <p:childTnLst>
                              <p:par>
                                <p:cTn id="4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850"/>
                            </p:stCondLst>
                            <p:childTnLst>
                              <p:par>
                                <p:cTn id="5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350"/>
                            </p:stCondLst>
                            <p:childTnLst>
                              <p:par>
                                <p:cTn id="6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 animBg="1"/>
      <p:bldP spid="52" grpId="0" animBg="1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30"/>
          <a:stretch/>
        </p:blipFill>
        <p:spPr>
          <a:xfrm>
            <a:off x="0" y="5311649"/>
            <a:ext cx="12192000" cy="154635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37" r="91495"/>
          <a:stretch/>
        </p:blipFill>
        <p:spPr>
          <a:xfrm>
            <a:off x="0" y="5929280"/>
            <a:ext cx="1036948" cy="9241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8" t="77104" r="5515"/>
          <a:stretch/>
        </p:blipFill>
        <p:spPr>
          <a:xfrm>
            <a:off x="7381187" y="5462477"/>
            <a:ext cx="3949831" cy="13955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4"/>
          <a:stretch/>
        </p:blipFill>
        <p:spPr>
          <a:xfrm>
            <a:off x="5599521" y="0"/>
            <a:ext cx="6592480" cy="68579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7200"/>
            <a:ext cx="11610109" cy="5818909"/>
          </a:xfrm>
          <a:prstGeom prst="rect">
            <a:avLst/>
          </a:prstGeom>
          <a:solidFill>
            <a:srgbClr val="FFFFFF">
              <a:alpha val="96863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1164" y="778272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1. </a:t>
            </a:r>
            <a:r>
              <a:rPr lang="en-US" altLang="zh-CN" sz="2800" b="1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Nhận</a:t>
            </a:r>
            <a:r>
              <a:rPr lang="en-US" altLang="zh-CN" sz="2800" b="1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biết</a:t>
            </a:r>
            <a:r>
              <a:rPr lang="en-US" altLang="zh-CN" sz="2800" b="1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đặc</a:t>
            </a:r>
            <a:r>
              <a:rPr lang="en-US" altLang="zh-CN" sz="2800" b="1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điểm</a:t>
            </a:r>
            <a:r>
              <a:rPr lang="en-US" altLang="zh-CN" sz="2800" b="1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loại</a:t>
            </a:r>
            <a:r>
              <a:rPr lang="en-US" altLang="zh-CN" sz="2800" b="1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văn</a:t>
            </a:r>
            <a:r>
              <a:rPr lang="en-US" altLang="zh-CN" sz="2800" b="1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bản</a:t>
            </a:r>
            <a:endParaRPr lang="zh-CN" altLang="en-US" sz="2800" b="1" spc="300" dirty="0">
              <a:solidFill>
                <a:srgbClr val="25532B"/>
              </a:solidFill>
              <a:latin typeface="Times New Roman" panose="02020603050405020304" pitchFamily="18" charset="0"/>
              <a:ea typeface="方正粗谭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165" y="1701717"/>
            <a:ext cx="10058400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0" t="36583" r="13325" b="3718"/>
          <a:stretch/>
        </p:blipFill>
        <p:spPr>
          <a:xfrm>
            <a:off x="8176752" y="3797726"/>
            <a:ext cx="3293811" cy="247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864">
        <p:random/>
      </p:transition>
    </mc:Choice>
    <mc:Fallback xmlns="">
      <p:transition spd="slow" advClick="0" advTm="886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30"/>
          <a:stretch/>
        </p:blipFill>
        <p:spPr>
          <a:xfrm>
            <a:off x="0" y="5311649"/>
            <a:ext cx="12192000" cy="154635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37" r="91495"/>
          <a:stretch/>
        </p:blipFill>
        <p:spPr>
          <a:xfrm>
            <a:off x="0" y="5929280"/>
            <a:ext cx="1036948" cy="9241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8" t="77104" r="5515"/>
          <a:stretch/>
        </p:blipFill>
        <p:spPr>
          <a:xfrm>
            <a:off x="7381187" y="5462477"/>
            <a:ext cx="3949831" cy="13955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4"/>
          <a:stretch/>
        </p:blipFill>
        <p:spPr>
          <a:xfrm>
            <a:off x="5599521" y="0"/>
            <a:ext cx="6592480" cy="68579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7200"/>
            <a:ext cx="11610109" cy="5818909"/>
          </a:xfrm>
          <a:prstGeom prst="rect">
            <a:avLst/>
          </a:prstGeom>
          <a:solidFill>
            <a:srgbClr val="FFFFFF">
              <a:alpha val="96863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1164" y="778272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300" normalizeH="0" baseline="0" noProof="0" dirty="0">
                <a:ln>
                  <a:noFill/>
                </a:ln>
                <a:solidFill>
                  <a:srgbClr val="25532B"/>
                </a:solidFill>
                <a:effectLst/>
                <a:uLnTx/>
                <a:uFillTx/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2800" b="1" i="0" u="none" strike="noStrike" kern="1200" cap="none" spc="300" normalizeH="0" baseline="0" noProof="0" dirty="0" err="1">
                <a:ln>
                  <a:noFill/>
                </a:ln>
                <a:solidFill>
                  <a:srgbClr val="25532B"/>
                </a:solidFill>
                <a:effectLst/>
                <a:uLnTx/>
                <a:uFillTx/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Nhận</a:t>
            </a:r>
            <a:r>
              <a:rPr kumimoji="0" lang="en-US" altLang="zh-CN" sz="2800" b="1" i="0" u="none" strike="noStrike" kern="1200" cap="none" spc="300" normalizeH="0" baseline="0" noProof="0" dirty="0">
                <a:ln>
                  <a:noFill/>
                </a:ln>
                <a:solidFill>
                  <a:srgbClr val="25532B"/>
                </a:solidFill>
                <a:effectLst/>
                <a:uLnTx/>
                <a:uFillTx/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300" normalizeH="0" baseline="0" noProof="0" dirty="0" err="1">
                <a:ln>
                  <a:noFill/>
                </a:ln>
                <a:solidFill>
                  <a:srgbClr val="25532B"/>
                </a:solidFill>
                <a:effectLst/>
                <a:uLnTx/>
                <a:uFillTx/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2800" b="1" i="0" u="none" strike="noStrike" kern="1200" cap="none" spc="300" normalizeH="0" baseline="0" noProof="0" dirty="0">
                <a:ln>
                  <a:noFill/>
                </a:ln>
                <a:solidFill>
                  <a:srgbClr val="25532B"/>
                </a:solidFill>
                <a:effectLst/>
                <a:uLnTx/>
                <a:uFillTx/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300" normalizeH="0" baseline="0" noProof="0" dirty="0" err="1">
                <a:ln>
                  <a:noFill/>
                </a:ln>
                <a:solidFill>
                  <a:srgbClr val="25532B"/>
                </a:solidFill>
                <a:effectLst/>
                <a:uLnTx/>
                <a:uFillTx/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đặc</a:t>
            </a:r>
            <a:r>
              <a:rPr kumimoji="0" lang="en-US" altLang="zh-CN" sz="2800" b="1" i="0" u="none" strike="noStrike" kern="1200" cap="none" spc="300" normalizeH="0" baseline="0" noProof="0" dirty="0">
                <a:ln>
                  <a:noFill/>
                </a:ln>
                <a:solidFill>
                  <a:srgbClr val="25532B"/>
                </a:solidFill>
                <a:effectLst/>
                <a:uLnTx/>
                <a:uFillTx/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300" normalizeH="0" baseline="0" noProof="0" dirty="0" err="1">
                <a:ln>
                  <a:noFill/>
                </a:ln>
                <a:solidFill>
                  <a:srgbClr val="25532B"/>
                </a:solidFill>
                <a:effectLst/>
                <a:uLnTx/>
                <a:uFillTx/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điểm</a:t>
            </a:r>
            <a:r>
              <a:rPr kumimoji="0" lang="en-US" altLang="zh-CN" sz="2800" b="1" i="0" u="none" strike="noStrike" kern="1200" cap="none" spc="300" normalizeH="0" baseline="0" noProof="0" dirty="0">
                <a:ln>
                  <a:noFill/>
                </a:ln>
                <a:solidFill>
                  <a:srgbClr val="25532B"/>
                </a:solidFill>
                <a:effectLst/>
                <a:uLnTx/>
                <a:uFillTx/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300" normalizeH="0" baseline="0" noProof="0" dirty="0" err="1">
                <a:ln>
                  <a:noFill/>
                </a:ln>
                <a:solidFill>
                  <a:srgbClr val="25532B"/>
                </a:solidFill>
                <a:effectLst/>
                <a:uLnTx/>
                <a:uFillTx/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1" i="0" u="none" strike="noStrike" kern="1200" cap="none" spc="300" normalizeH="0" baseline="0" noProof="0" dirty="0">
                <a:ln>
                  <a:noFill/>
                </a:ln>
                <a:solidFill>
                  <a:srgbClr val="25532B"/>
                </a:solidFill>
                <a:effectLst/>
                <a:uLnTx/>
                <a:uFillTx/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300" normalizeH="0" baseline="0" noProof="0" dirty="0" err="1">
                <a:ln>
                  <a:noFill/>
                </a:ln>
                <a:solidFill>
                  <a:srgbClr val="25532B"/>
                </a:solidFill>
                <a:effectLst/>
                <a:uLnTx/>
                <a:uFillTx/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loại</a:t>
            </a:r>
            <a:r>
              <a:rPr kumimoji="0" lang="en-US" altLang="zh-CN" sz="2800" b="1" i="0" u="none" strike="noStrike" kern="1200" cap="none" spc="300" normalizeH="0" baseline="0" noProof="0" dirty="0">
                <a:ln>
                  <a:noFill/>
                </a:ln>
                <a:solidFill>
                  <a:srgbClr val="25532B"/>
                </a:solidFill>
                <a:effectLst/>
                <a:uLnTx/>
                <a:uFillTx/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300" normalizeH="0" baseline="0" noProof="0" dirty="0" err="1">
                <a:ln>
                  <a:noFill/>
                </a:ln>
                <a:solidFill>
                  <a:srgbClr val="25532B"/>
                </a:solidFill>
                <a:effectLst/>
                <a:uLnTx/>
                <a:uFillTx/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văn</a:t>
            </a:r>
            <a:r>
              <a:rPr kumimoji="0" lang="en-US" altLang="zh-CN" sz="2800" b="1" i="0" u="none" strike="noStrike" kern="1200" cap="none" spc="300" normalizeH="0" baseline="0" noProof="0" dirty="0">
                <a:ln>
                  <a:noFill/>
                </a:ln>
                <a:solidFill>
                  <a:srgbClr val="25532B"/>
                </a:solidFill>
                <a:effectLst/>
                <a:uLnTx/>
                <a:uFillTx/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300" normalizeH="0" baseline="0" noProof="0" dirty="0" err="1">
                <a:ln>
                  <a:noFill/>
                </a:ln>
                <a:solidFill>
                  <a:srgbClr val="25532B"/>
                </a:solidFill>
                <a:effectLst/>
                <a:uLnTx/>
                <a:uFillTx/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bản</a:t>
            </a:r>
            <a:endParaRPr kumimoji="0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25532B"/>
              </a:solidFill>
              <a:effectLst/>
              <a:uLnTx/>
              <a:uFillTx/>
              <a:latin typeface="Times New Roman" panose="02020603050405020304" pitchFamily="18" charset="0"/>
              <a:ea typeface="方正粗谭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165" y="1701717"/>
            <a:ext cx="10058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Căn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cứ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nghị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0" t="36583" r="13325" b="3718"/>
          <a:stretch/>
        </p:blipFill>
        <p:spPr>
          <a:xfrm>
            <a:off x="8176752" y="3797726"/>
            <a:ext cx="3293811" cy="247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5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864">
        <p:random/>
      </p:transition>
    </mc:Choice>
    <mc:Fallback xmlns="">
      <p:transition spd="slow" advClick="0" advTm="886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30"/>
          <a:stretch/>
        </p:blipFill>
        <p:spPr>
          <a:xfrm>
            <a:off x="0" y="5311649"/>
            <a:ext cx="12192000" cy="154635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37" r="91495"/>
          <a:stretch/>
        </p:blipFill>
        <p:spPr>
          <a:xfrm>
            <a:off x="0" y="5929280"/>
            <a:ext cx="1036948" cy="9241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8" t="77104" r="5515"/>
          <a:stretch/>
        </p:blipFill>
        <p:spPr>
          <a:xfrm>
            <a:off x="7381187" y="5462477"/>
            <a:ext cx="3949831" cy="13955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4"/>
          <a:stretch/>
        </p:blipFill>
        <p:spPr>
          <a:xfrm>
            <a:off x="5599521" y="0"/>
            <a:ext cx="6592480" cy="68579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1891" y="448705"/>
            <a:ext cx="11610109" cy="5818909"/>
          </a:xfrm>
          <a:prstGeom prst="rect">
            <a:avLst/>
          </a:prstGeom>
          <a:solidFill>
            <a:srgbClr val="FFFFFF">
              <a:alpha val="96863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8255" y="736709"/>
            <a:ext cx="9254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2. </a:t>
            </a:r>
            <a:r>
              <a:rPr lang="en-US" altLang="zh-CN" sz="2800" b="1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Nhận</a:t>
            </a:r>
            <a:r>
              <a:rPr lang="en-US" altLang="zh-CN" sz="2800" b="1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biết</a:t>
            </a:r>
            <a:r>
              <a:rPr lang="en-US" altLang="zh-CN" sz="2800" b="1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chức</a:t>
            </a:r>
            <a:r>
              <a:rPr lang="en-US" altLang="zh-CN" sz="2800" b="1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năng</a:t>
            </a:r>
            <a:r>
              <a:rPr lang="en-US" altLang="zh-CN" sz="2800" b="1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đoạn</a:t>
            </a:r>
            <a:r>
              <a:rPr lang="en-US" altLang="zh-CN" sz="2800" b="1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văn</a:t>
            </a:r>
            <a:r>
              <a:rPr lang="en-US" altLang="zh-CN" sz="2800" b="1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trong</a:t>
            </a:r>
            <a:r>
              <a:rPr lang="en-US" altLang="zh-CN" sz="2800" b="1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văn</a:t>
            </a:r>
            <a:r>
              <a:rPr lang="en-US" altLang="zh-CN" sz="2800" b="1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bản</a:t>
            </a:r>
            <a:endParaRPr lang="zh-CN" altLang="en-US" sz="2800" b="1" spc="300" dirty="0">
              <a:solidFill>
                <a:srgbClr val="25532B"/>
              </a:solidFill>
              <a:latin typeface="Times New Roman" panose="02020603050405020304" pitchFamily="18" charset="0"/>
              <a:ea typeface="方正粗谭黑简体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7"/>
          <p:cNvGrpSpPr/>
          <p:nvPr/>
        </p:nvGrpSpPr>
        <p:grpSpPr>
          <a:xfrm>
            <a:off x="2048699" y="2795633"/>
            <a:ext cx="636492" cy="626863"/>
            <a:chOff x="1881839" y="2563615"/>
            <a:chExt cx="1600802" cy="1600802"/>
          </a:xfrm>
        </p:grpSpPr>
        <p:sp>
          <p:nvSpPr>
            <p:cNvPr id="20" name="圆角矩形 8"/>
            <p:cNvSpPr/>
            <p:nvPr/>
          </p:nvSpPr>
          <p:spPr>
            <a:xfrm rot="-2700000">
              <a:off x="1881839" y="2563615"/>
              <a:ext cx="1600802" cy="1600802"/>
            </a:xfrm>
            <a:prstGeom prst="roundRect">
              <a:avLst/>
            </a:prstGeom>
            <a:noFill/>
            <a:ln w="12700">
              <a:solidFill>
                <a:srgbClr val="25532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1" name="圆角矩形 9"/>
            <p:cNvSpPr/>
            <p:nvPr/>
          </p:nvSpPr>
          <p:spPr>
            <a:xfrm rot="2700000">
              <a:off x="2068848" y="2750624"/>
              <a:ext cx="1226783" cy="1226783"/>
            </a:xfrm>
            <a:prstGeom prst="roundRect">
              <a:avLst>
                <a:gd name="adj" fmla="val 20327"/>
              </a:avLst>
            </a:prstGeom>
            <a:solidFill>
              <a:srgbClr val="25532B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25" name="直接箭头连接符 13"/>
          <p:cNvCxnSpPr/>
          <p:nvPr/>
        </p:nvCxnSpPr>
        <p:spPr>
          <a:xfrm>
            <a:off x="4108824" y="3406591"/>
            <a:ext cx="459041" cy="0"/>
          </a:xfrm>
          <a:prstGeom prst="straightConnector1">
            <a:avLst/>
          </a:prstGeom>
          <a:ln w="19050">
            <a:solidFill>
              <a:srgbClr val="25532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14"/>
          <p:cNvCxnSpPr/>
          <p:nvPr/>
        </p:nvCxnSpPr>
        <p:spPr>
          <a:xfrm>
            <a:off x="7948921" y="3422497"/>
            <a:ext cx="459041" cy="0"/>
          </a:xfrm>
          <a:prstGeom prst="straightConnector1">
            <a:avLst/>
          </a:prstGeom>
          <a:ln w="19050">
            <a:solidFill>
              <a:srgbClr val="25532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组合 7"/>
          <p:cNvGrpSpPr/>
          <p:nvPr/>
        </p:nvGrpSpPr>
        <p:grpSpPr>
          <a:xfrm>
            <a:off x="5857283" y="2808599"/>
            <a:ext cx="636492" cy="626863"/>
            <a:chOff x="1881839" y="2563615"/>
            <a:chExt cx="1600802" cy="1600802"/>
          </a:xfrm>
        </p:grpSpPr>
        <p:sp>
          <p:nvSpPr>
            <p:cNvPr id="48" name="圆角矩形 8"/>
            <p:cNvSpPr/>
            <p:nvPr/>
          </p:nvSpPr>
          <p:spPr>
            <a:xfrm rot="-2700000">
              <a:off x="1881839" y="2563615"/>
              <a:ext cx="1600802" cy="1600802"/>
            </a:xfrm>
            <a:prstGeom prst="roundRect">
              <a:avLst/>
            </a:prstGeom>
            <a:noFill/>
            <a:ln w="12700">
              <a:solidFill>
                <a:srgbClr val="25532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9" name="圆角矩形 9"/>
            <p:cNvSpPr/>
            <p:nvPr/>
          </p:nvSpPr>
          <p:spPr>
            <a:xfrm rot="2700000">
              <a:off x="2068848" y="2750624"/>
              <a:ext cx="1226783" cy="1226783"/>
            </a:xfrm>
            <a:prstGeom prst="roundRect">
              <a:avLst>
                <a:gd name="adj" fmla="val 20327"/>
              </a:avLst>
            </a:prstGeom>
            <a:solidFill>
              <a:srgbClr val="25532B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0" name="组合 7"/>
          <p:cNvGrpSpPr/>
          <p:nvPr/>
        </p:nvGrpSpPr>
        <p:grpSpPr>
          <a:xfrm>
            <a:off x="9864845" y="2866409"/>
            <a:ext cx="636492" cy="626863"/>
            <a:chOff x="1881839" y="2563615"/>
            <a:chExt cx="1600802" cy="1600802"/>
          </a:xfrm>
        </p:grpSpPr>
        <p:sp>
          <p:nvSpPr>
            <p:cNvPr id="51" name="圆角矩形 8"/>
            <p:cNvSpPr/>
            <p:nvPr/>
          </p:nvSpPr>
          <p:spPr>
            <a:xfrm rot="-2700000">
              <a:off x="1881839" y="2563615"/>
              <a:ext cx="1600802" cy="1600802"/>
            </a:xfrm>
            <a:prstGeom prst="roundRect">
              <a:avLst/>
            </a:prstGeom>
            <a:noFill/>
            <a:ln w="12700">
              <a:solidFill>
                <a:srgbClr val="25532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2" name="圆角矩形 9"/>
            <p:cNvSpPr/>
            <p:nvPr/>
          </p:nvSpPr>
          <p:spPr>
            <a:xfrm rot="2700000">
              <a:off x="2068848" y="2750624"/>
              <a:ext cx="1226783" cy="1226783"/>
            </a:xfrm>
            <a:prstGeom prst="roundRect">
              <a:avLst>
                <a:gd name="adj" fmla="val 20327"/>
              </a:avLst>
            </a:prstGeom>
            <a:solidFill>
              <a:srgbClr val="25532B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1578854" y="1790231"/>
            <a:ext cx="919335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đảm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chức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54" name="Text Placeholder 4"/>
          <p:cNvSpPr txBox="1">
            <a:spLocks/>
          </p:cNvSpPr>
          <p:nvPr/>
        </p:nvSpPr>
        <p:spPr>
          <a:xfrm>
            <a:off x="1204773" y="3851273"/>
            <a:ext cx="2201123" cy="1007066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zh-CN" sz="28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MỞ ĐẦU VĂN BẢN</a:t>
            </a:r>
            <a:endParaRPr lang="en-GB" sz="2800" spc="300" dirty="0">
              <a:solidFill>
                <a:srgbClr val="25532B"/>
              </a:solidFill>
              <a:latin typeface="Times New Roman" panose="02020603050405020304" pitchFamily="18" charset="0"/>
              <a:ea typeface="腾祥澜黑简" panose="01010104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5" name="Text Placeholder 4"/>
          <p:cNvSpPr txBox="1">
            <a:spLocks/>
          </p:cNvSpPr>
          <p:nvPr/>
        </p:nvSpPr>
        <p:spPr>
          <a:xfrm>
            <a:off x="4567865" y="3913038"/>
            <a:ext cx="3239714" cy="1654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zh-CN" sz="28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TRÌNH BÀY MỘT KHÍA CẠNH NÀO ĐÓ CỦA NỘI DUNG CHÍNH</a:t>
            </a:r>
            <a:endParaRPr lang="en-GB" sz="2800" spc="300" dirty="0">
              <a:solidFill>
                <a:srgbClr val="25532B"/>
              </a:solidFill>
              <a:latin typeface="Times New Roman" panose="02020603050405020304" pitchFamily="18" charset="0"/>
              <a:ea typeface="腾祥澜黑简" panose="01010104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6" name="Text Placeholder 4"/>
          <p:cNvSpPr txBox="1">
            <a:spLocks/>
          </p:cNvSpPr>
          <p:nvPr/>
        </p:nvSpPr>
        <p:spPr>
          <a:xfrm>
            <a:off x="8673195" y="3869083"/>
            <a:ext cx="3239714" cy="1654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zh-CN" sz="28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KẾT THÚC VĂN BẢN HOẶC MỞ RỘNG LIÊN KẾT VẤN ĐỀ</a:t>
            </a:r>
            <a:endParaRPr lang="en-GB" sz="2800" spc="300" dirty="0">
              <a:solidFill>
                <a:srgbClr val="25532B"/>
              </a:solidFill>
              <a:latin typeface="Times New Roman" panose="02020603050405020304" pitchFamily="18" charset="0"/>
              <a:ea typeface="腾祥澜黑简" panose="0101010401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87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864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3" grpId="0" animBg="1"/>
      <p:bldP spid="54" grpId="0"/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30"/>
          <a:stretch/>
        </p:blipFill>
        <p:spPr>
          <a:xfrm>
            <a:off x="0" y="5311649"/>
            <a:ext cx="12192000" cy="154635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37" r="91495"/>
          <a:stretch/>
        </p:blipFill>
        <p:spPr>
          <a:xfrm>
            <a:off x="0" y="5929280"/>
            <a:ext cx="1036948" cy="9241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8" t="77104" r="5515"/>
          <a:stretch/>
        </p:blipFill>
        <p:spPr>
          <a:xfrm>
            <a:off x="7381187" y="5462477"/>
            <a:ext cx="3949831" cy="13955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4"/>
          <a:stretch/>
        </p:blipFill>
        <p:spPr>
          <a:xfrm>
            <a:off x="5599521" y="0"/>
            <a:ext cx="6592480" cy="68579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1891" y="448705"/>
            <a:ext cx="11610109" cy="5818909"/>
          </a:xfrm>
          <a:prstGeom prst="rect">
            <a:avLst/>
          </a:prstGeom>
          <a:solidFill>
            <a:srgbClr val="FFFFFF">
              <a:alpha val="96863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8255" y="736709"/>
            <a:ext cx="9254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2. </a:t>
            </a:r>
            <a:r>
              <a:rPr lang="en-US" altLang="zh-CN" sz="2800" b="1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Nhận</a:t>
            </a:r>
            <a:r>
              <a:rPr lang="en-US" altLang="zh-CN" sz="2800" b="1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biết</a:t>
            </a:r>
            <a:r>
              <a:rPr lang="en-US" altLang="zh-CN" sz="2800" b="1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chức</a:t>
            </a:r>
            <a:r>
              <a:rPr lang="en-US" altLang="zh-CN" sz="2800" b="1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năng</a:t>
            </a:r>
            <a:r>
              <a:rPr lang="en-US" altLang="zh-CN" sz="2800" b="1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đoạn</a:t>
            </a:r>
            <a:r>
              <a:rPr lang="en-US" altLang="zh-CN" sz="2800" b="1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văn</a:t>
            </a:r>
            <a:r>
              <a:rPr lang="en-US" altLang="zh-CN" sz="2800" b="1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trong</a:t>
            </a:r>
            <a:r>
              <a:rPr lang="en-US" altLang="zh-CN" sz="2800" b="1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văn</a:t>
            </a:r>
            <a:r>
              <a:rPr lang="en-US" altLang="zh-CN" sz="2800" b="1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bản</a:t>
            </a:r>
            <a:endParaRPr lang="zh-CN" altLang="en-US" sz="2800" b="1" spc="300" dirty="0">
              <a:solidFill>
                <a:srgbClr val="25532B"/>
              </a:solidFill>
              <a:latin typeface="Times New Roman" panose="02020603050405020304" pitchFamily="18" charset="0"/>
              <a:ea typeface="方正粗谭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578854" y="1790231"/>
            <a:ext cx="9193350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dựa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:</a:t>
            </a:r>
            <a:endParaRPr lang="en-US" sz="2800" b="1" dirty="0">
              <a:solidFill>
                <a:prstClr val="white"/>
              </a:solidFill>
            </a:endParaRPr>
          </a:p>
        </p:txBody>
      </p:sp>
      <p:cxnSp>
        <p:nvCxnSpPr>
          <p:cNvPr id="24" name="直接连接符 9"/>
          <p:cNvCxnSpPr/>
          <p:nvPr/>
        </p:nvCxnSpPr>
        <p:spPr>
          <a:xfrm flipH="1">
            <a:off x="6175529" y="2971524"/>
            <a:ext cx="12632" cy="2767751"/>
          </a:xfrm>
          <a:prstGeom prst="line">
            <a:avLst/>
          </a:prstGeom>
          <a:ln w="6350">
            <a:solidFill>
              <a:srgbClr val="25532B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4"/>
          <p:cNvSpPr txBox="1">
            <a:spLocks/>
          </p:cNvSpPr>
          <p:nvPr/>
        </p:nvSpPr>
        <p:spPr>
          <a:xfrm>
            <a:off x="2558956" y="3499812"/>
            <a:ext cx="3239714" cy="1654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zh-CN" sz="28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VỊ TRÍ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800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(THỨ TỰ)</a:t>
            </a:r>
            <a:endParaRPr lang="en-GB" sz="2800" spc="300" dirty="0">
              <a:solidFill>
                <a:srgbClr val="25532B"/>
              </a:solidFill>
              <a:latin typeface="Times New Roman" panose="02020603050405020304" pitchFamily="18" charset="0"/>
              <a:ea typeface="腾祥澜黑简" panose="01010104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Text Placeholder 4"/>
          <p:cNvSpPr txBox="1">
            <a:spLocks/>
          </p:cNvSpPr>
          <p:nvPr/>
        </p:nvSpPr>
        <p:spPr>
          <a:xfrm>
            <a:off x="6664286" y="3455857"/>
            <a:ext cx="3239714" cy="1654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zh-CN" sz="28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NỘI DUNG</a:t>
            </a:r>
            <a:endParaRPr lang="en-GB" sz="2800" spc="300" dirty="0">
              <a:solidFill>
                <a:srgbClr val="25532B"/>
              </a:solidFill>
              <a:latin typeface="Times New Roman" panose="02020603050405020304" pitchFamily="18" charset="0"/>
              <a:ea typeface="腾祥澜黑简" panose="0101010401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3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864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3" grpId="0" animBg="1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30"/>
          <a:stretch/>
        </p:blipFill>
        <p:spPr>
          <a:xfrm>
            <a:off x="0" y="5311649"/>
            <a:ext cx="12192000" cy="15463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3" t="80352" r="52989" b="8049"/>
          <a:stretch/>
        </p:blipFill>
        <p:spPr>
          <a:xfrm>
            <a:off x="4430595" y="5896465"/>
            <a:ext cx="1168925" cy="7070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44" t="83600" r="16959" b="4181"/>
          <a:stretch/>
        </p:blipFill>
        <p:spPr>
          <a:xfrm>
            <a:off x="8993167" y="5359137"/>
            <a:ext cx="1206632" cy="7447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64" t="62566" r="11623" b="21040"/>
          <a:stretch/>
        </p:blipFill>
        <p:spPr>
          <a:xfrm>
            <a:off x="9200560" y="4194928"/>
            <a:ext cx="1574277" cy="9992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0" t="36583" r="13325" b="3718"/>
          <a:stretch/>
        </p:blipFill>
        <p:spPr>
          <a:xfrm>
            <a:off x="5731496" y="2611224"/>
            <a:ext cx="4835951" cy="36387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37" r="91495"/>
          <a:stretch/>
        </p:blipFill>
        <p:spPr>
          <a:xfrm>
            <a:off x="0" y="5929280"/>
            <a:ext cx="1036948" cy="9241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8" t="77104" r="5515"/>
          <a:stretch/>
        </p:blipFill>
        <p:spPr>
          <a:xfrm>
            <a:off x="7381187" y="5462477"/>
            <a:ext cx="3949831" cy="13955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4"/>
          <a:stretch/>
        </p:blipFill>
        <p:spPr>
          <a:xfrm>
            <a:off x="5599521" y="0"/>
            <a:ext cx="6592480" cy="6857999"/>
          </a:xfrm>
          <a:prstGeom prst="rect">
            <a:avLst/>
          </a:prstGeom>
        </p:spPr>
      </p:pic>
      <p:sp>
        <p:nvSpPr>
          <p:cNvPr id="50" name="TextBox 59"/>
          <p:cNvSpPr txBox="1">
            <a:spLocks noChangeArrowheads="1"/>
          </p:cNvSpPr>
          <p:nvPr/>
        </p:nvSpPr>
        <p:spPr bwMode="auto">
          <a:xfrm flipH="1">
            <a:off x="1991879" y="638131"/>
            <a:ext cx="2498668" cy="1862048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defTabSz="685800">
              <a:defRPr/>
            </a:pPr>
            <a:r>
              <a:rPr lang="en-US" altLang="ko-KR" sz="11500" b="1" kern="0" dirty="0">
                <a:solidFill>
                  <a:srgbClr val="25532B"/>
                </a:solidFill>
                <a:latin typeface="Agency FB" panose="020B0503020202020204" pitchFamily="34" charset="0"/>
                <a:ea typeface="腾祥澜黑简" panose="01010104010101010101" pitchFamily="2" charset="-122"/>
              </a:rPr>
              <a:t>II</a:t>
            </a:r>
            <a:endParaRPr lang="en-US" altLang="ko-KR" sz="8800" b="1" kern="0" dirty="0">
              <a:solidFill>
                <a:srgbClr val="25532B"/>
              </a:solidFill>
              <a:latin typeface="Agency FB" panose="020B0503020202020204" pitchFamily="34" charset="0"/>
              <a:ea typeface="腾祥澜黑简" panose="01010104010101010101" pitchFamily="2" charset="-122"/>
            </a:endParaRPr>
          </a:p>
        </p:txBody>
      </p:sp>
      <p:sp>
        <p:nvSpPr>
          <p:cNvPr id="51" name="任意多边形 50"/>
          <p:cNvSpPr/>
          <p:nvPr/>
        </p:nvSpPr>
        <p:spPr>
          <a:xfrm>
            <a:off x="2303943" y="397243"/>
            <a:ext cx="1954610" cy="1113172"/>
          </a:xfrm>
          <a:custGeom>
            <a:avLst/>
            <a:gdLst>
              <a:gd name="connsiteX0" fmla="*/ 0 w 1845118"/>
              <a:gd name="connsiteY0" fmla="*/ 0 h 1113172"/>
              <a:gd name="connsiteX1" fmla="*/ 1845118 w 1845118"/>
              <a:gd name="connsiteY1" fmla="*/ 0 h 1113172"/>
              <a:gd name="connsiteX2" fmla="*/ 1845118 w 1845118"/>
              <a:gd name="connsiteY2" fmla="*/ 1113172 h 1113172"/>
              <a:gd name="connsiteX3" fmla="*/ 1054278 w 1845118"/>
              <a:gd name="connsiteY3" fmla="*/ 1113172 h 1113172"/>
              <a:gd name="connsiteX4" fmla="*/ 1054278 w 1845118"/>
              <a:gd name="connsiteY4" fmla="*/ 539460 h 1113172"/>
              <a:gd name="connsiteX5" fmla="*/ 0 w 1845118"/>
              <a:gd name="connsiteY5" fmla="*/ 539460 h 1113172"/>
              <a:gd name="connsiteX0" fmla="*/ 1054278 w 1845118"/>
              <a:gd name="connsiteY0" fmla="*/ 539460 h 1113172"/>
              <a:gd name="connsiteX1" fmla="*/ 0 w 1845118"/>
              <a:gd name="connsiteY1" fmla="*/ 539460 h 1113172"/>
              <a:gd name="connsiteX2" fmla="*/ 0 w 1845118"/>
              <a:gd name="connsiteY2" fmla="*/ 0 h 1113172"/>
              <a:gd name="connsiteX3" fmla="*/ 1845118 w 1845118"/>
              <a:gd name="connsiteY3" fmla="*/ 0 h 1113172"/>
              <a:gd name="connsiteX4" fmla="*/ 1845118 w 1845118"/>
              <a:gd name="connsiteY4" fmla="*/ 1113172 h 1113172"/>
              <a:gd name="connsiteX5" fmla="*/ 1054278 w 1845118"/>
              <a:gd name="connsiteY5" fmla="*/ 1113172 h 1113172"/>
              <a:gd name="connsiteX6" fmla="*/ 1145718 w 1845118"/>
              <a:gd name="connsiteY6" fmla="*/ 630900 h 1113172"/>
              <a:gd name="connsiteX0" fmla="*/ 1054278 w 1845118"/>
              <a:gd name="connsiteY0" fmla="*/ 539460 h 1113172"/>
              <a:gd name="connsiteX1" fmla="*/ 0 w 1845118"/>
              <a:gd name="connsiteY1" fmla="*/ 539460 h 1113172"/>
              <a:gd name="connsiteX2" fmla="*/ 0 w 1845118"/>
              <a:gd name="connsiteY2" fmla="*/ 0 h 1113172"/>
              <a:gd name="connsiteX3" fmla="*/ 1845118 w 1845118"/>
              <a:gd name="connsiteY3" fmla="*/ 0 h 1113172"/>
              <a:gd name="connsiteX4" fmla="*/ 1845118 w 1845118"/>
              <a:gd name="connsiteY4" fmla="*/ 1113172 h 1113172"/>
              <a:gd name="connsiteX5" fmla="*/ 1054278 w 1845118"/>
              <a:gd name="connsiteY5" fmla="*/ 1113172 h 1113172"/>
              <a:gd name="connsiteX0" fmla="*/ 0 w 1845118"/>
              <a:gd name="connsiteY0" fmla="*/ 539460 h 1113172"/>
              <a:gd name="connsiteX1" fmla="*/ 0 w 1845118"/>
              <a:gd name="connsiteY1" fmla="*/ 0 h 1113172"/>
              <a:gd name="connsiteX2" fmla="*/ 1845118 w 1845118"/>
              <a:gd name="connsiteY2" fmla="*/ 0 h 1113172"/>
              <a:gd name="connsiteX3" fmla="*/ 1845118 w 1845118"/>
              <a:gd name="connsiteY3" fmla="*/ 1113172 h 1113172"/>
              <a:gd name="connsiteX4" fmla="*/ 1054278 w 1845118"/>
              <a:gd name="connsiteY4" fmla="*/ 1113172 h 1113172"/>
              <a:gd name="connsiteX0" fmla="*/ 0 w 1845118"/>
              <a:gd name="connsiteY0" fmla="*/ 539460 h 1113172"/>
              <a:gd name="connsiteX1" fmla="*/ 0 w 1845118"/>
              <a:gd name="connsiteY1" fmla="*/ 0 h 1113172"/>
              <a:gd name="connsiteX2" fmla="*/ 1845118 w 1845118"/>
              <a:gd name="connsiteY2" fmla="*/ 0 h 1113172"/>
              <a:gd name="connsiteX3" fmla="*/ 1845118 w 1845118"/>
              <a:gd name="connsiteY3" fmla="*/ 1113172 h 1113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118" h="1113172">
                <a:moveTo>
                  <a:pt x="0" y="539460"/>
                </a:moveTo>
                <a:lnTo>
                  <a:pt x="0" y="0"/>
                </a:lnTo>
                <a:lnTo>
                  <a:pt x="1845118" y="0"/>
                </a:lnTo>
                <a:lnTo>
                  <a:pt x="1845118" y="1113172"/>
                </a:lnTo>
              </a:path>
            </a:pathLst>
          </a:custGeom>
          <a:noFill/>
          <a:ln w="31750">
            <a:solidFill>
              <a:srgbClr val="2553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zh-CN" altLang="en-US">
              <a:solidFill>
                <a:srgbClr val="E61817"/>
              </a:solidFill>
            </a:endParaRPr>
          </a:p>
        </p:txBody>
      </p:sp>
      <p:sp>
        <p:nvSpPr>
          <p:cNvPr id="52" name="任意多边形 51"/>
          <p:cNvSpPr/>
          <p:nvPr/>
        </p:nvSpPr>
        <p:spPr>
          <a:xfrm>
            <a:off x="2008596" y="705422"/>
            <a:ext cx="2498670" cy="1827878"/>
          </a:xfrm>
          <a:custGeom>
            <a:avLst/>
            <a:gdLst>
              <a:gd name="connsiteX0" fmla="*/ 0 w 2362498"/>
              <a:gd name="connsiteY0" fmla="*/ 0 h 1827878"/>
              <a:gd name="connsiteX1" fmla="*/ 618105 w 2362498"/>
              <a:gd name="connsiteY1" fmla="*/ 0 h 1827878"/>
              <a:gd name="connsiteX2" fmla="*/ 618105 w 2362498"/>
              <a:gd name="connsiteY2" fmla="*/ 1612423 h 1827878"/>
              <a:gd name="connsiteX3" fmla="*/ 2362498 w 2362498"/>
              <a:gd name="connsiteY3" fmla="*/ 1612423 h 1827878"/>
              <a:gd name="connsiteX4" fmla="*/ 2362498 w 2362498"/>
              <a:gd name="connsiteY4" fmla="*/ 1827878 h 1827878"/>
              <a:gd name="connsiteX5" fmla="*/ 839514 w 2362498"/>
              <a:gd name="connsiteY5" fmla="*/ 1827878 h 1827878"/>
              <a:gd name="connsiteX6" fmla="*/ 433218 w 2362498"/>
              <a:gd name="connsiteY6" fmla="*/ 1827878 h 1827878"/>
              <a:gd name="connsiteX7" fmla="*/ 433218 w 2362498"/>
              <a:gd name="connsiteY7" fmla="*/ 1826314 h 1827878"/>
              <a:gd name="connsiteX8" fmla="*/ 0 w 2362498"/>
              <a:gd name="connsiteY8" fmla="*/ 1826314 h 1827878"/>
              <a:gd name="connsiteX0" fmla="*/ 618105 w 2362498"/>
              <a:gd name="connsiteY0" fmla="*/ 1612423 h 1827878"/>
              <a:gd name="connsiteX1" fmla="*/ 2362498 w 2362498"/>
              <a:gd name="connsiteY1" fmla="*/ 1612423 h 1827878"/>
              <a:gd name="connsiteX2" fmla="*/ 2362498 w 2362498"/>
              <a:gd name="connsiteY2" fmla="*/ 1827878 h 1827878"/>
              <a:gd name="connsiteX3" fmla="*/ 839514 w 2362498"/>
              <a:gd name="connsiteY3" fmla="*/ 1827878 h 1827878"/>
              <a:gd name="connsiteX4" fmla="*/ 433218 w 2362498"/>
              <a:gd name="connsiteY4" fmla="*/ 1827878 h 1827878"/>
              <a:gd name="connsiteX5" fmla="*/ 433218 w 2362498"/>
              <a:gd name="connsiteY5" fmla="*/ 1826314 h 1827878"/>
              <a:gd name="connsiteX6" fmla="*/ 0 w 2362498"/>
              <a:gd name="connsiteY6" fmla="*/ 1826314 h 1827878"/>
              <a:gd name="connsiteX7" fmla="*/ 0 w 2362498"/>
              <a:gd name="connsiteY7" fmla="*/ 0 h 1827878"/>
              <a:gd name="connsiteX8" fmla="*/ 618105 w 2362498"/>
              <a:gd name="connsiteY8" fmla="*/ 0 h 1827878"/>
              <a:gd name="connsiteX9" fmla="*/ 709545 w 2362498"/>
              <a:gd name="connsiteY9" fmla="*/ 1703863 h 1827878"/>
              <a:gd name="connsiteX0" fmla="*/ 618105 w 2362498"/>
              <a:gd name="connsiteY0" fmla="*/ 1612423 h 1827878"/>
              <a:gd name="connsiteX1" fmla="*/ 2362498 w 2362498"/>
              <a:gd name="connsiteY1" fmla="*/ 1612423 h 1827878"/>
              <a:gd name="connsiteX2" fmla="*/ 2362498 w 2362498"/>
              <a:gd name="connsiteY2" fmla="*/ 1827878 h 1827878"/>
              <a:gd name="connsiteX3" fmla="*/ 839514 w 2362498"/>
              <a:gd name="connsiteY3" fmla="*/ 1827878 h 1827878"/>
              <a:gd name="connsiteX4" fmla="*/ 433218 w 2362498"/>
              <a:gd name="connsiteY4" fmla="*/ 1827878 h 1827878"/>
              <a:gd name="connsiteX5" fmla="*/ 433218 w 2362498"/>
              <a:gd name="connsiteY5" fmla="*/ 1826314 h 1827878"/>
              <a:gd name="connsiteX6" fmla="*/ 0 w 2362498"/>
              <a:gd name="connsiteY6" fmla="*/ 1826314 h 1827878"/>
              <a:gd name="connsiteX7" fmla="*/ 0 w 2362498"/>
              <a:gd name="connsiteY7" fmla="*/ 0 h 1827878"/>
              <a:gd name="connsiteX8" fmla="*/ 618105 w 2362498"/>
              <a:gd name="connsiteY8" fmla="*/ 0 h 1827878"/>
              <a:gd name="connsiteX0" fmla="*/ 2362498 w 2362498"/>
              <a:gd name="connsiteY0" fmla="*/ 1612423 h 1827878"/>
              <a:gd name="connsiteX1" fmla="*/ 2362498 w 2362498"/>
              <a:gd name="connsiteY1" fmla="*/ 1827878 h 1827878"/>
              <a:gd name="connsiteX2" fmla="*/ 839514 w 2362498"/>
              <a:gd name="connsiteY2" fmla="*/ 1827878 h 1827878"/>
              <a:gd name="connsiteX3" fmla="*/ 433218 w 2362498"/>
              <a:gd name="connsiteY3" fmla="*/ 1827878 h 1827878"/>
              <a:gd name="connsiteX4" fmla="*/ 433218 w 2362498"/>
              <a:gd name="connsiteY4" fmla="*/ 1826314 h 1827878"/>
              <a:gd name="connsiteX5" fmla="*/ 0 w 2362498"/>
              <a:gd name="connsiteY5" fmla="*/ 1826314 h 1827878"/>
              <a:gd name="connsiteX6" fmla="*/ 0 w 2362498"/>
              <a:gd name="connsiteY6" fmla="*/ 0 h 1827878"/>
              <a:gd name="connsiteX7" fmla="*/ 618105 w 2362498"/>
              <a:gd name="connsiteY7" fmla="*/ 0 h 1827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2498" h="1827878">
                <a:moveTo>
                  <a:pt x="2362498" y="1612423"/>
                </a:moveTo>
                <a:lnTo>
                  <a:pt x="2362498" y="1827878"/>
                </a:lnTo>
                <a:lnTo>
                  <a:pt x="839514" y="1827878"/>
                </a:lnTo>
                <a:lnTo>
                  <a:pt x="433218" y="1827878"/>
                </a:lnTo>
                <a:lnTo>
                  <a:pt x="433218" y="1826314"/>
                </a:lnTo>
                <a:lnTo>
                  <a:pt x="0" y="1826314"/>
                </a:lnTo>
                <a:lnTo>
                  <a:pt x="0" y="0"/>
                </a:lnTo>
                <a:lnTo>
                  <a:pt x="618105" y="0"/>
                </a:lnTo>
              </a:path>
            </a:pathLst>
          </a:custGeom>
          <a:noFill/>
          <a:ln w="31750">
            <a:solidFill>
              <a:srgbClr val="2553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zh-CN" altLang="en-US">
              <a:solidFill>
                <a:srgbClr val="E61817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35815" y="3506997"/>
            <a:ext cx="5960185" cy="923330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>
              <a:defRPr/>
            </a:pPr>
            <a:r>
              <a:rPr lang="en-US" altLang="zh-CN" sz="5400" spc="300" dirty="0">
                <a:solidFill>
                  <a:srgbClr val="25532B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LUYỆN TẬP</a:t>
            </a:r>
            <a:endParaRPr lang="zh-CN" altLang="en-US" sz="5400" spc="300" dirty="0">
              <a:solidFill>
                <a:srgbClr val="25532B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827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864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50"/>
                            </p:stCondLst>
                            <p:childTnLst>
                              <p:par>
                                <p:cTn id="4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850"/>
                            </p:stCondLst>
                            <p:childTnLst>
                              <p:par>
                                <p:cTn id="5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350"/>
                            </p:stCondLst>
                            <p:childTnLst>
                              <p:par>
                                <p:cTn id="6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 animBg="1"/>
      <p:bldP spid="52" grpId="0" animBg="1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30"/>
          <a:stretch/>
        </p:blipFill>
        <p:spPr>
          <a:xfrm>
            <a:off x="0" y="5311649"/>
            <a:ext cx="12192000" cy="154635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37" r="91495"/>
          <a:stretch/>
        </p:blipFill>
        <p:spPr>
          <a:xfrm>
            <a:off x="0" y="5929280"/>
            <a:ext cx="1036948" cy="9241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8" t="77104" r="5515"/>
          <a:stretch/>
        </p:blipFill>
        <p:spPr>
          <a:xfrm>
            <a:off x="7381187" y="5462477"/>
            <a:ext cx="3949831" cy="13955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4"/>
          <a:stretch/>
        </p:blipFill>
        <p:spPr>
          <a:xfrm>
            <a:off x="5599521" y="0"/>
            <a:ext cx="6592480" cy="68579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35309" y="464555"/>
            <a:ext cx="11610109" cy="5818909"/>
          </a:xfrm>
          <a:prstGeom prst="rect">
            <a:avLst/>
          </a:prstGeom>
          <a:solidFill>
            <a:srgbClr val="FFFFFF">
              <a:alpha val="96863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97382" y="778272"/>
            <a:ext cx="4973781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3200" b="1" i="0" u="none" strike="noStrike" kern="1200" cap="none" spc="3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TẬP 1- SGK Tr81</a:t>
            </a:r>
            <a:endParaRPr kumimoji="0" lang="zh-CN" altLang="en-US" sz="32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方正粗谭黑简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0" t="36583" r="13325" b="3718"/>
          <a:stretch/>
        </p:blipFill>
        <p:spPr>
          <a:xfrm>
            <a:off x="9527493" y="397038"/>
            <a:ext cx="1933356" cy="14547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84692" y="1500988"/>
            <a:ext cx="97674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nôi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15" name="组合 4"/>
          <p:cNvGrpSpPr/>
          <p:nvPr/>
        </p:nvGrpSpPr>
        <p:grpSpPr>
          <a:xfrm>
            <a:off x="883341" y="2645344"/>
            <a:ext cx="1013516" cy="1013516"/>
            <a:chOff x="1179597" y="2023790"/>
            <a:chExt cx="1695805" cy="1695805"/>
          </a:xfrm>
          <a:solidFill>
            <a:srgbClr val="25532B"/>
          </a:solidFill>
        </p:grpSpPr>
        <p:sp>
          <p:nvSpPr>
            <p:cNvPr id="16" name="Freeform 395"/>
            <p:cNvSpPr>
              <a:spLocks noEditPoints="1"/>
            </p:cNvSpPr>
            <p:nvPr/>
          </p:nvSpPr>
          <p:spPr bwMode="auto">
            <a:xfrm>
              <a:off x="1731235" y="2325554"/>
              <a:ext cx="604341" cy="1082055"/>
            </a:xfrm>
            <a:custGeom>
              <a:avLst/>
              <a:gdLst>
                <a:gd name="T0" fmla="*/ 80 w 94"/>
                <a:gd name="T1" fmla="*/ 14 h 168"/>
                <a:gd name="T2" fmla="*/ 60 w 94"/>
                <a:gd name="T3" fmla="*/ 2 h 168"/>
                <a:gd name="T4" fmla="*/ 47 w 94"/>
                <a:gd name="T5" fmla="*/ 0 h 168"/>
                <a:gd name="T6" fmla="*/ 14 w 94"/>
                <a:gd name="T7" fmla="*/ 14 h 168"/>
                <a:gd name="T8" fmla="*/ 0 w 94"/>
                <a:gd name="T9" fmla="*/ 47 h 168"/>
                <a:gd name="T10" fmla="*/ 0 w 94"/>
                <a:gd name="T11" fmla="*/ 52 h 168"/>
                <a:gd name="T12" fmla="*/ 6 w 94"/>
                <a:gd name="T13" fmla="*/ 70 h 168"/>
                <a:gd name="T14" fmla="*/ 23 w 94"/>
                <a:gd name="T15" fmla="*/ 122 h 168"/>
                <a:gd name="T16" fmla="*/ 24 w 94"/>
                <a:gd name="T17" fmla="*/ 128 h 168"/>
                <a:gd name="T18" fmla="*/ 30 w 94"/>
                <a:gd name="T19" fmla="*/ 134 h 168"/>
                <a:gd name="T20" fmla="*/ 64 w 94"/>
                <a:gd name="T21" fmla="*/ 134 h 168"/>
                <a:gd name="T22" fmla="*/ 70 w 94"/>
                <a:gd name="T23" fmla="*/ 128 h 168"/>
                <a:gd name="T24" fmla="*/ 71 w 94"/>
                <a:gd name="T25" fmla="*/ 122 h 168"/>
                <a:gd name="T26" fmla="*/ 88 w 94"/>
                <a:gd name="T27" fmla="*/ 70 h 168"/>
                <a:gd name="T28" fmla="*/ 94 w 94"/>
                <a:gd name="T29" fmla="*/ 52 h 168"/>
                <a:gd name="T30" fmla="*/ 94 w 94"/>
                <a:gd name="T31" fmla="*/ 47 h 168"/>
                <a:gd name="T32" fmla="*/ 80 w 94"/>
                <a:gd name="T33" fmla="*/ 14 h 168"/>
                <a:gd name="T34" fmla="*/ 82 w 94"/>
                <a:gd name="T35" fmla="*/ 51 h 168"/>
                <a:gd name="T36" fmla="*/ 78 w 94"/>
                <a:gd name="T37" fmla="*/ 64 h 168"/>
                <a:gd name="T38" fmla="*/ 59 w 94"/>
                <a:gd name="T39" fmla="*/ 121 h 168"/>
                <a:gd name="T40" fmla="*/ 59 w 94"/>
                <a:gd name="T41" fmla="*/ 122 h 168"/>
                <a:gd name="T42" fmla="*/ 53 w 94"/>
                <a:gd name="T43" fmla="*/ 122 h 168"/>
                <a:gd name="T44" fmla="*/ 53 w 94"/>
                <a:gd name="T45" fmla="*/ 100 h 168"/>
                <a:gd name="T46" fmla="*/ 41 w 94"/>
                <a:gd name="T47" fmla="*/ 100 h 168"/>
                <a:gd name="T48" fmla="*/ 41 w 94"/>
                <a:gd name="T49" fmla="*/ 122 h 168"/>
                <a:gd name="T50" fmla="*/ 35 w 94"/>
                <a:gd name="T51" fmla="*/ 122 h 168"/>
                <a:gd name="T52" fmla="*/ 35 w 94"/>
                <a:gd name="T53" fmla="*/ 121 h 168"/>
                <a:gd name="T54" fmla="*/ 17 w 94"/>
                <a:gd name="T55" fmla="*/ 67 h 168"/>
                <a:gd name="T56" fmla="*/ 17 w 94"/>
                <a:gd name="T57" fmla="*/ 66 h 168"/>
                <a:gd name="T58" fmla="*/ 16 w 94"/>
                <a:gd name="T59" fmla="*/ 64 h 168"/>
                <a:gd name="T60" fmla="*/ 12 w 94"/>
                <a:gd name="T61" fmla="*/ 51 h 168"/>
                <a:gd name="T62" fmla="*/ 12 w 94"/>
                <a:gd name="T63" fmla="*/ 47 h 168"/>
                <a:gd name="T64" fmla="*/ 22 w 94"/>
                <a:gd name="T65" fmla="*/ 23 h 168"/>
                <a:gd name="T66" fmla="*/ 47 w 94"/>
                <a:gd name="T67" fmla="*/ 12 h 168"/>
                <a:gd name="T68" fmla="*/ 57 w 94"/>
                <a:gd name="T69" fmla="*/ 14 h 168"/>
                <a:gd name="T70" fmla="*/ 72 w 94"/>
                <a:gd name="T71" fmla="*/ 23 h 168"/>
                <a:gd name="T72" fmla="*/ 82 w 94"/>
                <a:gd name="T73" fmla="*/ 47 h 168"/>
                <a:gd name="T74" fmla="*/ 82 w 94"/>
                <a:gd name="T75" fmla="*/ 51 h 168"/>
                <a:gd name="T76" fmla="*/ 28 w 94"/>
                <a:gd name="T77" fmla="*/ 154 h 168"/>
                <a:gd name="T78" fmla="*/ 66 w 94"/>
                <a:gd name="T79" fmla="*/ 154 h 168"/>
                <a:gd name="T80" fmla="*/ 66 w 94"/>
                <a:gd name="T81" fmla="*/ 142 h 168"/>
                <a:gd name="T82" fmla="*/ 28 w 94"/>
                <a:gd name="T83" fmla="*/ 142 h 168"/>
                <a:gd name="T84" fmla="*/ 28 w 94"/>
                <a:gd name="T85" fmla="*/ 154 h 168"/>
                <a:gd name="T86" fmla="*/ 36 w 94"/>
                <a:gd name="T87" fmla="*/ 168 h 168"/>
                <a:gd name="T88" fmla="*/ 58 w 94"/>
                <a:gd name="T89" fmla="*/ 168 h 168"/>
                <a:gd name="T90" fmla="*/ 58 w 94"/>
                <a:gd name="T91" fmla="*/ 161 h 168"/>
                <a:gd name="T92" fmla="*/ 36 w 94"/>
                <a:gd name="T93" fmla="*/ 161 h 168"/>
                <a:gd name="T94" fmla="*/ 36 w 94"/>
                <a:gd name="T9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4" h="168">
                  <a:moveTo>
                    <a:pt x="80" y="14"/>
                  </a:moveTo>
                  <a:cubicBezTo>
                    <a:pt x="75" y="9"/>
                    <a:pt x="68" y="4"/>
                    <a:pt x="60" y="2"/>
                  </a:cubicBezTo>
                  <a:cubicBezTo>
                    <a:pt x="56" y="1"/>
                    <a:pt x="52" y="0"/>
                    <a:pt x="47" y="0"/>
                  </a:cubicBezTo>
                  <a:cubicBezTo>
                    <a:pt x="34" y="0"/>
                    <a:pt x="23" y="5"/>
                    <a:pt x="14" y="14"/>
                  </a:cubicBezTo>
                  <a:cubicBezTo>
                    <a:pt x="5" y="23"/>
                    <a:pt x="0" y="35"/>
                    <a:pt x="0" y="47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" y="58"/>
                    <a:pt x="3" y="64"/>
                    <a:pt x="6" y="70"/>
                  </a:cubicBezTo>
                  <a:cubicBezTo>
                    <a:pt x="6" y="70"/>
                    <a:pt x="23" y="102"/>
                    <a:pt x="23" y="122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5" y="132"/>
                    <a:pt x="27" y="134"/>
                    <a:pt x="30" y="134"/>
                  </a:cubicBezTo>
                  <a:cubicBezTo>
                    <a:pt x="64" y="134"/>
                    <a:pt x="64" y="134"/>
                    <a:pt x="64" y="134"/>
                  </a:cubicBezTo>
                  <a:cubicBezTo>
                    <a:pt x="67" y="134"/>
                    <a:pt x="69" y="132"/>
                    <a:pt x="70" y="128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1" y="102"/>
                    <a:pt x="88" y="70"/>
                    <a:pt x="88" y="70"/>
                  </a:cubicBezTo>
                  <a:cubicBezTo>
                    <a:pt x="91" y="64"/>
                    <a:pt x="93" y="58"/>
                    <a:pt x="94" y="52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5"/>
                    <a:pt x="89" y="23"/>
                    <a:pt x="80" y="14"/>
                  </a:cubicBezTo>
                  <a:close/>
                  <a:moveTo>
                    <a:pt x="82" y="51"/>
                  </a:moveTo>
                  <a:cubicBezTo>
                    <a:pt x="81" y="56"/>
                    <a:pt x="80" y="60"/>
                    <a:pt x="78" y="64"/>
                  </a:cubicBezTo>
                  <a:cubicBezTo>
                    <a:pt x="76" y="68"/>
                    <a:pt x="59" y="99"/>
                    <a:pt x="59" y="121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05"/>
                    <a:pt x="26" y="83"/>
                    <a:pt x="17" y="67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4" y="60"/>
                    <a:pt x="13" y="56"/>
                    <a:pt x="12" y="51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38"/>
                    <a:pt x="16" y="29"/>
                    <a:pt x="22" y="23"/>
                  </a:cubicBezTo>
                  <a:cubicBezTo>
                    <a:pt x="29" y="16"/>
                    <a:pt x="38" y="12"/>
                    <a:pt x="47" y="12"/>
                  </a:cubicBezTo>
                  <a:cubicBezTo>
                    <a:pt x="50" y="12"/>
                    <a:pt x="54" y="13"/>
                    <a:pt x="57" y="14"/>
                  </a:cubicBezTo>
                  <a:cubicBezTo>
                    <a:pt x="63" y="15"/>
                    <a:pt x="68" y="18"/>
                    <a:pt x="72" y="23"/>
                  </a:cubicBezTo>
                  <a:cubicBezTo>
                    <a:pt x="78" y="29"/>
                    <a:pt x="82" y="38"/>
                    <a:pt x="82" y="47"/>
                  </a:cubicBezTo>
                  <a:lnTo>
                    <a:pt x="82" y="51"/>
                  </a:lnTo>
                  <a:close/>
                  <a:moveTo>
                    <a:pt x="28" y="154"/>
                  </a:moveTo>
                  <a:cubicBezTo>
                    <a:pt x="66" y="154"/>
                    <a:pt x="66" y="154"/>
                    <a:pt x="66" y="154"/>
                  </a:cubicBezTo>
                  <a:cubicBezTo>
                    <a:pt x="66" y="142"/>
                    <a:pt x="66" y="142"/>
                    <a:pt x="66" y="142"/>
                  </a:cubicBezTo>
                  <a:cubicBezTo>
                    <a:pt x="28" y="142"/>
                    <a:pt x="28" y="142"/>
                    <a:pt x="28" y="142"/>
                  </a:cubicBezTo>
                  <a:lnTo>
                    <a:pt x="28" y="154"/>
                  </a:lnTo>
                  <a:close/>
                  <a:moveTo>
                    <a:pt x="36" y="168"/>
                  </a:moveTo>
                  <a:cubicBezTo>
                    <a:pt x="58" y="168"/>
                    <a:pt x="58" y="168"/>
                    <a:pt x="58" y="168"/>
                  </a:cubicBezTo>
                  <a:cubicBezTo>
                    <a:pt x="58" y="161"/>
                    <a:pt x="58" y="161"/>
                    <a:pt x="58" y="161"/>
                  </a:cubicBezTo>
                  <a:cubicBezTo>
                    <a:pt x="36" y="161"/>
                    <a:pt x="36" y="161"/>
                    <a:pt x="36" y="161"/>
                  </a:cubicBezTo>
                  <a:lnTo>
                    <a:pt x="36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" name="椭圆 6"/>
            <p:cNvSpPr/>
            <p:nvPr/>
          </p:nvSpPr>
          <p:spPr>
            <a:xfrm>
              <a:off x="1179597" y="2023790"/>
              <a:ext cx="1695805" cy="1695805"/>
            </a:xfrm>
            <a:prstGeom prst="ellipse">
              <a:avLst/>
            </a:prstGeom>
            <a:noFill/>
            <a:ln w="12700">
              <a:solidFill>
                <a:srgbClr val="2553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8" name="文本框 8"/>
          <p:cNvSpPr txBox="1"/>
          <p:nvPr/>
        </p:nvSpPr>
        <p:spPr>
          <a:xfrm>
            <a:off x="13852" y="3826512"/>
            <a:ext cx="2792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Bố</a:t>
            </a:r>
            <a:r>
              <a:rPr lang="en-US" altLang="zh-CN" sz="2800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cục</a:t>
            </a:r>
            <a:r>
              <a:rPr lang="en-US" altLang="zh-CN" sz="2800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chặt</a:t>
            </a:r>
            <a:r>
              <a:rPr lang="en-US" altLang="zh-CN" sz="2800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chẽ</a:t>
            </a:r>
            <a:r>
              <a:rPr lang="en-US" altLang="zh-CN" sz="2800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2800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rõ</a:t>
            </a:r>
            <a:r>
              <a:rPr lang="en-US" altLang="zh-CN" sz="2800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ràng</a:t>
            </a:r>
            <a:endParaRPr lang="zh-CN" altLang="en-US" sz="2800" spc="300" dirty="0">
              <a:solidFill>
                <a:srgbClr val="25532B"/>
              </a:solidFill>
              <a:latin typeface="Times New Roman" panose="02020603050405020304" pitchFamily="18" charset="0"/>
              <a:ea typeface="方正粗谭黑简体" panose="020000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9" name="直接连接符 9"/>
          <p:cNvCxnSpPr/>
          <p:nvPr/>
        </p:nvCxnSpPr>
        <p:spPr>
          <a:xfrm>
            <a:off x="2714250" y="2699143"/>
            <a:ext cx="0" cy="3451983"/>
          </a:xfrm>
          <a:prstGeom prst="line">
            <a:avLst/>
          </a:prstGeom>
          <a:ln w="6350">
            <a:solidFill>
              <a:srgbClr val="25532B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1"/>
          <p:cNvSpPr txBox="1"/>
          <p:nvPr/>
        </p:nvSpPr>
        <p:spPr>
          <a:xfrm>
            <a:off x="2766180" y="3819974"/>
            <a:ext cx="33771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Cung</a:t>
            </a:r>
            <a:r>
              <a:rPr lang="en-US" altLang="zh-CN" sz="2800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cấp</a:t>
            </a:r>
            <a:r>
              <a:rPr lang="en-US" altLang="zh-CN" sz="2800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thông</a:t>
            </a:r>
            <a:r>
              <a:rPr lang="en-US" altLang="zh-CN" sz="2800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tin </a:t>
            </a:r>
            <a:r>
              <a:rPr lang="en-US" altLang="zh-CN" sz="2800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cho</a:t>
            </a:r>
            <a:r>
              <a:rPr lang="en-US" altLang="zh-CN" sz="2800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người</a:t>
            </a:r>
            <a:r>
              <a:rPr lang="en-US" altLang="zh-CN" sz="2800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đọc</a:t>
            </a:r>
            <a:r>
              <a:rPr lang="en-US" altLang="zh-CN" sz="2800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về</a:t>
            </a:r>
            <a:r>
              <a:rPr lang="en-US" altLang="zh-CN" sz="2800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Trái</a:t>
            </a:r>
            <a:r>
              <a:rPr lang="en-US" altLang="zh-CN" sz="2800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Đất</a:t>
            </a:r>
            <a:endParaRPr lang="zh-CN" altLang="en-US" sz="2800" spc="300" dirty="0">
              <a:solidFill>
                <a:srgbClr val="25532B"/>
              </a:solidFill>
              <a:latin typeface="Times New Roman" panose="02020603050405020304" pitchFamily="18" charset="0"/>
              <a:ea typeface="方正粗谭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13"/>
          <p:cNvSpPr txBox="1"/>
          <p:nvPr/>
        </p:nvSpPr>
        <p:spPr>
          <a:xfrm>
            <a:off x="6373266" y="3605808"/>
            <a:ext cx="52067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Nội</a:t>
            </a:r>
            <a:r>
              <a:rPr lang="en-US" altLang="zh-CN" sz="2800" b="1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dung </a:t>
            </a:r>
            <a:r>
              <a:rPr lang="en-US" altLang="zh-CN" sz="2800" b="1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b="1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Văn</a:t>
            </a:r>
            <a:r>
              <a:rPr lang="en-US" altLang="zh-CN" sz="2800" b="1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bản</a:t>
            </a:r>
            <a:r>
              <a:rPr lang="en-US" altLang="zh-CN" sz="2800" b="1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bao</a:t>
            </a:r>
            <a:r>
              <a:rPr lang="en-US" altLang="zh-CN" sz="2800" b="1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gồm</a:t>
            </a:r>
            <a:r>
              <a:rPr lang="en-US" altLang="zh-CN" sz="2800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2800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vị</a:t>
            </a:r>
            <a:r>
              <a:rPr lang="en-US" altLang="zh-CN" sz="2800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trí</a:t>
            </a:r>
            <a:r>
              <a:rPr lang="en-US" altLang="zh-CN" sz="2800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Trái</a:t>
            </a:r>
            <a:r>
              <a:rPr lang="en-US" altLang="zh-CN" sz="2800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Đất</a:t>
            </a:r>
            <a:r>
              <a:rPr lang="en-US" altLang="zh-CN" sz="2800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; </a:t>
            </a:r>
            <a:r>
              <a:rPr lang="en-US" altLang="zh-CN" sz="2800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sự</a:t>
            </a:r>
            <a:r>
              <a:rPr lang="en-US" altLang="zh-CN" sz="2800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sống</a:t>
            </a:r>
            <a:r>
              <a:rPr lang="en-US" altLang="zh-CN" sz="2800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trên</a:t>
            </a:r>
            <a:r>
              <a:rPr lang="en-US" altLang="zh-CN" sz="2800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Trái</a:t>
            </a:r>
            <a:r>
              <a:rPr lang="en-US" altLang="zh-CN" sz="2800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Đất</a:t>
            </a:r>
            <a:r>
              <a:rPr lang="en-US" altLang="zh-CN" sz="2800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; </a:t>
            </a:r>
            <a:r>
              <a:rPr lang="en-US" altLang="zh-CN" sz="2800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muôn</a:t>
            </a:r>
            <a:r>
              <a:rPr lang="en-US" altLang="zh-CN" sz="2800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loài</a:t>
            </a:r>
            <a:r>
              <a:rPr lang="en-US" altLang="zh-CN" sz="2800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trên</a:t>
            </a:r>
            <a:r>
              <a:rPr lang="en-US" altLang="zh-CN" sz="2800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Trái</a:t>
            </a:r>
            <a:r>
              <a:rPr lang="en-US" altLang="zh-CN" sz="2800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Đất</a:t>
            </a:r>
            <a:r>
              <a:rPr lang="en-US" altLang="zh-CN" sz="2800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; con </a:t>
            </a:r>
            <a:r>
              <a:rPr lang="en-US" altLang="zh-CN" sz="2800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người</a:t>
            </a:r>
            <a:r>
              <a:rPr lang="en-US" altLang="zh-CN" sz="2800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trên</a:t>
            </a:r>
            <a:r>
              <a:rPr lang="en-US" altLang="zh-CN" sz="2800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Trái</a:t>
            </a:r>
            <a:r>
              <a:rPr lang="en-US" altLang="zh-CN" sz="2800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Đất</a:t>
            </a:r>
            <a:r>
              <a:rPr lang="en-US" altLang="zh-CN" sz="2800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; </a:t>
            </a:r>
            <a:r>
              <a:rPr lang="en-US" altLang="zh-CN" sz="2800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tình</a:t>
            </a:r>
            <a:r>
              <a:rPr lang="en-US" altLang="zh-CN" sz="2800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trạng</a:t>
            </a:r>
            <a:r>
              <a:rPr lang="en-US" altLang="zh-CN" sz="2800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Trái</a:t>
            </a:r>
            <a:r>
              <a:rPr lang="en-US" altLang="zh-CN" sz="2800" spc="300" dirty="0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spc="300" dirty="0" err="1">
                <a:solidFill>
                  <a:srgbClr val="25532B"/>
                </a:solidFill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rPr>
              <a:t>Đất</a:t>
            </a:r>
            <a:endParaRPr lang="zh-CN" altLang="en-US" sz="2800" spc="300" dirty="0">
              <a:solidFill>
                <a:srgbClr val="25532B"/>
              </a:solidFill>
              <a:latin typeface="Times New Roman" panose="02020603050405020304" pitchFamily="18" charset="0"/>
              <a:ea typeface="方正粗谭黑简体" panose="020000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2" name="直接连接符 14"/>
          <p:cNvCxnSpPr/>
          <p:nvPr/>
        </p:nvCxnSpPr>
        <p:spPr>
          <a:xfrm>
            <a:off x="6273334" y="2699143"/>
            <a:ext cx="0" cy="3451983"/>
          </a:xfrm>
          <a:prstGeom prst="line">
            <a:avLst/>
          </a:prstGeom>
          <a:ln w="6350">
            <a:solidFill>
              <a:srgbClr val="25532B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15"/>
          <p:cNvGrpSpPr/>
          <p:nvPr/>
        </p:nvGrpSpPr>
        <p:grpSpPr>
          <a:xfrm>
            <a:off x="4076827" y="2657442"/>
            <a:ext cx="1013516" cy="1013516"/>
            <a:chOff x="4307513" y="1640351"/>
            <a:chExt cx="760137" cy="760137"/>
          </a:xfrm>
        </p:grpSpPr>
        <p:sp>
          <p:nvSpPr>
            <p:cNvPr id="24" name="椭圆 16"/>
            <p:cNvSpPr/>
            <p:nvPr/>
          </p:nvSpPr>
          <p:spPr>
            <a:xfrm>
              <a:off x="4307513" y="1640351"/>
              <a:ext cx="760137" cy="760137"/>
            </a:xfrm>
            <a:prstGeom prst="ellipse">
              <a:avLst/>
            </a:prstGeom>
            <a:solidFill>
              <a:srgbClr val="25532B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5" name="Freeform 550"/>
            <p:cNvSpPr>
              <a:spLocks/>
            </p:cNvSpPr>
            <p:nvPr/>
          </p:nvSpPr>
          <p:spPr bwMode="auto">
            <a:xfrm>
              <a:off x="4538506" y="1894723"/>
              <a:ext cx="329655" cy="251391"/>
            </a:xfrm>
            <a:custGeom>
              <a:avLst/>
              <a:gdLst>
                <a:gd name="T0" fmla="*/ 7 w 139"/>
                <a:gd name="T1" fmla="*/ 99 h 106"/>
                <a:gd name="T2" fmla="*/ 14 w 139"/>
                <a:gd name="T3" fmla="*/ 99 h 106"/>
                <a:gd name="T4" fmla="*/ 14 w 139"/>
                <a:gd name="T5" fmla="*/ 59 h 106"/>
                <a:gd name="T6" fmla="*/ 21 w 139"/>
                <a:gd name="T7" fmla="*/ 57 h 106"/>
                <a:gd name="T8" fmla="*/ 21 w 139"/>
                <a:gd name="T9" fmla="*/ 99 h 106"/>
                <a:gd name="T10" fmla="*/ 26 w 139"/>
                <a:gd name="T11" fmla="*/ 99 h 106"/>
                <a:gd name="T12" fmla="*/ 26 w 139"/>
                <a:gd name="T13" fmla="*/ 54 h 106"/>
                <a:gd name="T14" fmla="*/ 33 w 139"/>
                <a:gd name="T15" fmla="*/ 52 h 106"/>
                <a:gd name="T16" fmla="*/ 33 w 139"/>
                <a:gd name="T17" fmla="*/ 99 h 106"/>
                <a:gd name="T18" fmla="*/ 40 w 139"/>
                <a:gd name="T19" fmla="*/ 99 h 106"/>
                <a:gd name="T20" fmla="*/ 40 w 139"/>
                <a:gd name="T21" fmla="*/ 50 h 106"/>
                <a:gd name="T22" fmla="*/ 40 w 139"/>
                <a:gd name="T23" fmla="*/ 50 h 106"/>
                <a:gd name="T24" fmla="*/ 47 w 139"/>
                <a:gd name="T25" fmla="*/ 57 h 106"/>
                <a:gd name="T26" fmla="*/ 47 w 139"/>
                <a:gd name="T27" fmla="*/ 99 h 106"/>
                <a:gd name="T28" fmla="*/ 52 w 139"/>
                <a:gd name="T29" fmla="*/ 99 h 106"/>
                <a:gd name="T30" fmla="*/ 52 w 139"/>
                <a:gd name="T31" fmla="*/ 61 h 106"/>
                <a:gd name="T32" fmla="*/ 59 w 139"/>
                <a:gd name="T33" fmla="*/ 59 h 106"/>
                <a:gd name="T34" fmla="*/ 59 w 139"/>
                <a:gd name="T35" fmla="*/ 99 h 106"/>
                <a:gd name="T36" fmla="*/ 64 w 139"/>
                <a:gd name="T37" fmla="*/ 99 h 106"/>
                <a:gd name="T38" fmla="*/ 64 w 139"/>
                <a:gd name="T39" fmla="*/ 57 h 106"/>
                <a:gd name="T40" fmla="*/ 71 w 139"/>
                <a:gd name="T41" fmla="*/ 52 h 106"/>
                <a:gd name="T42" fmla="*/ 71 w 139"/>
                <a:gd name="T43" fmla="*/ 99 h 106"/>
                <a:gd name="T44" fmla="*/ 75 w 139"/>
                <a:gd name="T45" fmla="*/ 99 h 106"/>
                <a:gd name="T46" fmla="*/ 75 w 139"/>
                <a:gd name="T47" fmla="*/ 50 h 106"/>
                <a:gd name="T48" fmla="*/ 83 w 139"/>
                <a:gd name="T49" fmla="*/ 45 h 106"/>
                <a:gd name="T50" fmla="*/ 83 w 139"/>
                <a:gd name="T51" fmla="*/ 99 h 106"/>
                <a:gd name="T52" fmla="*/ 90 w 139"/>
                <a:gd name="T53" fmla="*/ 99 h 106"/>
                <a:gd name="T54" fmla="*/ 90 w 139"/>
                <a:gd name="T55" fmla="*/ 42 h 106"/>
                <a:gd name="T56" fmla="*/ 97 w 139"/>
                <a:gd name="T57" fmla="*/ 40 h 106"/>
                <a:gd name="T58" fmla="*/ 97 w 139"/>
                <a:gd name="T59" fmla="*/ 99 h 106"/>
                <a:gd name="T60" fmla="*/ 101 w 139"/>
                <a:gd name="T61" fmla="*/ 99 h 106"/>
                <a:gd name="T62" fmla="*/ 101 w 139"/>
                <a:gd name="T63" fmla="*/ 38 h 106"/>
                <a:gd name="T64" fmla="*/ 109 w 139"/>
                <a:gd name="T65" fmla="*/ 33 h 106"/>
                <a:gd name="T66" fmla="*/ 109 w 139"/>
                <a:gd name="T67" fmla="*/ 99 h 106"/>
                <a:gd name="T68" fmla="*/ 135 w 139"/>
                <a:gd name="T69" fmla="*/ 99 h 106"/>
                <a:gd name="T70" fmla="*/ 135 w 139"/>
                <a:gd name="T71" fmla="*/ 106 h 106"/>
                <a:gd name="T72" fmla="*/ 7 w 139"/>
                <a:gd name="T73" fmla="*/ 106 h 106"/>
                <a:gd name="T74" fmla="*/ 0 w 139"/>
                <a:gd name="T75" fmla="*/ 106 h 106"/>
                <a:gd name="T76" fmla="*/ 0 w 139"/>
                <a:gd name="T77" fmla="*/ 99 h 106"/>
                <a:gd name="T78" fmla="*/ 0 w 139"/>
                <a:gd name="T79" fmla="*/ 2 h 106"/>
                <a:gd name="T80" fmla="*/ 7 w 139"/>
                <a:gd name="T81" fmla="*/ 2 h 106"/>
                <a:gd name="T82" fmla="*/ 7 w 139"/>
                <a:gd name="T83" fmla="*/ 40 h 106"/>
                <a:gd name="T84" fmla="*/ 42 w 139"/>
                <a:gd name="T85" fmla="*/ 26 h 106"/>
                <a:gd name="T86" fmla="*/ 45 w 139"/>
                <a:gd name="T87" fmla="*/ 23 h 106"/>
                <a:gd name="T88" fmla="*/ 49 w 139"/>
                <a:gd name="T89" fmla="*/ 28 h 106"/>
                <a:gd name="T90" fmla="*/ 54 w 139"/>
                <a:gd name="T91" fmla="*/ 38 h 106"/>
                <a:gd name="T92" fmla="*/ 109 w 139"/>
                <a:gd name="T93" fmla="*/ 12 h 106"/>
                <a:gd name="T94" fmla="*/ 101 w 139"/>
                <a:gd name="T95" fmla="*/ 0 h 106"/>
                <a:gd name="T96" fmla="*/ 120 w 139"/>
                <a:gd name="T97" fmla="*/ 0 h 106"/>
                <a:gd name="T98" fmla="*/ 139 w 139"/>
                <a:gd name="T99" fmla="*/ 2 h 106"/>
                <a:gd name="T100" fmla="*/ 130 w 139"/>
                <a:gd name="T101" fmla="*/ 16 h 106"/>
                <a:gd name="T102" fmla="*/ 120 w 139"/>
                <a:gd name="T103" fmla="*/ 33 h 106"/>
                <a:gd name="T104" fmla="*/ 113 w 139"/>
                <a:gd name="T105" fmla="*/ 21 h 106"/>
                <a:gd name="T106" fmla="*/ 57 w 139"/>
                <a:gd name="T107" fmla="*/ 50 h 106"/>
                <a:gd name="T108" fmla="*/ 52 w 139"/>
                <a:gd name="T109" fmla="*/ 52 h 106"/>
                <a:gd name="T110" fmla="*/ 47 w 139"/>
                <a:gd name="T111" fmla="*/ 47 h 106"/>
                <a:gd name="T112" fmla="*/ 42 w 139"/>
                <a:gd name="T113" fmla="*/ 38 h 106"/>
                <a:gd name="T114" fmla="*/ 7 w 139"/>
                <a:gd name="T115" fmla="*/ 54 h 106"/>
                <a:gd name="T116" fmla="*/ 7 w 139"/>
                <a:gd name="T117" fmla="*/ 9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9" h="106">
                  <a:moveTo>
                    <a:pt x="7" y="99"/>
                  </a:moveTo>
                  <a:lnTo>
                    <a:pt x="14" y="99"/>
                  </a:lnTo>
                  <a:lnTo>
                    <a:pt x="14" y="59"/>
                  </a:lnTo>
                  <a:lnTo>
                    <a:pt x="21" y="57"/>
                  </a:lnTo>
                  <a:lnTo>
                    <a:pt x="21" y="99"/>
                  </a:lnTo>
                  <a:lnTo>
                    <a:pt x="26" y="99"/>
                  </a:lnTo>
                  <a:lnTo>
                    <a:pt x="26" y="54"/>
                  </a:lnTo>
                  <a:lnTo>
                    <a:pt x="33" y="52"/>
                  </a:lnTo>
                  <a:lnTo>
                    <a:pt x="33" y="99"/>
                  </a:lnTo>
                  <a:lnTo>
                    <a:pt x="40" y="99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7" y="57"/>
                  </a:lnTo>
                  <a:lnTo>
                    <a:pt x="47" y="99"/>
                  </a:lnTo>
                  <a:lnTo>
                    <a:pt x="52" y="99"/>
                  </a:lnTo>
                  <a:lnTo>
                    <a:pt x="52" y="61"/>
                  </a:lnTo>
                  <a:lnTo>
                    <a:pt x="59" y="59"/>
                  </a:lnTo>
                  <a:lnTo>
                    <a:pt x="59" y="99"/>
                  </a:lnTo>
                  <a:lnTo>
                    <a:pt x="64" y="99"/>
                  </a:lnTo>
                  <a:lnTo>
                    <a:pt x="64" y="57"/>
                  </a:lnTo>
                  <a:lnTo>
                    <a:pt x="71" y="52"/>
                  </a:lnTo>
                  <a:lnTo>
                    <a:pt x="71" y="99"/>
                  </a:lnTo>
                  <a:lnTo>
                    <a:pt x="75" y="99"/>
                  </a:lnTo>
                  <a:lnTo>
                    <a:pt x="75" y="50"/>
                  </a:lnTo>
                  <a:lnTo>
                    <a:pt x="83" y="45"/>
                  </a:lnTo>
                  <a:lnTo>
                    <a:pt x="83" y="99"/>
                  </a:lnTo>
                  <a:lnTo>
                    <a:pt x="90" y="99"/>
                  </a:lnTo>
                  <a:lnTo>
                    <a:pt x="90" y="42"/>
                  </a:lnTo>
                  <a:lnTo>
                    <a:pt x="97" y="40"/>
                  </a:lnTo>
                  <a:lnTo>
                    <a:pt x="97" y="99"/>
                  </a:lnTo>
                  <a:lnTo>
                    <a:pt x="101" y="99"/>
                  </a:lnTo>
                  <a:lnTo>
                    <a:pt x="101" y="38"/>
                  </a:lnTo>
                  <a:lnTo>
                    <a:pt x="109" y="33"/>
                  </a:lnTo>
                  <a:lnTo>
                    <a:pt x="109" y="99"/>
                  </a:lnTo>
                  <a:lnTo>
                    <a:pt x="135" y="99"/>
                  </a:lnTo>
                  <a:lnTo>
                    <a:pt x="135" y="106"/>
                  </a:lnTo>
                  <a:lnTo>
                    <a:pt x="7" y="106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0" y="2"/>
                  </a:lnTo>
                  <a:lnTo>
                    <a:pt x="7" y="2"/>
                  </a:lnTo>
                  <a:lnTo>
                    <a:pt x="7" y="40"/>
                  </a:lnTo>
                  <a:lnTo>
                    <a:pt x="42" y="26"/>
                  </a:lnTo>
                  <a:lnTo>
                    <a:pt x="45" y="23"/>
                  </a:lnTo>
                  <a:lnTo>
                    <a:pt x="49" y="28"/>
                  </a:lnTo>
                  <a:lnTo>
                    <a:pt x="54" y="38"/>
                  </a:lnTo>
                  <a:lnTo>
                    <a:pt x="109" y="12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39" y="2"/>
                  </a:lnTo>
                  <a:lnTo>
                    <a:pt x="130" y="16"/>
                  </a:lnTo>
                  <a:lnTo>
                    <a:pt x="120" y="33"/>
                  </a:lnTo>
                  <a:lnTo>
                    <a:pt x="113" y="21"/>
                  </a:lnTo>
                  <a:lnTo>
                    <a:pt x="57" y="50"/>
                  </a:lnTo>
                  <a:lnTo>
                    <a:pt x="52" y="52"/>
                  </a:lnTo>
                  <a:lnTo>
                    <a:pt x="47" y="47"/>
                  </a:lnTo>
                  <a:lnTo>
                    <a:pt x="42" y="38"/>
                  </a:lnTo>
                  <a:lnTo>
                    <a:pt x="7" y="54"/>
                  </a:lnTo>
                  <a:lnTo>
                    <a:pt x="7" y="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1"/>
            </a:p>
          </p:txBody>
        </p:sp>
      </p:grpSp>
      <p:grpSp>
        <p:nvGrpSpPr>
          <p:cNvPr id="26" name="组合 18"/>
          <p:cNvGrpSpPr/>
          <p:nvPr/>
        </p:nvGrpSpPr>
        <p:grpSpPr>
          <a:xfrm>
            <a:off x="8469872" y="2584937"/>
            <a:ext cx="1013516" cy="1013516"/>
            <a:chOff x="7100525" y="1642643"/>
            <a:chExt cx="760137" cy="760137"/>
          </a:xfrm>
          <a:solidFill>
            <a:srgbClr val="25532B"/>
          </a:solidFill>
        </p:grpSpPr>
        <p:sp>
          <p:nvSpPr>
            <p:cNvPr id="27" name="椭圆 19"/>
            <p:cNvSpPr/>
            <p:nvPr/>
          </p:nvSpPr>
          <p:spPr>
            <a:xfrm>
              <a:off x="7100525" y="1642643"/>
              <a:ext cx="760137" cy="760137"/>
            </a:xfrm>
            <a:prstGeom prst="ellipse">
              <a:avLst/>
            </a:prstGeom>
            <a:noFill/>
            <a:ln w="12700">
              <a:solidFill>
                <a:srgbClr val="2553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8" name="Freeform 543"/>
            <p:cNvSpPr>
              <a:spLocks noEditPoints="1"/>
            </p:cNvSpPr>
            <p:nvPr/>
          </p:nvSpPr>
          <p:spPr bwMode="auto">
            <a:xfrm>
              <a:off x="7386131" y="1872688"/>
              <a:ext cx="215508" cy="309031"/>
            </a:xfrm>
            <a:custGeom>
              <a:avLst/>
              <a:gdLst>
                <a:gd name="T0" fmla="*/ 24 w 45"/>
                <a:gd name="T1" fmla="*/ 9 h 64"/>
                <a:gd name="T2" fmla="*/ 38 w 45"/>
                <a:gd name="T3" fmla="*/ 17 h 64"/>
                <a:gd name="T4" fmla="*/ 39 w 45"/>
                <a:gd name="T5" fmla="*/ 14 h 64"/>
                <a:gd name="T6" fmla="*/ 39 w 45"/>
                <a:gd name="T7" fmla="*/ 13 h 64"/>
                <a:gd name="T8" fmla="*/ 38 w 45"/>
                <a:gd name="T9" fmla="*/ 11 h 64"/>
                <a:gd name="T10" fmla="*/ 28 w 45"/>
                <a:gd name="T11" fmla="*/ 6 h 64"/>
                <a:gd name="T12" fmla="*/ 27 w 45"/>
                <a:gd name="T13" fmla="*/ 5 h 64"/>
                <a:gd name="T14" fmla="*/ 25 w 45"/>
                <a:gd name="T15" fmla="*/ 6 h 64"/>
                <a:gd name="T16" fmla="*/ 24 w 45"/>
                <a:gd name="T17" fmla="*/ 9 h 64"/>
                <a:gd name="T18" fmla="*/ 21 w 45"/>
                <a:gd name="T19" fmla="*/ 14 h 64"/>
                <a:gd name="T20" fmla="*/ 24 w 45"/>
                <a:gd name="T21" fmla="*/ 16 h 64"/>
                <a:gd name="T22" fmla="*/ 13 w 45"/>
                <a:gd name="T23" fmla="*/ 36 h 64"/>
                <a:gd name="T24" fmla="*/ 10 w 45"/>
                <a:gd name="T25" fmla="*/ 34 h 64"/>
                <a:gd name="T26" fmla="*/ 21 w 45"/>
                <a:gd name="T27" fmla="*/ 14 h 64"/>
                <a:gd name="T28" fmla="*/ 6 w 45"/>
                <a:gd name="T29" fmla="*/ 39 h 64"/>
                <a:gd name="T30" fmla="*/ 6 w 45"/>
                <a:gd name="T31" fmla="*/ 50 h 64"/>
                <a:gd name="T32" fmla="*/ 11 w 45"/>
                <a:gd name="T33" fmla="*/ 53 h 64"/>
                <a:gd name="T34" fmla="*/ 21 w 45"/>
                <a:gd name="T35" fmla="*/ 47 h 64"/>
                <a:gd name="T36" fmla="*/ 12 w 45"/>
                <a:gd name="T37" fmla="*/ 44 h 64"/>
                <a:gd name="T38" fmla="*/ 6 w 45"/>
                <a:gd name="T39" fmla="*/ 39 h 64"/>
                <a:gd name="T40" fmla="*/ 24 w 45"/>
                <a:gd name="T41" fmla="*/ 51 h 64"/>
                <a:gd name="T42" fmla="*/ 4 w 45"/>
                <a:gd name="T43" fmla="*/ 64 h 64"/>
                <a:gd name="T44" fmla="*/ 0 w 45"/>
                <a:gd name="T45" fmla="*/ 62 h 64"/>
                <a:gd name="T46" fmla="*/ 1 w 45"/>
                <a:gd name="T47" fmla="*/ 38 h 64"/>
                <a:gd name="T48" fmla="*/ 3 w 45"/>
                <a:gd name="T49" fmla="*/ 36 h 64"/>
                <a:gd name="T50" fmla="*/ 15 w 45"/>
                <a:gd name="T51" fmla="*/ 15 h 64"/>
                <a:gd name="T52" fmla="*/ 20 w 45"/>
                <a:gd name="T53" fmla="*/ 6 h 64"/>
                <a:gd name="T54" fmla="*/ 21 w 45"/>
                <a:gd name="T55" fmla="*/ 4 h 64"/>
                <a:gd name="T56" fmla="*/ 25 w 45"/>
                <a:gd name="T57" fmla="*/ 0 h 64"/>
                <a:gd name="T58" fmla="*/ 31 w 45"/>
                <a:gd name="T59" fmla="*/ 1 h 64"/>
                <a:gd name="T60" fmla="*/ 41 w 45"/>
                <a:gd name="T61" fmla="*/ 7 h 64"/>
                <a:gd name="T62" fmla="*/ 44 w 45"/>
                <a:gd name="T63" fmla="*/ 11 h 64"/>
                <a:gd name="T64" fmla="*/ 43 w 45"/>
                <a:gd name="T65" fmla="*/ 17 h 64"/>
                <a:gd name="T66" fmla="*/ 24 w 45"/>
                <a:gd name="T67" fmla="*/ 5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" h="64">
                  <a:moveTo>
                    <a:pt x="24" y="9"/>
                  </a:moveTo>
                  <a:cubicBezTo>
                    <a:pt x="38" y="17"/>
                    <a:pt x="38" y="17"/>
                    <a:pt x="38" y="17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39" y="13"/>
                    <a:pt x="39" y="13"/>
                  </a:cubicBezTo>
                  <a:cubicBezTo>
                    <a:pt x="39" y="12"/>
                    <a:pt x="39" y="12"/>
                    <a:pt x="38" y="11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5"/>
                    <a:pt x="27" y="5"/>
                    <a:pt x="27" y="5"/>
                  </a:cubicBezTo>
                  <a:cubicBezTo>
                    <a:pt x="26" y="6"/>
                    <a:pt x="26" y="6"/>
                    <a:pt x="25" y="6"/>
                  </a:cubicBezTo>
                  <a:cubicBezTo>
                    <a:pt x="24" y="9"/>
                    <a:pt x="24" y="9"/>
                    <a:pt x="24" y="9"/>
                  </a:cubicBezTo>
                  <a:close/>
                  <a:moveTo>
                    <a:pt x="21" y="14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21" y="14"/>
                    <a:pt x="21" y="14"/>
                    <a:pt x="21" y="14"/>
                  </a:cubicBezTo>
                  <a:close/>
                  <a:moveTo>
                    <a:pt x="6" y="39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19" y="45"/>
                    <a:pt x="16" y="44"/>
                    <a:pt x="12" y="44"/>
                  </a:cubicBezTo>
                  <a:cubicBezTo>
                    <a:pt x="11" y="42"/>
                    <a:pt x="9" y="40"/>
                    <a:pt x="6" y="39"/>
                  </a:cubicBezTo>
                  <a:close/>
                  <a:moveTo>
                    <a:pt x="24" y="51"/>
                  </a:moveTo>
                  <a:cubicBezTo>
                    <a:pt x="4" y="64"/>
                    <a:pt x="4" y="64"/>
                    <a:pt x="4" y="64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2"/>
                    <a:pt x="24" y="1"/>
                    <a:pt x="25" y="0"/>
                  </a:cubicBezTo>
                  <a:cubicBezTo>
                    <a:pt x="27" y="0"/>
                    <a:pt x="29" y="0"/>
                    <a:pt x="31" y="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3" y="8"/>
                    <a:pt x="44" y="9"/>
                    <a:pt x="44" y="11"/>
                  </a:cubicBezTo>
                  <a:cubicBezTo>
                    <a:pt x="45" y="13"/>
                    <a:pt x="44" y="15"/>
                    <a:pt x="43" y="17"/>
                  </a:cubicBezTo>
                  <a:cubicBezTo>
                    <a:pt x="37" y="28"/>
                    <a:pt x="30" y="39"/>
                    <a:pt x="24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1"/>
            </a:p>
          </p:txBody>
        </p:sp>
      </p:grpSp>
    </p:spTree>
    <p:extLst>
      <p:ext uri="{BB962C8B-B14F-4D97-AF65-F5344CB8AC3E}">
        <p14:creationId xmlns:p14="http://schemas.microsoft.com/office/powerpoint/2010/main" val="227894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864">
        <p:random/>
      </p:transition>
    </mc:Choice>
    <mc:Fallback xmlns="">
      <p:transition spd="slow" advClick="0" advTm="886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  <p:bldP spid="18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852</Words>
  <Application>Microsoft Office PowerPoint</Application>
  <PresentationFormat>Widescreen</PresentationFormat>
  <Paragraphs>106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方正粗谭黑简体</vt:lpstr>
      <vt:lpstr>Impact</vt:lpstr>
      <vt:lpstr>Calibri</vt:lpstr>
      <vt:lpstr>Calibri Light</vt:lpstr>
      <vt:lpstr>Agency FB</vt:lpstr>
      <vt:lpstr>Times New Roman</vt:lpstr>
      <vt:lpstr>Arial</vt:lpstr>
      <vt:lpstr>Office 主题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</cp:lastModifiedBy>
  <cp:revision>82</cp:revision>
  <dcterms:created xsi:type="dcterms:W3CDTF">2017-02-28T04:34:37Z</dcterms:created>
  <dcterms:modified xsi:type="dcterms:W3CDTF">2026-04-12T15:21:02Z</dcterms:modified>
</cp:coreProperties>
</file>