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  <p:sldMasterId id="2147483790" r:id="rId5"/>
  </p:sldMasterIdLst>
  <p:notesMasterIdLst>
    <p:notesMasterId r:id="rId42"/>
  </p:notesMasterIdLst>
  <p:sldIdLst>
    <p:sldId id="625" r:id="rId6"/>
    <p:sldId id="615" r:id="rId7"/>
    <p:sldId id="618" r:id="rId8"/>
    <p:sldId id="619" r:id="rId9"/>
    <p:sldId id="620" r:id="rId10"/>
    <p:sldId id="621" r:id="rId11"/>
    <p:sldId id="623" r:id="rId12"/>
    <p:sldId id="624" r:id="rId13"/>
    <p:sldId id="642" r:id="rId14"/>
    <p:sldId id="622" r:id="rId15"/>
    <p:sldId id="617" r:id="rId16"/>
    <p:sldId id="626" r:id="rId17"/>
    <p:sldId id="627" r:id="rId18"/>
    <p:sldId id="628" r:id="rId19"/>
    <p:sldId id="629" r:id="rId20"/>
    <p:sldId id="579" r:id="rId21"/>
    <p:sldId id="630" r:id="rId22"/>
    <p:sldId id="632" r:id="rId23"/>
    <p:sldId id="633" r:id="rId24"/>
    <p:sldId id="634" r:id="rId25"/>
    <p:sldId id="635" r:id="rId26"/>
    <p:sldId id="586" r:id="rId27"/>
    <p:sldId id="636" r:id="rId28"/>
    <p:sldId id="638" r:id="rId29"/>
    <p:sldId id="612" r:id="rId30"/>
    <p:sldId id="640" r:id="rId31"/>
    <p:sldId id="641" r:id="rId32"/>
    <p:sldId id="592" r:id="rId33"/>
    <p:sldId id="591" r:id="rId34"/>
    <p:sldId id="601" r:id="rId35"/>
    <p:sldId id="600" r:id="rId36"/>
    <p:sldId id="606" r:id="rId37"/>
    <p:sldId id="605" r:id="rId38"/>
    <p:sldId id="604" r:id="rId39"/>
    <p:sldId id="603" r:id="rId40"/>
    <p:sldId id="60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EADA"/>
    <a:srgbClr val="68C49A"/>
    <a:srgbClr val="FAFAFA"/>
    <a:srgbClr val="DBEEF4"/>
    <a:srgbClr val="D7E4BD"/>
    <a:srgbClr val="EBF1DE"/>
    <a:srgbClr val="FFFFFF"/>
    <a:srgbClr val="009999"/>
    <a:srgbClr val="FF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5" name="Google Shape;2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961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3214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5" name="Google Shape;2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4125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8064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6855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3001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458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878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23320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45214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771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65617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796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49001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584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5626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76575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5" name="Google Shape;2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34813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77097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67634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5859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371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5" name="Google Shape;2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92415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850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731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/>
              <a:t> (0979818956)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85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8330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9381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5490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5203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6080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5050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hyperlink" Target="https://twitter.com/SlidesManiaSM/" TargetMode="External"/><Relationship Id="rId12" Type="http://schemas.openxmlformats.org/officeDocument/2006/relationships/image" Target="../media/image13.png"/><Relationship Id="rId2" Type="http://schemas.openxmlformats.org/officeDocument/2006/relationships/hyperlink" Target="https://slidesmania.com/" TargetMode="External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11" Type="http://schemas.openxmlformats.org/officeDocument/2006/relationships/hyperlink" Target="https://www.instagram.com/slidesmania/" TargetMode="External"/><Relationship Id="rId5" Type="http://schemas.openxmlformats.org/officeDocument/2006/relationships/hyperlink" Target="https://www.facebook.com/SlidesManiaSM/" TargetMode="External"/><Relationship Id="rId10" Type="http://schemas.openxmlformats.org/officeDocument/2006/relationships/image" Target="../media/image12.png"/><Relationship Id="rId4" Type="http://schemas.openxmlformats.org/officeDocument/2006/relationships/hyperlink" Target="https://slidesmania.com/questions-powerpoint-google-slides/can-i-use-these-templates/" TargetMode="External"/><Relationship Id="rId9" Type="http://schemas.openxmlformats.org/officeDocument/2006/relationships/hyperlink" Target="https://www.pinterest.com/slidesmania/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4/8/2026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4/8/2026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>
                <a:solidFill>
                  <a:prstClr val="black"/>
                </a:solidFill>
              </a:rPr>
              <a:t>Cô An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4/8/2026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4/8/2026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>
                <a:solidFill>
                  <a:prstClr val="black"/>
                </a:solidFill>
              </a:rPr>
              <a:t>Cô An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4/8/2026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1">
  <p:cSld name="0079_Fowler_Template_SlidesMania_1">
    <p:bg>
      <p:bgPr>
        <a:solidFill>
          <a:srgbClr val="F7F7F7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"/>
          <p:cNvSpPr/>
          <p:nvPr/>
        </p:nvSpPr>
        <p:spPr>
          <a:xfrm>
            <a:off x="0" y="0"/>
            <a:ext cx="10137054" cy="669571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2861185" y="717757"/>
            <a:ext cx="6757223" cy="52258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5555796" y="656340"/>
            <a:ext cx="1368000" cy="1228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2"/>
          <p:cNvSpPr txBox="1"/>
          <p:nvPr/>
        </p:nvSpPr>
        <p:spPr>
          <a:xfrm rot="5400000">
            <a:off x="-588750" y="60694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ES" sz="1500" kern="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500" kern="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81853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6">
  <p:cSld name="0079_Fowler_Template_SlidesMania_6">
    <p:bg>
      <p:bgPr>
        <a:solidFill>
          <a:srgbClr val="F7F7F7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"/>
          <p:cNvSpPr txBox="1">
            <a:spLocks noGrp="1"/>
          </p:cNvSpPr>
          <p:nvPr>
            <p:ph type="body" idx="1"/>
          </p:nvPr>
        </p:nvSpPr>
        <p:spPr>
          <a:xfrm>
            <a:off x="6438459" y="3458227"/>
            <a:ext cx="2281087" cy="2836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body" idx="2"/>
          </p:nvPr>
        </p:nvSpPr>
        <p:spPr>
          <a:xfrm>
            <a:off x="3633021" y="3458227"/>
            <a:ext cx="2281087" cy="2836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body" idx="3"/>
          </p:nvPr>
        </p:nvSpPr>
        <p:spPr>
          <a:xfrm>
            <a:off x="825912" y="3458228"/>
            <a:ext cx="2281087" cy="2836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body" idx="4"/>
          </p:nvPr>
        </p:nvSpPr>
        <p:spPr>
          <a:xfrm>
            <a:off x="9260321" y="3458226"/>
            <a:ext cx="2281087" cy="2836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58" name="Google Shape;58;p5"/>
          <p:cNvGrpSpPr/>
          <p:nvPr/>
        </p:nvGrpSpPr>
        <p:grpSpPr>
          <a:xfrm>
            <a:off x="734171" y="1460192"/>
            <a:ext cx="2338407" cy="1718664"/>
            <a:chOff x="432620" y="336272"/>
            <a:chExt cx="2520000" cy="2520000"/>
          </a:xfrm>
        </p:grpSpPr>
        <p:sp>
          <p:nvSpPr>
            <p:cNvPr id="59" name="Google Shape;59;p5"/>
            <p:cNvSpPr/>
            <p:nvPr/>
          </p:nvSpPr>
          <p:spPr>
            <a:xfrm>
              <a:off x="432620" y="336272"/>
              <a:ext cx="2520000" cy="252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889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1004305" y="896712"/>
              <a:ext cx="1800000" cy="180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1536504" y="869322"/>
              <a:ext cx="720000" cy="7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" name="Google Shape;62;p5"/>
          <p:cNvGrpSpPr/>
          <p:nvPr/>
        </p:nvGrpSpPr>
        <p:grpSpPr>
          <a:xfrm>
            <a:off x="3541288" y="1456316"/>
            <a:ext cx="2338407" cy="1718664"/>
            <a:chOff x="432620" y="336272"/>
            <a:chExt cx="2520000" cy="2520000"/>
          </a:xfrm>
        </p:grpSpPr>
        <p:sp>
          <p:nvSpPr>
            <p:cNvPr id="63" name="Google Shape;63;p5"/>
            <p:cNvSpPr/>
            <p:nvPr/>
          </p:nvSpPr>
          <p:spPr>
            <a:xfrm>
              <a:off x="432620" y="336272"/>
              <a:ext cx="2520000" cy="252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889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1004305" y="896712"/>
              <a:ext cx="1800000" cy="180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536504" y="869322"/>
              <a:ext cx="720000" cy="7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" name="Google Shape;66;p5"/>
          <p:cNvGrpSpPr/>
          <p:nvPr/>
        </p:nvGrpSpPr>
        <p:grpSpPr>
          <a:xfrm>
            <a:off x="6341832" y="1454378"/>
            <a:ext cx="2338407" cy="1718664"/>
            <a:chOff x="432620" y="336272"/>
            <a:chExt cx="2520000" cy="2520000"/>
          </a:xfrm>
        </p:grpSpPr>
        <p:sp>
          <p:nvSpPr>
            <p:cNvPr id="67" name="Google Shape;67;p5"/>
            <p:cNvSpPr/>
            <p:nvPr/>
          </p:nvSpPr>
          <p:spPr>
            <a:xfrm>
              <a:off x="432620" y="336272"/>
              <a:ext cx="2520000" cy="252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889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1004305" y="896712"/>
              <a:ext cx="1800000" cy="180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536504" y="869322"/>
              <a:ext cx="720000" cy="7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" name="Google Shape;70;p5"/>
          <p:cNvGrpSpPr/>
          <p:nvPr/>
        </p:nvGrpSpPr>
        <p:grpSpPr>
          <a:xfrm>
            <a:off x="9158758" y="1472003"/>
            <a:ext cx="2338407" cy="1718664"/>
            <a:chOff x="432620" y="336272"/>
            <a:chExt cx="2520000" cy="2520000"/>
          </a:xfrm>
        </p:grpSpPr>
        <p:sp>
          <p:nvSpPr>
            <p:cNvPr id="71" name="Google Shape;71;p5"/>
            <p:cNvSpPr/>
            <p:nvPr/>
          </p:nvSpPr>
          <p:spPr>
            <a:xfrm>
              <a:off x="432620" y="336272"/>
              <a:ext cx="2520000" cy="252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889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1004305" y="896712"/>
              <a:ext cx="1800000" cy="180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1536504" y="869322"/>
              <a:ext cx="720000" cy="7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5"/>
          <p:cNvSpPr txBox="1">
            <a:spLocks noGrp="1"/>
          </p:cNvSpPr>
          <p:nvPr>
            <p:ph type="body" idx="5"/>
          </p:nvPr>
        </p:nvSpPr>
        <p:spPr>
          <a:xfrm>
            <a:off x="2442943" y="257407"/>
            <a:ext cx="7381111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513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5">
  <p:cSld name="0079_Fowler_Template_SlidesMania_5">
    <p:bg>
      <p:bgPr>
        <a:solidFill>
          <a:srgbClr val="F7F7F7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"/>
          <p:cNvSpPr/>
          <p:nvPr/>
        </p:nvSpPr>
        <p:spPr>
          <a:xfrm>
            <a:off x="267199" y="324869"/>
            <a:ext cx="1540209" cy="154020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6"/>
          <p:cNvSpPr/>
          <p:nvPr/>
        </p:nvSpPr>
        <p:spPr>
          <a:xfrm>
            <a:off x="616609" y="667407"/>
            <a:ext cx="1100149" cy="11001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6"/>
          <p:cNvSpPr txBox="1">
            <a:spLocks noGrp="1"/>
          </p:cNvSpPr>
          <p:nvPr>
            <p:ph type="body" idx="1"/>
          </p:nvPr>
        </p:nvSpPr>
        <p:spPr>
          <a:xfrm>
            <a:off x="722671" y="2299379"/>
            <a:ext cx="3274144" cy="1803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6"/>
          <p:cNvSpPr txBox="1">
            <a:spLocks noGrp="1"/>
          </p:cNvSpPr>
          <p:nvPr>
            <p:ph type="body" idx="2"/>
          </p:nvPr>
        </p:nvSpPr>
        <p:spPr>
          <a:xfrm>
            <a:off x="941886" y="838250"/>
            <a:ext cx="7381111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6"/>
          <p:cNvSpPr txBox="1">
            <a:spLocks noGrp="1"/>
          </p:cNvSpPr>
          <p:nvPr>
            <p:ph type="body" idx="3"/>
          </p:nvPr>
        </p:nvSpPr>
        <p:spPr>
          <a:xfrm>
            <a:off x="675235" y="4489309"/>
            <a:ext cx="3274144" cy="1803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6"/>
          <p:cNvSpPr txBox="1">
            <a:spLocks noGrp="1"/>
          </p:cNvSpPr>
          <p:nvPr>
            <p:ph type="body" idx="4"/>
          </p:nvPr>
        </p:nvSpPr>
        <p:spPr>
          <a:xfrm>
            <a:off x="8463849" y="2284874"/>
            <a:ext cx="3274144" cy="1803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6"/>
          <p:cNvSpPr txBox="1">
            <a:spLocks noGrp="1"/>
          </p:cNvSpPr>
          <p:nvPr>
            <p:ph type="body" idx="5"/>
          </p:nvPr>
        </p:nvSpPr>
        <p:spPr>
          <a:xfrm>
            <a:off x="8416413" y="4474804"/>
            <a:ext cx="3274144" cy="1803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6"/>
          <p:cNvSpPr txBox="1">
            <a:spLocks noGrp="1"/>
          </p:cNvSpPr>
          <p:nvPr>
            <p:ph type="body" idx="6"/>
          </p:nvPr>
        </p:nvSpPr>
        <p:spPr>
          <a:xfrm>
            <a:off x="4604684" y="2300887"/>
            <a:ext cx="3274144" cy="1803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6"/>
          <p:cNvSpPr txBox="1">
            <a:spLocks noGrp="1"/>
          </p:cNvSpPr>
          <p:nvPr>
            <p:ph type="body" idx="7"/>
          </p:nvPr>
        </p:nvSpPr>
        <p:spPr>
          <a:xfrm>
            <a:off x="4606412" y="4489309"/>
            <a:ext cx="3274144" cy="1803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6"/>
          <p:cNvSpPr/>
          <p:nvPr/>
        </p:nvSpPr>
        <p:spPr>
          <a:xfrm>
            <a:off x="941886" y="650666"/>
            <a:ext cx="440100" cy="44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313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12">
  <p:cSld name="0079_Fowler_Template_SlidesMania_12">
    <p:bg>
      <p:bgPr>
        <a:solidFill>
          <a:srgbClr val="F7F7F7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7"/>
          <p:cNvSpPr/>
          <p:nvPr/>
        </p:nvSpPr>
        <p:spPr>
          <a:xfrm>
            <a:off x="6749602" y="299886"/>
            <a:ext cx="5009778" cy="622381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7"/>
          <p:cNvSpPr txBox="1">
            <a:spLocks noGrp="1"/>
          </p:cNvSpPr>
          <p:nvPr>
            <p:ph type="body" idx="1"/>
          </p:nvPr>
        </p:nvSpPr>
        <p:spPr>
          <a:xfrm>
            <a:off x="7607821" y="1043806"/>
            <a:ext cx="3409230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7"/>
          <p:cNvSpPr txBox="1">
            <a:spLocks noGrp="1"/>
          </p:cNvSpPr>
          <p:nvPr>
            <p:ph type="body" idx="2"/>
          </p:nvPr>
        </p:nvSpPr>
        <p:spPr>
          <a:xfrm>
            <a:off x="7499558" y="2285633"/>
            <a:ext cx="3524866" cy="394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006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3">
  <p:cSld name="0079_Fowler_Template_SlidesMania_3">
    <p:bg>
      <p:bgPr>
        <a:solidFill>
          <a:srgbClr val="F7F7F7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"/>
          <p:cNvSpPr/>
          <p:nvPr/>
        </p:nvSpPr>
        <p:spPr>
          <a:xfrm>
            <a:off x="432620" y="336272"/>
            <a:ext cx="2520000" cy="252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8"/>
          <p:cNvSpPr/>
          <p:nvPr/>
        </p:nvSpPr>
        <p:spPr>
          <a:xfrm>
            <a:off x="1004305" y="896712"/>
            <a:ext cx="1800000" cy="180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8"/>
          <p:cNvSpPr/>
          <p:nvPr/>
        </p:nvSpPr>
        <p:spPr>
          <a:xfrm>
            <a:off x="1536504" y="869322"/>
            <a:ext cx="720000" cy="7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8"/>
          <p:cNvSpPr txBox="1">
            <a:spLocks noGrp="1"/>
          </p:cNvSpPr>
          <p:nvPr>
            <p:ph type="body" idx="1"/>
          </p:nvPr>
        </p:nvSpPr>
        <p:spPr>
          <a:xfrm>
            <a:off x="6339217" y="3028068"/>
            <a:ext cx="5371005" cy="345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8"/>
          <p:cNvSpPr txBox="1">
            <a:spLocks noGrp="1"/>
          </p:cNvSpPr>
          <p:nvPr>
            <p:ph type="body" idx="2"/>
          </p:nvPr>
        </p:nvSpPr>
        <p:spPr>
          <a:xfrm>
            <a:off x="1653292" y="1430987"/>
            <a:ext cx="7381111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8"/>
          <p:cNvSpPr txBox="1">
            <a:spLocks noGrp="1"/>
          </p:cNvSpPr>
          <p:nvPr>
            <p:ph type="body" idx="3"/>
          </p:nvPr>
        </p:nvSpPr>
        <p:spPr>
          <a:xfrm>
            <a:off x="496267" y="3035560"/>
            <a:ext cx="5371005" cy="345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412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4">
  <p:cSld name="0079_Fowler_Template_SlidesMania_4">
    <p:bg>
      <p:bgPr>
        <a:solidFill>
          <a:srgbClr val="F7F7F7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/>
          <p:nvPr/>
        </p:nvSpPr>
        <p:spPr>
          <a:xfrm>
            <a:off x="432620" y="336272"/>
            <a:ext cx="2520000" cy="252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9"/>
          <p:cNvSpPr/>
          <p:nvPr/>
        </p:nvSpPr>
        <p:spPr>
          <a:xfrm>
            <a:off x="1004305" y="896712"/>
            <a:ext cx="1800000" cy="180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9"/>
          <p:cNvSpPr/>
          <p:nvPr/>
        </p:nvSpPr>
        <p:spPr>
          <a:xfrm>
            <a:off x="1536504" y="869322"/>
            <a:ext cx="720000" cy="7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1"/>
          </p:nvPr>
        </p:nvSpPr>
        <p:spPr>
          <a:xfrm>
            <a:off x="8293506" y="3080438"/>
            <a:ext cx="3601200" cy="345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body" idx="2"/>
          </p:nvPr>
        </p:nvSpPr>
        <p:spPr>
          <a:xfrm>
            <a:off x="1653292" y="1430987"/>
            <a:ext cx="7381111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9"/>
          <p:cNvSpPr txBox="1">
            <a:spLocks noGrp="1"/>
          </p:cNvSpPr>
          <p:nvPr>
            <p:ph type="body" idx="3"/>
          </p:nvPr>
        </p:nvSpPr>
        <p:spPr>
          <a:xfrm>
            <a:off x="4327217" y="3080437"/>
            <a:ext cx="3601200" cy="345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9"/>
          <p:cNvSpPr txBox="1">
            <a:spLocks noGrp="1"/>
          </p:cNvSpPr>
          <p:nvPr>
            <p:ph type="body" idx="4"/>
          </p:nvPr>
        </p:nvSpPr>
        <p:spPr>
          <a:xfrm>
            <a:off x="326137" y="3080436"/>
            <a:ext cx="3601200" cy="345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327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17">
  <p:cSld name="0079_Fowler_Template_SlidesMania_17">
    <p:bg>
      <p:bgPr>
        <a:solidFill>
          <a:srgbClr val="F7F7F7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240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7">
  <p:cSld name="0079_Fowler_Template_SlidesMania_7">
    <p:bg>
      <p:bgPr>
        <a:solidFill>
          <a:srgbClr val="F7F7F7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1"/>
          <p:cNvSpPr/>
          <p:nvPr/>
        </p:nvSpPr>
        <p:spPr>
          <a:xfrm>
            <a:off x="501441" y="285135"/>
            <a:ext cx="11257937" cy="622381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8" name="Google Shape;108;p11"/>
          <p:cNvGrpSpPr/>
          <p:nvPr/>
        </p:nvGrpSpPr>
        <p:grpSpPr>
          <a:xfrm>
            <a:off x="1248806" y="2251587"/>
            <a:ext cx="4365452" cy="3647393"/>
            <a:chOff x="6679233" y="1947864"/>
            <a:chExt cx="3956390" cy="3325308"/>
          </a:xfrm>
        </p:grpSpPr>
        <p:grpSp>
          <p:nvGrpSpPr>
            <p:cNvPr id="109" name="Google Shape;109;p11"/>
            <p:cNvGrpSpPr/>
            <p:nvPr/>
          </p:nvGrpSpPr>
          <p:grpSpPr>
            <a:xfrm>
              <a:off x="7996353" y="4725653"/>
              <a:ext cx="1329018" cy="547519"/>
              <a:chOff x="7059880" y="5060917"/>
              <a:chExt cx="1329018" cy="547519"/>
            </a:xfrm>
          </p:grpSpPr>
          <p:sp>
            <p:nvSpPr>
              <p:cNvPr id="110" name="Google Shape;110;p11"/>
              <p:cNvSpPr/>
              <p:nvPr/>
            </p:nvSpPr>
            <p:spPr>
              <a:xfrm rot="10800000">
                <a:off x="7059880" y="5578387"/>
                <a:ext cx="1322149" cy="30049"/>
              </a:xfrm>
              <a:prstGeom prst="trapezoid">
                <a:avLst>
                  <a:gd name="adj" fmla="val 142327"/>
                </a:avLst>
              </a:prstGeom>
              <a:solidFill>
                <a:srgbClr val="707887"/>
              </a:soli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11"/>
              <p:cNvSpPr/>
              <p:nvPr/>
            </p:nvSpPr>
            <p:spPr>
              <a:xfrm>
                <a:off x="7187465" y="5060917"/>
                <a:ext cx="1066979" cy="428532"/>
              </a:xfrm>
              <a:prstGeom prst="trapezoid">
                <a:avLst>
                  <a:gd name="adj" fmla="val 15083"/>
                </a:avLst>
              </a:prstGeom>
              <a:solidFill>
                <a:srgbClr val="D8D8D8"/>
              </a:soli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11"/>
              <p:cNvSpPr/>
              <p:nvPr/>
            </p:nvSpPr>
            <p:spPr>
              <a:xfrm>
                <a:off x="7066749" y="5488243"/>
                <a:ext cx="1322149" cy="93458"/>
              </a:xfrm>
              <a:prstGeom prst="trapezoid">
                <a:avLst>
                  <a:gd name="adj" fmla="val 142327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" name="Google Shape;113;p11"/>
            <p:cNvGrpSpPr/>
            <p:nvPr/>
          </p:nvGrpSpPr>
          <p:grpSpPr>
            <a:xfrm>
              <a:off x="6679233" y="1947864"/>
              <a:ext cx="3956390" cy="2777789"/>
              <a:chOff x="5742760" y="2283128"/>
              <a:chExt cx="3956390" cy="2777789"/>
            </a:xfrm>
          </p:grpSpPr>
          <p:sp>
            <p:nvSpPr>
              <p:cNvPr id="114" name="Google Shape;114;p11"/>
              <p:cNvSpPr/>
              <p:nvPr/>
            </p:nvSpPr>
            <p:spPr>
              <a:xfrm>
                <a:off x="5742760" y="2283128"/>
                <a:ext cx="3956390" cy="2777789"/>
              </a:xfrm>
              <a:prstGeom prst="roundRect">
                <a:avLst>
                  <a:gd name="adj" fmla="val 3377"/>
                </a:avLst>
              </a:prstGeom>
              <a:solidFill>
                <a:srgbClr val="393536"/>
              </a:solidFill>
              <a:ln w="12700" cap="flat" cmpd="sng">
                <a:solidFill>
                  <a:srgbClr val="393536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11"/>
              <p:cNvSpPr/>
              <p:nvPr/>
            </p:nvSpPr>
            <p:spPr>
              <a:xfrm rot="10800000">
                <a:off x="5742760" y="4752496"/>
                <a:ext cx="3956390" cy="308419"/>
              </a:xfrm>
              <a:prstGeom prst="round2SameRect">
                <a:avLst>
                  <a:gd name="adj1" fmla="val 19571"/>
                  <a:gd name="adj2" fmla="val 0"/>
                </a:avLst>
              </a:prstGeom>
              <a:solidFill>
                <a:schemeClr val="lt1"/>
              </a:solidFill>
              <a:ln w="12700" cap="flat" cmpd="sng">
                <a:solidFill>
                  <a:srgbClr val="C6CFD6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6" name="Google Shape;116;p11"/>
          <p:cNvSpPr txBox="1">
            <a:spLocks noGrp="1"/>
          </p:cNvSpPr>
          <p:nvPr>
            <p:ph type="body" idx="1"/>
          </p:nvPr>
        </p:nvSpPr>
        <p:spPr>
          <a:xfrm>
            <a:off x="1194073" y="814700"/>
            <a:ext cx="7381111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11"/>
          <p:cNvSpPr txBox="1">
            <a:spLocks noGrp="1"/>
          </p:cNvSpPr>
          <p:nvPr>
            <p:ph type="body" idx="2"/>
          </p:nvPr>
        </p:nvSpPr>
        <p:spPr>
          <a:xfrm>
            <a:off x="6815124" y="2014048"/>
            <a:ext cx="4270749" cy="345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407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8">
  <p:cSld name="0079_Fowler_Template_SlidesMania_8">
    <p:bg>
      <p:bgPr>
        <a:solidFill>
          <a:srgbClr val="F7F7F7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"/>
          <p:cNvSpPr/>
          <p:nvPr/>
        </p:nvSpPr>
        <p:spPr>
          <a:xfrm>
            <a:off x="545689" y="299886"/>
            <a:ext cx="5009778" cy="622381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2"/>
          <p:cNvSpPr/>
          <p:nvPr/>
        </p:nvSpPr>
        <p:spPr>
          <a:xfrm>
            <a:off x="6785717" y="2605996"/>
            <a:ext cx="4319820" cy="2813336"/>
          </a:xfrm>
          <a:prstGeom prst="roundRect">
            <a:avLst>
              <a:gd name="adj" fmla="val 4487"/>
            </a:avLst>
          </a:prstGeom>
          <a:solidFill>
            <a:srgbClr val="262626"/>
          </a:solidFill>
          <a:ln w="3810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2"/>
          <p:cNvSpPr txBox="1">
            <a:spLocks noGrp="1"/>
          </p:cNvSpPr>
          <p:nvPr>
            <p:ph type="body" idx="1"/>
          </p:nvPr>
        </p:nvSpPr>
        <p:spPr>
          <a:xfrm>
            <a:off x="935459" y="814700"/>
            <a:ext cx="7381111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12"/>
          <p:cNvSpPr txBox="1">
            <a:spLocks noGrp="1"/>
          </p:cNvSpPr>
          <p:nvPr>
            <p:ph type="body" idx="2"/>
          </p:nvPr>
        </p:nvSpPr>
        <p:spPr>
          <a:xfrm>
            <a:off x="960014" y="2482746"/>
            <a:ext cx="4270749" cy="345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23" name="Google Shape;123;p12"/>
          <p:cNvGrpSpPr/>
          <p:nvPr/>
        </p:nvGrpSpPr>
        <p:grpSpPr>
          <a:xfrm>
            <a:off x="6135569" y="5357843"/>
            <a:ext cx="5622600" cy="94200"/>
            <a:chOff x="1059475" y="5015277"/>
            <a:chExt cx="5622600" cy="188400"/>
          </a:xfrm>
        </p:grpSpPr>
        <p:sp>
          <p:nvSpPr>
            <p:cNvPr id="124" name="Google Shape;124;p12"/>
            <p:cNvSpPr/>
            <p:nvPr/>
          </p:nvSpPr>
          <p:spPr>
            <a:xfrm>
              <a:off x="1059475" y="5015277"/>
              <a:ext cx="5622600" cy="188400"/>
            </a:xfrm>
            <a:prstGeom prst="roundRect">
              <a:avLst>
                <a:gd name="adj" fmla="val 35520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12"/>
            <p:cNvSpPr/>
            <p:nvPr/>
          </p:nvSpPr>
          <p:spPr>
            <a:xfrm>
              <a:off x="3354359" y="5020473"/>
              <a:ext cx="1030351" cy="131148"/>
            </a:xfrm>
            <a:custGeom>
              <a:avLst/>
              <a:gdLst/>
              <a:ahLst/>
              <a:cxnLst/>
              <a:rect l="l" t="t" r="r" b="b"/>
              <a:pathLst>
                <a:path w="1030351" h="131148" extrusionOk="0">
                  <a:moveTo>
                    <a:pt x="0" y="0"/>
                  </a:moveTo>
                  <a:lnTo>
                    <a:pt x="1030351" y="0"/>
                  </a:lnTo>
                  <a:lnTo>
                    <a:pt x="995408" y="51827"/>
                  </a:lnTo>
                  <a:cubicBezTo>
                    <a:pt x="946399" y="100836"/>
                    <a:pt x="878694" y="131148"/>
                    <a:pt x="803909" y="131148"/>
                  </a:cubicBezTo>
                  <a:lnTo>
                    <a:pt x="226441" y="131148"/>
                  </a:lnTo>
                  <a:cubicBezTo>
                    <a:pt x="151656" y="131148"/>
                    <a:pt x="83951" y="100836"/>
                    <a:pt x="34942" y="51827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536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10">
  <p:cSld name="0079_Fowler_Template_SlidesMania_10">
    <p:bg>
      <p:bgPr>
        <a:solidFill>
          <a:srgbClr val="F7F7F7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3"/>
          <p:cNvSpPr/>
          <p:nvPr/>
        </p:nvSpPr>
        <p:spPr>
          <a:xfrm>
            <a:off x="501441" y="285135"/>
            <a:ext cx="11257800" cy="6223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3"/>
          <p:cNvSpPr/>
          <p:nvPr/>
        </p:nvSpPr>
        <p:spPr>
          <a:xfrm>
            <a:off x="1286660" y="1162803"/>
            <a:ext cx="3186565" cy="4559571"/>
          </a:xfrm>
          <a:prstGeom prst="roundRect">
            <a:avLst>
              <a:gd name="adj" fmla="val 4487"/>
            </a:avLst>
          </a:prstGeom>
          <a:solidFill>
            <a:srgbClr val="262626"/>
          </a:solidFill>
          <a:ln w="3810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3"/>
          <p:cNvSpPr/>
          <p:nvPr/>
        </p:nvSpPr>
        <p:spPr>
          <a:xfrm>
            <a:off x="2757653" y="5402980"/>
            <a:ext cx="216000" cy="216000"/>
          </a:xfrm>
          <a:prstGeom prst="ellipse">
            <a:avLst/>
          </a:prstGeom>
          <a:solidFill>
            <a:srgbClr val="262626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3"/>
          <p:cNvSpPr/>
          <p:nvPr/>
        </p:nvSpPr>
        <p:spPr>
          <a:xfrm>
            <a:off x="4087485" y="1289804"/>
            <a:ext cx="108000" cy="108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3"/>
          <p:cNvSpPr txBox="1">
            <a:spLocks noGrp="1"/>
          </p:cNvSpPr>
          <p:nvPr>
            <p:ph type="body" idx="1"/>
          </p:nvPr>
        </p:nvSpPr>
        <p:spPr>
          <a:xfrm>
            <a:off x="4930425" y="814700"/>
            <a:ext cx="5926141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body" idx="2"/>
          </p:nvPr>
        </p:nvSpPr>
        <p:spPr>
          <a:xfrm>
            <a:off x="5630714" y="2102533"/>
            <a:ext cx="5225852" cy="345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847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9">
  <p:cSld name="0079_Fowler_Template_SlidesMania_9">
    <p:bg>
      <p:bgPr>
        <a:solidFill>
          <a:srgbClr val="F7F7F7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/>
          <p:nvPr/>
        </p:nvSpPr>
        <p:spPr>
          <a:xfrm>
            <a:off x="545689" y="299886"/>
            <a:ext cx="5009778" cy="622381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4"/>
          <p:cNvSpPr/>
          <p:nvPr/>
        </p:nvSpPr>
        <p:spPr>
          <a:xfrm>
            <a:off x="4611414" y="1522421"/>
            <a:ext cx="2387971" cy="4396598"/>
          </a:xfrm>
          <a:prstGeom prst="roundRect">
            <a:avLst>
              <a:gd name="adj" fmla="val 4487"/>
            </a:avLst>
          </a:prstGeom>
          <a:solidFill>
            <a:srgbClr val="262626"/>
          </a:solidFill>
          <a:ln w="3810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4"/>
          <p:cNvSpPr/>
          <p:nvPr/>
        </p:nvSpPr>
        <p:spPr>
          <a:xfrm>
            <a:off x="5701199" y="5596749"/>
            <a:ext cx="180000" cy="180000"/>
          </a:xfrm>
          <a:prstGeom prst="ellipse">
            <a:avLst/>
          </a:prstGeom>
          <a:solidFill>
            <a:srgbClr val="262626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4"/>
          <p:cNvSpPr/>
          <p:nvPr/>
        </p:nvSpPr>
        <p:spPr>
          <a:xfrm>
            <a:off x="6681535" y="1630234"/>
            <a:ext cx="82270" cy="828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4"/>
          <p:cNvSpPr txBox="1">
            <a:spLocks noGrp="1"/>
          </p:cNvSpPr>
          <p:nvPr>
            <p:ph type="body" idx="1"/>
          </p:nvPr>
        </p:nvSpPr>
        <p:spPr>
          <a:xfrm>
            <a:off x="865241" y="1738394"/>
            <a:ext cx="3409230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Google Shape;139;p14"/>
          <p:cNvSpPr txBox="1">
            <a:spLocks noGrp="1"/>
          </p:cNvSpPr>
          <p:nvPr>
            <p:ph type="body" idx="2"/>
          </p:nvPr>
        </p:nvSpPr>
        <p:spPr>
          <a:xfrm>
            <a:off x="7985880" y="1522421"/>
            <a:ext cx="3524866" cy="394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662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14">
  <p:cSld name="0079_Fowler_Template_SlidesMania_14">
    <p:bg>
      <p:bgPr>
        <a:solidFill>
          <a:srgbClr val="F7F7F7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6"/>
          <p:cNvSpPr txBox="1">
            <a:spLocks noGrp="1"/>
          </p:cNvSpPr>
          <p:nvPr>
            <p:ph type="body" idx="1"/>
          </p:nvPr>
        </p:nvSpPr>
        <p:spPr>
          <a:xfrm>
            <a:off x="2366115" y="411578"/>
            <a:ext cx="7381111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637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15">
  <p:cSld name="0079_Fowler_Template_SlidesMania_15">
    <p:bg>
      <p:bgPr>
        <a:solidFill>
          <a:srgbClr val="F7F7F7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7"/>
          <p:cNvSpPr txBox="1">
            <a:spLocks noGrp="1"/>
          </p:cNvSpPr>
          <p:nvPr>
            <p:ph type="body" idx="1"/>
          </p:nvPr>
        </p:nvSpPr>
        <p:spPr>
          <a:xfrm>
            <a:off x="2366115" y="411578"/>
            <a:ext cx="7381111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79" name="Google Shape;179;p17"/>
          <p:cNvCxnSpPr/>
          <p:nvPr/>
        </p:nvCxnSpPr>
        <p:spPr>
          <a:xfrm>
            <a:off x="398865" y="4153127"/>
            <a:ext cx="11537498" cy="27038"/>
          </a:xfrm>
          <a:prstGeom prst="straightConnector1">
            <a:avLst/>
          </a:prstGeom>
          <a:noFill/>
          <a:ln w="349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0" name="Google Shape;180;p17"/>
          <p:cNvSpPr/>
          <p:nvPr/>
        </p:nvSpPr>
        <p:spPr>
          <a:xfrm>
            <a:off x="1185143" y="3973127"/>
            <a:ext cx="360000" cy="360000"/>
          </a:xfrm>
          <a:prstGeom prst="ellipse">
            <a:avLst/>
          </a:prstGeom>
          <a:solidFill>
            <a:schemeClr val="accent2"/>
          </a:solidFill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1" name="Google Shape;181;p17"/>
          <p:cNvSpPr/>
          <p:nvPr/>
        </p:nvSpPr>
        <p:spPr>
          <a:xfrm>
            <a:off x="3495725" y="4000165"/>
            <a:ext cx="360000" cy="360000"/>
          </a:xfrm>
          <a:prstGeom prst="ellipse">
            <a:avLst/>
          </a:prstGeom>
          <a:solidFill>
            <a:schemeClr val="accent3"/>
          </a:solidFill>
          <a:ln w="317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2" name="Google Shape;182;p17"/>
          <p:cNvSpPr/>
          <p:nvPr/>
        </p:nvSpPr>
        <p:spPr>
          <a:xfrm>
            <a:off x="5806307" y="4000165"/>
            <a:ext cx="360000" cy="360000"/>
          </a:xfrm>
          <a:prstGeom prst="ellipse">
            <a:avLst/>
          </a:prstGeom>
          <a:solidFill>
            <a:schemeClr val="accent2"/>
          </a:solidFill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3" name="Google Shape;183;p17"/>
          <p:cNvSpPr/>
          <p:nvPr/>
        </p:nvSpPr>
        <p:spPr>
          <a:xfrm>
            <a:off x="8116889" y="4000165"/>
            <a:ext cx="360000" cy="360000"/>
          </a:xfrm>
          <a:prstGeom prst="ellipse">
            <a:avLst/>
          </a:prstGeom>
          <a:solidFill>
            <a:schemeClr val="accent3"/>
          </a:solidFill>
          <a:ln w="317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4" name="Google Shape;184;p17"/>
          <p:cNvSpPr/>
          <p:nvPr/>
        </p:nvSpPr>
        <p:spPr>
          <a:xfrm>
            <a:off x="10427471" y="4000165"/>
            <a:ext cx="360000" cy="360000"/>
          </a:xfrm>
          <a:prstGeom prst="ellipse">
            <a:avLst/>
          </a:prstGeom>
          <a:solidFill>
            <a:schemeClr val="accent2"/>
          </a:solidFill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5" name="Google Shape;185;p17"/>
          <p:cNvSpPr txBox="1">
            <a:spLocks noGrp="1"/>
          </p:cNvSpPr>
          <p:nvPr>
            <p:ph type="body" idx="2"/>
          </p:nvPr>
        </p:nvSpPr>
        <p:spPr>
          <a:xfrm>
            <a:off x="477522" y="4598127"/>
            <a:ext cx="1907462" cy="1963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Google Shape;186;p17"/>
          <p:cNvSpPr txBox="1">
            <a:spLocks noGrp="1"/>
          </p:cNvSpPr>
          <p:nvPr>
            <p:ph type="body" idx="3"/>
          </p:nvPr>
        </p:nvSpPr>
        <p:spPr>
          <a:xfrm>
            <a:off x="5060233" y="4598127"/>
            <a:ext cx="1907462" cy="1963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p17"/>
          <p:cNvSpPr txBox="1">
            <a:spLocks noGrp="1"/>
          </p:cNvSpPr>
          <p:nvPr>
            <p:ph type="body" idx="4"/>
          </p:nvPr>
        </p:nvSpPr>
        <p:spPr>
          <a:xfrm>
            <a:off x="9653740" y="4598127"/>
            <a:ext cx="1907462" cy="1963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p17"/>
          <p:cNvSpPr txBox="1">
            <a:spLocks noGrp="1"/>
          </p:cNvSpPr>
          <p:nvPr>
            <p:ph type="body" idx="5"/>
          </p:nvPr>
        </p:nvSpPr>
        <p:spPr>
          <a:xfrm>
            <a:off x="2715183" y="1768059"/>
            <a:ext cx="1907462" cy="1963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body" idx="6"/>
          </p:nvPr>
        </p:nvSpPr>
        <p:spPr>
          <a:xfrm>
            <a:off x="7336347" y="1670487"/>
            <a:ext cx="1907462" cy="1963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0" name="Google Shape;190;p17"/>
          <p:cNvSpPr/>
          <p:nvPr/>
        </p:nvSpPr>
        <p:spPr>
          <a:xfrm>
            <a:off x="498531" y="2152252"/>
            <a:ext cx="1540209" cy="154020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7"/>
          <p:cNvSpPr/>
          <p:nvPr/>
        </p:nvSpPr>
        <p:spPr>
          <a:xfrm>
            <a:off x="847941" y="2494790"/>
            <a:ext cx="1100149" cy="11001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7"/>
          <p:cNvSpPr/>
          <p:nvPr/>
        </p:nvSpPr>
        <p:spPr>
          <a:xfrm>
            <a:off x="1173218" y="2478049"/>
            <a:ext cx="440060" cy="4400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7"/>
          <p:cNvSpPr/>
          <p:nvPr/>
        </p:nvSpPr>
        <p:spPr>
          <a:xfrm>
            <a:off x="5163846" y="2152252"/>
            <a:ext cx="1540209" cy="154020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7"/>
          <p:cNvSpPr/>
          <p:nvPr/>
        </p:nvSpPr>
        <p:spPr>
          <a:xfrm>
            <a:off x="5513256" y="2494790"/>
            <a:ext cx="1100149" cy="11001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7"/>
          <p:cNvSpPr/>
          <p:nvPr/>
        </p:nvSpPr>
        <p:spPr>
          <a:xfrm>
            <a:off x="5838533" y="2478049"/>
            <a:ext cx="440060" cy="4400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7"/>
          <p:cNvSpPr/>
          <p:nvPr/>
        </p:nvSpPr>
        <p:spPr>
          <a:xfrm>
            <a:off x="9706421" y="2157619"/>
            <a:ext cx="1540209" cy="154020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7"/>
          <p:cNvSpPr/>
          <p:nvPr/>
        </p:nvSpPr>
        <p:spPr>
          <a:xfrm>
            <a:off x="10055831" y="2500157"/>
            <a:ext cx="1100149" cy="11001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7"/>
          <p:cNvSpPr/>
          <p:nvPr/>
        </p:nvSpPr>
        <p:spPr>
          <a:xfrm>
            <a:off x="10381108" y="2483416"/>
            <a:ext cx="440060" cy="4400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7"/>
          <p:cNvSpPr/>
          <p:nvPr/>
        </p:nvSpPr>
        <p:spPr>
          <a:xfrm>
            <a:off x="2872231" y="4684482"/>
            <a:ext cx="1540209" cy="154020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7"/>
          <p:cNvSpPr/>
          <p:nvPr/>
        </p:nvSpPr>
        <p:spPr>
          <a:xfrm>
            <a:off x="3221641" y="5027020"/>
            <a:ext cx="1100149" cy="11001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7"/>
          <p:cNvSpPr/>
          <p:nvPr/>
        </p:nvSpPr>
        <p:spPr>
          <a:xfrm>
            <a:off x="3546918" y="5010279"/>
            <a:ext cx="440060" cy="4400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7"/>
          <p:cNvSpPr/>
          <p:nvPr/>
        </p:nvSpPr>
        <p:spPr>
          <a:xfrm>
            <a:off x="7414806" y="4689849"/>
            <a:ext cx="1540209" cy="154020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7"/>
          <p:cNvSpPr/>
          <p:nvPr/>
        </p:nvSpPr>
        <p:spPr>
          <a:xfrm>
            <a:off x="7764216" y="5032387"/>
            <a:ext cx="1100149" cy="11001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7"/>
          <p:cNvSpPr/>
          <p:nvPr/>
        </p:nvSpPr>
        <p:spPr>
          <a:xfrm>
            <a:off x="8089493" y="5015646"/>
            <a:ext cx="440060" cy="4400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7"/>
          <p:cNvSpPr txBox="1">
            <a:spLocks noGrp="1"/>
          </p:cNvSpPr>
          <p:nvPr>
            <p:ph type="body" idx="7"/>
          </p:nvPr>
        </p:nvSpPr>
        <p:spPr>
          <a:xfrm>
            <a:off x="759359" y="2857958"/>
            <a:ext cx="1233848" cy="450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6" name="Google Shape;206;p17"/>
          <p:cNvSpPr txBox="1">
            <a:spLocks noGrp="1"/>
          </p:cNvSpPr>
          <p:nvPr>
            <p:ph type="body" idx="8"/>
          </p:nvPr>
        </p:nvSpPr>
        <p:spPr>
          <a:xfrm>
            <a:off x="5436447" y="2853349"/>
            <a:ext cx="1233848" cy="450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7" name="Google Shape;207;p17"/>
          <p:cNvSpPr txBox="1">
            <a:spLocks noGrp="1"/>
          </p:cNvSpPr>
          <p:nvPr>
            <p:ph type="body" idx="9"/>
          </p:nvPr>
        </p:nvSpPr>
        <p:spPr>
          <a:xfrm>
            <a:off x="9978850" y="2877281"/>
            <a:ext cx="1233848" cy="450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8" name="Google Shape;208;p17"/>
          <p:cNvSpPr txBox="1">
            <a:spLocks noGrp="1"/>
          </p:cNvSpPr>
          <p:nvPr>
            <p:ph type="body" idx="13"/>
          </p:nvPr>
        </p:nvSpPr>
        <p:spPr>
          <a:xfrm>
            <a:off x="3163509" y="5404774"/>
            <a:ext cx="1233848" cy="450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17"/>
          <p:cNvSpPr txBox="1">
            <a:spLocks noGrp="1"/>
          </p:cNvSpPr>
          <p:nvPr>
            <p:ph type="body" idx="14"/>
          </p:nvPr>
        </p:nvSpPr>
        <p:spPr>
          <a:xfrm>
            <a:off x="7705912" y="5428706"/>
            <a:ext cx="1233848" cy="450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186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13">
  <p:cSld name="0079_Fowler_Template_SlidesMania_13">
    <p:bg>
      <p:bgPr>
        <a:solidFill>
          <a:srgbClr val="F7F7F7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02039" y="1860046"/>
            <a:ext cx="9583834" cy="4437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934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1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14" name="Google Shape;214;p1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pic>
          <p:nvPicPr>
            <p:cNvPr id="215" name="Google Shape;215;p19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" name="Google Shape;216;p19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s-ES" sz="3600" b="1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s-ES" sz="36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s-ES" sz="3600" b="1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s-ES" sz="36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s-ES" sz="3600" b="1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Font typeface="Arial"/>
                <a:buNone/>
              </a:pPr>
              <a:endParaRPr sz="3600" b="1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Font typeface="Arial"/>
                <a:buNone/>
              </a:pPr>
              <a:endParaRPr sz="3600" b="1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s-ES" sz="3000" b="1" kern="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 kern="0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s-ES" sz="27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s-ES" sz="2700" u="sng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s-ES" sz="4400" b="1" kern="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s-ES" sz="27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217" name="Google Shape;217;p19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218" name="Google Shape;218;p19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Google Shape;219;p19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19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" name="Google Shape;221;p19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2" name="Google Shape;222;p19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>
                <a:buClr>
                  <a:srgbClr val="000000"/>
                </a:buClr>
                <a:buFont typeface="Arial"/>
                <a:buNone/>
              </a:pPr>
              <a:r>
                <a:rPr lang="es-ES" sz="2400" b="1" kern="0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 kern="0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969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oogle Shape;6;p1"/>
          <p:cNvCxnSpPr/>
          <p:nvPr/>
        </p:nvCxnSpPr>
        <p:spPr>
          <a:xfrm>
            <a:off x="43262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" name="Google Shape;7;p1"/>
          <p:cNvCxnSpPr/>
          <p:nvPr/>
        </p:nvCxnSpPr>
        <p:spPr>
          <a:xfrm>
            <a:off x="1037304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8;p1"/>
          <p:cNvCxnSpPr/>
          <p:nvPr/>
        </p:nvCxnSpPr>
        <p:spPr>
          <a:xfrm>
            <a:off x="1617407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" name="Google Shape;9;p1"/>
          <p:cNvCxnSpPr/>
          <p:nvPr/>
        </p:nvCxnSpPr>
        <p:spPr>
          <a:xfrm>
            <a:off x="2202427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0;p1"/>
          <p:cNvCxnSpPr/>
          <p:nvPr/>
        </p:nvCxnSpPr>
        <p:spPr>
          <a:xfrm>
            <a:off x="280711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Google Shape;11;p1"/>
          <p:cNvCxnSpPr/>
          <p:nvPr/>
        </p:nvCxnSpPr>
        <p:spPr>
          <a:xfrm>
            <a:off x="3411794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12;p1"/>
          <p:cNvCxnSpPr/>
          <p:nvPr/>
        </p:nvCxnSpPr>
        <p:spPr>
          <a:xfrm>
            <a:off x="3991897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" name="Google Shape;13;p1"/>
          <p:cNvCxnSpPr/>
          <p:nvPr/>
        </p:nvCxnSpPr>
        <p:spPr>
          <a:xfrm>
            <a:off x="4576917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" name="Google Shape;14;p1"/>
          <p:cNvCxnSpPr/>
          <p:nvPr/>
        </p:nvCxnSpPr>
        <p:spPr>
          <a:xfrm>
            <a:off x="5186517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" name="Google Shape;15;p1"/>
          <p:cNvCxnSpPr/>
          <p:nvPr/>
        </p:nvCxnSpPr>
        <p:spPr>
          <a:xfrm>
            <a:off x="5791201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" name="Google Shape;16;p1"/>
          <p:cNvCxnSpPr/>
          <p:nvPr/>
        </p:nvCxnSpPr>
        <p:spPr>
          <a:xfrm>
            <a:off x="6371304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" name="Google Shape;17;p1"/>
          <p:cNvCxnSpPr/>
          <p:nvPr/>
        </p:nvCxnSpPr>
        <p:spPr>
          <a:xfrm>
            <a:off x="6956324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" name="Google Shape;18;p1"/>
          <p:cNvCxnSpPr/>
          <p:nvPr/>
        </p:nvCxnSpPr>
        <p:spPr>
          <a:xfrm>
            <a:off x="7561007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" name="Google Shape;19;p1"/>
          <p:cNvCxnSpPr/>
          <p:nvPr/>
        </p:nvCxnSpPr>
        <p:spPr>
          <a:xfrm>
            <a:off x="8165691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" name="Google Shape;20;p1"/>
          <p:cNvCxnSpPr/>
          <p:nvPr/>
        </p:nvCxnSpPr>
        <p:spPr>
          <a:xfrm>
            <a:off x="8745794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" name="Google Shape;21;p1"/>
          <p:cNvCxnSpPr/>
          <p:nvPr/>
        </p:nvCxnSpPr>
        <p:spPr>
          <a:xfrm>
            <a:off x="9330814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" name="Google Shape;22;p1"/>
          <p:cNvCxnSpPr/>
          <p:nvPr/>
        </p:nvCxnSpPr>
        <p:spPr>
          <a:xfrm>
            <a:off x="992075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" name="Google Shape;23;p1"/>
          <p:cNvCxnSpPr/>
          <p:nvPr/>
        </p:nvCxnSpPr>
        <p:spPr>
          <a:xfrm>
            <a:off x="10525434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" name="Google Shape;24;p1"/>
          <p:cNvCxnSpPr/>
          <p:nvPr/>
        </p:nvCxnSpPr>
        <p:spPr>
          <a:xfrm>
            <a:off x="11085873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" name="Google Shape;25;p1"/>
          <p:cNvCxnSpPr/>
          <p:nvPr/>
        </p:nvCxnSpPr>
        <p:spPr>
          <a:xfrm>
            <a:off x="11690557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" name="Google Shape;26;p1"/>
          <p:cNvCxnSpPr/>
          <p:nvPr/>
        </p:nvCxnSpPr>
        <p:spPr>
          <a:xfrm rot="10800000">
            <a:off x="0" y="560439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" name="Google Shape;27;p1"/>
          <p:cNvCxnSpPr/>
          <p:nvPr/>
        </p:nvCxnSpPr>
        <p:spPr>
          <a:xfrm rot="10800000">
            <a:off x="39329" y="1135626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" name="Google Shape;28;p1"/>
          <p:cNvCxnSpPr/>
          <p:nvPr/>
        </p:nvCxnSpPr>
        <p:spPr>
          <a:xfrm rot="10800000">
            <a:off x="0" y="1715729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" name="Google Shape;29;p1"/>
          <p:cNvCxnSpPr/>
          <p:nvPr/>
        </p:nvCxnSpPr>
        <p:spPr>
          <a:xfrm rot="10800000">
            <a:off x="39329" y="2290916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" name="Google Shape;30;p1"/>
          <p:cNvCxnSpPr/>
          <p:nvPr/>
        </p:nvCxnSpPr>
        <p:spPr>
          <a:xfrm rot="10800000">
            <a:off x="-39329" y="2836607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" name="Google Shape;31;p1"/>
          <p:cNvCxnSpPr/>
          <p:nvPr/>
        </p:nvCxnSpPr>
        <p:spPr>
          <a:xfrm rot="10800000">
            <a:off x="0" y="3411794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" name="Google Shape;32;p1"/>
          <p:cNvCxnSpPr/>
          <p:nvPr/>
        </p:nvCxnSpPr>
        <p:spPr>
          <a:xfrm rot="10800000">
            <a:off x="-39329" y="3991897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" name="Google Shape;33;p1"/>
          <p:cNvCxnSpPr/>
          <p:nvPr/>
        </p:nvCxnSpPr>
        <p:spPr>
          <a:xfrm rot="10800000">
            <a:off x="0" y="4567084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" name="Google Shape;34;p1"/>
          <p:cNvCxnSpPr/>
          <p:nvPr/>
        </p:nvCxnSpPr>
        <p:spPr>
          <a:xfrm rot="10800000">
            <a:off x="-39329" y="5122607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" name="Google Shape;35;p1"/>
          <p:cNvCxnSpPr/>
          <p:nvPr/>
        </p:nvCxnSpPr>
        <p:spPr>
          <a:xfrm rot="10800000">
            <a:off x="0" y="5697794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" name="Google Shape;36;p1"/>
          <p:cNvCxnSpPr/>
          <p:nvPr/>
        </p:nvCxnSpPr>
        <p:spPr>
          <a:xfrm rot="10800000">
            <a:off x="-39329" y="6277897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" name="Google Shape;37;p1"/>
          <p:cNvSpPr txBox="1"/>
          <p:nvPr/>
        </p:nvSpPr>
        <p:spPr>
          <a:xfrm rot="5400000">
            <a:off x="-588750" y="60694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ES" sz="1500" kern="0">
                <a:solidFill>
                  <a:srgbClr val="D9715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500" kern="0">
              <a:solidFill>
                <a:srgbClr val="D9715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2494704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5" r:id="rId12"/>
    <p:sldLayoutId id="2147483806" r:id="rId13"/>
    <p:sldLayoutId id="2147483807" r:id="rId14"/>
    <p:sldLayoutId id="214748380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7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3.png"/><Relationship Id="rId5" Type="http://schemas.microsoft.com/office/2007/relationships/hdphoto" Target="../media/hdphoto6.wdp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microsoft.com/office/2007/relationships/hdphoto" Target="../media/hdphoto7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3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7.wdp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image" Target="../media/image49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11" Type="http://schemas.openxmlformats.org/officeDocument/2006/relationships/slide" Target="slide36.xml"/><Relationship Id="rId5" Type="http://schemas.openxmlformats.org/officeDocument/2006/relationships/image" Target="../media/image53.png"/><Relationship Id="rId10" Type="http://schemas.openxmlformats.org/officeDocument/2006/relationships/slide" Target="slide35.xml"/><Relationship Id="rId4" Type="http://schemas.openxmlformats.org/officeDocument/2006/relationships/slide" Target="slide32.xml"/><Relationship Id="rId9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8" name="Google Shape;228;p20"/>
          <p:cNvCxnSpPr/>
          <p:nvPr/>
        </p:nvCxnSpPr>
        <p:spPr>
          <a:xfrm>
            <a:off x="3490451" y="5506064"/>
            <a:ext cx="2074606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29" name="Google Shape;229;p20"/>
          <p:cNvGrpSpPr/>
          <p:nvPr/>
        </p:nvGrpSpPr>
        <p:grpSpPr>
          <a:xfrm>
            <a:off x="5696680" y="4775417"/>
            <a:ext cx="720009" cy="714060"/>
            <a:chOff x="3171000" y="4021950"/>
            <a:chExt cx="268100" cy="265875"/>
          </a:xfrm>
        </p:grpSpPr>
        <p:sp>
          <p:nvSpPr>
            <p:cNvPr id="230" name="Google Shape;230;p20"/>
            <p:cNvSpPr/>
            <p:nvPr/>
          </p:nvSpPr>
          <p:spPr>
            <a:xfrm>
              <a:off x="3171000" y="4058525"/>
              <a:ext cx="230200" cy="229300"/>
            </a:xfrm>
            <a:custGeom>
              <a:avLst/>
              <a:gdLst/>
              <a:ahLst/>
              <a:cxnLst/>
              <a:rect l="l" t="t" r="r" b="b"/>
              <a:pathLst>
                <a:path w="9208" h="9172" extrusionOk="0">
                  <a:moveTo>
                    <a:pt x="1782" y="6720"/>
                  </a:moveTo>
                  <a:cubicBezTo>
                    <a:pt x="1957" y="6720"/>
                    <a:pt x="2130" y="6787"/>
                    <a:pt x="2266" y="6923"/>
                  </a:cubicBezTo>
                  <a:cubicBezTo>
                    <a:pt x="2534" y="7191"/>
                    <a:pt x="2534" y="7619"/>
                    <a:pt x="2266" y="7869"/>
                  </a:cubicBezTo>
                  <a:lnTo>
                    <a:pt x="1142" y="8244"/>
                  </a:lnTo>
                  <a:lnTo>
                    <a:pt x="928" y="8047"/>
                  </a:lnTo>
                  <a:lnTo>
                    <a:pt x="1303" y="6905"/>
                  </a:lnTo>
                  <a:cubicBezTo>
                    <a:pt x="1443" y="6783"/>
                    <a:pt x="1614" y="6720"/>
                    <a:pt x="1782" y="6720"/>
                  </a:cubicBezTo>
                  <a:close/>
                  <a:moveTo>
                    <a:pt x="7494" y="0"/>
                  </a:moveTo>
                  <a:lnTo>
                    <a:pt x="839" y="6656"/>
                  </a:lnTo>
                  <a:lnTo>
                    <a:pt x="0" y="9171"/>
                  </a:lnTo>
                  <a:lnTo>
                    <a:pt x="2552" y="8333"/>
                  </a:lnTo>
                  <a:lnTo>
                    <a:pt x="9207" y="1695"/>
                  </a:lnTo>
                  <a:lnTo>
                    <a:pt x="74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20"/>
            <p:cNvSpPr/>
            <p:nvPr/>
          </p:nvSpPr>
          <p:spPr>
            <a:xfrm>
              <a:off x="3367725" y="4021950"/>
              <a:ext cx="71375" cy="69150"/>
            </a:xfrm>
            <a:custGeom>
              <a:avLst/>
              <a:gdLst/>
              <a:ahLst/>
              <a:cxnLst/>
              <a:rect l="l" t="t" r="r" b="b"/>
              <a:pathLst>
                <a:path w="2855" h="2766" extrusionOk="0">
                  <a:moveTo>
                    <a:pt x="1320" y="0"/>
                  </a:moveTo>
                  <a:cubicBezTo>
                    <a:pt x="1187" y="0"/>
                    <a:pt x="1053" y="54"/>
                    <a:pt x="946" y="161"/>
                  </a:cubicBezTo>
                  <a:lnTo>
                    <a:pt x="0" y="1089"/>
                  </a:lnTo>
                  <a:lnTo>
                    <a:pt x="1695" y="2766"/>
                  </a:lnTo>
                  <a:lnTo>
                    <a:pt x="2623" y="1838"/>
                  </a:lnTo>
                  <a:cubicBezTo>
                    <a:pt x="2855" y="1642"/>
                    <a:pt x="2855" y="1303"/>
                    <a:pt x="2641" y="1106"/>
                  </a:cubicBezTo>
                  <a:lnTo>
                    <a:pt x="1695" y="161"/>
                  </a:lnTo>
                  <a:cubicBezTo>
                    <a:pt x="1588" y="54"/>
                    <a:pt x="1454" y="0"/>
                    <a:pt x="1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7" name="Ngôi nhà chung của chúng ta - (Hình Phước Liên) - Tốp thiếu nhi TPHCM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0192093" cy="588218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245173" y="0"/>
            <a:ext cx="1946827" cy="6858000"/>
            <a:chOff x="383166" y="1481172"/>
            <a:chExt cx="5364330" cy="944640"/>
          </a:xfrm>
          <a:noFill/>
        </p:grpSpPr>
        <p:sp>
          <p:nvSpPr>
            <p:cNvPr id="9" name="Rounded Rectangle 8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1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Bài hát gợi </a:t>
              </a:r>
              <a:r>
                <a:rPr kumimoji="0" lang="en-US" sz="3600" b="0" i="1" u="none" strike="noStrike" kern="1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cho</a:t>
              </a:r>
              <a:r>
                <a:rPr kumimoji="0" lang="vi-VN" sz="3600" b="0" i="1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em ấn tượng, cảm xúc gì? </a:t>
              </a:r>
              <a:endParaRPr kumimoji="0" lang="en-US" sz="3600" b="0" i="1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1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Theo em, </a:t>
              </a:r>
              <a:r>
                <a:rPr kumimoji="0" lang="en-US" sz="3600" b="0" i="1" u="none" strike="noStrike" kern="1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thế</a:t>
              </a:r>
              <a:r>
                <a:rPr kumimoji="0" lang="en-US" sz="3600" b="0" i="1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600" b="0" i="1" u="none" strike="noStrike" kern="1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nào</a:t>
              </a:r>
              <a:r>
                <a:rPr kumimoji="0" lang="en-US" sz="3600" b="0" i="1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600" b="0" i="1" u="none" strike="noStrike" kern="1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là</a:t>
              </a:r>
              <a:r>
                <a:rPr kumimoji="0" lang="en-US" sz="3600" b="0" i="1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600" b="0" i="1" u="none" strike="noStrike" kern="1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sự</a:t>
              </a:r>
              <a:r>
                <a:rPr kumimoji="0" lang="en-US" sz="3600" b="0" i="1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600" b="0" i="1" u="none" strike="noStrike" kern="1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sống</a:t>
              </a:r>
              <a:r>
                <a:rPr kumimoji="0" lang="en-US" sz="3600" b="0" i="1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600" b="0" i="1" u="none" strike="noStrike" kern="1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muôn</a:t>
              </a:r>
              <a:r>
                <a:rPr kumimoji="0" lang="en-US" sz="3600" b="0" i="1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600" b="0" i="1" u="none" strike="noStrike" kern="1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màu</a:t>
              </a:r>
              <a:r>
                <a:rPr kumimoji="0" lang="vi-VN" sz="3600" b="0" i="1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635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759355" y="0"/>
            <a:ext cx="6432645" cy="685800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616878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899" y="245660"/>
            <a:ext cx="11546006" cy="634620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5D3B10-8A57-402C-A751-8EDD47433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6793" y="0"/>
            <a:ext cx="3025207" cy="2953795"/>
          </a:xfrm>
          <a:prstGeom prst="rect">
            <a:avLst/>
          </a:prstGeom>
        </p:spPr>
      </p:pic>
      <p:sp>
        <p:nvSpPr>
          <p:cNvPr id="23" name="Google Shape;2353;p117"/>
          <p:cNvSpPr/>
          <p:nvPr/>
        </p:nvSpPr>
        <p:spPr>
          <a:xfrm>
            <a:off x="4642977" y="2984370"/>
            <a:ext cx="3003252" cy="3333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A0A29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Google Shape;2354;p117"/>
          <p:cNvSpPr/>
          <p:nvPr/>
        </p:nvSpPr>
        <p:spPr>
          <a:xfrm>
            <a:off x="8210277" y="2984370"/>
            <a:ext cx="3161493" cy="333320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A0A29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25" name="Google Shape;2368;p117"/>
          <p:cNvCxnSpPr/>
          <p:nvPr/>
        </p:nvCxnSpPr>
        <p:spPr>
          <a:xfrm rot="10800000">
            <a:off x="1959524" y="2646537"/>
            <a:ext cx="0" cy="322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6" name="Group 25"/>
          <p:cNvGrpSpPr/>
          <p:nvPr/>
        </p:nvGrpSpPr>
        <p:grpSpPr>
          <a:xfrm>
            <a:off x="1946715" y="2646537"/>
            <a:ext cx="7318903" cy="322800"/>
            <a:chOff x="1437176" y="1405200"/>
            <a:chExt cx="5489177" cy="242100"/>
          </a:xfrm>
        </p:grpSpPr>
        <p:cxnSp>
          <p:nvCxnSpPr>
            <p:cNvPr id="27" name="Google Shape;2367;p117"/>
            <p:cNvCxnSpPr/>
            <p:nvPr/>
          </p:nvCxnSpPr>
          <p:spPr>
            <a:xfrm>
              <a:off x="1437176" y="1405200"/>
              <a:ext cx="5489177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369;p117"/>
            <p:cNvCxnSpPr/>
            <p:nvPr/>
          </p:nvCxnSpPr>
          <p:spPr>
            <a:xfrm rot="10800000">
              <a:off x="6915962" y="1405200"/>
              <a:ext cx="0" cy="2421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370;p117"/>
            <p:cNvCxnSpPr/>
            <p:nvPr/>
          </p:nvCxnSpPr>
          <p:spPr>
            <a:xfrm rot="10800000">
              <a:off x="3711235" y="1405200"/>
              <a:ext cx="0" cy="2421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2975" y="592770"/>
            <a:ext cx="3920251" cy="2391600"/>
          </a:xfrm>
          <a:prstGeom prst="rect">
            <a:avLst/>
          </a:prstGeom>
        </p:spPr>
      </p:pic>
      <p:sp>
        <p:nvSpPr>
          <p:cNvPr id="31" name="Google Shape;2353;p117"/>
          <p:cNvSpPr/>
          <p:nvPr/>
        </p:nvSpPr>
        <p:spPr>
          <a:xfrm>
            <a:off x="1026816" y="2969337"/>
            <a:ext cx="3003252" cy="333320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A0A29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09495" y="3292136"/>
            <a:ext cx="2825037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latin typeface="Times New Roman"/>
                <a:ea typeface="Times New Roman"/>
                <a:cs typeface="Times New Roman"/>
                <a:sym typeface="Times New Roman"/>
              </a:rPr>
              <a:t>Phần 1:</a:t>
            </a:r>
            <a:r>
              <a:rPr lang="vi-VN" sz="2800" b="1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(365,25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")</a:t>
            </a:r>
            <a:endParaRPr lang="vi-VN" sz="2800" b="1" kern="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11928" y="4897554"/>
            <a:ext cx="2726159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2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 </a:t>
            </a:r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</a:t>
            </a:r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iới thiệu về Trái Đất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718262" y="3292136"/>
            <a:ext cx="2852681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latin typeface="Times New Roman"/>
                <a:ea typeface="Times New Roman"/>
                <a:cs typeface="Times New Roman"/>
                <a:sym typeface="Times New Roman"/>
              </a:rPr>
              <a:t>Phần 2:</a:t>
            </a:r>
            <a:r>
              <a:rPr lang="vi-VN" sz="2800" b="1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800" b="1" kern="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667120" y="4885696"/>
            <a:ext cx="295496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2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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280753" y="3307169"/>
            <a:ext cx="2940891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solidFill>
                  <a:srgbClr val="EDECDF">
                    <a:lumMod val="10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Phần 3</a:t>
            </a:r>
            <a:r>
              <a:rPr lang="vi-VN" sz="2800" i="1" kern="0" dirty="0">
                <a:solidFill>
                  <a:srgbClr val="EDECDF">
                    <a:lumMod val="10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vi-VN" sz="2800" kern="0" dirty="0">
                <a:solidFill>
                  <a:srgbClr val="EDECDF">
                    <a:lumMod val="10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Phần còn lại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402644" y="4885695"/>
            <a:ext cx="2934269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200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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Thực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30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31" grpId="0" animBg="1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8" name="Google Shape;228;p20"/>
          <p:cNvCxnSpPr/>
          <p:nvPr/>
        </p:nvCxnSpPr>
        <p:spPr>
          <a:xfrm>
            <a:off x="3490451" y="5506064"/>
            <a:ext cx="2074606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29" name="Google Shape;229;p20"/>
          <p:cNvGrpSpPr/>
          <p:nvPr/>
        </p:nvGrpSpPr>
        <p:grpSpPr>
          <a:xfrm>
            <a:off x="5696680" y="4775417"/>
            <a:ext cx="720009" cy="714060"/>
            <a:chOff x="3171000" y="4021950"/>
            <a:chExt cx="268100" cy="265875"/>
          </a:xfrm>
        </p:grpSpPr>
        <p:sp>
          <p:nvSpPr>
            <p:cNvPr id="230" name="Google Shape;230;p20"/>
            <p:cNvSpPr/>
            <p:nvPr/>
          </p:nvSpPr>
          <p:spPr>
            <a:xfrm>
              <a:off x="3171000" y="4058525"/>
              <a:ext cx="230200" cy="229300"/>
            </a:xfrm>
            <a:custGeom>
              <a:avLst/>
              <a:gdLst/>
              <a:ahLst/>
              <a:cxnLst/>
              <a:rect l="l" t="t" r="r" b="b"/>
              <a:pathLst>
                <a:path w="9208" h="9172" extrusionOk="0">
                  <a:moveTo>
                    <a:pt x="1782" y="6720"/>
                  </a:moveTo>
                  <a:cubicBezTo>
                    <a:pt x="1957" y="6720"/>
                    <a:pt x="2130" y="6787"/>
                    <a:pt x="2266" y="6923"/>
                  </a:cubicBezTo>
                  <a:cubicBezTo>
                    <a:pt x="2534" y="7191"/>
                    <a:pt x="2534" y="7619"/>
                    <a:pt x="2266" y="7869"/>
                  </a:cubicBezTo>
                  <a:lnTo>
                    <a:pt x="1142" y="8244"/>
                  </a:lnTo>
                  <a:lnTo>
                    <a:pt x="928" y="8047"/>
                  </a:lnTo>
                  <a:lnTo>
                    <a:pt x="1303" y="6905"/>
                  </a:lnTo>
                  <a:cubicBezTo>
                    <a:pt x="1443" y="6783"/>
                    <a:pt x="1614" y="6720"/>
                    <a:pt x="1782" y="6720"/>
                  </a:cubicBezTo>
                  <a:close/>
                  <a:moveTo>
                    <a:pt x="7494" y="0"/>
                  </a:moveTo>
                  <a:lnTo>
                    <a:pt x="839" y="6656"/>
                  </a:lnTo>
                  <a:lnTo>
                    <a:pt x="0" y="9171"/>
                  </a:lnTo>
                  <a:lnTo>
                    <a:pt x="2552" y="8333"/>
                  </a:lnTo>
                  <a:lnTo>
                    <a:pt x="9207" y="1695"/>
                  </a:lnTo>
                  <a:lnTo>
                    <a:pt x="74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20"/>
            <p:cNvSpPr/>
            <p:nvPr/>
          </p:nvSpPr>
          <p:spPr>
            <a:xfrm>
              <a:off x="3367725" y="4021950"/>
              <a:ext cx="71375" cy="69150"/>
            </a:xfrm>
            <a:custGeom>
              <a:avLst/>
              <a:gdLst/>
              <a:ahLst/>
              <a:cxnLst/>
              <a:rect l="l" t="t" r="r" b="b"/>
              <a:pathLst>
                <a:path w="2855" h="2766" extrusionOk="0">
                  <a:moveTo>
                    <a:pt x="1320" y="0"/>
                  </a:moveTo>
                  <a:cubicBezTo>
                    <a:pt x="1187" y="0"/>
                    <a:pt x="1053" y="54"/>
                    <a:pt x="946" y="161"/>
                  </a:cubicBezTo>
                  <a:lnTo>
                    <a:pt x="0" y="1089"/>
                  </a:lnTo>
                  <a:lnTo>
                    <a:pt x="1695" y="2766"/>
                  </a:lnTo>
                  <a:lnTo>
                    <a:pt x="2623" y="1838"/>
                  </a:lnTo>
                  <a:cubicBezTo>
                    <a:pt x="2855" y="1642"/>
                    <a:pt x="2855" y="1303"/>
                    <a:pt x="2641" y="1106"/>
                  </a:cubicBezTo>
                  <a:lnTo>
                    <a:pt x="1695" y="161"/>
                  </a:lnTo>
                  <a:cubicBezTo>
                    <a:pt x="1588" y="54"/>
                    <a:pt x="1454" y="0"/>
                    <a:pt x="1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342" y="1277619"/>
            <a:ext cx="715732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1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4149" y="368489"/>
            <a:ext cx="6583252" cy="60050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233" y="387166"/>
            <a:ext cx="4270659" cy="351609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981887" y="1549840"/>
            <a:ext cx="60076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81887" y="2678499"/>
            <a:ext cx="60076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81887" y="4289169"/>
            <a:ext cx="60076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81886" y="5473339"/>
            <a:ext cx="6007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Qũy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E-lip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82" y="419611"/>
            <a:ext cx="4541914" cy="1182727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7357233" y="4048621"/>
            <a:ext cx="4270660" cy="2246769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>
                <a:tab pos="1386840" algn="l"/>
              </a:tabLst>
              <a:defRPr/>
            </a:pPr>
            <a:r>
              <a:rPr kumimoji="0" lang="fr-FR" sz="280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kumimoji="0" lang="fr-FR" sz="280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80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kumimoji="0" lang="fr-FR" sz="280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kumimoji="0" lang="fr-FR" sz="280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khoa</a:t>
            </a:r>
            <a:r>
              <a:rPr kumimoji="0" lang="fr-FR" sz="280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80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kumimoji="0" lang="fr-FR" sz="280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fr-FR" sz="280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kumimoji="0" lang="fr-FR" sz="280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80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kumimoji="0" lang="fr-FR" sz="280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fr-FR" sz="280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kumimoji="0" lang="fr-FR" sz="280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80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kumimoji="0" lang="fr-FR" sz="280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fr-FR" sz="280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kumimoji="0" lang="fr-FR" sz="280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80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kumimoji="0" lang="fr-FR" sz="280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fr-FR" sz="280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kumimoji="0" lang="fr-FR" sz="280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80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kumimoji="0" lang="fr-FR" sz="280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80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kumimoji="0" lang="fr-FR" sz="280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80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kumimoji="0" lang="fr-FR" sz="280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>
                <a:tab pos="1386840" algn="l"/>
              </a:tabLst>
              <a:defRPr/>
            </a:pPr>
            <a:r>
              <a:rPr lang="fr-FR" sz="2800" baseline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98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2" grpId="0"/>
      <p:bldP spid="43" grpId="0"/>
      <p:bldP spid="44" grpId="0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4148" y="395785"/>
            <a:ext cx="11041040" cy="60050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5428" y="1474903"/>
            <a:ext cx="6940811" cy="52322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386840" algn="l"/>
              </a:tabLst>
              <a:defRPr/>
            </a:pPr>
            <a:r>
              <a:rPr lang="fr-FR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fr-FR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fr-FR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fr-FR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</a:t>
            </a:r>
            <a:r>
              <a:rPr lang="fr-FR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mệnh</a:t>
            </a:r>
            <a:r>
              <a:rPr lang="fr-FR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fr-FR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fr-FR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fr-FR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fr-FR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 rot="272825">
            <a:off x="7623711" y="1325007"/>
            <a:ext cx="3444623" cy="4531056"/>
            <a:chOff x="7391699" y="1393246"/>
            <a:chExt cx="3444623" cy="4531056"/>
          </a:xfrm>
        </p:grpSpPr>
        <p:sp>
          <p:nvSpPr>
            <p:cNvPr id="5" name="Rectangle 4"/>
            <p:cNvSpPr/>
            <p:nvPr/>
          </p:nvSpPr>
          <p:spPr>
            <a:xfrm>
              <a:off x="7533564" y="1393246"/>
              <a:ext cx="3302758" cy="4531056"/>
            </a:xfrm>
            <a:prstGeom prst="rect">
              <a:avLst/>
            </a:prstGeom>
            <a:solidFill>
              <a:schemeClr val="accent4"/>
            </a:solidFill>
            <a:ln w="762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64B3AEE-69A9-4DB2-A710-7F0354BF7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5932" y="1924048"/>
              <a:ext cx="890879" cy="88571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7618248" y="1582476"/>
              <a:ext cx="2991525" cy="400110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1386840" algn="l"/>
                </a:tabLst>
                <a:defRPr/>
              </a:pPr>
              <a:r>
                <a:rPr lang="fr-FR" sz="2000" noProof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Nhóm</a:t>
              </a:r>
              <a:r>
                <a:rPr lang="fr-FR" sz="2000" noProof="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:……....</a:t>
              </a:r>
              <a:r>
                <a:rPr lang="fr-FR" sz="2000" noProof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Lớp</a:t>
              </a:r>
              <a:r>
                <a:rPr lang="fr-FR" sz="2000" noProof="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:……….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9" name="Google Shape;1810;p66"/>
            <p:cNvSpPr/>
            <p:nvPr/>
          </p:nvSpPr>
          <p:spPr>
            <a:xfrm rot="10800000" flipV="1">
              <a:off x="7671115" y="2817195"/>
              <a:ext cx="2991525" cy="70000"/>
            </a:xfrm>
            <a:custGeom>
              <a:avLst/>
              <a:gdLst/>
              <a:ahLst/>
              <a:cxnLst/>
              <a:rect l="l" t="t" r="r" b="b"/>
              <a:pathLst>
                <a:path w="285612" h="7061" extrusionOk="0">
                  <a:moveTo>
                    <a:pt x="54672" y="1"/>
                  </a:moveTo>
                  <a:cubicBezTo>
                    <a:pt x="36503" y="1"/>
                    <a:pt x="18350" y="890"/>
                    <a:pt x="327" y="3448"/>
                  </a:cubicBezTo>
                  <a:cubicBezTo>
                    <a:pt x="1" y="3489"/>
                    <a:pt x="1217" y="5428"/>
                    <a:pt x="1866" y="5428"/>
                  </a:cubicBezTo>
                  <a:cubicBezTo>
                    <a:pt x="1885" y="5428"/>
                    <a:pt x="1905" y="5426"/>
                    <a:pt x="1923" y="5423"/>
                  </a:cubicBezTo>
                  <a:cubicBezTo>
                    <a:pt x="19891" y="2898"/>
                    <a:pt x="37970" y="2014"/>
                    <a:pt x="56077" y="2014"/>
                  </a:cubicBezTo>
                  <a:cubicBezTo>
                    <a:pt x="74717" y="2014"/>
                    <a:pt x="93385" y="2950"/>
                    <a:pt x="111989" y="3995"/>
                  </a:cubicBezTo>
                  <a:cubicBezTo>
                    <a:pt x="130431" y="5045"/>
                    <a:pt x="148873" y="6095"/>
                    <a:pt x="167316" y="6641"/>
                  </a:cubicBezTo>
                  <a:cubicBezTo>
                    <a:pt x="177708" y="6923"/>
                    <a:pt x="188088" y="7060"/>
                    <a:pt x="198468" y="7060"/>
                  </a:cubicBezTo>
                  <a:cubicBezTo>
                    <a:pt x="206635" y="7060"/>
                    <a:pt x="214803" y="6975"/>
                    <a:pt x="222978" y="6809"/>
                  </a:cubicBezTo>
                  <a:cubicBezTo>
                    <a:pt x="243773" y="6347"/>
                    <a:pt x="264568" y="5339"/>
                    <a:pt x="285321" y="3742"/>
                  </a:cubicBezTo>
                  <a:cubicBezTo>
                    <a:pt x="285612" y="3742"/>
                    <a:pt x="284421" y="1726"/>
                    <a:pt x="283745" y="1726"/>
                  </a:cubicBezTo>
                  <a:cubicBezTo>
                    <a:pt x="283738" y="1726"/>
                    <a:pt x="283731" y="1726"/>
                    <a:pt x="283724" y="1726"/>
                  </a:cubicBezTo>
                  <a:cubicBezTo>
                    <a:pt x="254777" y="3930"/>
                    <a:pt x="225753" y="5052"/>
                    <a:pt x="196692" y="5052"/>
                  </a:cubicBezTo>
                  <a:cubicBezTo>
                    <a:pt x="188639" y="5052"/>
                    <a:pt x="180583" y="4966"/>
                    <a:pt x="172525" y="4793"/>
                  </a:cubicBezTo>
                  <a:cubicBezTo>
                    <a:pt x="135598" y="3995"/>
                    <a:pt x="98798" y="550"/>
                    <a:pt x="61913" y="46"/>
                  </a:cubicBezTo>
                  <a:cubicBezTo>
                    <a:pt x="59499" y="16"/>
                    <a:pt x="57085" y="1"/>
                    <a:pt x="54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GB">
                  <a:solidFill>
                    <a:prstClr val="black"/>
                  </a:solidFill>
                </a:rPr>
                <a:t> </a:t>
              </a: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671115" y="2981447"/>
              <a:ext cx="1527476" cy="78483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cụm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mệnh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671115" y="3904777"/>
              <a:ext cx="1527476" cy="553998"/>
            </a:xfrm>
            <a:prstGeom prst="rect">
              <a:avLst/>
            </a:prstGeom>
            <a:solidFill>
              <a:srgbClr val="D7E4BD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Tầm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671116" y="4581885"/>
              <a:ext cx="1527475" cy="1169551"/>
            </a:xfrm>
            <a:prstGeom prst="rect">
              <a:avLst/>
            </a:prstGeom>
            <a:solidFill>
              <a:srgbClr val="DBEEF4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(a)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mối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nhan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endPara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1699" y="1962520"/>
              <a:ext cx="2450804" cy="963251"/>
            </a:xfrm>
            <a:prstGeom prst="rect">
              <a:avLst/>
            </a:prstGeom>
          </p:spPr>
        </p:pic>
        <p:sp>
          <p:nvSpPr>
            <p:cNvPr id="14" name="Rounded Rectangle 13"/>
            <p:cNvSpPr/>
            <p:nvPr/>
          </p:nvSpPr>
          <p:spPr>
            <a:xfrm>
              <a:off x="9274251" y="2981447"/>
              <a:ext cx="1388389" cy="78483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..................................................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9323262" y="3916612"/>
              <a:ext cx="1388389" cy="542163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rgbClr val="D7E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..................................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9323261" y="4548298"/>
              <a:ext cx="1388389" cy="1203138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rgbClr val="DBEE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............................................................;.......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668321" y="2458033"/>
            <a:ext cx="46060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629" y="497466"/>
            <a:ext cx="537713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5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263642"/>
              </p:ext>
            </p:extLst>
          </p:nvPr>
        </p:nvGraphicFramePr>
        <p:xfrm>
          <a:off x="535859" y="753212"/>
          <a:ext cx="11217270" cy="54254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26507">
                  <a:extLst>
                    <a:ext uri="{9D8B030D-6E8A-4147-A177-3AD203B41FA5}">
                      <a16:colId xmlns:a16="http://schemas.microsoft.com/office/drawing/2014/main" val="186703983"/>
                    </a:ext>
                  </a:extLst>
                </a:gridCol>
                <a:gridCol w="6790763">
                  <a:extLst>
                    <a:ext uri="{9D8B030D-6E8A-4147-A177-3AD203B41FA5}">
                      <a16:colId xmlns:a16="http://schemas.microsoft.com/office/drawing/2014/main" val="448474467"/>
                    </a:ext>
                  </a:extLst>
                </a:gridCol>
              </a:tblGrid>
              <a:tr h="1108904">
                <a:tc>
                  <a:txBody>
                    <a:bodyPr/>
                    <a:lstStyle/>
                    <a:p>
                      <a:r>
                        <a:rPr lang="en-US" sz="2800" b="1" i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8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8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28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28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28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8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</a:t>
                      </a:r>
                      <a:r>
                        <a:rPr lang="en-US" sz="28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28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8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1254141"/>
                  </a:ext>
                </a:extLst>
              </a:tr>
              <a:tr h="2743200">
                <a:tc>
                  <a:txBody>
                    <a:bodyPr/>
                    <a:lstStyle/>
                    <a:p>
                      <a:r>
                        <a:rPr lang="en-US" sz="2800" b="1" i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Tầm</a:t>
                      </a:r>
                      <a:r>
                        <a:rPr lang="en-US" sz="28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8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468473"/>
                  </a:ext>
                </a:extLst>
              </a:tr>
              <a:tr h="1573306">
                <a:tc>
                  <a:txBody>
                    <a:bodyPr/>
                    <a:lstStyle/>
                    <a:p>
                      <a:r>
                        <a:rPr lang="en-US" sz="2800" b="1" i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8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(a) </a:t>
                      </a:r>
                      <a:r>
                        <a:rPr lang="en-US" sz="28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28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</a:t>
                      </a:r>
                      <a:r>
                        <a:rPr lang="en-US" sz="28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i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8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396435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083388" y="793553"/>
            <a:ext cx="65083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83388" y="1906158"/>
            <a:ext cx="66697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¾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83387" y="4587515"/>
            <a:ext cx="65083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4B3AEE-69A9-4DB2-A710-7F0354BF7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48" y="2735882"/>
            <a:ext cx="1684991" cy="167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8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616878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4776" y="336176"/>
            <a:ext cx="11463130" cy="6158755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454714" y="656374"/>
            <a:ext cx="7044016" cy="713523"/>
            <a:chOff x="383166" y="1481172"/>
            <a:chExt cx="5364330" cy="944640"/>
          </a:xfrm>
          <a:solidFill>
            <a:srgbClr val="68C49A"/>
          </a:solidFill>
        </p:grpSpPr>
        <p:sp>
          <p:nvSpPr>
            <p:cNvPr id="38" name="Rounded Rectangle 37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lvl="0" algn="ctr">
                <a:tabLst>
                  <a:tab pos="1386840" algn="l"/>
                </a:tabLst>
                <a:defRPr/>
              </a:pPr>
              <a:r>
                <a:rPr lang="fr-FR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b. </a:t>
              </a:r>
              <a:r>
                <a:rPr lang="fr-FR" sz="32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Trái</a:t>
              </a:r>
              <a:r>
                <a:rPr lang="fr-FR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Đất</a:t>
              </a:r>
              <a:r>
                <a:rPr lang="fr-FR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- </a:t>
              </a:r>
              <a:r>
                <a:rPr lang="fr-FR" sz="32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nơi</a:t>
              </a:r>
              <a:r>
                <a:rPr lang="fr-FR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cư</a:t>
              </a:r>
              <a:r>
                <a:rPr lang="fr-FR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ngụ</a:t>
              </a:r>
              <a:r>
                <a:rPr lang="fr-FR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fr-FR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muôn</a:t>
              </a:r>
              <a:r>
                <a:rPr lang="fr-FR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loài</a:t>
              </a:r>
              <a:endPara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cxnSp>
        <p:nvCxnSpPr>
          <p:cNvPr id="40" name="Straight Connector 39"/>
          <p:cNvCxnSpPr/>
          <p:nvPr/>
        </p:nvCxnSpPr>
        <p:spPr>
          <a:xfrm>
            <a:off x="5691251" y="2430360"/>
            <a:ext cx="0" cy="2699282"/>
          </a:xfrm>
          <a:prstGeom prst="line">
            <a:avLst/>
          </a:prstGeom>
          <a:ln w="38100">
            <a:solidFill>
              <a:srgbClr val="68C49A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3545394" y="1482313"/>
            <a:ext cx="5114670" cy="584775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386840" algn="l"/>
              </a:tabLst>
              <a:defRPr/>
            </a:pPr>
            <a:r>
              <a:rPr lang="fr-FR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fr-FR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fr-FR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muôn</a:t>
            </a:r>
            <a:r>
              <a:rPr lang="fr-FR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fr-FR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fr-FR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742490" y="2447801"/>
            <a:ext cx="58351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17099" y="2447801"/>
            <a:ext cx="46138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93" b="89855" l="10000" r="97667">
                        <a14:foregroundMark x1="92333" y1="21900" x2="94167" y2="30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99" y="3481522"/>
            <a:ext cx="3448209" cy="1784448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837589" y="5369175"/>
            <a:ext cx="10278263" cy="95410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>
                <a:tab pos="1386840" algn="l"/>
              </a:tabLst>
              <a:defRPr/>
            </a:pPr>
            <a:r>
              <a:rPr lang="fr-FR" sz="2800" b="1" i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fr-FR" sz="2800" b="1" i="1" noProof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fr-FR" sz="2800" b="1" i="1" noProof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fr-FR" sz="2800" b="1" i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fr-FR" sz="2800" b="1" i="1" noProof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fr-FR" sz="2800" b="1" i="1" noProof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800" b="1" i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fr-FR" sz="2800" b="1" i="1" noProof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fr-FR" sz="2800" b="1" i="1" noProof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fr-FR" sz="2800" b="1" i="1" noProof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fr-FR" sz="2800" b="1" i="1" noProof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endParaRPr lang="fr-FR" sz="2800" b="1" i="1" noProof="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>
                <a:tab pos="1386840" algn="l"/>
              </a:tabLst>
              <a:defRPr/>
            </a:pPr>
            <a:r>
              <a:rPr kumimoji="0" lang="fr-FR" sz="2800" b="1" i="1" u="none" strike="noStrike" kern="1200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Muôn</a:t>
            </a:r>
            <a:r>
              <a:rPr kumimoji="0" lang="fr-FR" sz="2800" b="1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loài</a:t>
            </a:r>
            <a:r>
              <a:rPr kumimoji="0" lang="fr-FR" sz="2800" b="1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cư</a:t>
            </a:r>
            <a:r>
              <a:rPr kumimoji="0" lang="fr-FR" sz="2800" b="1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ngụ</a:t>
            </a:r>
            <a:r>
              <a:rPr kumimoji="0" lang="fr-FR" sz="2800" b="1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trên</a:t>
            </a:r>
            <a:r>
              <a:rPr kumimoji="0" lang="fr-FR" sz="2800" b="1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</a:t>
            </a:r>
            <a:r>
              <a:rPr kumimoji="0" lang="fr-FR" sz="2800" b="1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Đất</a:t>
            </a:r>
            <a:r>
              <a:rPr kumimoji="0" lang="fr-FR" sz="2800" b="1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thật</a:t>
            </a:r>
            <a:r>
              <a:rPr kumimoji="0" lang="fr-FR" sz="2800" b="1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kì</a:t>
            </a:r>
            <a:r>
              <a:rPr kumimoji="0" lang="fr-FR" sz="2800" b="1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diệu</a:t>
            </a:r>
            <a:r>
              <a:rPr kumimoji="0" lang="fr-FR" sz="2800" b="1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fr-FR" sz="2800" b="1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phong</a:t>
            </a:r>
            <a:r>
              <a:rPr kumimoji="0" lang="fr-FR" sz="2800" b="1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phú</a:t>
            </a:r>
            <a:r>
              <a:rPr kumimoji="0" lang="fr-FR" sz="2800" b="1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fr-FR" sz="2800" b="1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đa</a:t>
            </a:r>
            <a:r>
              <a:rPr kumimoji="0" lang="fr-FR" sz="2800" b="1" i="1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dạng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01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3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3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7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4148" y="395785"/>
            <a:ext cx="11041040" cy="60050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26989" y="1529724"/>
            <a:ext cx="4148380" cy="52322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c. Con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trên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Đất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40" y="2304882"/>
            <a:ext cx="10060656" cy="38439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29" y="497466"/>
            <a:ext cx="537713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7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616878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5480" y="865447"/>
            <a:ext cx="4148380" cy="52322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tabLst>
                <a:tab pos="1386840" algn="l"/>
              </a:tabLst>
              <a:defRPr/>
            </a:pPr>
            <a:r>
              <a:rPr lang="fr-FR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Con </a:t>
            </a:r>
            <a:r>
              <a:rPr lang="fr-FR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fr-FR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fr-FR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fr-FR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4147" y="1940216"/>
            <a:ext cx="5098844" cy="44935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Con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lao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cải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thiện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endParaRPr lang="en-US" sz="2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26593" y="1975687"/>
            <a:ext cx="5047733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7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Con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hưởng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xấu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quá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trình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tồn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tại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phát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triển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trên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endParaRPr lang="en-US" sz="2700" i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27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7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27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7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đang</a:t>
            </a:r>
            <a:r>
              <a:rPr lang="en-US" sz="27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bị</a:t>
            </a:r>
            <a:r>
              <a:rPr lang="en-US" sz="27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27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hưởng</a:t>
            </a:r>
            <a:r>
              <a:rPr lang="en-US" sz="27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bởi</a:t>
            </a:r>
            <a:r>
              <a:rPr lang="en-US" sz="27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7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khai</a:t>
            </a:r>
            <a:r>
              <a:rPr lang="en-US" sz="27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thác</a:t>
            </a:r>
            <a:r>
              <a:rPr lang="en-US" sz="27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7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7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endParaRPr lang="en-US" sz="27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hevron 15"/>
          <p:cNvSpPr/>
          <p:nvPr/>
        </p:nvSpPr>
        <p:spPr>
          <a:xfrm>
            <a:off x="5811140" y="3455894"/>
            <a:ext cx="537882" cy="812190"/>
          </a:xfrm>
          <a:prstGeom prst="chevron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hevron 16"/>
          <p:cNvSpPr/>
          <p:nvPr/>
        </p:nvSpPr>
        <p:spPr>
          <a:xfrm rot="10800000">
            <a:off x="6336629" y="3455894"/>
            <a:ext cx="537882" cy="812190"/>
          </a:xfrm>
          <a:prstGeom prst="chevron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813" y="185498"/>
            <a:ext cx="1663807" cy="15692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8674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8362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621" y="0"/>
            <a:ext cx="660837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7870" y="2303930"/>
            <a:ext cx="11463130" cy="1094814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0738" y="2492338"/>
            <a:ext cx="10891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CẢI TẠO THIÊN NHIÊN</a:t>
            </a:r>
          </a:p>
        </p:txBody>
      </p:sp>
    </p:spTree>
    <p:extLst>
      <p:ext uri="{BB962C8B-B14F-4D97-AF65-F5344CB8AC3E}">
        <p14:creationId xmlns:p14="http://schemas.microsoft.com/office/powerpoint/2010/main" val="137270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3899" y="245660"/>
            <a:ext cx="11546006" cy="6346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5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177" y="1242626"/>
            <a:ext cx="10144097" cy="58610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776051" y="1580373"/>
            <a:ext cx="3152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nl-NL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-Hồ Thanh Trang-</a:t>
            </a:r>
            <a:endParaRPr lang="en-US" sz="27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827" y="-249667"/>
            <a:ext cx="1141879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31659" cy="33987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658" y="0"/>
            <a:ext cx="7660341" cy="4505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3057525"/>
            <a:ext cx="6286500" cy="3800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5650"/>
            <a:ext cx="5905500" cy="35623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7870" y="2303930"/>
            <a:ext cx="11463130" cy="1094814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0738" y="2492338"/>
            <a:ext cx="112328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 THÁC THIÊN NHIÊN QUÁ MỨC</a:t>
            </a:r>
          </a:p>
        </p:txBody>
      </p:sp>
    </p:spTree>
    <p:extLst>
      <p:ext uri="{BB962C8B-B14F-4D97-AF65-F5344CB8AC3E}">
        <p14:creationId xmlns:p14="http://schemas.microsoft.com/office/powerpoint/2010/main" val="174268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539736" y="343891"/>
            <a:ext cx="6808042" cy="15421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t="2244"/>
          <a:stretch/>
        </p:blipFill>
        <p:spPr>
          <a:xfrm>
            <a:off x="1255594" y="2246766"/>
            <a:ext cx="4367284" cy="2707371"/>
          </a:xfrm>
          <a:prstGeom prst="rect">
            <a:avLst/>
          </a:prstGeom>
        </p:spPr>
      </p:pic>
      <p:pic>
        <p:nvPicPr>
          <p:cNvPr id="22" name="Google Shape;499;p19"/>
          <p:cNvPicPr preferRelativeResize="0"/>
          <p:nvPr/>
        </p:nvPicPr>
        <p:blipFill rotWithShape="1">
          <a:blip r:embed="rId5">
            <a:alphaModFix/>
            <a:biLevel thresh="25000"/>
          </a:blip>
          <a:srcRect/>
          <a:stretch/>
        </p:blipFill>
        <p:spPr>
          <a:xfrm>
            <a:off x="5938292" y="-421106"/>
            <a:ext cx="5377278" cy="818865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22"/>
          <p:cNvSpPr/>
          <p:nvPr/>
        </p:nvSpPr>
        <p:spPr>
          <a:xfrm>
            <a:off x="6317119" y="1842448"/>
            <a:ext cx="5162224" cy="370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  <a:buFont typeface="Calibri"/>
              <a:buChar char="-"/>
            </a:pP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9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SzPts val="2800"/>
              <a:buFont typeface="Calibri"/>
              <a:buChar char="-"/>
            </a:pP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US" sz="29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SzPts val="2800"/>
              <a:buFont typeface="Calibri"/>
              <a:buChar char="-"/>
            </a:pP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….)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9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17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321793"/>
              </p:ext>
            </p:extLst>
          </p:nvPr>
        </p:nvGraphicFramePr>
        <p:xfrm>
          <a:off x="301403" y="212161"/>
          <a:ext cx="11585796" cy="65113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65279">
                  <a:extLst>
                    <a:ext uri="{9D8B030D-6E8A-4147-A177-3AD203B41FA5}">
                      <a16:colId xmlns:a16="http://schemas.microsoft.com/office/drawing/2014/main" val="4232563886"/>
                    </a:ext>
                  </a:extLst>
                </a:gridCol>
                <a:gridCol w="3267636">
                  <a:extLst>
                    <a:ext uri="{9D8B030D-6E8A-4147-A177-3AD203B41FA5}">
                      <a16:colId xmlns:a16="http://schemas.microsoft.com/office/drawing/2014/main" val="3548398305"/>
                    </a:ext>
                  </a:extLst>
                </a:gridCol>
                <a:gridCol w="6252881">
                  <a:extLst>
                    <a:ext uri="{9D8B030D-6E8A-4147-A177-3AD203B41FA5}">
                      <a16:colId xmlns:a16="http://schemas.microsoft.com/office/drawing/2014/main" val="3118342668"/>
                    </a:ext>
                  </a:extLst>
                </a:gridCol>
              </a:tblGrid>
              <a:tr h="102496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280981"/>
                  </a:ext>
                </a:extLst>
              </a:tr>
              <a:tr h="1438836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586019"/>
                  </a:ext>
                </a:extLst>
              </a:tr>
              <a:tr h="618564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3376080"/>
                  </a:ext>
                </a:extLst>
              </a:tr>
              <a:tr h="753036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259357"/>
                  </a:ext>
                </a:extLst>
              </a:tr>
              <a:tr h="2675964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148039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433916" y="1232775"/>
            <a:ext cx="3119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06033" y="1232775"/>
            <a:ext cx="59929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nhức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nhối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3916" y="2695927"/>
            <a:ext cx="3119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06033" y="2725347"/>
            <a:ext cx="5992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7717" y="3422720"/>
            <a:ext cx="3272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06033" y="3365956"/>
            <a:ext cx="5992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98054" y="4426793"/>
            <a:ext cx="31197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06033" y="4112712"/>
            <a:ext cx="59929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zôn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39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55" y="1883390"/>
            <a:ext cx="11229163" cy="46265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5969" y="651158"/>
            <a:ext cx="1093493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Con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chịu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hậu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nặng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nề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46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4149" y="368489"/>
            <a:ext cx="8319162" cy="60050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539736" y="343891"/>
            <a:ext cx="6808042" cy="15421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6613" y1="89556" x2="66667" y2="89556"/>
                        <a14:foregroundMark x1="9140" y1="79778" x2="28763" y2="91333"/>
                        <a14:foregroundMark x1="83333" y1="86000" x2="76613" y2="90000"/>
                        <a14:foregroundMark x1="76613" y1="90000" x2="76613" y2="90000"/>
                        <a14:foregroundMark x1="50538" y1="53333" x2="50538" y2="66000"/>
                        <a14:foregroundMark x1="49731" y1="7778" x2="49731" y2="7778"/>
                        <a14:foregroundMark x1="53495" y1="7111" x2="67204" y2="7111"/>
                        <a14:foregroundMark x1="42473" y1="14222" x2="54839" y2="11333"/>
                        <a14:foregroundMark x1="90591" y1="85333" x2="83871" y2="90667"/>
                        <a14:foregroundMark x1="83871" y1="90667" x2="83871" y2="90667"/>
                        <a14:foregroundMark x1="90591" y1="84667" x2="90591" y2="84667"/>
                        <a14:foregroundMark x1="7527" y1="90667" x2="27151" y2="92000"/>
                        <a14:foregroundMark x1="42473" y1="66667" x2="62903" y2="6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943" y="493605"/>
            <a:ext cx="2523586" cy="30527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8" b="92656" l="10625" r="96719">
                        <a14:foregroundMark x1="50313" y1="5156" x2="50313" y2="5156"/>
                        <a14:foregroundMark x1="46406" y1="4688" x2="46406" y2="4688"/>
                        <a14:foregroundMark x1="76875" y1="5625" x2="76875" y2="5625"/>
                        <a14:foregroundMark x1="87344" y1="28594" x2="87344" y2="28594"/>
                        <a14:foregroundMark x1="83594" y1="20156" x2="83594" y2="20156"/>
                        <a14:foregroundMark x1="63438" y1="11094" x2="63438" y2="11094"/>
                        <a14:foregroundMark x1="61875" y1="3906" x2="61875" y2="3906"/>
                        <a14:foregroundMark x1="67969" y1="20625" x2="67969" y2="20625"/>
                        <a14:foregroundMark x1="40156" y1="2656" x2="40156" y2="2656"/>
                        <a14:foregroundMark x1="34688" y1="10000" x2="34688" y2="10000"/>
                        <a14:foregroundMark x1="30938" y1="16875" x2="30938" y2="16875"/>
                        <a14:foregroundMark x1="36250" y1="14219" x2="36250" y2="14219"/>
                        <a14:foregroundMark x1="25938" y1="13750" x2="25938" y2="13750"/>
                        <a14:foregroundMark x1="25000" y1="20313" x2="25000" y2="20313"/>
                        <a14:foregroundMark x1="23594" y1="25000" x2="23594" y2="25000"/>
                        <a14:foregroundMark x1="30781" y1="28281" x2="30781" y2="28281"/>
                        <a14:foregroundMark x1="27656" y1="25625" x2="27656" y2="25625"/>
                        <a14:foregroundMark x1="19844" y1="40625" x2="19844" y2="40625"/>
                        <a14:foregroundMark x1="17656" y1="40000" x2="26094" y2="42656"/>
                        <a14:foregroundMark x1="71250" y1="30938" x2="64688" y2="34063"/>
                        <a14:foregroundMark x1="81875" y1="36719" x2="71563" y2="39375"/>
                        <a14:foregroundMark x1="73125" y1="33438" x2="74844" y2="36406"/>
                        <a14:foregroundMark x1="62344" y1="28125" x2="68281" y2="30312"/>
                        <a14:foregroundMark x1="70938" y1="33906" x2="73594" y2="37344"/>
                        <a14:foregroundMark x1="28750" y1="33594" x2="20781" y2="36406"/>
                        <a14:foregroundMark x1="49531" y1="53750" x2="58750" y2="59688"/>
                        <a14:foregroundMark x1="61094" y1="54063" x2="37969" y2="55625"/>
                        <a14:foregroundMark x1="48438" y1="57188" x2="35781" y2="58125"/>
                        <a14:foregroundMark x1="38438" y1="57500" x2="42188" y2="61563"/>
                        <a14:foregroundMark x1="74219" y1="4531" x2="76875" y2="9063"/>
                        <a14:foregroundMark x1="81094" y1="16875" x2="85000" y2="16875"/>
                        <a14:foregroundMark x1="92969" y1="31563" x2="92969" y2="31563"/>
                        <a14:foregroundMark x1="90000" y1="26719" x2="89219" y2="30938"/>
                        <a14:foregroundMark x1="71250" y1="4219" x2="73750" y2="8750"/>
                        <a14:foregroundMark x1="49844" y1="3125" x2="55000" y2="4219"/>
                        <a14:foregroundMark x1="61875" y1="9531" x2="65781" y2="10469"/>
                        <a14:foregroundMark x1="60000" y1="16563" x2="61875" y2="19219"/>
                        <a14:foregroundMark x1="37500" y1="3438" x2="39531" y2="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943" y="3612360"/>
            <a:ext cx="2695114" cy="26951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16007" y="1687501"/>
            <a:ext cx="7413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tồn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bao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giờ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41296" y="2310855"/>
            <a:ext cx="69885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“chia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41296" y="4373167"/>
            <a:ext cx="6988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54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8" name="Google Shape;228;p20"/>
          <p:cNvCxnSpPr/>
          <p:nvPr/>
        </p:nvCxnSpPr>
        <p:spPr>
          <a:xfrm>
            <a:off x="3490451" y="5506064"/>
            <a:ext cx="2074606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29" name="Google Shape;229;p20"/>
          <p:cNvGrpSpPr/>
          <p:nvPr/>
        </p:nvGrpSpPr>
        <p:grpSpPr>
          <a:xfrm>
            <a:off x="5696680" y="4775417"/>
            <a:ext cx="720009" cy="714060"/>
            <a:chOff x="3171000" y="4021950"/>
            <a:chExt cx="268100" cy="265875"/>
          </a:xfrm>
        </p:grpSpPr>
        <p:sp>
          <p:nvSpPr>
            <p:cNvPr id="230" name="Google Shape;230;p20"/>
            <p:cNvSpPr/>
            <p:nvPr/>
          </p:nvSpPr>
          <p:spPr>
            <a:xfrm>
              <a:off x="3171000" y="4058525"/>
              <a:ext cx="230200" cy="229300"/>
            </a:xfrm>
            <a:custGeom>
              <a:avLst/>
              <a:gdLst/>
              <a:ahLst/>
              <a:cxnLst/>
              <a:rect l="l" t="t" r="r" b="b"/>
              <a:pathLst>
                <a:path w="9208" h="9172" extrusionOk="0">
                  <a:moveTo>
                    <a:pt x="1782" y="6720"/>
                  </a:moveTo>
                  <a:cubicBezTo>
                    <a:pt x="1957" y="6720"/>
                    <a:pt x="2130" y="6787"/>
                    <a:pt x="2266" y="6923"/>
                  </a:cubicBezTo>
                  <a:cubicBezTo>
                    <a:pt x="2534" y="7191"/>
                    <a:pt x="2534" y="7619"/>
                    <a:pt x="2266" y="7869"/>
                  </a:cubicBezTo>
                  <a:lnTo>
                    <a:pt x="1142" y="8244"/>
                  </a:lnTo>
                  <a:lnTo>
                    <a:pt x="928" y="8047"/>
                  </a:lnTo>
                  <a:lnTo>
                    <a:pt x="1303" y="6905"/>
                  </a:lnTo>
                  <a:cubicBezTo>
                    <a:pt x="1443" y="6783"/>
                    <a:pt x="1614" y="6720"/>
                    <a:pt x="1782" y="6720"/>
                  </a:cubicBezTo>
                  <a:close/>
                  <a:moveTo>
                    <a:pt x="7494" y="0"/>
                  </a:moveTo>
                  <a:lnTo>
                    <a:pt x="839" y="6656"/>
                  </a:lnTo>
                  <a:lnTo>
                    <a:pt x="0" y="9171"/>
                  </a:lnTo>
                  <a:lnTo>
                    <a:pt x="2552" y="8333"/>
                  </a:lnTo>
                  <a:lnTo>
                    <a:pt x="9207" y="1695"/>
                  </a:lnTo>
                  <a:lnTo>
                    <a:pt x="74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20"/>
            <p:cNvSpPr/>
            <p:nvPr/>
          </p:nvSpPr>
          <p:spPr>
            <a:xfrm>
              <a:off x="3367725" y="4021950"/>
              <a:ext cx="71375" cy="69150"/>
            </a:xfrm>
            <a:custGeom>
              <a:avLst/>
              <a:gdLst/>
              <a:ahLst/>
              <a:cxnLst/>
              <a:rect l="l" t="t" r="r" b="b"/>
              <a:pathLst>
                <a:path w="2855" h="2766" extrusionOk="0">
                  <a:moveTo>
                    <a:pt x="1320" y="0"/>
                  </a:moveTo>
                  <a:cubicBezTo>
                    <a:pt x="1187" y="0"/>
                    <a:pt x="1053" y="54"/>
                    <a:pt x="946" y="161"/>
                  </a:cubicBezTo>
                  <a:lnTo>
                    <a:pt x="0" y="1089"/>
                  </a:lnTo>
                  <a:lnTo>
                    <a:pt x="1695" y="2766"/>
                  </a:lnTo>
                  <a:lnTo>
                    <a:pt x="2623" y="1838"/>
                  </a:lnTo>
                  <a:cubicBezTo>
                    <a:pt x="2855" y="1642"/>
                    <a:pt x="2855" y="1303"/>
                    <a:pt x="2641" y="1106"/>
                  </a:cubicBezTo>
                  <a:lnTo>
                    <a:pt x="1695" y="161"/>
                  </a:lnTo>
                  <a:cubicBezTo>
                    <a:pt x="1588" y="54"/>
                    <a:pt x="1454" y="0"/>
                    <a:pt x="1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506" y="1981908"/>
            <a:ext cx="650499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6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499;p19"/>
          <p:cNvPicPr preferRelativeResize="0"/>
          <p:nvPr/>
        </p:nvPicPr>
        <p:blipFill rotWithShape="1">
          <a:blip r:embed="rId3">
            <a:alphaModFix/>
            <a:biLevel thresh="25000"/>
          </a:blip>
          <a:srcRect/>
          <a:stretch/>
        </p:blipFill>
        <p:spPr>
          <a:xfrm>
            <a:off x="5938292" y="-421106"/>
            <a:ext cx="5377278" cy="8188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40" y="0"/>
            <a:ext cx="6504996" cy="2566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180" y="2786177"/>
            <a:ext cx="4389500" cy="17740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8" b="92656" l="10625" r="96719">
                        <a14:foregroundMark x1="50313" y1="5156" x2="50313" y2="5156"/>
                        <a14:foregroundMark x1="46406" y1="4688" x2="46406" y2="4688"/>
                        <a14:foregroundMark x1="76875" y1="5625" x2="76875" y2="5625"/>
                        <a14:foregroundMark x1="87344" y1="28594" x2="87344" y2="28594"/>
                        <a14:foregroundMark x1="83594" y1="20156" x2="83594" y2="20156"/>
                        <a14:foregroundMark x1="63438" y1="11094" x2="63438" y2="11094"/>
                        <a14:foregroundMark x1="61875" y1="3906" x2="61875" y2="3906"/>
                        <a14:foregroundMark x1="67969" y1="20625" x2="67969" y2="20625"/>
                        <a14:foregroundMark x1="40156" y1="2656" x2="40156" y2="2656"/>
                        <a14:foregroundMark x1="34688" y1="10000" x2="34688" y2="10000"/>
                        <a14:foregroundMark x1="30938" y1="16875" x2="30938" y2="16875"/>
                        <a14:foregroundMark x1="36250" y1="14219" x2="36250" y2="14219"/>
                        <a14:foregroundMark x1="25938" y1="13750" x2="25938" y2="13750"/>
                        <a14:foregroundMark x1="25000" y1="20313" x2="25000" y2="20313"/>
                        <a14:foregroundMark x1="23594" y1="25000" x2="23594" y2="25000"/>
                        <a14:foregroundMark x1="30781" y1="28281" x2="30781" y2="28281"/>
                        <a14:foregroundMark x1="27656" y1="25625" x2="27656" y2="25625"/>
                        <a14:foregroundMark x1="19844" y1="40625" x2="19844" y2="40625"/>
                        <a14:foregroundMark x1="17656" y1="40000" x2="26094" y2="42656"/>
                        <a14:foregroundMark x1="71250" y1="30938" x2="64688" y2="34063"/>
                        <a14:foregroundMark x1="81875" y1="36719" x2="71563" y2="39375"/>
                        <a14:foregroundMark x1="73125" y1="33438" x2="74844" y2="36406"/>
                        <a14:foregroundMark x1="62344" y1="28125" x2="68281" y2="30312"/>
                        <a14:foregroundMark x1="70938" y1="33906" x2="73594" y2="37344"/>
                        <a14:foregroundMark x1="28750" y1="33594" x2="20781" y2="36406"/>
                        <a14:foregroundMark x1="49531" y1="53750" x2="58750" y2="59688"/>
                        <a14:foregroundMark x1="61094" y1="54063" x2="37969" y2="55625"/>
                        <a14:foregroundMark x1="48438" y1="57188" x2="35781" y2="58125"/>
                        <a14:foregroundMark x1="38438" y1="57500" x2="42188" y2="61563"/>
                        <a14:foregroundMark x1="74219" y1="4531" x2="76875" y2="9063"/>
                        <a14:foregroundMark x1="81094" y1="16875" x2="85000" y2="16875"/>
                        <a14:foregroundMark x1="92969" y1="31563" x2="92969" y2="31563"/>
                        <a14:foregroundMark x1="90000" y1="26719" x2="89219" y2="30938"/>
                        <a14:foregroundMark x1="71250" y1="4219" x2="73750" y2="8750"/>
                        <a14:foregroundMark x1="49844" y1="3125" x2="55000" y2="4219"/>
                        <a14:foregroundMark x1="61875" y1="9531" x2="65781" y2="10469"/>
                        <a14:foregroundMark x1="60000" y1="16563" x2="61875" y2="19219"/>
                        <a14:foregroundMark x1="37500" y1="3438" x2="39531" y2="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812" y="5003375"/>
            <a:ext cx="1596734" cy="15967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41409" y="1873197"/>
            <a:ext cx="4958687" cy="4194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1066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  <a:defRPr/>
            </a:pP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  <a:p>
            <a:pPr marL="342900" indent="-342900" algn="just" defTabSz="1066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  <a:defRPr/>
            </a:pP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8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1066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28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31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499;p19"/>
          <p:cNvPicPr preferRelativeResize="0"/>
          <p:nvPr/>
        </p:nvPicPr>
        <p:blipFill rotWithShape="1">
          <a:blip r:embed="rId3">
            <a:alphaModFix/>
            <a:biLevel thresh="25000"/>
          </a:blip>
          <a:srcRect/>
          <a:stretch/>
        </p:blipFill>
        <p:spPr>
          <a:xfrm>
            <a:off x="5938292" y="-421106"/>
            <a:ext cx="5377278" cy="8188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40" y="0"/>
            <a:ext cx="6504996" cy="2566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8" b="92656" l="10625" r="96719">
                        <a14:foregroundMark x1="50313" y1="5156" x2="50313" y2="5156"/>
                        <a14:foregroundMark x1="46406" y1="4688" x2="46406" y2="4688"/>
                        <a14:foregroundMark x1="76875" y1="5625" x2="76875" y2="5625"/>
                        <a14:foregroundMark x1="87344" y1="28594" x2="87344" y2="28594"/>
                        <a14:foregroundMark x1="83594" y1="20156" x2="83594" y2="20156"/>
                        <a14:foregroundMark x1="63438" y1="11094" x2="63438" y2="11094"/>
                        <a14:foregroundMark x1="61875" y1="3906" x2="61875" y2="3906"/>
                        <a14:foregroundMark x1="67969" y1="20625" x2="67969" y2="20625"/>
                        <a14:foregroundMark x1="40156" y1="2656" x2="40156" y2="2656"/>
                        <a14:foregroundMark x1="34688" y1="10000" x2="34688" y2="10000"/>
                        <a14:foregroundMark x1="30938" y1="16875" x2="30938" y2="16875"/>
                        <a14:foregroundMark x1="36250" y1="14219" x2="36250" y2="14219"/>
                        <a14:foregroundMark x1="25938" y1="13750" x2="25938" y2="13750"/>
                        <a14:foregroundMark x1="25000" y1="20313" x2="25000" y2="20313"/>
                        <a14:foregroundMark x1="23594" y1="25000" x2="23594" y2="25000"/>
                        <a14:foregroundMark x1="30781" y1="28281" x2="30781" y2="28281"/>
                        <a14:foregroundMark x1="27656" y1="25625" x2="27656" y2="25625"/>
                        <a14:foregroundMark x1="19844" y1="40625" x2="19844" y2="40625"/>
                        <a14:foregroundMark x1="17656" y1="40000" x2="26094" y2="42656"/>
                        <a14:foregroundMark x1="71250" y1="30938" x2="64688" y2="34063"/>
                        <a14:foregroundMark x1="81875" y1="36719" x2="71563" y2="39375"/>
                        <a14:foregroundMark x1="73125" y1="33438" x2="74844" y2="36406"/>
                        <a14:foregroundMark x1="62344" y1="28125" x2="68281" y2="30312"/>
                        <a14:foregroundMark x1="70938" y1="33906" x2="73594" y2="37344"/>
                        <a14:foregroundMark x1="28750" y1="33594" x2="20781" y2="36406"/>
                        <a14:foregroundMark x1="49531" y1="53750" x2="58750" y2="59688"/>
                        <a14:foregroundMark x1="61094" y1="54063" x2="37969" y2="55625"/>
                        <a14:foregroundMark x1="48438" y1="57188" x2="35781" y2="58125"/>
                        <a14:foregroundMark x1="38438" y1="57500" x2="42188" y2="61563"/>
                        <a14:foregroundMark x1="74219" y1="4531" x2="76875" y2="9063"/>
                        <a14:foregroundMark x1="81094" y1="16875" x2="85000" y2="16875"/>
                        <a14:foregroundMark x1="92969" y1="31563" x2="92969" y2="31563"/>
                        <a14:foregroundMark x1="90000" y1="26719" x2="89219" y2="30938"/>
                        <a14:foregroundMark x1="71250" y1="4219" x2="73750" y2="8750"/>
                        <a14:foregroundMark x1="49844" y1="3125" x2="55000" y2="4219"/>
                        <a14:foregroundMark x1="61875" y1="9531" x2="65781" y2="10469"/>
                        <a14:foregroundMark x1="60000" y1="16563" x2="61875" y2="19219"/>
                        <a14:foregroundMark x1="37500" y1="3438" x2="39531" y2="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812" y="5003375"/>
            <a:ext cx="1596734" cy="15967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41409" y="1873197"/>
            <a:ext cx="4958687" cy="3397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1066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  <a:defRPr/>
            </a:pP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 defTabSz="1066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  <a:defRPr/>
            </a:pP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286" y="2566638"/>
            <a:ext cx="4459974" cy="199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0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4435" y="927846"/>
            <a:ext cx="11463130" cy="3361766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011" y="1186499"/>
            <a:ext cx="110265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60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hãy viết đoạn văn (5-7 câu) với chủ đề: Để hành tinh xanh mãi xanh...</a:t>
            </a:r>
          </a:p>
        </p:txBody>
      </p:sp>
    </p:spTree>
    <p:extLst>
      <p:ext uri="{BB962C8B-B14F-4D97-AF65-F5344CB8AC3E}">
        <p14:creationId xmlns:p14="http://schemas.microsoft.com/office/powerpoint/2010/main" val="170540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1330" y="255494"/>
            <a:ext cx="11463130" cy="2393578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8906" y="514147"/>
            <a:ext cx="110265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60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sz="60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đã</a:t>
            </a:r>
            <a:r>
              <a:rPr lang="en-US" sz="60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60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60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hành</a:t>
            </a:r>
            <a:r>
              <a:rPr lang="en-US" sz="60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sz="60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60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sz="60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sz="60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lang="en-US" sz="60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en-US" sz="60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bảo</a:t>
            </a:r>
            <a:r>
              <a:rPr lang="en-US" sz="60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vệ</a:t>
            </a:r>
            <a:r>
              <a:rPr lang="en-US" sz="60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môi</a:t>
            </a:r>
            <a:r>
              <a:rPr lang="en-US" sz="60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trường</a:t>
            </a:r>
            <a:r>
              <a:rPr lang="en-US" sz="60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</a:t>
            </a:r>
            <a:endParaRPr lang="vi-VN" sz="6000" i="1" kern="1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46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8" name="Google Shape;228;p20"/>
          <p:cNvCxnSpPr/>
          <p:nvPr/>
        </p:nvCxnSpPr>
        <p:spPr>
          <a:xfrm>
            <a:off x="3490451" y="5506064"/>
            <a:ext cx="2074606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29" name="Google Shape;229;p20"/>
          <p:cNvGrpSpPr/>
          <p:nvPr/>
        </p:nvGrpSpPr>
        <p:grpSpPr>
          <a:xfrm>
            <a:off x="5696680" y="4775417"/>
            <a:ext cx="720009" cy="714060"/>
            <a:chOff x="3171000" y="4021950"/>
            <a:chExt cx="268100" cy="265875"/>
          </a:xfrm>
        </p:grpSpPr>
        <p:sp>
          <p:nvSpPr>
            <p:cNvPr id="230" name="Google Shape;230;p20"/>
            <p:cNvSpPr/>
            <p:nvPr/>
          </p:nvSpPr>
          <p:spPr>
            <a:xfrm>
              <a:off x="3171000" y="4058525"/>
              <a:ext cx="230200" cy="229300"/>
            </a:xfrm>
            <a:custGeom>
              <a:avLst/>
              <a:gdLst/>
              <a:ahLst/>
              <a:cxnLst/>
              <a:rect l="l" t="t" r="r" b="b"/>
              <a:pathLst>
                <a:path w="9208" h="9172" extrusionOk="0">
                  <a:moveTo>
                    <a:pt x="1782" y="6720"/>
                  </a:moveTo>
                  <a:cubicBezTo>
                    <a:pt x="1957" y="6720"/>
                    <a:pt x="2130" y="6787"/>
                    <a:pt x="2266" y="6923"/>
                  </a:cubicBezTo>
                  <a:cubicBezTo>
                    <a:pt x="2534" y="7191"/>
                    <a:pt x="2534" y="7619"/>
                    <a:pt x="2266" y="7869"/>
                  </a:cubicBezTo>
                  <a:lnTo>
                    <a:pt x="1142" y="8244"/>
                  </a:lnTo>
                  <a:lnTo>
                    <a:pt x="928" y="8047"/>
                  </a:lnTo>
                  <a:lnTo>
                    <a:pt x="1303" y="6905"/>
                  </a:lnTo>
                  <a:cubicBezTo>
                    <a:pt x="1443" y="6783"/>
                    <a:pt x="1614" y="6720"/>
                    <a:pt x="1782" y="6720"/>
                  </a:cubicBezTo>
                  <a:close/>
                  <a:moveTo>
                    <a:pt x="7494" y="0"/>
                  </a:moveTo>
                  <a:lnTo>
                    <a:pt x="839" y="6656"/>
                  </a:lnTo>
                  <a:lnTo>
                    <a:pt x="0" y="9171"/>
                  </a:lnTo>
                  <a:lnTo>
                    <a:pt x="2552" y="8333"/>
                  </a:lnTo>
                  <a:lnTo>
                    <a:pt x="9207" y="1695"/>
                  </a:lnTo>
                  <a:lnTo>
                    <a:pt x="74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20"/>
            <p:cNvSpPr/>
            <p:nvPr/>
          </p:nvSpPr>
          <p:spPr>
            <a:xfrm>
              <a:off x="3367725" y="4021950"/>
              <a:ext cx="71375" cy="69150"/>
            </a:xfrm>
            <a:custGeom>
              <a:avLst/>
              <a:gdLst/>
              <a:ahLst/>
              <a:cxnLst/>
              <a:rect l="l" t="t" r="r" b="b"/>
              <a:pathLst>
                <a:path w="2855" h="2766" extrusionOk="0">
                  <a:moveTo>
                    <a:pt x="1320" y="0"/>
                  </a:moveTo>
                  <a:cubicBezTo>
                    <a:pt x="1187" y="0"/>
                    <a:pt x="1053" y="54"/>
                    <a:pt x="946" y="161"/>
                  </a:cubicBezTo>
                  <a:lnTo>
                    <a:pt x="0" y="1089"/>
                  </a:lnTo>
                  <a:lnTo>
                    <a:pt x="1695" y="2766"/>
                  </a:lnTo>
                  <a:lnTo>
                    <a:pt x="2623" y="1838"/>
                  </a:lnTo>
                  <a:cubicBezTo>
                    <a:pt x="2855" y="1642"/>
                    <a:pt x="2855" y="1303"/>
                    <a:pt x="2641" y="1106"/>
                  </a:cubicBezTo>
                  <a:lnTo>
                    <a:pt x="1695" y="161"/>
                  </a:lnTo>
                  <a:cubicBezTo>
                    <a:pt x="1588" y="54"/>
                    <a:pt x="1454" y="0"/>
                    <a:pt x="1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396" y="1307259"/>
            <a:ext cx="6645216" cy="418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74988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336176"/>
            <a:ext cx="12223406" cy="6158755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21145" y="336176"/>
            <a:ext cx="718915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557" y="1596034"/>
            <a:ext cx="4579108" cy="48988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6" y="2768680"/>
            <a:ext cx="3726251" cy="3726251"/>
          </a:xfrm>
          <a:prstGeom prst="rect">
            <a:avLst/>
          </a:prstGeom>
        </p:spPr>
      </p:pic>
      <p:pic>
        <p:nvPicPr>
          <p:cNvPr id="21" name="Victory-Bond_zh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76.8776" end="183294.043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43735" y="3543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7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69 L 0.16797 -0.04028 C 0.20286 -0.0493 0.25534 -0.05393 0.31055 -0.05393 C 0.37318 -0.05393 0.42344 -0.0493 0.45833 -0.04028 L 0.6263 -0.0006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15" y="-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98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336176"/>
            <a:ext cx="12223406" cy="6158755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6" y="1059576"/>
            <a:ext cx="2471225" cy="2569890"/>
          </a:xfrm>
          <a:prstGeom prst="rect">
            <a:avLst/>
          </a:prstGeom>
        </p:spPr>
      </p:pic>
      <p:sp>
        <p:nvSpPr>
          <p:cNvPr id="19" name="Pentagon 18"/>
          <p:cNvSpPr/>
          <p:nvPr/>
        </p:nvSpPr>
        <p:spPr>
          <a:xfrm>
            <a:off x="115964" y="5974079"/>
            <a:ext cx="1464310" cy="654148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2631" y="1074964"/>
            <a:ext cx="2440254" cy="2539113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2768" y="1059576"/>
            <a:ext cx="2356342" cy="2451801"/>
          </a:xfrm>
          <a:prstGeom prst="rect">
            <a:avLst/>
          </a:prstGeom>
        </p:spPr>
      </p:pic>
      <p:sp>
        <p:nvSpPr>
          <p:cNvPr id="36" name="Pentagon 35"/>
          <p:cNvSpPr/>
          <p:nvPr/>
        </p:nvSpPr>
        <p:spPr>
          <a:xfrm>
            <a:off x="115964" y="5974079"/>
            <a:ext cx="1464310" cy="654148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Pentagon 36"/>
          <p:cNvSpPr/>
          <p:nvPr/>
        </p:nvSpPr>
        <p:spPr>
          <a:xfrm>
            <a:off x="110880" y="5974079"/>
            <a:ext cx="1464310" cy="654148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Pentagon 37"/>
          <p:cNvSpPr/>
          <p:nvPr/>
        </p:nvSpPr>
        <p:spPr>
          <a:xfrm>
            <a:off x="121048" y="5974079"/>
            <a:ext cx="1464310" cy="654148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Pentagon 38"/>
          <p:cNvSpPr/>
          <p:nvPr/>
        </p:nvSpPr>
        <p:spPr>
          <a:xfrm>
            <a:off x="121048" y="5974079"/>
            <a:ext cx="1464310" cy="654148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3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8993" y="1074964"/>
            <a:ext cx="2356342" cy="2451801"/>
          </a:xfrm>
          <a:prstGeom prst="rect">
            <a:avLst/>
          </a:prstGeom>
        </p:spPr>
      </p:pic>
      <p:pic>
        <p:nvPicPr>
          <p:cNvPr id="41" name="Picture 4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5335" y="1177665"/>
            <a:ext cx="2356342" cy="2451801"/>
          </a:xfrm>
          <a:prstGeom prst="rect">
            <a:avLst/>
          </a:prstGeom>
        </p:spPr>
      </p:pic>
      <p:sp>
        <p:nvSpPr>
          <p:cNvPr id="42" name="Pentagon 41"/>
          <p:cNvSpPr/>
          <p:nvPr/>
        </p:nvSpPr>
        <p:spPr>
          <a:xfrm>
            <a:off x="105507" y="5974079"/>
            <a:ext cx="1464310" cy="654148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0944 0.482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" y="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625 L 0.06393 0.4893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0" y="2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03998 0.4986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2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2 3.33333E-6 L 0.00938 0.4895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2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02917 0.505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6" grpId="0" animBg="1"/>
      <p:bldP spid="37" grpId="0" animBg="1"/>
      <p:bldP spid="38" grpId="0" animBg="1"/>
      <p:bldP spid="39" grpId="0" animBg="1"/>
      <p:bldP spid="4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5" name="Horizontal Scroll 14"/>
          <p:cNvSpPr/>
          <p:nvPr/>
        </p:nvSpPr>
        <p:spPr>
          <a:xfrm>
            <a:off x="673595" y="370103"/>
            <a:ext cx="10607040" cy="2757267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văn bản Trái Đất – cái nôi của sự sống, Trái Đất nằm trong?</a:t>
            </a:r>
          </a:p>
        </p:txBody>
      </p:sp>
      <p:sp>
        <p:nvSpPr>
          <p:cNvPr id="16" name="Pentagon 15">
            <a:hlinkClick r:id="rId3" action="ppaction://hlinksldjump"/>
          </p:cNvPr>
          <p:cNvSpPr/>
          <p:nvPr/>
        </p:nvSpPr>
        <p:spPr>
          <a:xfrm>
            <a:off x="9548445" y="5856504"/>
            <a:ext cx="2250831" cy="773723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86969" y="3429000"/>
            <a:ext cx="10018059" cy="15733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7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38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5" name="Horizontal Scroll 14"/>
          <p:cNvSpPr/>
          <p:nvPr/>
        </p:nvSpPr>
        <p:spPr>
          <a:xfrm>
            <a:off x="673595" y="370103"/>
            <a:ext cx="10607040" cy="2757267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 văn bản Trái Đất – cái nôi của sự sống, “vị thần hộ mệnh” mà tác giả nhắc tới là</a:t>
            </a:r>
            <a:r>
              <a:rPr lang="en-US" sz="36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36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Pentagon 4">
            <a:hlinkClick r:id="rId4" action="ppaction://hlinksldjump"/>
          </p:cNvPr>
          <p:cNvSpPr/>
          <p:nvPr/>
        </p:nvSpPr>
        <p:spPr>
          <a:xfrm>
            <a:off x="9548445" y="5856504"/>
            <a:ext cx="2250831" cy="773723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6969" y="3429000"/>
            <a:ext cx="10018059" cy="15733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</a:p>
        </p:txBody>
      </p:sp>
    </p:spTree>
    <p:extLst>
      <p:ext uri="{BB962C8B-B14F-4D97-AF65-F5344CB8AC3E}">
        <p14:creationId xmlns:p14="http://schemas.microsoft.com/office/powerpoint/2010/main" val="382111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5" name="Horizontal Scroll 14"/>
          <p:cNvSpPr/>
          <p:nvPr/>
        </p:nvSpPr>
        <p:spPr>
          <a:xfrm>
            <a:off x="673595" y="370103"/>
            <a:ext cx="10607040" cy="2757267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 khẳng định nước là "vị thần hộ mệnh" của sự sống trên Trái Đất vì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9548445" y="5856504"/>
            <a:ext cx="2250831" cy="773723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6969" y="3429000"/>
            <a:ext cx="10018059" cy="15733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 có nước, Trái Đất trở thành nơi duy nhất có sự sống trong hệ Mặt Trời</a:t>
            </a:r>
          </a:p>
        </p:txBody>
      </p:sp>
    </p:spTree>
    <p:extLst>
      <p:ext uri="{BB962C8B-B14F-4D97-AF65-F5344CB8AC3E}">
        <p14:creationId xmlns:p14="http://schemas.microsoft.com/office/powerpoint/2010/main" val="206701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5" name="Horizontal Scroll 14"/>
          <p:cNvSpPr/>
          <p:nvPr/>
        </p:nvSpPr>
        <p:spPr>
          <a:xfrm>
            <a:off x="673595" y="370103"/>
            <a:ext cx="10607040" cy="2757267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9548445" y="5856504"/>
            <a:ext cx="2250831" cy="773723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6969" y="3429000"/>
            <a:ext cx="10018059" cy="15733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endParaRPr lang="vi-VN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4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5" name="Horizontal Scroll 14"/>
          <p:cNvSpPr/>
          <p:nvPr/>
        </p:nvSpPr>
        <p:spPr>
          <a:xfrm>
            <a:off x="673595" y="370103"/>
            <a:ext cx="10607040" cy="2757267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khẳng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đỉnh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Pentagon 16">
            <a:hlinkClick r:id="rId3" action="ppaction://hlinksldjump"/>
          </p:cNvPr>
          <p:cNvSpPr/>
          <p:nvPr/>
        </p:nvSpPr>
        <p:spPr>
          <a:xfrm>
            <a:off x="9548445" y="5856504"/>
            <a:ext cx="2250831" cy="773723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86969" y="3429000"/>
            <a:ext cx="10018059" cy="15733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30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759355" y="0"/>
            <a:ext cx="6432645" cy="685800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616878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899" y="245660"/>
            <a:ext cx="11546006" cy="634620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3450769" y="423924"/>
            <a:ext cx="6502065" cy="1715156"/>
          </a:xfrm>
          <a:prstGeom prst="rect">
            <a:avLst/>
          </a:prstGeom>
        </p:spPr>
      </p:pic>
      <p:sp>
        <p:nvSpPr>
          <p:cNvPr id="14" name="Google Shape;195;p6"/>
          <p:cNvSpPr txBox="1"/>
          <p:nvPr/>
        </p:nvSpPr>
        <p:spPr>
          <a:xfrm>
            <a:off x="1527064" y="2573657"/>
            <a:ext cx="5638011" cy="216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GV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gọi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học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sinh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đọc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trước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lớp</a:t>
            </a:r>
            <a:endParaRPr lang="en-US" sz="30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Đọc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diễn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cảm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lưu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loát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ngắt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nghỉ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đúng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,…..</a:t>
            </a:r>
            <a:endParaRPr sz="30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7064" y="1697596"/>
            <a:ext cx="289715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altLang="en-US" sz="32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 </a:t>
            </a:r>
            <a:r>
              <a:rPr lang="en-US" alt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endParaRPr lang="en-US" altLang="en-US" sz="3200" b="1" i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D331A0-E843-46D5-A60D-5B4EBA1A2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63" b="90233" l="10000" r="90000">
                        <a14:foregroundMark x1="42209" y1="9419" x2="42209" y2="9419"/>
                        <a14:foregroundMark x1="42209" y1="9419" x2="42209" y2="9419"/>
                        <a14:foregroundMark x1="39767" y1="11047" x2="39767" y2="11047"/>
                        <a14:foregroundMark x1="40233" y1="6163" x2="40233" y2="6163"/>
                        <a14:foregroundMark x1="47791" y1="15581" x2="47791" y2="15581"/>
                        <a14:foregroundMark x1="47791" y1="16977" x2="47791" y2="16977"/>
                        <a14:foregroundMark x1="48837" y1="19651" x2="49419" y2="19651"/>
                        <a14:foregroundMark x1="38488" y1="89070" x2="38488" y2="89070"/>
                        <a14:foregroundMark x1="69419" y1="89884" x2="69419" y2="89884"/>
                        <a14:foregroundMark x1="60465" y1="90233" x2="60465" y2="902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3063" y="1283914"/>
            <a:ext cx="5530598" cy="59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5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759355" y="0"/>
            <a:ext cx="6432645" cy="685800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616878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899" y="245660"/>
            <a:ext cx="11546006" cy="634620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3450769" y="423924"/>
            <a:ext cx="6502065" cy="1715156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53618" y="1252374"/>
            <a:ext cx="289715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altLang="en-US" sz="32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lang="en-US" alt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Chú</a:t>
            </a:r>
            <a:r>
              <a:rPr lang="en-US" altLang="en-US" sz="32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thích</a:t>
            </a:r>
            <a:endParaRPr lang="en-US" altLang="en-US" sz="3200" b="1" i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1" name="Google Shape;195;p6"/>
          <p:cNvSpPr txBox="1"/>
          <p:nvPr/>
        </p:nvSpPr>
        <p:spPr>
          <a:xfrm>
            <a:off x="553618" y="1983149"/>
            <a:ext cx="11196367" cy="4493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E-lip: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một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loại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hình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bầu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dục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có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hai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trục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đối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xứng</a:t>
            </a:r>
            <a:endParaRPr lang="en-US" sz="2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Địa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cực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cực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của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Trái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Đất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bao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gồm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cực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Bắc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và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cực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Nam</a:t>
            </a:r>
          </a:p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Ngự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ngồi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ở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nơi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cao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nhất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trang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trọng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nhất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với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vẻ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uy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nghi</a:t>
            </a:r>
            <a:endParaRPr lang="en-US" sz="2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Lục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địa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đất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liền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phân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biệt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với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biển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đại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dương</a:t>
            </a:r>
            <a:endParaRPr lang="en-US" sz="2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Tác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nhân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yếu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tố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thúc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đẩy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một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quá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trình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nào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đó</a:t>
            </a:r>
            <a:endParaRPr lang="en-US" sz="2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Bao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báp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một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loại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cây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thân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gỗ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có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kích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thước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lớn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xuất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hiện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ở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châu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Phi</a:t>
            </a:r>
          </a:p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Hóa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thạch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di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tích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hoa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đá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của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thực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vật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động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vật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cổ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xưa</a:t>
            </a:r>
            <a:endParaRPr lang="en-US" sz="2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Phục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dựng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làm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đúng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lại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như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hình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dáng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ban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đầu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của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hiện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vật</a:t>
            </a:r>
            <a:endParaRPr lang="en-US" sz="2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Tuyệt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chủng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làm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mất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hẳn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nòi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giống</a:t>
            </a:r>
            <a:endParaRPr lang="en-US" sz="2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Tầng</a:t>
            </a:r>
            <a:r>
              <a:rPr lang="en-US" sz="2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ô-</a:t>
            </a:r>
            <a:r>
              <a:rPr lang="en-US" sz="2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zôn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một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khu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vực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trong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tầng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bình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lưu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của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Trái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Đất,hấp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thụ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hầu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hết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các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bức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xạ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cực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tím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của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Mặt</a:t>
            </a:r>
            <a:r>
              <a:rPr 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Trời</a:t>
            </a:r>
            <a:endParaRPr lang="en-US" sz="2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5D3B10-8A57-402C-A751-8EDD47433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6793" y="0"/>
            <a:ext cx="3025207" cy="295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759355" y="0"/>
            <a:ext cx="6432645" cy="685800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616878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899" y="245660"/>
            <a:ext cx="11546006" cy="634620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5D3B10-8A57-402C-A751-8EDD47433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6793" y="0"/>
            <a:ext cx="3025207" cy="29537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biLevel thresh="50000"/>
          </a:blip>
          <a:stretch>
            <a:fillRect/>
          </a:stretch>
        </p:blipFill>
        <p:spPr>
          <a:xfrm>
            <a:off x="3752975" y="232774"/>
            <a:ext cx="4576460" cy="1715156"/>
          </a:xfrm>
          <a:prstGeom prst="rect">
            <a:avLst/>
          </a:prstGeom>
        </p:spPr>
      </p:pic>
      <p:sp>
        <p:nvSpPr>
          <p:cNvPr id="15" name="Google Shape;465;p33"/>
          <p:cNvSpPr/>
          <p:nvPr/>
        </p:nvSpPr>
        <p:spPr>
          <a:xfrm>
            <a:off x="614482" y="2798810"/>
            <a:ext cx="1898287" cy="524719"/>
          </a:xfrm>
          <a:custGeom>
            <a:avLst/>
            <a:gdLst/>
            <a:ahLst/>
            <a:cxnLst/>
            <a:rect l="l" t="t" r="r" b="b"/>
            <a:pathLst>
              <a:path w="5345286" h="1477528" extrusionOk="0">
                <a:moveTo>
                  <a:pt x="2669417" y="1476421"/>
                </a:moveTo>
                <a:cubicBezTo>
                  <a:pt x="1810167" y="1476421"/>
                  <a:pt x="950917" y="1476678"/>
                  <a:pt x="91667" y="1477183"/>
                </a:cubicBezTo>
                <a:cubicBezTo>
                  <a:pt x="26610" y="1477183"/>
                  <a:pt x="-4251" y="1475850"/>
                  <a:pt x="13372" y="1389458"/>
                </a:cubicBezTo>
                <a:cubicBezTo>
                  <a:pt x="34898" y="1284016"/>
                  <a:pt x="79570" y="1174860"/>
                  <a:pt x="8514" y="1062370"/>
                </a:cubicBezTo>
                <a:cubicBezTo>
                  <a:pt x="-23110" y="1012173"/>
                  <a:pt x="22992" y="942926"/>
                  <a:pt x="22992" y="880632"/>
                </a:cubicBezTo>
                <a:cubicBezTo>
                  <a:pt x="22992" y="758236"/>
                  <a:pt x="14513" y="637364"/>
                  <a:pt x="56139" y="514872"/>
                </a:cubicBezTo>
                <a:cubicBezTo>
                  <a:pt x="82618" y="436958"/>
                  <a:pt x="32994" y="348375"/>
                  <a:pt x="14134" y="266461"/>
                </a:cubicBezTo>
                <a:cubicBezTo>
                  <a:pt x="-6060" y="178545"/>
                  <a:pt x="55662" y="107869"/>
                  <a:pt x="42709" y="24049"/>
                </a:cubicBezTo>
                <a:cubicBezTo>
                  <a:pt x="38898" y="-335"/>
                  <a:pt x="73854" y="237"/>
                  <a:pt x="94811" y="-49"/>
                </a:cubicBezTo>
                <a:cubicBezTo>
                  <a:pt x="148626" y="-716"/>
                  <a:pt x="202537" y="-49"/>
                  <a:pt x="256736" y="-49"/>
                </a:cubicBezTo>
                <a:cubicBezTo>
                  <a:pt x="1889034" y="-49"/>
                  <a:pt x="3521334" y="-49"/>
                  <a:pt x="5153632" y="-49"/>
                </a:cubicBezTo>
                <a:cubicBezTo>
                  <a:pt x="5274030" y="-49"/>
                  <a:pt x="5277457" y="4809"/>
                  <a:pt x="5241453" y="116156"/>
                </a:cubicBezTo>
                <a:cubicBezTo>
                  <a:pt x="5215926" y="194356"/>
                  <a:pt x="5217449" y="270937"/>
                  <a:pt x="5254598" y="343422"/>
                </a:cubicBezTo>
                <a:cubicBezTo>
                  <a:pt x="5289650" y="412003"/>
                  <a:pt x="5304128" y="482773"/>
                  <a:pt x="5273648" y="552972"/>
                </a:cubicBezTo>
                <a:cubicBezTo>
                  <a:pt x="5236690" y="638697"/>
                  <a:pt x="5256503" y="720803"/>
                  <a:pt x="5271076" y="804813"/>
                </a:cubicBezTo>
                <a:cubicBezTo>
                  <a:pt x="5276602" y="836817"/>
                  <a:pt x="5284220" y="870822"/>
                  <a:pt x="5269458" y="900063"/>
                </a:cubicBezTo>
                <a:cubicBezTo>
                  <a:pt x="5235834" y="967405"/>
                  <a:pt x="5231358" y="1027317"/>
                  <a:pt x="5293745" y="1081515"/>
                </a:cubicBezTo>
                <a:cubicBezTo>
                  <a:pt x="5312225" y="1097707"/>
                  <a:pt x="5305842" y="1120758"/>
                  <a:pt x="5296317" y="1141617"/>
                </a:cubicBezTo>
                <a:cubicBezTo>
                  <a:pt x="5265647" y="1208292"/>
                  <a:pt x="5270695" y="1271348"/>
                  <a:pt x="5315367" y="1331641"/>
                </a:cubicBezTo>
                <a:cubicBezTo>
                  <a:pt x="5325178" y="1347796"/>
                  <a:pt x="5331845" y="1365617"/>
                  <a:pt x="5335179" y="1384219"/>
                </a:cubicBezTo>
                <a:cubicBezTo>
                  <a:pt x="5354229" y="1457276"/>
                  <a:pt x="5339561" y="1476136"/>
                  <a:pt x="5263551" y="1476326"/>
                </a:cubicBezTo>
                <a:cubicBezTo>
                  <a:pt x="5045334" y="1476897"/>
                  <a:pt x="4827211" y="1476897"/>
                  <a:pt x="4608994" y="1476326"/>
                </a:cubicBezTo>
                <a:lnTo>
                  <a:pt x="2669703" y="1476326"/>
                </a:lnTo>
                <a:close/>
              </a:path>
            </a:pathLst>
          </a:custGeom>
          <a:solidFill>
            <a:srgbClr val="FDEADA"/>
          </a:solidFill>
          <a:ln>
            <a:noFill/>
          </a:ln>
          <a:effectLst>
            <a:outerShdw blurRad="42863" dist="19050" algn="bl" rotWithShape="0">
              <a:srgbClr val="000000">
                <a:alpha val="1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465;p33"/>
          <p:cNvSpPr/>
          <p:nvPr/>
        </p:nvSpPr>
        <p:spPr>
          <a:xfrm>
            <a:off x="614482" y="1855611"/>
            <a:ext cx="1898287" cy="524719"/>
          </a:xfrm>
          <a:custGeom>
            <a:avLst/>
            <a:gdLst/>
            <a:ahLst/>
            <a:cxnLst/>
            <a:rect l="l" t="t" r="r" b="b"/>
            <a:pathLst>
              <a:path w="5345286" h="1477528" extrusionOk="0">
                <a:moveTo>
                  <a:pt x="2669417" y="1476421"/>
                </a:moveTo>
                <a:cubicBezTo>
                  <a:pt x="1810167" y="1476421"/>
                  <a:pt x="950917" y="1476678"/>
                  <a:pt x="91667" y="1477183"/>
                </a:cubicBezTo>
                <a:cubicBezTo>
                  <a:pt x="26610" y="1477183"/>
                  <a:pt x="-4251" y="1475850"/>
                  <a:pt x="13372" y="1389458"/>
                </a:cubicBezTo>
                <a:cubicBezTo>
                  <a:pt x="34898" y="1284016"/>
                  <a:pt x="79570" y="1174860"/>
                  <a:pt x="8514" y="1062370"/>
                </a:cubicBezTo>
                <a:cubicBezTo>
                  <a:pt x="-23110" y="1012173"/>
                  <a:pt x="22992" y="942926"/>
                  <a:pt x="22992" y="880632"/>
                </a:cubicBezTo>
                <a:cubicBezTo>
                  <a:pt x="22992" y="758236"/>
                  <a:pt x="14513" y="637364"/>
                  <a:pt x="56139" y="514872"/>
                </a:cubicBezTo>
                <a:cubicBezTo>
                  <a:pt x="82618" y="436958"/>
                  <a:pt x="32994" y="348375"/>
                  <a:pt x="14134" y="266461"/>
                </a:cubicBezTo>
                <a:cubicBezTo>
                  <a:pt x="-6060" y="178545"/>
                  <a:pt x="55662" y="107869"/>
                  <a:pt x="42709" y="24049"/>
                </a:cubicBezTo>
                <a:cubicBezTo>
                  <a:pt x="38898" y="-335"/>
                  <a:pt x="73854" y="237"/>
                  <a:pt x="94811" y="-49"/>
                </a:cubicBezTo>
                <a:cubicBezTo>
                  <a:pt x="148626" y="-716"/>
                  <a:pt x="202537" y="-49"/>
                  <a:pt x="256736" y="-49"/>
                </a:cubicBezTo>
                <a:cubicBezTo>
                  <a:pt x="1889034" y="-49"/>
                  <a:pt x="3521334" y="-49"/>
                  <a:pt x="5153632" y="-49"/>
                </a:cubicBezTo>
                <a:cubicBezTo>
                  <a:pt x="5274030" y="-49"/>
                  <a:pt x="5277457" y="4809"/>
                  <a:pt x="5241453" y="116156"/>
                </a:cubicBezTo>
                <a:cubicBezTo>
                  <a:pt x="5215926" y="194356"/>
                  <a:pt x="5217449" y="270937"/>
                  <a:pt x="5254598" y="343422"/>
                </a:cubicBezTo>
                <a:cubicBezTo>
                  <a:pt x="5289650" y="412003"/>
                  <a:pt x="5304128" y="482773"/>
                  <a:pt x="5273648" y="552972"/>
                </a:cubicBezTo>
                <a:cubicBezTo>
                  <a:pt x="5236690" y="638697"/>
                  <a:pt x="5256503" y="720803"/>
                  <a:pt x="5271076" y="804813"/>
                </a:cubicBezTo>
                <a:cubicBezTo>
                  <a:pt x="5276602" y="836817"/>
                  <a:pt x="5284220" y="870822"/>
                  <a:pt x="5269458" y="900063"/>
                </a:cubicBezTo>
                <a:cubicBezTo>
                  <a:pt x="5235834" y="967405"/>
                  <a:pt x="5231358" y="1027317"/>
                  <a:pt x="5293745" y="1081515"/>
                </a:cubicBezTo>
                <a:cubicBezTo>
                  <a:pt x="5312225" y="1097707"/>
                  <a:pt x="5305842" y="1120758"/>
                  <a:pt x="5296317" y="1141617"/>
                </a:cubicBezTo>
                <a:cubicBezTo>
                  <a:pt x="5265647" y="1208292"/>
                  <a:pt x="5270695" y="1271348"/>
                  <a:pt x="5315367" y="1331641"/>
                </a:cubicBezTo>
                <a:cubicBezTo>
                  <a:pt x="5325178" y="1347796"/>
                  <a:pt x="5331845" y="1365617"/>
                  <a:pt x="5335179" y="1384219"/>
                </a:cubicBezTo>
                <a:cubicBezTo>
                  <a:pt x="5354229" y="1457276"/>
                  <a:pt x="5339561" y="1476136"/>
                  <a:pt x="5263551" y="1476326"/>
                </a:cubicBezTo>
                <a:cubicBezTo>
                  <a:pt x="5045334" y="1476897"/>
                  <a:pt x="4827211" y="1476897"/>
                  <a:pt x="4608994" y="1476326"/>
                </a:cubicBezTo>
                <a:lnTo>
                  <a:pt x="2669703" y="1476326"/>
                </a:lnTo>
                <a:close/>
              </a:path>
            </a:pathLst>
          </a:custGeom>
          <a:solidFill>
            <a:srgbClr val="68C49A"/>
          </a:solidFill>
          <a:ln>
            <a:noFill/>
          </a:ln>
          <a:effectLst>
            <a:outerShdw blurRad="42863" dist="19050" algn="bl" rotWithShape="0">
              <a:srgbClr val="000000">
                <a:alpha val="1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9;p9"/>
          <p:cNvSpPr txBox="1"/>
          <p:nvPr/>
        </p:nvSpPr>
        <p:spPr>
          <a:xfrm>
            <a:off x="808345" y="1677681"/>
            <a:ext cx="1004193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T</a:t>
            </a:r>
            <a:r>
              <a:rPr lang="vi-VN" sz="28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ác giả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vi-VN" sz="28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   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Hồ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Thanh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Trang</a:t>
            </a: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20" name="Google Shape;229;p9"/>
          <p:cNvSpPr txBox="1"/>
          <p:nvPr/>
        </p:nvSpPr>
        <p:spPr>
          <a:xfrm>
            <a:off x="808345" y="2655884"/>
            <a:ext cx="1004193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800" b="1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Thể</a:t>
            </a:r>
            <a:r>
              <a:rPr lang="en-US" sz="2800" b="1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loại</a:t>
            </a:r>
            <a:r>
              <a:rPr lang="en-US" sz="2800" b="1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vi-VN" sz="2800" b="1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văn bản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thông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tin</a:t>
            </a: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87927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759355" y="0"/>
            <a:ext cx="6432645" cy="685800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616878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899" y="245660"/>
            <a:ext cx="11546006" cy="634620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3752975" y="232774"/>
            <a:ext cx="4576460" cy="171515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033735" y="1598268"/>
            <a:ext cx="6015394" cy="728230"/>
            <a:chOff x="383166" y="1481172"/>
            <a:chExt cx="5364330" cy="9446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4" name="Rounded Rectangle 23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quát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VB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E20B6198-4E9A-4B11-AC04-37DAB47DC091}"/>
              </a:ext>
            </a:extLst>
          </p:cNvPr>
          <p:cNvSpPr/>
          <p:nvPr/>
        </p:nvSpPr>
        <p:spPr>
          <a:xfrm>
            <a:off x="671942" y="2495564"/>
            <a:ext cx="6295259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8125E3-2044-4877-85E5-F3B201EBC4B4}"/>
              </a:ext>
            </a:extLst>
          </p:cNvPr>
          <p:cNvSpPr/>
          <p:nvPr/>
        </p:nvSpPr>
        <p:spPr>
          <a:xfrm>
            <a:off x="671942" y="3227961"/>
            <a:ext cx="1064715" cy="6614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Sa-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pô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632C93-94BC-40F8-B82F-730BA35B59EB}"/>
              </a:ext>
            </a:extLst>
          </p:cNvPr>
          <p:cNvSpPr/>
          <p:nvPr/>
        </p:nvSpPr>
        <p:spPr>
          <a:xfrm>
            <a:off x="2383411" y="3334044"/>
            <a:ext cx="49967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Vì sao Trái Đất thường được gọi là hành tinh xanh?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FC88F90-3D60-402A-931C-C17A9784C0A1}"/>
              </a:ext>
            </a:extLst>
          </p:cNvPr>
          <p:cNvSpPr/>
          <p:nvPr/>
        </p:nvSpPr>
        <p:spPr>
          <a:xfrm>
            <a:off x="2383411" y="4441015"/>
            <a:ext cx="49450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Trên hành tinh xanh ấy, sự sống đã nảy nở tốt đpẹp như thế nào?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6887C17-A651-4505-9CAE-D5E685FDECFF}"/>
              </a:ext>
            </a:extLst>
          </p:cNvPr>
          <p:cNvSpPr/>
          <p:nvPr/>
        </p:nvSpPr>
        <p:spPr>
          <a:xfrm>
            <a:off x="2383411" y="5576004"/>
            <a:ext cx="49450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Con người có thể làm gì để bảo vệ Trái Đất?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cxnSp>
        <p:nvCxnSpPr>
          <p:cNvPr id="31" name="Straight Arrow Connector 30"/>
          <p:cNvCxnSpPr>
            <a:endCxn id="28" idx="1"/>
          </p:cNvCxnSpPr>
          <p:nvPr/>
        </p:nvCxnSpPr>
        <p:spPr>
          <a:xfrm>
            <a:off x="1736657" y="3738282"/>
            <a:ext cx="646754" cy="728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9" idx="1"/>
          </p:cNvCxnSpPr>
          <p:nvPr/>
        </p:nvCxnSpPr>
        <p:spPr>
          <a:xfrm>
            <a:off x="1744275" y="3756238"/>
            <a:ext cx="639136" cy="11618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30" idx="1"/>
          </p:cNvCxnSpPr>
          <p:nvPr/>
        </p:nvCxnSpPr>
        <p:spPr>
          <a:xfrm>
            <a:off x="1744275" y="3738282"/>
            <a:ext cx="639136" cy="23147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ight Brace 33"/>
          <p:cNvSpPr/>
          <p:nvPr/>
        </p:nvSpPr>
        <p:spPr>
          <a:xfrm>
            <a:off x="7529472" y="2923755"/>
            <a:ext cx="369987" cy="350329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8346104" y="2810672"/>
            <a:ext cx="3179640" cy="2969172"/>
          </a:xfrm>
          <a:prstGeom prst="roundRect">
            <a:avLst>
              <a:gd name="adj" fmla="val 10000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TextBox 35"/>
          <p:cNvSpPr txBox="1"/>
          <p:nvPr/>
        </p:nvSpPr>
        <p:spPr>
          <a:xfrm>
            <a:off x="8346104" y="3102187"/>
            <a:ext cx="2995871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 đề và Sapo</a:t>
            </a:r>
            <a:r>
              <a:rPr lang="nl-NL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nêu lên vấn đề về sự sống trên hành tinh xanh và trách nhiệm của con người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64B3AEE-69A9-4DB2-A710-7F0354BF7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5924" y="419605"/>
            <a:ext cx="2103302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4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4776" y="336176"/>
            <a:ext cx="11463130" cy="6158755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B5D3B10-8A57-402C-A751-8EDD47433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83101" y="513093"/>
            <a:ext cx="2458613" cy="2400576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35087" y="658077"/>
            <a:ext cx="6521823" cy="713523"/>
            <a:chOff x="383166" y="1481172"/>
            <a:chExt cx="5364330" cy="944640"/>
          </a:xfrm>
          <a:solidFill>
            <a:schemeClr val="accent3">
              <a:lumMod val="75000"/>
            </a:schemeClr>
          </a:solidFill>
        </p:grpSpPr>
        <p:sp>
          <p:nvSpPr>
            <p:cNvPr id="39" name="Rounded Rectangle 38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CÁC</a:t>
              </a:r>
              <a:r>
                <a:rPr kumimoji="0" lang="nl-NL" sz="28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ĐỀ MỤC CHÍNH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1005168" y="1615286"/>
            <a:ext cx="2006973" cy="2270913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2" name="Rectangle 41"/>
          <p:cNvSpPr/>
          <p:nvPr/>
        </p:nvSpPr>
        <p:spPr>
          <a:xfrm>
            <a:off x="1005169" y="1663605"/>
            <a:ext cx="2006972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pt-BR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Đất trong hệ Mặt 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891151" y="2038050"/>
            <a:ext cx="2006973" cy="23566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4" name="Rectangle 43"/>
          <p:cNvSpPr/>
          <p:nvPr/>
        </p:nvSpPr>
        <p:spPr>
          <a:xfrm>
            <a:off x="2891152" y="2086368"/>
            <a:ext cx="2006972" cy="230832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“Vị</a:t>
            </a:r>
            <a:r>
              <a:rPr kumimoji="0" lang="pt-BR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thần hộ mệnh” của sự sống trên 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750206" y="2528828"/>
            <a:ext cx="2006973" cy="2270913"/>
          </a:xfrm>
          <a:prstGeom prst="rect">
            <a:avLst/>
          </a:prstGeom>
          <a:solidFill>
            <a:srgbClr val="D7E4B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6" name="Rectangle 45"/>
          <p:cNvSpPr/>
          <p:nvPr/>
        </p:nvSpPr>
        <p:spPr>
          <a:xfrm>
            <a:off x="4750207" y="2577147"/>
            <a:ext cx="2006972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pt-BR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Đất – nơi cư ngụ của muôn loài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636189" y="2971288"/>
            <a:ext cx="2006973" cy="2270913"/>
          </a:xfrm>
          <a:prstGeom prst="rect">
            <a:avLst/>
          </a:prstGeom>
          <a:solidFill>
            <a:schemeClr val="accent3">
              <a:lumMod val="9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8" name="Rectangle 47"/>
          <p:cNvSpPr/>
          <p:nvPr/>
        </p:nvSpPr>
        <p:spPr>
          <a:xfrm>
            <a:off x="6636190" y="3019607"/>
            <a:ext cx="2006972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người</a:t>
            </a:r>
            <a:r>
              <a:rPr kumimoji="0" lang="pt-BR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trên 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pt-BR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Đất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495244" y="3421548"/>
            <a:ext cx="2006973" cy="2270913"/>
          </a:xfrm>
          <a:prstGeom prst="rect">
            <a:avLst/>
          </a:prstGeom>
          <a:solidFill>
            <a:schemeClr val="accent4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0" name="Rectangle 49"/>
          <p:cNvSpPr/>
          <p:nvPr/>
        </p:nvSpPr>
        <p:spPr>
          <a:xfrm>
            <a:off x="8495245" y="3469867"/>
            <a:ext cx="2006972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pt-BR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trạng Trái Đất hiện ra sao?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51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 animBg="1"/>
      <p:bldP spid="46" grpId="0"/>
      <p:bldP spid="48" grpId="0"/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759355" y="0"/>
            <a:ext cx="6432645" cy="685800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616878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899" y="245660"/>
            <a:ext cx="11546006" cy="634620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5D3B10-8A57-402C-A751-8EDD47433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6793" y="0"/>
            <a:ext cx="3025207" cy="29537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biLevel thresh="50000"/>
          </a:blip>
          <a:stretch>
            <a:fillRect/>
          </a:stretch>
        </p:blipFill>
        <p:spPr>
          <a:xfrm>
            <a:off x="3752975" y="232774"/>
            <a:ext cx="4576460" cy="1715156"/>
          </a:xfrm>
          <a:prstGeom prst="rect">
            <a:avLst/>
          </a:prstGeom>
        </p:spPr>
      </p:pic>
      <p:sp>
        <p:nvSpPr>
          <p:cNvPr id="15" name="Google Shape;465;p33"/>
          <p:cNvSpPr/>
          <p:nvPr/>
        </p:nvSpPr>
        <p:spPr>
          <a:xfrm>
            <a:off x="614482" y="2798810"/>
            <a:ext cx="1898287" cy="524719"/>
          </a:xfrm>
          <a:custGeom>
            <a:avLst/>
            <a:gdLst/>
            <a:ahLst/>
            <a:cxnLst/>
            <a:rect l="l" t="t" r="r" b="b"/>
            <a:pathLst>
              <a:path w="5345286" h="1477528" extrusionOk="0">
                <a:moveTo>
                  <a:pt x="2669417" y="1476421"/>
                </a:moveTo>
                <a:cubicBezTo>
                  <a:pt x="1810167" y="1476421"/>
                  <a:pt x="950917" y="1476678"/>
                  <a:pt x="91667" y="1477183"/>
                </a:cubicBezTo>
                <a:cubicBezTo>
                  <a:pt x="26610" y="1477183"/>
                  <a:pt x="-4251" y="1475850"/>
                  <a:pt x="13372" y="1389458"/>
                </a:cubicBezTo>
                <a:cubicBezTo>
                  <a:pt x="34898" y="1284016"/>
                  <a:pt x="79570" y="1174860"/>
                  <a:pt x="8514" y="1062370"/>
                </a:cubicBezTo>
                <a:cubicBezTo>
                  <a:pt x="-23110" y="1012173"/>
                  <a:pt x="22992" y="942926"/>
                  <a:pt x="22992" y="880632"/>
                </a:cubicBezTo>
                <a:cubicBezTo>
                  <a:pt x="22992" y="758236"/>
                  <a:pt x="14513" y="637364"/>
                  <a:pt x="56139" y="514872"/>
                </a:cubicBezTo>
                <a:cubicBezTo>
                  <a:pt x="82618" y="436958"/>
                  <a:pt x="32994" y="348375"/>
                  <a:pt x="14134" y="266461"/>
                </a:cubicBezTo>
                <a:cubicBezTo>
                  <a:pt x="-6060" y="178545"/>
                  <a:pt x="55662" y="107869"/>
                  <a:pt x="42709" y="24049"/>
                </a:cubicBezTo>
                <a:cubicBezTo>
                  <a:pt x="38898" y="-335"/>
                  <a:pt x="73854" y="237"/>
                  <a:pt x="94811" y="-49"/>
                </a:cubicBezTo>
                <a:cubicBezTo>
                  <a:pt x="148626" y="-716"/>
                  <a:pt x="202537" y="-49"/>
                  <a:pt x="256736" y="-49"/>
                </a:cubicBezTo>
                <a:cubicBezTo>
                  <a:pt x="1889034" y="-49"/>
                  <a:pt x="3521334" y="-49"/>
                  <a:pt x="5153632" y="-49"/>
                </a:cubicBezTo>
                <a:cubicBezTo>
                  <a:pt x="5274030" y="-49"/>
                  <a:pt x="5277457" y="4809"/>
                  <a:pt x="5241453" y="116156"/>
                </a:cubicBezTo>
                <a:cubicBezTo>
                  <a:pt x="5215926" y="194356"/>
                  <a:pt x="5217449" y="270937"/>
                  <a:pt x="5254598" y="343422"/>
                </a:cubicBezTo>
                <a:cubicBezTo>
                  <a:pt x="5289650" y="412003"/>
                  <a:pt x="5304128" y="482773"/>
                  <a:pt x="5273648" y="552972"/>
                </a:cubicBezTo>
                <a:cubicBezTo>
                  <a:pt x="5236690" y="638697"/>
                  <a:pt x="5256503" y="720803"/>
                  <a:pt x="5271076" y="804813"/>
                </a:cubicBezTo>
                <a:cubicBezTo>
                  <a:pt x="5276602" y="836817"/>
                  <a:pt x="5284220" y="870822"/>
                  <a:pt x="5269458" y="900063"/>
                </a:cubicBezTo>
                <a:cubicBezTo>
                  <a:pt x="5235834" y="967405"/>
                  <a:pt x="5231358" y="1027317"/>
                  <a:pt x="5293745" y="1081515"/>
                </a:cubicBezTo>
                <a:cubicBezTo>
                  <a:pt x="5312225" y="1097707"/>
                  <a:pt x="5305842" y="1120758"/>
                  <a:pt x="5296317" y="1141617"/>
                </a:cubicBezTo>
                <a:cubicBezTo>
                  <a:pt x="5265647" y="1208292"/>
                  <a:pt x="5270695" y="1271348"/>
                  <a:pt x="5315367" y="1331641"/>
                </a:cubicBezTo>
                <a:cubicBezTo>
                  <a:pt x="5325178" y="1347796"/>
                  <a:pt x="5331845" y="1365617"/>
                  <a:pt x="5335179" y="1384219"/>
                </a:cubicBezTo>
                <a:cubicBezTo>
                  <a:pt x="5354229" y="1457276"/>
                  <a:pt x="5339561" y="1476136"/>
                  <a:pt x="5263551" y="1476326"/>
                </a:cubicBezTo>
                <a:cubicBezTo>
                  <a:pt x="5045334" y="1476897"/>
                  <a:pt x="4827211" y="1476897"/>
                  <a:pt x="4608994" y="1476326"/>
                </a:cubicBezTo>
                <a:lnTo>
                  <a:pt x="2669703" y="1476326"/>
                </a:lnTo>
                <a:close/>
              </a:path>
            </a:pathLst>
          </a:custGeom>
          <a:solidFill>
            <a:srgbClr val="FDEADA"/>
          </a:solidFill>
          <a:ln>
            <a:noFill/>
          </a:ln>
          <a:effectLst>
            <a:outerShdw blurRad="42863" dist="19050" algn="bl" rotWithShape="0">
              <a:srgbClr val="000000">
                <a:alpha val="1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465;p33"/>
          <p:cNvSpPr/>
          <p:nvPr/>
        </p:nvSpPr>
        <p:spPr>
          <a:xfrm>
            <a:off x="614481" y="3847991"/>
            <a:ext cx="1898287" cy="524719"/>
          </a:xfrm>
          <a:custGeom>
            <a:avLst/>
            <a:gdLst/>
            <a:ahLst/>
            <a:cxnLst/>
            <a:rect l="l" t="t" r="r" b="b"/>
            <a:pathLst>
              <a:path w="5345286" h="1477528" extrusionOk="0">
                <a:moveTo>
                  <a:pt x="2669417" y="1476421"/>
                </a:moveTo>
                <a:cubicBezTo>
                  <a:pt x="1810167" y="1476421"/>
                  <a:pt x="950917" y="1476678"/>
                  <a:pt x="91667" y="1477183"/>
                </a:cubicBezTo>
                <a:cubicBezTo>
                  <a:pt x="26610" y="1477183"/>
                  <a:pt x="-4251" y="1475850"/>
                  <a:pt x="13372" y="1389458"/>
                </a:cubicBezTo>
                <a:cubicBezTo>
                  <a:pt x="34898" y="1284016"/>
                  <a:pt x="79570" y="1174860"/>
                  <a:pt x="8514" y="1062370"/>
                </a:cubicBezTo>
                <a:cubicBezTo>
                  <a:pt x="-23110" y="1012173"/>
                  <a:pt x="22992" y="942926"/>
                  <a:pt x="22992" y="880632"/>
                </a:cubicBezTo>
                <a:cubicBezTo>
                  <a:pt x="22992" y="758236"/>
                  <a:pt x="14513" y="637364"/>
                  <a:pt x="56139" y="514872"/>
                </a:cubicBezTo>
                <a:cubicBezTo>
                  <a:pt x="82618" y="436958"/>
                  <a:pt x="32994" y="348375"/>
                  <a:pt x="14134" y="266461"/>
                </a:cubicBezTo>
                <a:cubicBezTo>
                  <a:pt x="-6060" y="178545"/>
                  <a:pt x="55662" y="107869"/>
                  <a:pt x="42709" y="24049"/>
                </a:cubicBezTo>
                <a:cubicBezTo>
                  <a:pt x="38898" y="-335"/>
                  <a:pt x="73854" y="237"/>
                  <a:pt x="94811" y="-49"/>
                </a:cubicBezTo>
                <a:cubicBezTo>
                  <a:pt x="148626" y="-716"/>
                  <a:pt x="202537" y="-49"/>
                  <a:pt x="256736" y="-49"/>
                </a:cubicBezTo>
                <a:cubicBezTo>
                  <a:pt x="1889034" y="-49"/>
                  <a:pt x="3521334" y="-49"/>
                  <a:pt x="5153632" y="-49"/>
                </a:cubicBezTo>
                <a:cubicBezTo>
                  <a:pt x="5274030" y="-49"/>
                  <a:pt x="5277457" y="4809"/>
                  <a:pt x="5241453" y="116156"/>
                </a:cubicBezTo>
                <a:cubicBezTo>
                  <a:pt x="5215926" y="194356"/>
                  <a:pt x="5217449" y="270937"/>
                  <a:pt x="5254598" y="343422"/>
                </a:cubicBezTo>
                <a:cubicBezTo>
                  <a:pt x="5289650" y="412003"/>
                  <a:pt x="5304128" y="482773"/>
                  <a:pt x="5273648" y="552972"/>
                </a:cubicBezTo>
                <a:cubicBezTo>
                  <a:pt x="5236690" y="638697"/>
                  <a:pt x="5256503" y="720803"/>
                  <a:pt x="5271076" y="804813"/>
                </a:cubicBezTo>
                <a:cubicBezTo>
                  <a:pt x="5276602" y="836817"/>
                  <a:pt x="5284220" y="870822"/>
                  <a:pt x="5269458" y="900063"/>
                </a:cubicBezTo>
                <a:cubicBezTo>
                  <a:pt x="5235834" y="967405"/>
                  <a:pt x="5231358" y="1027317"/>
                  <a:pt x="5293745" y="1081515"/>
                </a:cubicBezTo>
                <a:cubicBezTo>
                  <a:pt x="5312225" y="1097707"/>
                  <a:pt x="5305842" y="1120758"/>
                  <a:pt x="5296317" y="1141617"/>
                </a:cubicBezTo>
                <a:cubicBezTo>
                  <a:pt x="5265647" y="1208292"/>
                  <a:pt x="5270695" y="1271348"/>
                  <a:pt x="5315367" y="1331641"/>
                </a:cubicBezTo>
                <a:cubicBezTo>
                  <a:pt x="5325178" y="1347796"/>
                  <a:pt x="5331845" y="1365617"/>
                  <a:pt x="5335179" y="1384219"/>
                </a:cubicBezTo>
                <a:cubicBezTo>
                  <a:pt x="5354229" y="1457276"/>
                  <a:pt x="5339561" y="1476136"/>
                  <a:pt x="5263551" y="1476326"/>
                </a:cubicBezTo>
                <a:cubicBezTo>
                  <a:pt x="5045334" y="1476897"/>
                  <a:pt x="4827211" y="1476897"/>
                  <a:pt x="4608994" y="1476326"/>
                </a:cubicBezTo>
                <a:lnTo>
                  <a:pt x="2669703" y="14763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2863" dist="19050" algn="bl" rotWithShape="0">
              <a:srgbClr val="000000">
                <a:alpha val="1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465;p33"/>
          <p:cNvSpPr/>
          <p:nvPr/>
        </p:nvSpPr>
        <p:spPr>
          <a:xfrm>
            <a:off x="601607" y="5281608"/>
            <a:ext cx="1898287" cy="524719"/>
          </a:xfrm>
          <a:custGeom>
            <a:avLst/>
            <a:gdLst/>
            <a:ahLst/>
            <a:cxnLst/>
            <a:rect l="l" t="t" r="r" b="b"/>
            <a:pathLst>
              <a:path w="5345286" h="1477528" extrusionOk="0">
                <a:moveTo>
                  <a:pt x="2669417" y="1476421"/>
                </a:moveTo>
                <a:cubicBezTo>
                  <a:pt x="1810167" y="1476421"/>
                  <a:pt x="950917" y="1476678"/>
                  <a:pt x="91667" y="1477183"/>
                </a:cubicBezTo>
                <a:cubicBezTo>
                  <a:pt x="26610" y="1477183"/>
                  <a:pt x="-4251" y="1475850"/>
                  <a:pt x="13372" y="1389458"/>
                </a:cubicBezTo>
                <a:cubicBezTo>
                  <a:pt x="34898" y="1284016"/>
                  <a:pt x="79570" y="1174860"/>
                  <a:pt x="8514" y="1062370"/>
                </a:cubicBezTo>
                <a:cubicBezTo>
                  <a:pt x="-23110" y="1012173"/>
                  <a:pt x="22992" y="942926"/>
                  <a:pt x="22992" y="880632"/>
                </a:cubicBezTo>
                <a:cubicBezTo>
                  <a:pt x="22992" y="758236"/>
                  <a:pt x="14513" y="637364"/>
                  <a:pt x="56139" y="514872"/>
                </a:cubicBezTo>
                <a:cubicBezTo>
                  <a:pt x="82618" y="436958"/>
                  <a:pt x="32994" y="348375"/>
                  <a:pt x="14134" y="266461"/>
                </a:cubicBezTo>
                <a:cubicBezTo>
                  <a:pt x="-6060" y="178545"/>
                  <a:pt x="55662" y="107869"/>
                  <a:pt x="42709" y="24049"/>
                </a:cubicBezTo>
                <a:cubicBezTo>
                  <a:pt x="38898" y="-335"/>
                  <a:pt x="73854" y="237"/>
                  <a:pt x="94811" y="-49"/>
                </a:cubicBezTo>
                <a:cubicBezTo>
                  <a:pt x="148626" y="-716"/>
                  <a:pt x="202537" y="-49"/>
                  <a:pt x="256736" y="-49"/>
                </a:cubicBezTo>
                <a:cubicBezTo>
                  <a:pt x="1889034" y="-49"/>
                  <a:pt x="3521334" y="-49"/>
                  <a:pt x="5153632" y="-49"/>
                </a:cubicBezTo>
                <a:cubicBezTo>
                  <a:pt x="5274030" y="-49"/>
                  <a:pt x="5277457" y="4809"/>
                  <a:pt x="5241453" y="116156"/>
                </a:cubicBezTo>
                <a:cubicBezTo>
                  <a:pt x="5215926" y="194356"/>
                  <a:pt x="5217449" y="270937"/>
                  <a:pt x="5254598" y="343422"/>
                </a:cubicBezTo>
                <a:cubicBezTo>
                  <a:pt x="5289650" y="412003"/>
                  <a:pt x="5304128" y="482773"/>
                  <a:pt x="5273648" y="552972"/>
                </a:cubicBezTo>
                <a:cubicBezTo>
                  <a:pt x="5236690" y="638697"/>
                  <a:pt x="5256503" y="720803"/>
                  <a:pt x="5271076" y="804813"/>
                </a:cubicBezTo>
                <a:cubicBezTo>
                  <a:pt x="5276602" y="836817"/>
                  <a:pt x="5284220" y="870822"/>
                  <a:pt x="5269458" y="900063"/>
                </a:cubicBezTo>
                <a:cubicBezTo>
                  <a:pt x="5235834" y="967405"/>
                  <a:pt x="5231358" y="1027317"/>
                  <a:pt x="5293745" y="1081515"/>
                </a:cubicBezTo>
                <a:cubicBezTo>
                  <a:pt x="5312225" y="1097707"/>
                  <a:pt x="5305842" y="1120758"/>
                  <a:pt x="5296317" y="1141617"/>
                </a:cubicBezTo>
                <a:cubicBezTo>
                  <a:pt x="5265647" y="1208292"/>
                  <a:pt x="5270695" y="1271348"/>
                  <a:pt x="5315367" y="1331641"/>
                </a:cubicBezTo>
                <a:cubicBezTo>
                  <a:pt x="5325178" y="1347796"/>
                  <a:pt x="5331845" y="1365617"/>
                  <a:pt x="5335179" y="1384219"/>
                </a:cubicBezTo>
                <a:cubicBezTo>
                  <a:pt x="5354229" y="1457276"/>
                  <a:pt x="5339561" y="1476136"/>
                  <a:pt x="5263551" y="1476326"/>
                </a:cubicBezTo>
                <a:cubicBezTo>
                  <a:pt x="5045334" y="1476897"/>
                  <a:pt x="4827211" y="1476897"/>
                  <a:pt x="4608994" y="1476326"/>
                </a:cubicBezTo>
                <a:lnTo>
                  <a:pt x="2669703" y="147632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42863" dist="19050" algn="bl" rotWithShape="0">
              <a:srgbClr val="000000">
                <a:alpha val="1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465;p33"/>
          <p:cNvSpPr/>
          <p:nvPr/>
        </p:nvSpPr>
        <p:spPr>
          <a:xfrm>
            <a:off x="614482" y="1855611"/>
            <a:ext cx="1898287" cy="524719"/>
          </a:xfrm>
          <a:custGeom>
            <a:avLst/>
            <a:gdLst/>
            <a:ahLst/>
            <a:cxnLst/>
            <a:rect l="l" t="t" r="r" b="b"/>
            <a:pathLst>
              <a:path w="5345286" h="1477528" extrusionOk="0">
                <a:moveTo>
                  <a:pt x="2669417" y="1476421"/>
                </a:moveTo>
                <a:cubicBezTo>
                  <a:pt x="1810167" y="1476421"/>
                  <a:pt x="950917" y="1476678"/>
                  <a:pt x="91667" y="1477183"/>
                </a:cubicBezTo>
                <a:cubicBezTo>
                  <a:pt x="26610" y="1477183"/>
                  <a:pt x="-4251" y="1475850"/>
                  <a:pt x="13372" y="1389458"/>
                </a:cubicBezTo>
                <a:cubicBezTo>
                  <a:pt x="34898" y="1284016"/>
                  <a:pt x="79570" y="1174860"/>
                  <a:pt x="8514" y="1062370"/>
                </a:cubicBezTo>
                <a:cubicBezTo>
                  <a:pt x="-23110" y="1012173"/>
                  <a:pt x="22992" y="942926"/>
                  <a:pt x="22992" y="880632"/>
                </a:cubicBezTo>
                <a:cubicBezTo>
                  <a:pt x="22992" y="758236"/>
                  <a:pt x="14513" y="637364"/>
                  <a:pt x="56139" y="514872"/>
                </a:cubicBezTo>
                <a:cubicBezTo>
                  <a:pt x="82618" y="436958"/>
                  <a:pt x="32994" y="348375"/>
                  <a:pt x="14134" y="266461"/>
                </a:cubicBezTo>
                <a:cubicBezTo>
                  <a:pt x="-6060" y="178545"/>
                  <a:pt x="55662" y="107869"/>
                  <a:pt x="42709" y="24049"/>
                </a:cubicBezTo>
                <a:cubicBezTo>
                  <a:pt x="38898" y="-335"/>
                  <a:pt x="73854" y="237"/>
                  <a:pt x="94811" y="-49"/>
                </a:cubicBezTo>
                <a:cubicBezTo>
                  <a:pt x="148626" y="-716"/>
                  <a:pt x="202537" y="-49"/>
                  <a:pt x="256736" y="-49"/>
                </a:cubicBezTo>
                <a:cubicBezTo>
                  <a:pt x="1889034" y="-49"/>
                  <a:pt x="3521334" y="-49"/>
                  <a:pt x="5153632" y="-49"/>
                </a:cubicBezTo>
                <a:cubicBezTo>
                  <a:pt x="5274030" y="-49"/>
                  <a:pt x="5277457" y="4809"/>
                  <a:pt x="5241453" y="116156"/>
                </a:cubicBezTo>
                <a:cubicBezTo>
                  <a:pt x="5215926" y="194356"/>
                  <a:pt x="5217449" y="270937"/>
                  <a:pt x="5254598" y="343422"/>
                </a:cubicBezTo>
                <a:cubicBezTo>
                  <a:pt x="5289650" y="412003"/>
                  <a:pt x="5304128" y="482773"/>
                  <a:pt x="5273648" y="552972"/>
                </a:cubicBezTo>
                <a:cubicBezTo>
                  <a:pt x="5236690" y="638697"/>
                  <a:pt x="5256503" y="720803"/>
                  <a:pt x="5271076" y="804813"/>
                </a:cubicBezTo>
                <a:cubicBezTo>
                  <a:pt x="5276602" y="836817"/>
                  <a:pt x="5284220" y="870822"/>
                  <a:pt x="5269458" y="900063"/>
                </a:cubicBezTo>
                <a:cubicBezTo>
                  <a:pt x="5235834" y="967405"/>
                  <a:pt x="5231358" y="1027317"/>
                  <a:pt x="5293745" y="1081515"/>
                </a:cubicBezTo>
                <a:cubicBezTo>
                  <a:pt x="5312225" y="1097707"/>
                  <a:pt x="5305842" y="1120758"/>
                  <a:pt x="5296317" y="1141617"/>
                </a:cubicBezTo>
                <a:cubicBezTo>
                  <a:pt x="5265647" y="1208292"/>
                  <a:pt x="5270695" y="1271348"/>
                  <a:pt x="5315367" y="1331641"/>
                </a:cubicBezTo>
                <a:cubicBezTo>
                  <a:pt x="5325178" y="1347796"/>
                  <a:pt x="5331845" y="1365617"/>
                  <a:pt x="5335179" y="1384219"/>
                </a:cubicBezTo>
                <a:cubicBezTo>
                  <a:pt x="5354229" y="1457276"/>
                  <a:pt x="5339561" y="1476136"/>
                  <a:pt x="5263551" y="1476326"/>
                </a:cubicBezTo>
                <a:cubicBezTo>
                  <a:pt x="5045334" y="1476897"/>
                  <a:pt x="4827211" y="1476897"/>
                  <a:pt x="4608994" y="1476326"/>
                </a:cubicBezTo>
                <a:lnTo>
                  <a:pt x="2669703" y="1476326"/>
                </a:lnTo>
                <a:close/>
              </a:path>
            </a:pathLst>
          </a:custGeom>
          <a:solidFill>
            <a:srgbClr val="68C49A"/>
          </a:solidFill>
          <a:ln>
            <a:noFill/>
          </a:ln>
          <a:effectLst>
            <a:outerShdw blurRad="42863" dist="19050" algn="bl" rotWithShape="0">
              <a:srgbClr val="000000">
                <a:alpha val="1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9;p9"/>
          <p:cNvSpPr txBox="1"/>
          <p:nvPr/>
        </p:nvSpPr>
        <p:spPr>
          <a:xfrm>
            <a:off x="808345" y="1677681"/>
            <a:ext cx="1004193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T</a:t>
            </a:r>
            <a:r>
              <a:rPr lang="vi-VN" sz="28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ác giả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vi-VN" sz="28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   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Hồ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Thanh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Trang</a:t>
            </a: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20" name="Google Shape;229;p9"/>
          <p:cNvSpPr txBox="1"/>
          <p:nvPr/>
        </p:nvSpPr>
        <p:spPr>
          <a:xfrm>
            <a:off x="808345" y="2655884"/>
            <a:ext cx="1004193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Thể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loại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vi-VN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văn bản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thông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tin</a:t>
            </a: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21" name="Google Shape;230;p9"/>
          <p:cNvSpPr/>
          <p:nvPr/>
        </p:nvSpPr>
        <p:spPr>
          <a:xfrm>
            <a:off x="795472" y="3754304"/>
            <a:ext cx="9686784" cy="15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Xuất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xứ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vi-VN" sz="28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</a:t>
            </a:r>
            <a:r>
              <a:rPr lang="nl-NL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Báo điện tử Đất Việt - Diễn đàn của Liên hiệp các Hội Khoa học và Kĩ thuật Việt Nam, 9/2020</a:t>
            </a:r>
            <a:endParaRPr lang="en-US" sz="27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2" name="Google Shape;231;p9"/>
          <p:cNvSpPr/>
          <p:nvPr/>
        </p:nvSpPr>
        <p:spPr>
          <a:xfrm>
            <a:off x="795472" y="5182043"/>
            <a:ext cx="1026111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PTBĐ</a:t>
            </a:r>
            <a:r>
              <a:rPr lang="en-US" sz="2800" kern="0" dirty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vi-VN" sz="2800" kern="0" dirty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   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thuyết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minh</a:t>
            </a: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55538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0_Fowler_Template_SlidesMani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7159"/>
      </a:accent1>
      <a:accent2>
        <a:srgbClr val="E8AA9C"/>
      </a:accent2>
      <a:accent3>
        <a:srgbClr val="F7E7D1"/>
      </a:accent3>
      <a:accent4>
        <a:srgbClr val="FFFFFF"/>
      </a:accent4>
      <a:accent5>
        <a:srgbClr val="FFFFFF"/>
      </a:accent5>
      <a:accent6>
        <a:srgbClr val="FFFFFF"/>
      </a:accent6>
      <a:hlink>
        <a:srgbClr val="D97159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6769</TotalTime>
  <Words>1837</Words>
  <Application>Microsoft Office PowerPoint</Application>
  <PresentationFormat>Widescreen</PresentationFormat>
  <Paragraphs>190</Paragraphs>
  <Slides>36</Slides>
  <Notes>32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52" baseType="lpstr">
      <vt:lpstr>.VnTime</vt:lpstr>
      <vt:lpstr>Arial</vt:lpstr>
      <vt:lpstr>Barlow Condensed</vt:lpstr>
      <vt:lpstr>Calibri</vt:lpstr>
      <vt:lpstr>Caveat</vt:lpstr>
      <vt:lpstr>Homemade Apple</vt:lpstr>
      <vt:lpstr>Montserrat Medium</vt:lpstr>
      <vt:lpstr>Poppins</vt:lpstr>
      <vt:lpstr>Questrial</vt:lpstr>
      <vt:lpstr>Times New Roman</vt:lpstr>
      <vt:lpstr>Wingdings</vt:lpstr>
      <vt:lpstr>3_Office Theme</vt:lpstr>
      <vt:lpstr>6_Office Theme</vt:lpstr>
      <vt:lpstr>4_Office Theme</vt:lpstr>
      <vt:lpstr>https://www.freeppt7.com</vt:lpstr>
      <vt:lpstr>80_Fowler_Template_SlidesMania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1550</cp:revision>
  <dcterms:created xsi:type="dcterms:W3CDTF">2022-02-10T03:12:31Z</dcterms:created>
  <dcterms:modified xsi:type="dcterms:W3CDTF">2026-04-08T15:29:32Z</dcterms:modified>
</cp:coreProperties>
</file>