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29" r:id="rId3"/>
    <p:sldMasterId id="2147483741" r:id="rId4"/>
    <p:sldMasterId id="2147483753" r:id="rId5"/>
    <p:sldMasterId id="2147483765" r:id="rId6"/>
    <p:sldMasterId id="2147483777" r:id="rId7"/>
    <p:sldMasterId id="2147483789" r:id="rId8"/>
  </p:sldMasterIdLst>
  <p:notesMasterIdLst>
    <p:notesMasterId r:id="rId42"/>
  </p:notesMasterIdLst>
  <p:sldIdLst>
    <p:sldId id="306" r:id="rId9"/>
    <p:sldId id="305" r:id="rId10"/>
    <p:sldId id="308" r:id="rId11"/>
    <p:sldId id="314" r:id="rId12"/>
    <p:sldId id="312" r:id="rId13"/>
    <p:sldId id="316" r:id="rId14"/>
    <p:sldId id="313" r:id="rId15"/>
    <p:sldId id="318" r:id="rId16"/>
    <p:sldId id="319" r:id="rId17"/>
    <p:sldId id="309" r:id="rId18"/>
    <p:sldId id="322" r:id="rId19"/>
    <p:sldId id="324" r:id="rId20"/>
    <p:sldId id="325" r:id="rId21"/>
    <p:sldId id="326" r:id="rId22"/>
    <p:sldId id="327" r:id="rId23"/>
    <p:sldId id="328" r:id="rId24"/>
    <p:sldId id="329" r:id="rId25"/>
    <p:sldId id="330" r:id="rId26"/>
    <p:sldId id="333" r:id="rId27"/>
    <p:sldId id="334" r:id="rId28"/>
    <p:sldId id="336" r:id="rId29"/>
    <p:sldId id="337" r:id="rId30"/>
    <p:sldId id="338" r:id="rId31"/>
    <p:sldId id="339" r:id="rId32"/>
    <p:sldId id="340" r:id="rId33"/>
    <p:sldId id="341" r:id="rId34"/>
    <p:sldId id="342" r:id="rId35"/>
    <p:sldId id="343" r:id="rId36"/>
    <p:sldId id="344" r:id="rId37"/>
    <p:sldId id="345" r:id="rId38"/>
    <p:sldId id="307" r:id="rId39"/>
    <p:sldId id="347" r:id="rId40"/>
    <p:sldId id="348" r:id="rId41"/>
  </p:sldIdLst>
  <p:sldSz cx="9144000" cy="5143500" type="screen16x9"/>
  <p:notesSz cx="6858000" cy="9144000"/>
  <p:defaultTextStyle>
    <a:defPPr>
      <a:defRPr lang="en-US"/>
    </a:defPPr>
    <a:lvl1pPr marL="0" algn="l" defTabSz="913905" rtl="0" eaLnBrk="1" latinLnBrk="0" hangingPunct="1">
      <a:defRPr sz="1800" kern="1200">
        <a:solidFill>
          <a:schemeClr val="tx1"/>
        </a:solidFill>
        <a:latin typeface="+mn-lt"/>
        <a:ea typeface="+mn-ea"/>
        <a:cs typeface="+mn-cs"/>
      </a:defRPr>
    </a:lvl1pPr>
    <a:lvl2pPr marL="456938"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9" algn="l" defTabSz="913905" rtl="0" eaLnBrk="1" latinLnBrk="0" hangingPunct="1">
      <a:defRPr sz="1800" kern="1200">
        <a:solidFill>
          <a:schemeClr val="tx1"/>
        </a:solidFill>
        <a:latin typeface="+mn-lt"/>
        <a:ea typeface="+mn-ea"/>
        <a:cs typeface="+mn-cs"/>
      </a:defRPr>
    </a:lvl5pPr>
    <a:lvl6pPr marL="2284746" algn="l" defTabSz="913905" rtl="0" eaLnBrk="1" latinLnBrk="0" hangingPunct="1">
      <a:defRPr sz="1800" kern="1200">
        <a:solidFill>
          <a:schemeClr val="tx1"/>
        </a:solidFill>
        <a:latin typeface="+mn-lt"/>
        <a:ea typeface="+mn-ea"/>
        <a:cs typeface="+mn-cs"/>
      </a:defRPr>
    </a:lvl6pPr>
    <a:lvl7pPr marL="2741684" algn="l" defTabSz="913905" rtl="0" eaLnBrk="1" latinLnBrk="0" hangingPunct="1">
      <a:defRPr sz="1800" kern="1200">
        <a:solidFill>
          <a:schemeClr val="tx1"/>
        </a:solidFill>
        <a:latin typeface="+mn-lt"/>
        <a:ea typeface="+mn-ea"/>
        <a:cs typeface="+mn-cs"/>
      </a:defRPr>
    </a:lvl7pPr>
    <a:lvl8pPr marL="3198640" algn="l" defTabSz="913905" rtl="0" eaLnBrk="1" latinLnBrk="0" hangingPunct="1">
      <a:defRPr sz="1800" kern="1200">
        <a:solidFill>
          <a:schemeClr val="tx1"/>
        </a:solidFill>
        <a:latin typeface="+mn-lt"/>
        <a:ea typeface="+mn-ea"/>
        <a:cs typeface="+mn-cs"/>
      </a:defRPr>
    </a:lvl8pPr>
    <a:lvl9pPr marL="3655588" algn="l" defTabSz="91390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7679"/>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99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E2CCEB-2AC4-468C-AB2B-29C80462516C}" type="datetimeFigureOut">
              <a:rPr lang="en-US" smtClean="0"/>
              <a:t>4/15/2026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E8C583-3C2A-4A00-9186-318447C2C341}" type="slidenum">
              <a:rPr lang="en-US" smtClean="0"/>
              <a:t>‹#›</a:t>
            </a:fld>
            <a:endParaRPr lang="en-US"/>
          </a:p>
        </p:txBody>
      </p:sp>
    </p:spTree>
    <p:extLst>
      <p:ext uri="{BB962C8B-B14F-4D97-AF65-F5344CB8AC3E}">
        <p14:creationId xmlns:p14="http://schemas.microsoft.com/office/powerpoint/2010/main" val="2019958770"/>
      </p:ext>
    </p:extLst>
  </p:cSld>
  <p:clrMap bg1="lt1" tx1="dk1" bg2="lt2" tx2="dk2" accent1="accent1" accent2="accent2" accent3="accent3" accent4="accent4" accent5="accent5" accent6="accent6" hlink="hlink" folHlink="folHlink"/>
  <p:notesStyle>
    <a:lvl1pPr marL="0" algn="l" defTabSz="913905" rtl="0" eaLnBrk="1" latinLnBrk="0" hangingPunct="1">
      <a:defRPr sz="1200" kern="1200">
        <a:solidFill>
          <a:schemeClr val="tx1"/>
        </a:solidFill>
        <a:latin typeface="+mn-lt"/>
        <a:ea typeface="+mn-ea"/>
        <a:cs typeface="+mn-cs"/>
      </a:defRPr>
    </a:lvl1pPr>
    <a:lvl2pPr marL="456938" algn="l" defTabSz="913905" rtl="0" eaLnBrk="1" latinLnBrk="0" hangingPunct="1">
      <a:defRPr sz="1200" kern="1200">
        <a:solidFill>
          <a:schemeClr val="tx1"/>
        </a:solidFill>
        <a:latin typeface="+mn-lt"/>
        <a:ea typeface="+mn-ea"/>
        <a:cs typeface="+mn-cs"/>
      </a:defRPr>
    </a:lvl2pPr>
    <a:lvl3pPr marL="913905" algn="l" defTabSz="913905" rtl="0" eaLnBrk="1" latinLnBrk="0" hangingPunct="1">
      <a:defRPr sz="1200" kern="1200">
        <a:solidFill>
          <a:schemeClr val="tx1"/>
        </a:solidFill>
        <a:latin typeface="+mn-lt"/>
        <a:ea typeface="+mn-ea"/>
        <a:cs typeface="+mn-cs"/>
      </a:defRPr>
    </a:lvl3pPr>
    <a:lvl4pPr marL="1370852" algn="l" defTabSz="913905" rtl="0" eaLnBrk="1" latinLnBrk="0" hangingPunct="1">
      <a:defRPr sz="1200" kern="1200">
        <a:solidFill>
          <a:schemeClr val="tx1"/>
        </a:solidFill>
        <a:latin typeface="+mn-lt"/>
        <a:ea typeface="+mn-ea"/>
        <a:cs typeface="+mn-cs"/>
      </a:defRPr>
    </a:lvl4pPr>
    <a:lvl5pPr marL="1827809" algn="l" defTabSz="913905" rtl="0" eaLnBrk="1" latinLnBrk="0" hangingPunct="1">
      <a:defRPr sz="1200" kern="1200">
        <a:solidFill>
          <a:schemeClr val="tx1"/>
        </a:solidFill>
        <a:latin typeface="+mn-lt"/>
        <a:ea typeface="+mn-ea"/>
        <a:cs typeface="+mn-cs"/>
      </a:defRPr>
    </a:lvl5pPr>
    <a:lvl6pPr marL="2284746" algn="l" defTabSz="913905" rtl="0" eaLnBrk="1" latinLnBrk="0" hangingPunct="1">
      <a:defRPr sz="1200" kern="1200">
        <a:solidFill>
          <a:schemeClr val="tx1"/>
        </a:solidFill>
        <a:latin typeface="+mn-lt"/>
        <a:ea typeface="+mn-ea"/>
        <a:cs typeface="+mn-cs"/>
      </a:defRPr>
    </a:lvl6pPr>
    <a:lvl7pPr marL="2741684" algn="l" defTabSz="913905" rtl="0" eaLnBrk="1" latinLnBrk="0" hangingPunct="1">
      <a:defRPr sz="1200" kern="1200">
        <a:solidFill>
          <a:schemeClr val="tx1"/>
        </a:solidFill>
        <a:latin typeface="+mn-lt"/>
        <a:ea typeface="+mn-ea"/>
        <a:cs typeface="+mn-cs"/>
      </a:defRPr>
    </a:lvl7pPr>
    <a:lvl8pPr marL="3198640" algn="l" defTabSz="913905" rtl="0" eaLnBrk="1" latinLnBrk="0" hangingPunct="1">
      <a:defRPr sz="1200" kern="1200">
        <a:solidFill>
          <a:schemeClr val="tx1"/>
        </a:solidFill>
        <a:latin typeface="+mn-lt"/>
        <a:ea typeface="+mn-ea"/>
        <a:cs typeface="+mn-cs"/>
      </a:defRPr>
    </a:lvl8pPr>
    <a:lvl9pPr marL="3655588" algn="l" defTabSz="9139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Bef>
                <a:spcPts val="200"/>
              </a:spcBef>
              <a:spcAft>
                <a:spcPts val="200"/>
              </a:spcAft>
              <a:tabLst>
                <a:tab pos="7334250" algn="l"/>
              </a:tabLst>
            </a:pPr>
            <a:r>
              <a:rPr lang="en-US" sz="1800" dirty="0">
                <a:solidFill>
                  <a:srgbClr val="4472C4"/>
                </a:solidFill>
                <a:effectLst/>
                <a:latin typeface="Times New Roman" panose="02020603050405020304" pitchFamily="18" charset="0"/>
                <a:ea typeface="Times New Roman" panose="02020603050405020304" pitchFamily="18" charset="0"/>
              </a:rPr>
              <a:t>https://www.youtube.com/watch?v=9zeZdqLzyVU</a:t>
            </a: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36CA84-BBBF-4C85-9772-9D774DEA57D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8064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36CA84-BBBF-4C85-9772-9D774DEA57D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73452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36CA84-BBBF-4C85-9772-9D774DEA57D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30474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36CA84-BBBF-4C85-9772-9D774DEA57D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765520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Bef>
                <a:spcPts val="200"/>
              </a:spcBef>
              <a:spcAft>
                <a:spcPts val="200"/>
              </a:spcAft>
              <a:tabLst>
                <a:tab pos="7334250" algn="l"/>
              </a:tabLst>
            </a:pPr>
            <a:r>
              <a:rPr lang="en-US" sz="1800" dirty="0">
                <a:solidFill>
                  <a:srgbClr val="4472C4"/>
                </a:solidFill>
                <a:effectLst/>
                <a:latin typeface="Times New Roman" panose="02020603050405020304" pitchFamily="18" charset="0"/>
                <a:ea typeface="Times New Roman" panose="02020603050405020304" pitchFamily="18" charset="0"/>
              </a:rPr>
              <a:t>https://www.youtube.com/watch?v=9zeZdqLzyVU</a:t>
            </a: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36CA84-BBBF-4C85-9772-9D774DEA57D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717263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790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987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5"/>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3834"/>
            <a:fld id="{7FE5A9CD-1CA5-4BB6-ABF6-C3DB2F9C09D1}" type="datetimeFigureOut">
              <a:rPr lang="en-US" sz="1600" smtClean="0">
                <a:solidFill>
                  <a:prstClr val="black"/>
                </a:solidFill>
              </a:rPr>
              <a:pPr defTabSz="813834"/>
              <a:t>4/15/2026</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383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3834"/>
            <a:fld id="{E9E3A461-C528-4C33-83FA-271D1850C3B5}" type="slidenum">
              <a:rPr lang="en-US" sz="1600" smtClean="0">
                <a:solidFill>
                  <a:prstClr val="black"/>
                </a:solidFill>
              </a:rPr>
              <a:pPr defTabSz="813834"/>
              <a:t>‹#›</a:t>
            </a:fld>
            <a:endParaRPr lang="en-US" sz="1600">
              <a:solidFill>
                <a:prstClr val="black"/>
              </a:solidFill>
            </a:endParaRPr>
          </a:p>
        </p:txBody>
      </p:sp>
    </p:spTree>
    <p:extLst>
      <p:ext uri="{BB962C8B-B14F-4D97-AF65-F5344CB8AC3E}">
        <p14:creationId xmlns:p14="http://schemas.microsoft.com/office/powerpoint/2010/main" val="1057041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9"/>
            <a:ext cx="8229600" cy="1038225"/>
          </a:xfrm>
          <a:prstGeom prst="rect">
            <a:avLst/>
          </a:prstGeom>
        </p:spPr>
        <p:txBody>
          <a:bodyPr lIns="81404" tIns="40702" rIns="81404" bIns="40702"/>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404" tIns="40702" rIns="81404" bIns="40702"/>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404" tIns="40702" rIns="81404" bIns="40702"/>
          <a:lstStyle>
            <a:lvl1pPr>
              <a:defRPr/>
            </a:lvl1pPr>
          </a:lstStyle>
          <a:p>
            <a:pPr defTabSz="81383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404" tIns="40702" rIns="81404" bIns="40702"/>
          <a:lstStyle>
            <a:lvl1pPr>
              <a:defRPr/>
            </a:lvl1pPr>
          </a:lstStyle>
          <a:p>
            <a:pPr defTabSz="81383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404" tIns="40702" rIns="81404" bIns="40702"/>
          <a:lstStyle>
            <a:lvl1pPr>
              <a:defRPr/>
            </a:lvl1pPr>
          </a:lstStyle>
          <a:p>
            <a:pPr defTabSz="813834">
              <a:defRPr/>
            </a:pPr>
            <a:fld id="{E979D15E-7C97-46BA-A533-0FCFA23F6052}" type="slidenum">
              <a:rPr lang="en-US" sz="1600" smtClean="0">
                <a:solidFill>
                  <a:prstClr val="black"/>
                </a:solidFill>
              </a:rPr>
              <a:pPr defTabSz="813834">
                <a:defRPr/>
              </a:pPr>
              <a:t>‹#›</a:t>
            </a:fld>
            <a:endParaRPr lang="en-US" sz="1600">
              <a:solidFill>
                <a:prstClr val="black"/>
              </a:solidFill>
            </a:endParaRPr>
          </a:p>
        </p:txBody>
      </p:sp>
    </p:spTree>
    <p:extLst>
      <p:ext uri="{BB962C8B-B14F-4D97-AF65-F5344CB8AC3E}">
        <p14:creationId xmlns:p14="http://schemas.microsoft.com/office/powerpoint/2010/main" val="3357614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505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383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383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3834"/>
            <a:fld id="{475E0F57-EEA1-4A8B-9311-4AD2064A14C0}" type="slidenum">
              <a:rPr lang="en-US" sz="1600" smtClean="0">
                <a:solidFill>
                  <a:prstClr val="black"/>
                </a:solidFill>
              </a:rPr>
              <a:pPr defTabSz="813834"/>
              <a:t>‹#›</a:t>
            </a:fld>
            <a:endParaRPr lang="en-US" sz="1600">
              <a:solidFill>
                <a:prstClr val="black"/>
              </a:solidFill>
            </a:endParaRPr>
          </a:p>
        </p:txBody>
      </p:sp>
    </p:spTree>
    <p:extLst>
      <p:ext uri="{BB962C8B-B14F-4D97-AF65-F5344CB8AC3E}">
        <p14:creationId xmlns:p14="http://schemas.microsoft.com/office/powerpoint/2010/main" val="131926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5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286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751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3834">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47" tIns="17120" rIns="34247" bIns="17120"/>
          <a:lstStyle>
            <a:lvl1pPr>
              <a:defRPr/>
            </a:lvl1pPr>
          </a:lstStyle>
          <a:p>
            <a:pPr defTabSz="813834">
              <a:defRPr/>
            </a:pPr>
            <a:endParaRPr lang="en-US" sz="1600">
              <a:solidFill>
                <a:srgbClr val="000000"/>
              </a:solidFill>
            </a:endParaRPr>
          </a:p>
        </p:txBody>
      </p:sp>
      <p:sp>
        <p:nvSpPr>
          <p:cNvPr id="6" name="Rectangle 6"/>
          <p:cNvSpPr>
            <a:spLocks noGrp="1" noChangeArrowheads="1"/>
          </p:cNvSpPr>
          <p:nvPr>
            <p:ph type="sldNum" sz="quarter" idx="12"/>
          </p:nvPr>
        </p:nvSpPr>
        <p:spPr>
          <a:xfrm>
            <a:off x="6553047" y="4683919"/>
            <a:ext cx="2133917" cy="357188"/>
          </a:xfrm>
          <a:prstGeom prst="rect">
            <a:avLst/>
          </a:prstGeom>
        </p:spPr>
        <p:txBody>
          <a:bodyPr lIns="34247" tIns="17120" rIns="34247" bIns="17120"/>
          <a:lstStyle>
            <a:lvl1pPr>
              <a:defRPr/>
            </a:lvl1pPr>
          </a:lstStyle>
          <a:p>
            <a:pPr defTabSz="813834">
              <a:defRPr/>
            </a:pPr>
            <a:fld id="{BEF8FD80-C95D-4220-BF8B-01906B7B67AD}" type="slidenum">
              <a:rPr lang="en-US" sz="1600" smtClean="0">
                <a:solidFill>
                  <a:srgbClr val="000000"/>
                </a:solidFill>
              </a:rPr>
              <a:pPr defTabSz="813834">
                <a:defRPr/>
              </a:pPr>
              <a:t>‹#›</a:t>
            </a:fld>
            <a:endParaRPr lang="en-US" sz="1600">
              <a:solidFill>
                <a:srgbClr val="000000"/>
              </a:solidFill>
            </a:endParaRPr>
          </a:p>
        </p:txBody>
      </p:sp>
    </p:spTree>
    <p:extLst>
      <p:ext uri="{BB962C8B-B14F-4D97-AF65-F5344CB8AC3E}">
        <p14:creationId xmlns:p14="http://schemas.microsoft.com/office/powerpoint/2010/main" val="2531736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500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5"/>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3754"/>
            <a:fld id="{7FE5A9CD-1CA5-4BB6-ABF6-C3DB2F9C09D1}" type="datetimeFigureOut">
              <a:rPr lang="en-US" sz="1600" smtClean="0">
                <a:solidFill>
                  <a:prstClr val="black"/>
                </a:solidFill>
              </a:rPr>
              <a:pPr defTabSz="813754"/>
              <a:t>4/15/2026</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375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3754"/>
            <a:fld id="{E9E3A461-C528-4C33-83FA-271D1850C3B5}" type="slidenum">
              <a:rPr lang="en-US" sz="1600" smtClean="0">
                <a:solidFill>
                  <a:prstClr val="black"/>
                </a:solidFill>
              </a:rPr>
              <a:pPr defTabSz="813754"/>
              <a:t>‹#›</a:t>
            </a:fld>
            <a:endParaRPr lang="en-US" sz="1600">
              <a:solidFill>
                <a:prstClr val="black"/>
              </a:solidFill>
            </a:endParaRPr>
          </a:p>
        </p:txBody>
      </p:sp>
    </p:spTree>
    <p:extLst>
      <p:ext uri="{BB962C8B-B14F-4D97-AF65-F5344CB8AC3E}">
        <p14:creationId xmlns:p14="http://schemas.microsoft.com/office/powerpoint/2010/main" val="1590757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298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59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048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641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899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245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99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486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3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039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9"/>
            <a:ext cx="8229600" cy="1038225"/>
          </a:xfrm>
          <a:prstGeom prst="rect">
            <a:avLst/>
          </a:prstGeom>
        </p:spPr>
        <p:txBody>
          <a:bodyPr lIns="81396" tIns="40698" rIns="81396" bIns="40698"/>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396" tIns="40698" rIns="81396" bIns="40698"/>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396" tIns="40698" rIns="81396" bIns="40698"/>
          <a:lstStyle>
            <a:lvl1pPr>
              <a:defRPr/>
            </a:lvl1pPr>
          </a:lstStyle>
          <a:p>
            <a:pPr defTabSz="81375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96" tIns="40698" rIns="81396" bIns="40698"/>
          <a:lstStyle>
            <a:lvl1pPr>
              <a:defRPr/>
            </a:lvl1pPr>
          </a:lstStyle>
          <a:p>
            <a:pPr defTabSz="81375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396" tIns="40698" rIns="81396" bIns="40698"/>
          <a:lstStyle>
            <a:lvl1pPr>
              <a:defRPr/>
            </a:lvl1pPr>
          </a:lstStyle>
          <a:p>
            <a:pPr defTabSz="813754">
              <a:defRPr/>
            </a:pPr>
            <a:fld id="{E979D15E-7C97-46BA-A533-0FCFA23F6052}" type="slidenum">
              <a:rPr lang="en-US" sz="1600" smtClean="0">
                <a:solidFill>
                  <a:prstClr val="black"/>
                </a:solidFill>
              </a:rPr>
              <a:pPr defTabSz="813754">
                <a:defRPr/>
              </a:pPr>
              <a:t>‹#›</a:t>
            </a:fld>
            <a:endParaRPr lang="en-US" sz="1600">
              <a:solidFill>
                <a:prstClr val="black"/>
              </a:solidFill>
            </a:endParaRPr>
          </a:p>
        </p:txBody>
      </p:sp>
    </p:spTree>
    <p:extLst>
      <p:ext uri="{BB962C8B-B14F-4D97-AF65-F5344CB8AC3E}">
        <p14:creationId xmlns:p14="http://schemas.microsoft.com/office/powerpoint/2010/main" val="2617656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776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518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269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545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90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239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182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190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738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631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753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227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767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747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0452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083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533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38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401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406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193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375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375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3754"/>
            <a:fld id="{475E0F57-EEA1-4A8B-9311-4AD2064A14C0}" type="slidenum">
              <a:rPr lang="en-US" sz="1600" smtClean="0">
                <a:solidFill>
                  <a:prstClr val="black"/>
                </a:solidFill>
              </a:rPr>
              <a:pPr defTabSz="813754"/>
              <a:t>‹#›</a:t>
            </a:fld>
            <a:endParaRPr lang="en-US" sz="1600">
              <a:solidFill>
                <a:prstClr val="black"/>
              </a:solidFill>
            </a:endParaRPr>
          </a:p>
        </p:txBody>
      </p:sp>
    </p:spTree>
    <p:extLst>
      <p:ext uri="{BB962C8B-B14F-4D97-AF65-F5344CB8AC3E}">
        <p14:creationId xmlns:p14="http://schemas.microsoft.com/office/powerpoint/2010/main" val="961444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23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803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904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22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274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6106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29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389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234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087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538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648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890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7475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680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015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536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356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267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400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247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96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427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0186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8743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946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5450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1546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3376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271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131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769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521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8611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1909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145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92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636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3754">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47" tIns="17120" rIns="34247" bIns="17120"/>
          <a:lstStyle>
            <a:lvl1pPr>
              <a:defRPr/>
            </a:lvl1pPr>
          </a:lstStyle>
          <a:p>
            <a:pPr defTabSz="813754">
              <a:defRPr/>
            </a:pPr>
            <a:endParaRPr lang="en-US" sz="1600">
              <a:solidFill>
                <a:srgbClr val="000000"/>
              </a:solidFill>
            </a:endParaRPr>
          </a:p>
        </p:txBody>
      </p:sp>
      <p:sp>
        <p:nvSpPr>
          <p:cNvPr id="6" name="Rectangle 6"/>
          <p:cNvSpPr>
            <a:spLocks noGrp="1" noChangeArrowheads="1"/>
          </p:cNvSpPr>
          <p:nvPr>
            <p:ph type="sldNum" sz="quarter" idx="12"/>
          </p:nvPr>
        </p:nvSpPr>
        <p:spPr>
          <a:xfrm>
            <a:off x="6553051" y="4683919"/>
            <a:ext cx="2133917" cy="357188"/>
          </a:xfrm>
          <a:prstGeom prst="rect">
            <a:avLst/>
          </a:prstGeom>
        </p:spPr>
        <p:txBody>
          <a:bodyPr lIns="34247" tIns="17120" rIns="34247" bIns="17120"/>
          <a:lstStyle>
            <a:lvl1pPr>
              <a:defRPr/>
            </a:lvl1pPr>
          </a:lstStyle>
          <a:p>
            <a:pPr defTabSz="813754">
              <a:defRPr/>
            </a:pPr>
            <a:fld id="{BEF8FD80-C95D-4220-BF8B-01906B7B67AD}" type="slidenum">
              <a:rPr lang="en-US" sz="1600" smtClean="0">
                <a:solidFill>
                  <a:srgbClr val="000000"/>
                </a:solidFill>
              </a:rPr>
              <a:pPr defTabSz="813754">
                <a:defRPr/>
              </a:pPr>
              <a:t>‹#›</a:t>
            </a:fld>
            <a:endParaRPr lang="en-US" sz="1600">
              <a:solidFill>
                <a:srgbClr val="000000"/>
              </a:solidFill>
            </a:endParaRPr>
          </a:p>
        </p:txBody>
      </p:sp>
    </p:spTree>
    <p:extLst>
      <p:ext uri="{BB962C8B-B14F-4D97-AF65-F5344CB8AC3E}">
        <p14:creationId xmlns:p14="http://schemas.microsoft.com/office/powerpoint/2010/main" val="3310751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emf"/><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51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246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813754" rtl="0" eaLnBrk="1" latinLnBrk="0" hangingPunct="1">
        <a:spcBef>
          <a:spcPct val="0"/>
        </a:spcBef>
        <a:buNone/>
        <a:defRPr sz="3900" kern="1200">
          <a:solidFill>
            <a:schemeClr val="tx1"/>
          </a:solidFill>
          <a:latin typeface="+mj-lt"/>
          <a:ea typeface="+mj-ea"/>
          <a:cs typeface="+mj-cs"/>
        </a:defRPr>
      </a:lvl1pPr>
    </p:titleStyle>
    <p:bodyStyle>
      <a:lvl1pPr marL="305282" indent="-305282" algn="l" defTabSz="8137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345" indent="-254261" algn="l" defTabSz="81375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7409" indent="-203441" algn="l" defTabSz="81375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4252"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1451"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8257"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5379"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2241"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9068" indent="-203441" algn="l" defTabSz="8137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754" rtl="0" eaLnBrk="1" latinLnBrk="0" hangingPunct="1">
        <a:defRPr sz="1600" kern="1200">
          <a:solidFill>
            <a:schemeClr val="tx1"/>
          </a:solidFill>
          <a:latin typeface="+mn-lt"/>
          <a:ea typeface="+mn-ea"/>
          <a:cs typeface="+mn-cs"/>
        </a:defRPr>
      </a:lvl1pPr>
      <a:lvl2pPr marL="406882" algn="l" defTabSz="813754" rtl="0" eaLnBrk="1" latinLnBrk="0" hangingPunct="1">
        <a:defRPr sz="1600" kern="1200">
          <a:solidFill>
            <a:schemeClr val="tx1"/>
          </a:solidFill>
          <a:latin typeface="+mn-lt"/>
          <a:ea typeface="+mn-ea"/>
          <a:cs typeface="+mn-cs"/>
        </a:defRPr>
      </a:lvl2pPr>
      <a:lvl3pPr marL="813980" algn="l" defTabSz="813754" rtl="0" eaLnBrk="1" latinLnBrk="0" hangingPunct="1">
        <a:defRPr sz="1600" kern="1200">
          <a:solidFill>
            <a:schemeClr val="tx1"/>
          </a:solidFill>
          <a:latin typeface="+mn-lt"/>
          <a:ea typeface="+mn-ea"/>
          <a:cs typeface="+mn-cs"/>
        </a:defRPr>
      </a:lvl3pPr>
      <a:lvl4pPr marL="1220887" algn="l" defTabSz="813754" rtl="0" eaLnBrk="1" latinLnBrk="0" hangingPunct="1">
        <a:defRPr sz="1600" kern="1200">
          <a:solidFill>
            <a:schemeClr val="tx1"/>
          </a:solidFill>
          <a:latin typeface="+mn-lt"/>
          <a:ea typeface="+mn-ea"/>
          <a:cs typeface="+mn-cs"/>
        </a:defRPr>
      </a:lvl4pPr>
      <a:lvl5pPr marL="1627971" algn="l" defTabSz="813754" rtl="0" eaLnBrk="1" latinLnBrk="0" hangingPunct="1">
        <a:defRPr sz="1600" kern="1200">
          <a:solidFill>
            <a:schemeClr val="tx1"/>
          </a:solidFill>
          <a:latin typeface="+mn-lt"/>
          <a:ea typeface="+mn-ea"/>
          <a:cs typeface="+mn-cs"/>
        </a:defRPr>
      </a:lvl5pPr>
      <a:lvl6pPr marL="2034816" algn="l" defTabSz="813754" rtl="0" eaLnBrk="1" latinLnBrk="0" hangingPunct="1">
        <a:defRPr sz="1600" kern="1200">
          <a:solidFill>
            <a:schemeClr val="tx1"/>
          </a:solidFill>
          <a:latin typeface="+mn-lt"/>
          <a:ea typeface="+mn-ea"/>
          <a:cs typeface="+mn-cs"/>
        </a:defRPr>
      </a:lvl6pPr>
      <a:lvl7pPr marL="2441698" algn="l" defTabSz="813754" rtl="0" eaLnBrk="1" latinLnBrk="0" hangingPunct="1">
        <a:defRPr sz="1600" kern="1200">
          <a:solidFill>
            <a:schemeClr val="tx1"/>
          </a:solidFill>
          <a:latin typeface="+mn-lt"/>
          <a:ea typeface="+mn-ea"/>
          <a:cs typeface="+mn-cs"/>
        </a:defRPr>
      </a:lvl7pPr>
      <a:lvl8pPr marL="2848820" algn="l" defTabSz="813754" rtl="0" eaLnBrk="1" latinLnBrk="0" hangingPunct="1">
        <a:defRPr sz="1600" kern="1200">
          <a:solidFill>
            <a:schemeClr val="tx1"/>
          </a:solidFill>
          <a:latin typeface="+mn-lt"/>
          <a:ea typeface="+mn-ea"/>
          <a:cs typeface="+mn-cs"/>
        </a:defRPr>
      </a:lvl8pPr>
      <a:lvl9pPr marL="3255701" algn="l" defTabSz="81375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509"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94651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xStyles>
    <p:titleStyle>
      <a:lvl1pPr algn="ctr" defTabSz="813834" rtl="0" eaLnBrk="1" latinLnBrk="0" hangingPunct="1">
        <a:spcBef>
          <a:spcPct val="0"/>
        </a:spcBef>
        <a:buNone/>
        <a:defRPr sz="3900" kern="1200">
          <a:solidFill>
            <a:schemeClr val="tx1"/>
          </a:solidFill>
          <a:latin typeface="+mj-lt"/>
          <a:ea typeface="+mj-ea"/>
          <a:cs typeface="+mj-cs"/>
        </a:defRPr>
      </a:lvl1pPr>
    </p:titleStyle>
    <p:bodyStyle>
      <a:lvl1pPr marL="305312" indent="-305312" algn="l" defTabSz="81383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411" indent="-254285" algn="l" defTabSz="81383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7511" indent="-203461" algn="l" defTabSz="81383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4396"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1631"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8481"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5643"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2545"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9416" indent="-203461" algn="l" defTabSz="81383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834" rtl="0" eaLnBrk="1" latinLnBrk="0" hangingPunct="1">
        <a:defRPr sz="1600" kern="1200">
          <a:solidFill>
            <a:schemeClr val="tx1"/>
          </a:solidFill>
          <a:latin typeface="+mn-lt"/>
          <a:ea typeface="+mn-ea"/>
          <a:cs typeface="+mn-cs"/>
        </a:defRPr>
      </a:lvl1pPr>
      <a:lvl2pPr marL="406922" algn="l" defTabSz="813834" rtl="0" eaLnBrk="1" latinLnBrk="0" hangingPunct="1">
        <a:defRPr sz="1600" kern="1200">
          <a:solidFill>
            <a:schemeClr val="tx1"/>
          </a:solidFill>
          <a:latin typeface="+mn-lt"/>
          <a:ea typeface="+mn-ea"/>
          <a:cs typeface="+mn-cs"/>
        </a:defRPr>
      </a:lvl2pPr>
      <a:lvl3pPr marL="814060" algn="l" defTabSz="813834" rtl="0" eaLnBrk="1" latinLnBrk="0" hangingPunct="1">
        <a:defRPr sz="1600" kern="1200">
          <a:solidFill>
            <a:schemeClr val="tx1"/>
          </a:solidFill>
          <a:latin typeface="+mn-lt"/>
          <a:ea typeface="+mn-ea"/>
          <a:cs typeface="+mn-cs"/>
        </a:defRPr>
      </a:lvl3pPr>
      <a:lvl4pPr marL="1221007" algn="l" defTabSz="813834" rtl="0" eaLnBrk="1" latinLnBrk="0" hangingPunct="1">
        <a:defRPr sz="1600" kern="1200">
          <a:solidFill>
            <a:schemeClr val="tx1"/>
          </a:solidFill>
          <a:latin typeface="+mn-lt"/>
          <a:ea typeface="+mn-ea"/>
          <a:cs typeface="+mn-cs"/>
        </a:defRPr>
      </a:lvl4pPr>
      <a:lvl5pPr marL="1628133" algn="l" defTabSz="813834" rtl="0" eaLnBrk="1" latinLnBrk="0" hangingPunct="1">
        <a:defRPr sz="1600" kern="1200">
          <a:solidFill>
            <a:schemeClr val="tx1"/>
          </a:solidFill>
          <a:latin typeface="+mn-lt"/>
          <a:ea typeface="+mn-ea"/>
          <a:cs typeface="+mn-cs"/>
        </a:defRPr>
      </a:lvl5pPr>
      <a:lvl6pPr marL="2035020" algn="l" defTabSz="813834" rtl="0" eaLnBrk="1" latinLnBrk="0" hangingPunct="1">
        <a:defRPr sz="1600" kern="1200">
          <a:solidFill>
            <a:schemeClr val="tx1"/>
          </a:solidFill>
          <a:latin typeface="+mn-lt"/>
          <a:ea typeface="+mn-ea"/>
          <a:cs typeface="+mn-cs"/>
        </a:defRPr>
      </a:lvl6pPr>
      <a:lvl7pPr marL="2441942" algn="l" defTabSz="813834" rtl="0" eaLnBrk="1" latinLnBrk="0" hangingPunct="1">
        <a:defRPr sz="1600" kern="1200">
          <a:solidFill>
            <a:schemeClr val="tx1"/>
          </a:solidFill>
          <a:latin typeface="+mn-lt"/>
          <a:ea typeface="+mn-ea"/>
          <a:cs typeface="+mn-cs"/>
        </a:defRPr>
      </a:lvl7pPr>
      <a:lvl8pPr marL="2849104" algn="l" defTabSz="813834" rtl="0" eaLnBrk="1" latinLnBrk="0" hangingPunct="1">
        <a:defRPr sz="1600" kern="1200">
          <a:solidFill>
            <a:schemeClr val="tx1"/>
          </a:solidFill>
          <a:latin typeface="+mn-lt"/>
          <a:ea typeface="+mn-ea"/>
          <a:cs typeface="+mn-cs"/>
        </a:defRPr>
      </a:lvl8pPr>
      <a:lvl9pPr marL="3256025" algn="l" defTabSz="81383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4/15/2026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58575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4/15/2026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3271418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4/15/2026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1631987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4/15/2026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9545474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4/15/2026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1241785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4/15/2026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2417983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36.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2.sv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svg"/><Relationship Id="rId1" Type="http://schemas.openxmlformats.org/officeDocument/2006/relationships/slideLayout" Target="../slideLayouts/slideLayout25.xml"/><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3.png"/><Relationship Id="rId1" Type="http://schemas.openxmlformats.org/officeDocument/2006/relationships/slideLayout" Target="../slideLayouts/slideLayout25.xml"/><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svg"/><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svg"/><Relationship Id="rId1" Type="http://schemas.openxmlformats.org/officeDocument/2006/relationships/slideLayout" Target="../slideLayouts/slideLayout25.xml"/><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svg"/><Relationship Id="rId1" Type="http://schemas.openxmlformats.org/officeDocument/2006/relationships/slideLayout" Target="../slideLayouts/slideLayout25.xml"/><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7.svg"/><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Layout" Target="../slideLayouts/slideLayout25.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svg"/><Relationship Id="rId1" Type="http://schemas.openxmlformats.org/officeDocument/2006/relationships/slideLayout" Target="../slideLayouts/slideLayout25.xml"/><Relationship Id="rId5" Type="http://schemas.openxmlformats.org/officeDocument/2006/relationships/image" Target="../media/image45.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svg"/><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48.jp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svg"/><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2.svg"/><Relationship Id="rId7" Type="http://schemas.openxmlformats.org/officeDocument/2006/relationships/image" Target="../media/image53.png"/><Relationship Id="rId2" Type="http://schemas.openxmlformats.org/officeDocument/2006/relationships/image" Target="../media/image11.svg"/><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Layout" Target="../slideLayouts/slideLayout25.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48.jp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svg"/><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7.svg"/><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60.png"/><Relationship Id="rId2" Type="http://schemas.openxmlformats.org/officeDocument/2006/relationships/image" Target="../media/image3.svg"/><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sv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5.svg"/><Relationship Id="rId4" Type="http://schemas.openxmlformats.org/officeDocument/2006/relationships/image" Target="../media/image3.svg"/><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Layout" Target="../slideLayouts/slideLayout47.xml"/><Relationship Id="rId5" Type="http://schemas.openxmlformats.org/officeDocument/2006/relationships/image" Target="../media/image62.png"/><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sv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svg"/><Relationship Id="rId1" Type="http://schemas.openxmlformats.org/officeDocument/2006/relationships/slideLayout" Target="../slideLayouts/slideLayout25.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Layout" Target="../slideLayouts/slideLayout58.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svg"/><Relationship Id="rId1" Type="http://schemas.openxmlformats.org/officeDocument/2006/relationships/slideLayout" Target="../slideLayouts/slideLayout25.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jpeg"/><Relationship Id="rId2" Type="http://schemas.openxmlformats.org/officeDocument/2006/relationships/image" Target="../media/image20.svg"/><Relationship Id="rId1" Type="http://schemas.openxmlformats.org/officeDocument/2006/relationships/slideLayout" Target="../slideLayouts/slideLayout5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svg"/><Relationship Id="rId1" Type="http://schemas.openxmlformats.org/officeDocument/2006/relationships/slideLayout" Target="../slideLayouts/slideLayout69.xml"/><Relationship Id="rId5" Type="http://schemas.openxmlformats.org/officeDocument/2006/relationships/image" Target="../media/image1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1.png"/><Relationship Id="rId2" Type="http://schemas.openxmlformats.org/officeDocument/2006/relationships/image" Target="../media/image7.svg"/><Relationship Id="rId1" Type="http://schemas.openxmlformats.org/officeDocument/2006/relationships/slideLayout" Target="../slideLayouts/slideLayout80.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14019" y="2090288"/>
            <a:ext cx="3478316" cy="3542729"/>
          </a:xfrm>
          <a:prstGeom prst="rect">
            <a:avLst/>
          </a:prstGeom>
        </p:spPr>
      </p:pic>
      <p:pic>
        <p:nvPicPr>
          <p:cNvPr id="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3128" y="-559540"/>
            <a:ext cx="3017425" cy="3131290"/>
          </a:xfrm>
          <a:prstGeom prst="rect">
            <a:avLst/>
          </a:prstGeom>
        </p:spPr>
      </p:pic>
      <p:pic>
        <p:nvPicPr>
          <p:cNvPr id="4" name="Picture 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6842">
            <a:off x="528687" y="1192108"/>
            <a:ext cx="1170209" cy="1196310"/>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4415" y="3712429"/>
            <a:ext cx="1714561" cy="1920587"/>
          </a:xfrm>
          <a:prstGeom prst="rect">
            <a:avLst/>
          </a:prstGeom>
        </p:spPr>
      </p:pic>
      <p:sp>
        <p:nvSpPr>
          <p:cNvPr id="9" name="TextBox 9"/>
          <p:cNvSpPr txBox="1"/>
          <p:nvPr/>
        </p:nvSpPr>
        <p:spPr>
          <a:xfrm>
            <a:off x="2699792" y="4011910"/>
            <a:ext cx="5383317" cy="769441"/>
          </a:xfrm>
          <a:prstGeom prst="rect">
            <a:avLst/>
          </a:prstGeom>
        </p:spPr>
        <p:txBody>
          <a:bodyPr lIns="0" tIns="0" rIns="0" bIns="0" rtlCol="0" anchor="t">
            <a:spAutoFit/>
          </a:bodyPr>
          <a:lstStyle/>
          <a:p>
            <a:pPr algn="ctr" defTabSz="457200">
              <a:lnSpc>
                <a:spcPct val="125000"/>
              </a:lnSpc>
            </a:pPr>
            <a:r>
              <a:rPr lang="en-US" sz="2000" dirty="0" err="1">
                <a:solidFill>
                  <a:srgbClr val="FF0000"/>
                </a:solidFill>
                <a:latin typeface="Times New Roman" panose="02020603050405020304" pitchFamily="18" charset="0"/>
                <a:cs typeface="Times New Roman" panose="02020603050405020304" pitchFamily="18" charset="0"/>
              </a:rPr>
              <a:t>Cảm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xúc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em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thế</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nào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sau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nghe</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bài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hát</a:t>
            </a:r>
            <a:r>
              <a:rPr lang="en-US" sz="2000" dirty="0">
                <a:solidFill>
                  <a:srgbClr val="FF0000"/>
                </a:solidFill>
                <a:latin typeface="Times New Roman" panose="02020603050405020304" pitchFamily="18" charset="0"/>
                <a:cs typeface="Times New Roman" panose="02020603050405020304" pitchFamily="18" charset="0"/>
              </a:rPr>
              <a:t>? </a:t>
            </a:r>
          </a:p>
          <a:p>
            <a:pPr algn="ctr" defTabSz="457200">
              <a:lnSpc>
                <a:spcPct val="125000"/>
              </a:lnSpc>
            </a:pPr>
            <a:r>
              <a:rPr lang="en-US" sz="2000" dirty="0" err="1">
                <a:solidFill>
                  <a:srgbClr val="FF0000"/>
                </a:solidFill>
                <a:latin typeface="Times New Roman" panose="02020603050405020304" pitchFamily="18" charset="0"/>
                <a:cs typeface="Times New Roman" panose="02020603050405020304" pitchFamily="18" charset="0"/>
              </a:rPr>
              <a:t>Em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có</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hình</a:t>
            </a:r>
            <a:r>
              <a:rPr lang="en-US" sz="2000" dirty="0">
                <a:solidFill>
                  <a:srgbClr val="FF0000"/>
                </a:solidFill>
                <a:latin typeface="Times New Roman" panose="02020603050405020304" pitchFamily="18" charset="0"/>
                <a:cs typeface="Times New Roman" panose="02020603050405020304" pitchFamily="18" charset="0"/>
              </a:rPr>
              <a:t> dung, </a:t>
            </a:r>
            <a:r>
              <a:rPr lang="en-US" sz="2000" dirty="0" err="1">
                <a:solidFill>
                  <a:srgbClr val="FF0000"/>
                </a:solidFill>
                <a:latin typeface="Times New Roman" panose="02020603050405020304" pitchFamily="18" charset="0"/>
                <a:cs typeface="Times New Roman" panose="02020603050405020304" pitchFamily="18" charset="0"/>
              </a:rPr>
              <a:t>nhớ</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điều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gì</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không</a:t>
            </a:r>
            <a:r>
              <a:rPr lang="en-US" sz="2000" dirty="0">
                <a:solidFill>
                  <a:srgbClr val="FF0000"/>
                </a:solidFill>
                <a:latin typeface="Times New Roman" panose="02020603050405020304" pitchFamily="18" charset="0"/>
                <a:cs typeface="Times New Roman" panose="02020603050405020304" pitchFamily="18" charset="0"/>
              </a:rPr>
              <a:t>?</a:t>
            </a:r>
          </a:p>
        </p:txBody>
      </p:sp>
      <p:pic>
        <p:nvPicPr>
          <p:cNvPr id="13" name="Lyrics. Ba kể con nghe - Dương Trần Nghĩa">
            <a:hlinkClick r:id="" action="ppaction://media"/>
            <a:extLst>
              <a:ext uri="{FF2B5EF4-FFF2-40B4-BE49-F238E27FC236}">
                <a16:creationId xmlns:a16="http://schemas.microsoft.com/office/drawing/2014/main" id="{02BF45D6-7231-12E1-8081-8D440C909FE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403862" y="267494"/>
            <a:ext cx="5831160" cy="3280028"/>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12630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229" fill="hold"/>
                                        <p:tgtEl>
                                          <p:spTgt spid="13"/>
                                        </p:tgtEl>
                                      </p:cBhvr>
                                    </p:cmd>
                                  </p:child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8182">
                <p:cTn id="12" fill="hold" display="0">
                  <p:stCondLst>
                    <p:cond delay="indefinite"/>
                  </p:stCondLst>
                </p:cTn>
                <p:tgtEl>
                  <p:spTgt spid="13"/>
                </p:tgtEl>
              </p:cMediaNode>
            </p:video>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3"/>
                                        </p:tgtEl>
                                      </p:cBhvr>
                                    </p:cmd>
                                  </p:childTnLst>
                                </p:cTn>
                              </p:par>
                            </p:childTnLst>
                          </p:cTn>
                        </p:par>
                      </p:childTnLst>
                    </p:cTn>
                  </p:par>
                </p:childTnLst>
              </p:cTn>
              <p:nextCondLst>
                <p:cond evt="onClick" delay="0">
                  <p:tgtEl>
                    <p:spTgt spid="13"/>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36753" y="-156769"/>
            <a:ext cx="4004101" cy="5457037"/>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8648" y="3734645"/>
            <a:ext cx="9753377" cy="3486832"/>
          </a:xfrm>
          <a:prstGeom prst="rect">
            <a:avLst/>
          </a:prstGeom>
        </p:spPr>
      </p:pic>
      <p:pic>
        <p:nvPicPr>
          <p:cNvPr id="8" name="Picture 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50685" y="2927951"/>
            <a:ext cx="1341329" cy="1844327"/>
          </a:xfrm>
          <a:prstGeom prst="rect">
            <a:avLst/>
          </a:prstGeom>
        </p:spPr>
      </p:pic>
      <p:pic>
        <p:nvPicPr>
          <p:cNvPr id="2" name="Picture 1"/>
          <p:cNvPicPr>
            <a:picLocks noChangeAspect="1"/>
          </p:cNvPicPr>
          <p:nvPr/>
        </p:nvPicPr>
        <p:blipFill>
          <a:blip r:embed="rId5"/>
          <a:stretch>
            <a:fillRect/>
          </a:stretch>
        </p:blipFill>
        <p:spPr>
          <a:xfrm>
            <a:off x="2195736" y="308816"/>
            <a:ext cx="7065876" cy="3792041"/>
          </a:xfrm>
          <a:prstGeom prst="rect">
            <a:avLst/>
          </a:prstGeom>
        </p:spPr>
      </p:pic>
    </p:spTree>
    <p:extLst>
      <p:ext uri="{BB962C8B-B14F-4D97-AF65-F5344CB8AC3E}">
        <p14:creationId xmlns:p14="http://schemas.microsoft.com/office/powerpoint/2010/main" val="4132826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244408" y="-261925"/>
            <a:ext cx="1147821" cy="1081039"/>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05574" y="4040839"/>
            <a:ext cx="1283034" cy="1437207"/>
          </a:xfrm>
          <a:prstGeom prst="rect">
            <a:avLst/>
          </a:prstGeom>
        </p:spPr>
      </p:pic>
      <p:sp>
        <p:nvSpPr>
          <p:cNvPr id="8" name="TextBox 7"/>
          <p:cNvSpPr txBox="1"/>
          <p:nvPr/>
        </p:nvSpPr>
        <p:spPr>
          <a:xfrm>
            <a:off x="532679" y="875496"/>
            <a:ext cx="6516155" cy="403954"/>
          </a:xfrm>
          <a:prstGeom prst="rect">
            <a:avLst/>
          </a:prstGeom>
          <a:noFill/>
        </p:spPr>
        <p:txBody>
          <a:bodyPr wrap="none" lIns="91404" tIns="45702" rIns="91404" bIns="45702" rtlCol="0">
            <a:spAutoFit/>
          </a:bodyPr>
          <a:lstStyle/>
          <a:p>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Cội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sinh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thành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nuôi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dưỡng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đầu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đình</a:t>
            </a:r>
            <a:r>
              <a:rPr lang="en-US" sz="2000" b="1" i="1" dirty="0">
                <a:solidFill>
                  <a:srgbClr val="FF00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730428" y="1491647"/>
            <a:ext cx="4572000" cy="1650449"/>
          </a:xfrm>
          <a:prstGeom prst="rect">
            <a:avLst/>
          </a:prstGeom>
        </p:spPr>
        <p:txBody>
          <a:bodyPr lIns="91404" tIns="45702" rIns="91404" bIns="45702">
            <a:spAutoFit/>
          </a:bodyPr>
          <a:lstStyle/>
          <a:p>
            <a:r>
              <a:rPr lang="vi-VN" sz="2000" i="1" dirty="0">
                <a:latin typeface="Times New Roman" panose="02020603050405020304" pitchFamily="18" charset="0"/>
                <a:cs typeface="Times New Roman" panose="02020603050405020304" pitchFamily="18" charset="0"/>
              </a:rPr>
              <a:t>Chân phải bước tới cha</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Chân trái bước tới mẹ</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Một bước chạm tiếng nói</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Hai bước tới tiếng cười</a:t>
            </a:r>
            <a:br>
              <a:rPr lang="vi-VN"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11" name="Rectangle 10"/>
          <p:cNvSpPr/>
          <p:nvPr/>
        </p:nvSpPr>
        <p:spPr>
          <a:xfrm>
            <a:off x="4139953" y="1599352"/>
            <a:ext cx="4392488" cy="1107996"/>
          </a:xfrm>
          <a:prstGeom prst="rect">
            <a:avLst/>
          </a:prstGeom>
        </p:spPr>
        <p:style>
          <a:lnRef idx="2">
            <a:schemeClr val="accent4"/>
          </a:lnRef>
          <a:fillRef idx="1">
            <a:schemeClr val="lt1"/>
          </a:fillRef>
          <a:effectRef idx="0">
            <a:schemeClr val="accent4"/>
          </a:effectRef>
          <a:fontRef idx="minor">
            <a:schemeClr val="dk1"/>
          </a:fontRef>
        </p:style>
        <p:txBody>
          <a:bodyPr wrap="square" lIns="91404" tIns="45702" rIns="91404" bIns="45702">
            <a:spAutoFit/>
          </a:bodyPr>
          <a:lstStyle/>
          <a:p>
            <a:pPr>
              <a:defRPr/>
            </a:pPr>
            <a:r>
              <a:rPr lang="en-US" altLang="zh-CN" sz="2200" i="1" dirty="0" err="1">
                <a:latin typeface="Times New Roman" panose="02020603050405020304" pitchFamily="18" charset="0"/>
                <a:cs typeface="Times New Roman" panose="02020603050405020304" pitchFamily="18" charset="0"/>
              </a:rPr>
              <a:t>Đoạn</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thơ</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gợi</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ra</a:t>
            </a:r>
            <a:r>
              <a:rPr lang="en-US" altLang="zh-CN" sz="2200" i="1" dirty="0">
                <a:latin typeface="Times New Roman" panose="02020603050405020304" pitchFamily="18" charset="0"/>
                <a:cs typeface="Times New Roman" panose="02020603050405020304" pitchFamily="18" charset="0"/>
              </a:rPr>
              <a:t> 1 </a:t>
            </a:r>
            <a:r>
              <a:rPr lang="en-US" altLang="zh-CN" sz="2200" i="1" dirty="0" err="1">
                <a:latin typeface="Times New Roman" panose="02020603050405020304" pitchFamily="18" charset="0"/>
                <a:cs typeface="Times New Roman" panose="02020603050405020304" pitchFamily="18" charset="0"/>
              </a:rPr>
              <a:t>khung</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cảnh</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gia</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đình</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đầm</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ấm</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hạnh</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phúc</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tràn</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đầy</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tiếng</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cười</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tiếng</a:t>
            </a:r>
            <a:r>
              <a:rPr lang="en-US" altLang="zh-CN" sz="2200" i="1" dirty="0">
                <a:latin typeface="Times New Roman" panose="02020603050405020304" pitchFamily="18" charset="0"/>
                <a:cs typeface="Times New Roman" panose="02020603050405020304" pitchFamily="18" charset="0"/>
              </a:rPr>
              <a:t> </a:t>
            </a:r>
            <a:r>
              <a:rPr lang="en-US" altLang="zh-CN" sz="2200" i="1" dirty="0" err="1">
                <a:latin typeface="Times New Roman" panose="02020603050405020304" pitchFamily="18" charset="0"/>
                <a:cs typeface="Times New Roman" panose="02020603050405020304" pitchFamily="18" charset="0"/>
              </a:rPr>
              <a:t>nói</a:t>
            </a:r>
            <a:endParaRPr lang="zh-CN" altLang="en-US" sz="2200" b="1" i="1" dirty="0">
              <a:latin typeface="Times New Roman" panose="02020603050405020304" pitchFamily="18" charset="0"/>
              <a:cs typeface="Times New Roman" panose="02020603050405020304" pitchFamily="18" charset="0"/>
            </a:endParaRPr>
          </a:p>
        </p:txBody>
      </p:sp>
      <p:sp>
        <p:nvSpPr>
          <p:cNvPr id="12" name="Rectangle 11"/>
          <p:cNvSpPr/>
          <p:nvPr/>
        </p:nvSpPr>
        <p:spPr>
          <a:xfrm>
            <a:off x="4139953" y="3075807"/>
            <a:ext cx="4392488" cy="1446550"/>
          </a:xfrm>
          <a:prstGeom prst="rect">
            <a:avLst/>
          </a:prstGeom>
        </p:spPr>
        <p:txBody>
          <a:bodyPr wrap="square" lIns="91404" tIns="45702" rIns="91404" bIns="45702">
            <a:spAutoFit/>
          </a:bodyPr>
          <a:lstStyle/>
          <a:p>
            <a:pPr algn="just" defTabSz="685494"/>
            <a:r>
              <a:rPr lang="en-US" sz="2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itchFamily="2" charset="2"/>
              </a:rPr>
              <a:t> </a:t>
            </a:r>
            <a:r>
              <a:rPr lang="en-US" sz="2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ợi cho chúng ta liên tưởng đến những bước chân chập chững đầu tiên của một em bé trong sự vui mừng của cha mẹ.</a:t>
            </a:r>
            <a:endParaRPr lang="en-US" sz="2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stretch>
            <a:fillRect/>
          </a:stretch>
        </p:blipFill>
        <p:spPr>
          <a:xfrm>
            <a:off x="1002185" y="236613"/>
            <a:ext cx="7569645" cy="843725"/>
          </a:xfrm>
          <a:prstGeom prst="rect">
            <a:avLst/>
          </a:prstGeom>
        </p:spPr>
      </p:pic>
      <p:pic>
        <p:nvPicPr>
          <p:cNvPr id="10" name="Picture 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04" y="3030253"/>
            <a:ext cx="3485278" cy="2580033"/>
          </a:xfrm>
          <a:prstGeom prst="rect">
            <a:avLst/>
          </a:prstGeom>
        </p:spPr>
      </p:pic>
    </p:spTree>
    <p:extLst>
      <p:ext uri="{BB962C8B-B14F-4D97-AF65-F5344CB8AC3E}">
        <p14:creationId xmlns:p14="http://schemas.microsoft.com/office/powerpoint/2010/main" val="1140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33" name="TextBox 32"/>
          <p:cNvSpPr txBox="1"/>
          <p:nvPr/>
        </p:nvSpPr>
        <p:spPr>
          <a:xfrm>
            <a:off x="532679" y="875496"/>
            <a:ext cx="6516155" cy="403954"/>
          </a:xfrm>
          <a:prstGeom prst="rect">
            <a:avLst/>
          </a:prstGeom>
          <a:noFill/>
        </p:spPr>
        <p:txBody>
          <a:bodyPr wrap="none" lIns="91404" tIns="45702" rIns="91404" bIns="45702" rtlCol="0">
            <a:spAutoFit/>
          </a:bodyPr>
          <a:lstStyle/>
          <a:p>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Cội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sinh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thành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nuôi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dưỡng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đầu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đình</a:t>
            </a:r>
            <a:r>
              <a:rPr lang="en-US" sz="2000" b="1" i="1" dirty="0">
                <a:solidFill>
                  <a:srgbClr val="FF0000"/>
                </a:solidFill>
                <a:latin typeface="Times New Roman" panose="02020603050405020304" pitchFamily="18" charset="0"/>
                <a:cs typeface="Times New Roman" panose="02020603050405020304" pitchFamily="18" charset="0"/>
              </a:rPr>
              <a:t>”</a:t>
            </a:r>
          </a:p>
        </p:txBody>
      </p:sp>
      <p:sp>
        <p:nvSpPr>
          <p:cNvPr id="34" name="Rectangle 33"/>
          <p:cNvSpPr/>
          <p:nvPr/>
        </p:nvSpPr>
        <p:spPr>
          <a:xfrm>
            <a:off x="730428" y="1491647"/>
            <a:ext cx="4572000" cy="1650449"/>
          </a:xfrm>
          <a:prstGeom prst="rect">
            <a:avLst/>
          </a:prstGeom>
        </p:spPr>
        <p:txBody>
          <a:bodyPr lIns="91404" tIns="45702" rIns="91404" bIns="45702">
            <a:spAutoFit/>
          </a:bodyPr>
          <a:lstStyle/>
          <a:p>
            <a:r>
              <a:rPr lang="vi-VN" sz="2000" i="1">
                <a:latin typeface="Times New Roman" panose="02020603050405020304" pitchFamily="18" charset="0"/>
                <a:cs typeface="Times New Roman" panose="02020603050405020304" pitchFamily="18" charset="0"/>
              </a:rPr>
              <a:t>Chân phải bước tới cha</a:t>
            </a:r>
            <a:br>
              <a:rPr lang="vi-VN" sz="2000">
                <a:latin typeface="Times New Roman" panose="02020603050405020304" pitchFamily="18" charset="0"/>
                <a:cs typeface="Times New Roman" panose="02020603050405020304" pitchFamily="18" charset="0"/>
              </a:rPr>
            </a:br>
            <a:r>
              <a:rPr lang="vi-VN" sz="2000" i="1">
                <a:latin typeface="Times New Roman" panose="02020603050405020304" pitchFamily="18" charset="0"/>
                <a:cs typeface="Times New Roman" panose="02020603050405020304" pitchFamily="18" charset="0"/>
              </a:rPr>
              <a:t>Chân trái bước tới mẹ</a:t>
            </a:r>
            <a:br>
              <a:rPr lang="vi-VN" sz="2000">
                <a:latin typeface="Times New Roman" panose="02020603050405020304" pitchFamily="18" charset="0"/>
                <a:cs typeface="Times New Roman" panose="02020603050405020304" pitchFamily="18" charset="0"/>
              </a:rPr>
            </a:br>
            <a:r>
              <a:rPr lang="vi-VN" sz="2000" i="1">
                <a:latin typeface="Times New Roman" panose="02020603050405020304" pitchFamily="18" charset="0"/>
                <a:cs typeface="Times New Roman" panose="02020603050405020304" pitchFamily="18" charset="0"/>
              </a:rPr>
              <a:t>Một bước chạm tiếng nói</a:t>
            </a:r>
            <a:br>
              <a:rPr lang="vi-VN" sz="2000">
                <a:latin typeface="Times New Roman" panose="02020603050405020304" pitchFamily="18" charset="0"/>
                <a:cs typeface="Times New Roman" panose="02020603050405020304" pitchFamily="18" charset="0"/>
              </a:rPr>
            </a:br>
            <a:r>
              <a:rPr lang="vi-VN" sz="2000" i="1">
                <a:latin typeface="Times New Roman" panose="02020603050405020304" pitchFamily="18" charset="0"/>
                <a:cs typeface="Times New Roman" panose="02020603050405020304" pitchFamily="18" charset="0"/>
              </a:rPr>
              <a:t>Hai bước tới tiếng cười</a:t>
            </a:r>
            <a:br>
              <a:rPr lang="vi-VN" sz="2000">
                <a:latin typeface="Times New Roman" panose="02020603050405020304" pitchFamily="18" charset="0"/>
                <a:cs typeface="Times New Roman" panose="02020603050405020304" pitchFamily="18" charset="0"/>
              </a:rPr>
            </a:br>
            <a:endParaRPr lang="en-US" sz="2000">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2"/>
          <a:stretch>
            <a:fillRect/>
          </a:stretch>
        </p:blipFill>
        <p:spPr>
          <a:xfrm>
            <a:off x="1002185" y="236613"/>
            <a:ext cx="7569645" cy="843725"/>
          </a:xfrm>
          <a:prstGeom prst="rect">
            <a:avLst/>
          </a:prstGeom>
        </p:spPr>
      </p:pic>
      <p:sp>
        <p:nvSpPr>
          <p:cNvPr id="37" name="Rectangle 36"/>
          <p:cNvSpPr/>
          <p:nvPr/>
        </p:nvSpPr>
        <p:spPr>
          <a:xfrm>
            <a:off x="537519" y="3075806"/>
            <a:ext cx="6251882" cy="1107959"/>
          </a:xfrm>
          <a:prstGeom prst="rect">
            <a:avLst/>
          </a:prstGeom>
          <a:solidFill>
            <a:schemeClr val="bg1"/>
          </a:solidFill>
        </p:spPr>
        <p:txBody>
          <a:bodyPr wrap="square" lIns="91404" tIns="45702" rIns="91404" bIns="45702">
            <a:spAutoFit/>
          </a:bodyPr>
          <a:lstStyle/>
          <a:p>
            <a:pPr lvl="0" algn="just">
              <a:defRPr/>
            </a:pPr>
            <a:r>
              <a:rPr lang="en-US" altLang="en-US" sz="2200" i="1" dirty="0" err="1">
                <a:latin typeface="Times New Roman" panose="02020603050405020304" pitchFamily="18" charset="0"/>
                <a:cs typeface="Times New Roman" panose="02020603050405020304" pitchFamily="18" charset="0"/>
              </a:rPr>
              <a:t>Nghệ</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thuật</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Hoán</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dụ</a:t>
            </a:r>
            <a:r>
              <a:rPr lang="en-US" altLang="en-US" sz="2200" i="1" dirty="0">
                <a:latin typeface="Times New Roman" panose="02020603050405020304" pitchFamily="18" charset="0"/>
                <a:cs typeface="Times New Roman" panose="02020603050405020304" pitchFamily="18" charset="0"/>
              </a:rPr>
              <a:t> + </a:t>
            </a:r>
            <a:r>
              <a:rPr lang="en-US" altLang="en-US" sz="2200" i="1" dirty="0" err="1">
                <a:latin typeface="Times New Roman" panose="02020603050405020304" pitchFamily="18" charset="0"/>
                <a:cs typeface="Times New Roman" panose="02020603050405020304" pitchFamily="18" charset="0"/>
              </a:rPr>
              <a:t>Điệp</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ngữ</a:t>
            </a:r>
            <a:r>
              <a:rPr lang="en-US" altLang="en-US" sz="2200" i="1" dirty="0">
                <a:latin typeface="Times New Roman" panose="02020603050405020304" pitchFamily="18" charset="0"/>
                <a:cs typeface="Times New Roman" panose="02020603050405020304" pitchFamily="18" charset="0"/>
              </a:rPr>
              <a:t> + </a:t>
            </a:r>
            <a:r>
              <a:rPr lang="en-US" altLang="en-US" sz="2200" i="1" dirty="0" err="1">
                <a:latin typeface="Times New Roman" panose="02020603050405020304" pitchFamily="18" charset="0"/>
                <a:cs typeface="Times New Roman" panose="02020603050405020304" pitchFamily="18" charset="0"/>
              </a:rPr>
              <a:t>Điệp</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cấu</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trúc</a:t>
            </a:r>
            <a:r>
              <a:rPr lang="en-US" altLang="en-US" sz="2200" i="1" dirty="0">
                <a:latin typeface="Times New Roman" panose="02020603050405020304" pitchFamily="18" charset="0"/>
                <a:cs typeface="Times New Roman" panose="02020603050405020304" pitchFamily="18" charset="0"/>
              </a:rPr>
              <a:t> + </a:t>
            </a:r>
            <a:r>
              <a:rPr lang="en-US" altLang="en-US" sz="2200" i="1" dirty="0" err="1">
                <a:latin typeface="Times New Roman" panose="02020603050405020304" pitchFamily="18" charset="0"/>
                <a:cs typeface="Times New Roman" panose="02020603050405020304" pitchFamily="18" charset="0"/>
              </a:rPr>
              <a:t>Nhịp</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thơ</a:t>
            </a:r>
            <a:r>
              <a:rPr lang="en-US" altLang="en-US" sz="2200" i="1" dirty="0">
                <a:latin typeface="Times New Roman" panose="02020603050405020304" pitchFamily="18" charset="0"/>
                <a:cs typeface="Times New Roman" panose="02020603050405020304" pitchFamily="18" charset="0"/>
              </a:rPr>
              <a:t> 2/3 + </a:t>
            </a:r>
            <a:r>
              <a:rPr lang="en-US" altLang="en-US" sz="2200" i="1" dirty="0" err="1">
                <a:latin typeface="Times New Roman" panose="02020603050405020304" pitchFamily="18" charset="0"/>
                <a:cs typeface="Times New Roman" panose="02020603050405020304" pitchFamily="18" charset="0"/>
              </a:rPr>
              <a:t>Kết</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cấu</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sóng</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đôi</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nhịp</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nhàng</a:t>
            </a:r>
            <a:r>
              <a:rPr lang="en-US" altLang="en-US" sz="2200" i="1" dirty="0">
                <a:latin typeface="Times New Roman" panose="02020603050405020304" pitchFamily="18" charset="0"/>
                <a:cs typeface="Times New Roman" panose="02020603050405020304" pitchFamily="18" charset="0"/>
              </a:rPr>
              <a:t> </a:t>
            </a:r>
            <a:r>
              <a:rPr lang="en-US" altLang="en-US" sz="2200" i="1" dirty="0">
                <a:latin typeface=".VnTime" panose="020B7200000000000000" pitchFamily="34" charset="0"/>
              </a:rPr>
              <a:t>+ </a:t>
            </a:r>
            <a:r>
              <a:rPr lang="en-US" altLang="en-US" sz="2200" i="1" dirty="0" err="1">
                <a:latin typeface="Times New Roman" panose="02020603050405020304" pitchFamily="18" charset="0"/>
                <a:cs typeface="Times New Roman" panose="02020603050405020304" pitchFamily="18" charset="0"/>
              </a:rPr>
              <a:t>Ẩn</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dụ</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chuyển</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đổi</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cảm</a:t>
            </a:r>
            <a:r>
              <a:rPr lang="en-US" altLang="en-US" sz="2200" i="1" dirty="0">
                <a:latin typeface="Times New Roman" panose="02020603050405020304" pitchFamily="18" charset="0"/>
                <a:cs typeface="Times New Roman" panose="02020603050405020304" pitchFamily="18" charset="0"/>
              </a:rPr>
              <a:t> </a:t>
            </a:r>
            <a:r>
              <a:rPr lang="en-US" altLang="en-US" sz="2200" i="1" dirty="0" err="1">
                <a:latin typeface="Times New Roman" panose="02020603050405020304" pitchFamily="18" charset="0"/>
                <a:cs typeface="Times New Roman" panose="02020603050405020304" pitchFamily="18" charset="0"/>
              </a:rPr>
              <a:t>giác</a:t>
            </a:r>
            <a:endParaRPr lang="en-US" altLang="en-US" sz="2200" i="1" dirty="0">
              <a:latin typeface="Times New Roman" panose="02020603050405020304" pitchFamily="18" charset="0"/>
              <a:cs typeface="Times New Roman" panose="02020603050405020304" pitchFamily="18" charset="0"/>
            </a:endParaRPr>
          </a:p>
        </p:txBody>
      </p:sp>
      <p:sp>
        <p:nvSpPr>
          <p:cNvPr id="38" name="Rectangle 37"/>
          <p:cNvSpPr/>
          <p:nvPr/>
        </p:nvSpPr>
        <p:spPr>
          <a:xfrm>
            <a:off x="532679" y="4323637"/>
            <a:ext cx="6256722" cy="461633"/>
          </a:xfrm>
          <a:prstGeom prst="rect">
            <a:avLst/>
          </a:prstGeom>
        </p:spPr>
        <p:txBody>
          <a:bodyPr wrap="square" lIns="91408" tIns="45704" rIns="91408" bIns="45704">
            <a:spAutoFit/>
          </a:bodyPr>
          <a:lstStyle/>
          <a:p>
            <a:pPr>
              <a:defRPr/>
            </a:pPr>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Hình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ảnh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cách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diễn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dạt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chất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phác</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pic>
        <p:nvPicPr>
          <p:cNvPr id="39" name="Picture 7"/>
          <p:cNvPicPr>
            <a:picLocks noChangeAspect="1"/>
          </p:cNvPicPr>
          <p:nvPr/>
        </p:nvPicPr>
        <p:blipFill>
          <a:blip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6552" y="-452586"/>
            <a:ext cx="1503448" cy="1366771"/>
          </a:xfrm>
          <a:prstGeom prst="rect">
            <a:avLst/>
          </a:prstGeom>
        </p:spPr>
      </p:pic>
      <p:pic>
        <p:nvPicPr>
          <p:cNvPr id="9"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9401" y="1918333"/>
            <a:ext cx="2478904" cy="3191712"/>
          </a:xfrm>
          <a:prstGeom prst="rect">
            <a:avLst/>
          </a:prstGeom>
        </p:spPr>
      </p:pic>
    </p:spTree>
    <p:extLst>
      <p:ext uri="{BB962C8B-B14F-4D97-AF65-F5344CB8AC3E}">
        <p14:creationId xmlns:p14="http://schemas.microsoft.com/office/powerpoint/2010/main" val="2864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3604" y="0"/>
            <a:ext cx="834820" cy="786248"/>
          </a:xfrm>
          <a:prstGeom prst="rect">
            <a:avLst/>
          </a:prstGeom>
        </p:spPr>
      </p:pic>
      <p:pic>
        <p:nvPicPr>
          <p:cNvPr id="9" name="Picture 7"/>
          <p:cNvPicPr>
            <a:picLocks noChangeAspect="1"/>
          </p:cNvPicPr>
          <p:nvPr/>
        </p:nvPicPr>
        <p:blipFill>
          <a:blip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6552" y="-452586"/>
            <a:ext cx="1503448" cy="1366771"/>
          </a:xfrm>
          <a:prstGeom prst="rect">
            <a:avLst/>
          </a:prstGeom>
        </p:spPr>
      </p:pic>
      <p:sp>
        <p:nvSpPr>
          <p:cNvPr id="21" name="Rectangle 20"/>
          <p:cNvSpPr/>
          <p:nvPr/>
        </p:nvSpPr>
        <p:spPr>
          <a:xfrm>
            <a:off x="631284" y="2283718"/>
            <a:ext cx="5020836" cy="1569660"/>
          </a:xfrm>
          <a:prstGeom prst="rect">
            <a:avLst/>
          </a:prstGeom>
          <a:solidFill>
            <a:schemeClr val="bg1"/>
          </a:solidFill>
        </p:spPr>
        <p:txBody>
          <a:bodyPr wrap="square" lIns="91412" tIns="45706" rIns="91412" bIns="45706">
            <a:spAutoFit/>
          </a:bodyPr>
          <a:lstStyle/>
          <a:p>
            <a:pPr algn="just"/>
            <a:r>
              <a:rPr lang="en-US" sz="2400" i="1" dirty="0">
                <a:latin typeface="Times New Roman" pitchFamily="18" charset="0"/>
                <a:cs typeface="Times New Roman" pitchFamily="18" charset="0"/>
                <a:sym typeface="Wingdings" pitchFamily="2" charset="2"/>
              </a:rPr>
              <a:t> L</a:t>
            </a:r>
            <a:r>
              <a:rPr lang="vi-VN" sz="2400" i="1" dirty="0">
                <a:latin typeface="Times New Roman" pitchFamily="18" charset="0"/>
                <a:cs typeface="Times New Roman" pitchFamily="18" charset="0"/>
              </a:rPr>
              <a:t>à nhớ về kỷ niệm cho sự khởi đầu của một gia đình. Nó là minh chứng cho tình yêu và con chính là kết tinh của tình yêu ấy.</a:t>
            </a:r>
            <a:endParaRPr lang="en-US" sz="2400" i="1" dirty="0">
              <a:solidFill>
                <a:schemeClr val="bg1"/>
              </a:solidFill>
              <a:latin typeface="Times New Roman" panose="02020603050405020304" pitchFamily="18" charset="0"/>
              <a:ea typeface="Times New Roman" panose="02020603050405020304" pitchFamily="18" charset="0"/>
              <a:cs typeface="Times New Roman" pitchFamily="18" charset="0"/>
            </a:endParaRPr>
          </a:p>
        </p:txBody>
      </p:sp>
      <p:sp>
        <p:nvSpPr>
          <p:cNvPr id="22" name="Rectangle 21"/>
          <p:cNvSpPr/>
          <p:nvPr/>
        </p:nvSpPr>
        <p:spPr>
          <a:xfrm>
            <a:off x="1403648" y="1419624"/>
            <a:ext cx="4572000" cy="715570"/>
          </a:xfrm>
          <a:prstGeom prst="rect">
            <a:avLst/>
          </a:prstGeom>
        </p:spPr>
        <p:txBody>
          <a:bodyPr lIns="91404" tIns="45702" rIns="91404" bIns="45702">
            <a:spAutoFit/>
          </a:bodyPr>
          <a:lstStyle/>
          <a:p>
            <a:r>
              <a:rPr lang="vi-VN" sz="2000" i="1" dirty="0">
                <a:latin typeface="Times New Roman" panose="02020603050405020304" pitchFamily="18" charset="0"/>
                <a:cs typeface="Times New Roman" panose="02020603050405020304" pitchFamily="18" charset="0"/>
              </a:rPr>
              <a:t>Cha mẹ mãi nhớ về ngày cưới</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Ngày đầu tiên đẹp nhất trên đời.</a:t>
            </a:r>
            <a:endParaRPr lang="vi-VN" sz="20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187625" y="3900995"/>
            <a:ext cx="3578224" cy="830997"/>
          </a:xfrm>
          <a:prstGeom prst="rect">
            <a:avLst/>
          </a:prstGeom>
          <a:noFill/>
        </p:spPr>
        <p:txBody>
          <a:bodyPr wrap="none" lIns="91412" tIns="45706" rIns="91412" bIns="45706" rtlCol="0">
            <a:spAutoFit/>
          </a:bodyPr>
          <a:lstStyle/>
          <a:p>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cưới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của</a:t>
            </a:r>
            <a:r>
              <a:rPr lang="en-US" sz="2400" i="1" dirty="0">
                <a:latin typeface="Times New Roman" pitchFamily="18" charset="0"/>
                <a:cs typeface="Times New Roman" pitchFamily="18" charset="0"/>
              </a:rPr>
              <a:t> cha </a:t>
            </a:r>
            <a:r>
              <a:rPr lang="en-US" sz="2400" i="1" dirty="0" err="1">
                <a:latin typeface="Times New Roman" pitchFamily="18" charset="0"/>
                <a:cs typeface="Times New Roman" pitchFamily="18" charset="0"/>
              </a:rPr>
              <a:t>mẹ</a:t>
            </a:r>
            <a:endParaRPr lang="en-US" sz="2400" i="1" dirty="0">
              <a:latin typeface="Times New Roman" pitchFamily="18" charset="0"/>
              <a:cs typeface="Times New Roman" pitchFamily="18" charset="0"/>
            </a:endParaRPr>
          </a:p>
          <a:p>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Ngày</a:t>
            </a:r>
            <a:r>
              <a:rPr lang="en-US" sz="2400" i="1" dirty="0">
                <a:latin typeface="Times New Roman" pitchFamily="18" charset="0"/>
                <a:cs typeface="Times New Roman" pitchFamily="18" charset="0"/>
              </a:rPr>
              <a:t> con </a:t>
            </a:r>
            <a:r>
              <a:rPr lang="en-US" sz="2400" i="1" dirty="0" err="1">
                <a:latin typeface="Times New Roman" pitchFamily="18" charset="0"/>
                <a:cs typeface="Times New Roman" pitchFamily="18" charset="0"/>
              </a:rPr>
              <a:t>chào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đời</a:t>
            </a:r>
            <a:endParaRPr lang="en-US" sz="2400" i="1" dirty="0">
              <a:latin typeface="Times New Roman" pitchFamily="18" charset="0"/>
              <a:cs typeface="Times New Roman" pitchFamily="18" charset="0"/>
            </a:endParaRPr>
          </a:p>
        </p:txBody>
      </p:sp>
      <p:pic>
        <p:nvPicPr>
          <p:cNvPr id="24" name="Picture 23">
            <a:extLst>
              <a:ext uri="{FF2B5EF4-FFF2-40B4-BE49-F238E27FC236}">
                <a16:creationId xmlns:a16="http://schemas.microsoft.com/office/drawing/2014/main" id="{6F2297D7-A7B5-458F-9335-703C57F6BE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825" r="54781" b="34906"/>
          <a:stretch/>
        </p:blipFill>
        <p:spPr>
          <a:xfrm>
            <a:off x="5527774" y="1707655"/>
            <a:ext cx="3201744" cy="3129308"/>
          </a:xfrm>
          <a:prstGeom prst="rect">
            <a:avLst/>
          </a:prstGeom>
        </p:spPr>
      </p:pic>
      <p:sp>
        <p:nvSpPr>
          <p:cNvPr id="25" name="TextBox 24"/>
          <p:cNvSpPr txBox="1"/>
          <p:nvPr/>
        </p:nvSpPr>
        <p:spPr>
          <a:xfrm>
            <a:off x="532679" y="875496"/>
            <a:ext cx="6516155" cy="403954"/>
          </a:xfrm>
          <a:prstGeom prst="rect">
            <a:avLst/>
          </a:prstGeom>
          <a:noFill/>
        </p:spPr>
        <p:txBody>
          <a:bodyPr wrap="none" lIns="91404" tIns="45702" rIns="91404" bIns="45702" rtlCol="0">
            <a:spAutoFit/>
          </a:bodyPr>
          <a:lstStyle/>
          <a:p>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Cội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sinh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thành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nuôi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dưỡng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đầu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đình</a:t>
            </a:r>
            <a:r>
              <a:rPr lang="en-US" sz="2000" b="1" i="1" dirty="0">
                <a:solidFill>
                  <a:srgbClr val="FF0000"/>
                </a:solidFill>
                <a:latin typeface="Times New Roman" panose="02020603050405020304" pitchFamily="18" charset="0"/>
                <a:cs typeface="Times New Roman" panose="02020603050405020304" pitchFamily="18" charset="0"/>
              </a:rPr>
              <a:t>”</a:t>
            </a:r>
          </a:p>
        </p:txBody>
      </p:sp>
      <p:pic>
        <p:nvPicPr>
          <p:cNvPr id="26" name="Picture 25"/>
          <p:cNvPicPr>
            <a:picLocks noChangeAspect="1"/>
          </p:cNvPicPr>
          <p:nvPr/>
        </p:nvPicPr>
        <p:blipFill>
          <a:blip r:embed="rId6"/>
          <a:stretch>
            <a:fillRect/>
          </a:stretch>
        </p:blipFill>
        <p:spPr>
          <a:xfrm>
            <a:off x="1002185" y="236613"/>
            <a:ext cx="7569645" cy="843725"/>
          </a:xfrm>
          <a:prstGeom prst="rect">
            <a:avLst/>
          </a:prstGeom>
        </p:spPr>
      </p:pic>
    </p:spTree>
    <p:extLst>
      <p:ext uri="{BB962C8B-B14F-4D97-AF65-F5344CB8AC3E}">
        <p14:creationId xmlns:p14="http://schemas.microsoft.com/office/powerpoint/2010/main" val="28413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0" name="Picture 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383069" y="-236562"/>
            <a:ext cx="5180854" cy="6049829"/>
          </a:xfrm>
          <a:prstGeom prst="rect">
            <a:avLst/>
          </a:prstGeom>
        </p:spPr>
      </p:pic>
      <p:pic>
        <p:nvPicPr>
          <p:cNvPr id="33" name="Picture 4" descr="Káº¿t quáº£ hÃ¬nh áº£nh cho ÄÃ¡m cÆ°á»i ngÆ°á»i tÃ y">
            <a:extLst>
              <a:ext uri="{FF2B5EF4-FFF2-40B4-BE49-F238E27FC236}">
                <a16:creationId xmlns:a16="http://schemas.microsoft.com/office/drawing/2014/main" id="{2FB2639D-2547-4EDE-8087-C800F6C7B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5486"/>
            <a:ext cx="3706523" cy="4248472"/>
          </a:xfrm>
          <a:prstGeom prst="rect">
            <a:avLst/>
          </a:prstGeom>
          <a:ln>
            <a:noFill/>
          </a:ln>
          <a:effectLst>
            <a:outerShdw blurRad="292100" dist="139700" dir="2700000" algn="tl" rotWithShape="0">
              <a:srgbClr val="333333">
                <a:alpha val="65000"/>
              </a:srgbClr>
            </a:outerShdw>
          </a:effectLst>
        </p:spPr>
      </p:pic>
      <p:pic>
        <p:nvPicPr>
          <p:cNvPr id="34" name="Picture 2" descr="Káº¿t quáº£ hÃ¬nh áº£nh cho ÄÃ¡m cÆ°á»i ngÆ°á»i tÃ y">
            <a:extLst>
              <a:ext uri="{FF2B5EF4-FFF2-40B4-BE49-F238E27FC236}">
                <a16:creationId xmlns:a16="http://schemas.microsoft.com/office/drawing/2014/main" id="{DAA5A043-A019-4F76-8FBF-9B425513E7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16"/>
          <a:stretch/>
        </p:blipFill>
        <p:spPr bwMode="auto">
          <a:xfrm>
            <a:off x="4211960" y="241254"/>
            <a:ext cx="4706791" cy="254652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a:off x="4067944" y="3096625"/>
            <a:ext cx="5480779" cy="1347333"/>
          </a:xfrm>
          <a:prstGeom prst="rect">
            <a:avLst/>
          </a:prstGeom>
        </p:spPr>
      </p:pic>
    </p:spTree>
    <p:extLst>
      <p:ext uri="{BB962C8B-B14F-4D97-AF65-F5344CB8AC3E}">
        <p14:creationId xmlns:p14="http://schemas.microsoft.com/office/powerpoint/2010/main" val="248494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3604" y="0"/>
            <a:ext cx="834820" cy="786248"/>
          </a:xfrm>
          <a:prstGeom prst="rect">
            <a:avLst/>
          </a:prstGeom>
        </p:spPr>
      </p:pic>
      <p:sp>
        <p:nvSpPr>
          <p:cNvPr id="9" name="TextBox 8"/>
          <p:cNvSpPr txBox="1"/>
          <p:nvPr/>
        </p:nvSpPr>
        <p:spPr>
          <a:xfrm>
            <a:off x="611560" y="1088691"/>
            <a:ext cx="6516155" cy="403954"/>
          </a:xfrm>
          <a:prstGeom prst="rect">
            <a:avLst/>
          </a:prstGeom>
          <a:noFill/>
        </p:spPr>
        <p:txBody>
          <a:bodyPr wrap="none" lIns="91404" tIns="45702" rIns="91404" bIns="45702" rtlCol="0">
            <a:spAutoFit/>
          </a:bodyPr>
          <a:lstStyle/>
          <a:p>
            <a:r>
              <a:rPr lang="en-US" sz="2000" b="1" i="1" dirty="0">
                <a:solidFill>
                  <a:srgbClr val="FF0000"/>
                </a:solidFill>
                <a:latin typeface="Times New Roman" panose="02020603050405020304" pitchFamily="18" charset="0"/>
                <a:cs typeface="Times New Roman" panose="02020603050405020304" pitchFamily="18" charset="0"/>
              </a:rPr>
              <a:t>a, </a:t>
            </a:r>
            <a:r>
              <a:rPr lang="en-US" sz="2000" b="1" i="1" dirty="0" err="1">
                <a:solidFill>
                  <a:srgbClr val="FF0000"/>
                </a:solidFill>
                <a:latin typeface="Times New Roman" panose="02020603050405020304" pitchFamily="18" charset="0"/>
                <a:cs typeface="Times New Roman" panose="02020603050405020304" pitchFamily="18" charset="0"/>
              </a:rPr>
              <a:t>Cội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nguồn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sinh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thành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nuôi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dưỡng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đầu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đình</a:t>
            </a:r>
            <a:r>
              <a:rPr lang="en-US" sz="2000" b="1" i="1" dirty="0">
                <a:solidFill>
                  <a:srgbClr val="FF0000"/>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4"/>
          <a:stretch>
            <a:fillRect/>
          </a:stretch>
        </p:blipFill>
        <p:spPr>
          <a:xfrm>
            <a:off x="251520" y="421695"/>
            <a:ext cx="7569645" cy="843725"/>
          </a:xfrm>
          <a:prstGeom prst="rect">
            <a:avLst/>
          </a:prstGeom>
        </p:spPr>
      </p:pic>
      <p:sp>
        <p:nvSpPr>
          <p:cNvPr id="13" name="Rectangle 12"/>
          <p:cNvSpPr/>
          <p:nvPr/>
        </p:nvSpPr>
        <p:spPr>
          <a:xfrm>
            <a:off x="3913290" y="1987262"/>
            <a:ext cx="4572000" cy="1938960"/>
          </a:xfrm>
          <a:prstGeom prst="rect">
            <a:avLst/>
          </a:prstGeom>
          <a:solidFill>
            <a:schemeClr val="bg1"/>
          </a:solidFill>
        </p:spPr>
        <p:txBody>
          <a:bodyPr lIns="91408" tIns="45704" rIns="91408" bIns="45704">
            <a:spAutoFit/>
          </a:bodyPr>
          <a:lstStyle/>
          <a:p>
            <a:pPr algn="just" defTabSz="685528"/>
            <a:r>
              <a:rPr lang="en-US" sz="2400" dirty="0">
                <a:latin typeface="Times New Roman" panose="02020603050405020304" pitchFamily="18" charset="0"/>
                <a:ea typeface="Times New Roman" panose="02020603050405020304" pitchFamily="18" charset="0"/>
                <a:sym typeface="Wingdings" pitchFamily="2" charset="2"/>
              </a:rPr>
              <a:t> </a:t>
            </a:r>
            <a:r>
              <a:rPr lang="vi-VN" sz="2400" dirty="0">
                <a:latin typeface="Times New Roman" panose="02020603050405020304" pitchFamily="18" charset="0"/>
                <a:ea typeface="Times New Roman" panose="02020603050405020304" pitchFamily="18" charset="0"/>
              </a:rPr>
              <a:t>Y Phương đã nói với con, gia đình chính là cội nguồn sinh thành và nuôi dưỡng con. Vì thế, trên hành trình vạn dặm của cuộc đời, con không được phép quên.</a:t>
            </a:r>
            <a:endParaRPr lang="en-US" sz="2400" dirty="0">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0568" y="2207637"/>
            <a:ext cx="4803526" cy="3555888"/>
          </a:xfrm>
          <a:prstGeom prst="rect">
            <a:avLst/>
          </a:prstGeom>
        </p:spPr>
      </p:pic>
    </p:spTree>
    <p:extLst>
      <p:ext uri="{BB962C8B-B14F-4D97-AF65-F5344CB8AC3E}">
        <p14:creationId xmlns:p14="http://schemas.microsoft.com/office/powerpoint/2010/main" val="161206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7" name="Picture 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383069" y="-236562"/>
            <a:ext cx="5180854" cy="6049829"/>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36842">
            <a:off x="528687" y="1192108"/>
            <a:ext cx="1170209" cy="1196310"/>
          </a:xfrm>
          <a:prstGeom prst="rect">
            <a:avLst/>
          </a:prstGeom>
        </p:spPr>
      </p:pic>
      <p:sp>
        <p:nvSpPr>
          <p:cNvPr id="9" name="TextBox 8"/>
          <p:cNvSpPr txBox="1"/>
          <p:nvPr/>
        </p:nvSpPr>
        <p:spPr>
          <a:xfrm>
            <a:off x="3778748" y="236287"/>
            <a:ext cx="5238862" cy="461628"/>
          </a:xfrm>
          <a:prstGeom prst="rect">
            <a:avLst/>
          </a:prstGeom>
          <a:noFill/>
        </p:spPr>
        <p:txBody>
          <a:bodyPr wrap="none" lIns="91404" tIns="45702" rIns="91404" bIns="45702"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b. </a:t>
            </a:r>
            <a:r>
              <a:rPr lang="en-US" sz="2400" b="1" i="1" dirty="0" err="1">
                <a:solidFill>
                  <a:srgbClr val="FF0000"/>
                </a:solidFill>
                <a:latin typeface="Times New Roman" panose="02020603050405020304" pitchFamily="18" charset="0"/>
                <a:cs typeface="Times New Roman" panose="02020603050405020304" pitchFamily="18" charset="0"/>
              </a:rPr>
              <a:t>Cội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nguồn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nuôi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dưỡng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Quê</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hương</a:t>
            </a:r>
            <a:r>
              <a:rPr lang="en-US" sz="2400" b="1" i="1" dirty="0">
                <a:solidFill>
                  <a:srgbClr val="FF0000"/>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4436580" y="1456306"/>
            <a:ext cx="4572000" cy="2806951"/>
          </a:xfrm>
          <a:prstGeom prst="rect">
            <a:avLst/>
          </a:prstGeom>
        </p:spPr>
        <p:txBody>
          <a:bodyPr lIns="91404" tIns="45702" rIns="91404" bIns="45702">
            <a:spAutoFit/>
          </a:bodyPr>
          <a:lstStyle/>
          <a:p>
            <a:pPr>
              <a:lnSpc>
                <a:spcPct val="150000"/>
              </a:lnSpc>
            </a:pPr>
            <a:r>
              <a:rPr lang="vi-VN" sz="2000" i="1" dirty="0">
                <a:latin typeface="Times New Roman" panose="02020603050405020304" pitchFamily="18" charset="0"/>
                <a:cs typeface="Times New Roman" panose="02020603050405020304" pitchFamily="18" charset="0"/>
              </a:rPr>
              <a:t>Người đồng mình yêu lắm con ơi</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Đan lờ cài nan hoa</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Vách nhà ken câu hát</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Rừng cho hoa</a:t>
            </a:r>
            <a:br>
              <a:rPr lang="vi-VN" sz="2000" dirty="0">
                <a:latin typeface="Times New Roman" panose="02020603050405020304" pitchFamily="18" charset="0"/>
                <a:cs typeface="Times New Roman" panose="02020603050405020304" pitchFamily="18" charset="0"/>
              </a:rPr>
            </a:br>
            <a:r>
              <a:rPr lang="vi-VN" sz="2000" i="1" dirty="0">
                <a:latin typeface="Times New Roman" panose="02020603050405020304" pitchFamily="18" charset="0"/>
                <a:cs typeface="Times New Roman" panose="02020603050405020304" pitchFamily="18" charset="0"/>
              </a:rPr>
              <a:t>Con đường cho những tấm lòng</a:t>
            </a:r>
            <a:br>
              <a:rPr lang="vi-VN" sz="2000" dirty="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cs typeface="Times New Roman" panose="02020603050405020304" pitchFamily="18" charset="0"/>
            </a:endParaRPr>
          </a:p>
        </p:txBody>
      </p:sp>
      <p:pic>
        <p:nvPicPr>
          <p:cNvPr id="15" name="Picture 17" descr="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64" y="822150"/>
            <a:ext cx="3311204" cy="189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264" y="2859782"/>
            <a:ext cx="3311204" cy="218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46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052736" y="-452586"/>
            <a:ext cx="3017425" cy="3131290"/>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36842">
            <a:off x="129079" y="1299062"/>
            <a:ext cx="1170209" cy="1196310"/>
          </a:xfrm>
          <a:prstGeom prst="rect">
            <a:avLst/>
          </a:prstGeom>
        </p:spPr>
      </p:pic>
      <p:pic>
        <p:nvPicPr>
          <p:cNvPr id="7" name="Picture 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4023" y="3819383"/>
            <a:ext cx="1714561" cy="1920587"/>
          </a:xfrm>
          <a:prstGeom prst="rect">
            <a:avLst/>
          </a:prstGeom>
        </p:spPr>
      </p:pic>
      <p:sp>
        <p:nvSpPr>
          <p:cNvPr id="9" name="矩形: 圆角 6">
            <a:extLst>
              <a:ext uri="{FF2B5EF4-FFF2-40B4-BE49-F238E27FC236}">
                <a16:creationId xmlns:a16="http://schemas.microsoft.com/office/drawing/2014/main" id="{0CE1EB7D-623C-485B-96CF-4DDC2241CF05}"/>
              </a:ext>
            </a:extLst>
          </p:cNvPr>
          <p:cNvSpPr/>
          <p:nvPr/>
        </p:nvSpPr>
        <p:spPr>
          <a:xfrm rot="16200000">
            <a:off x="-562020" y="2490566"/>
            <a:ext cx="3053417" cy="767513"/>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342785">
              <a:defRPr/>
            </a:pPr>
            <a:r>
              <a:rPr lang="en-SG" altLang="zh-CN" sz="2700" b="1" dirty="0" err="1">
                <a:solidFill>
                  <a:schemeClr val="bg1"/>
                </a:solidFill>
                <a:latin typeface="Times New Roman" panose="02020603050405020304" pitchFamily="18" charset="0"/>
                <a:cs typeface="Times New Roman" panose="02020603050405020304" pitchFamily="18" charset="0"/>
              </a:rPr>
              <a:t>Người</a:t>
            </a:r>
            <a:r>
              <a:rPr lang="en-SG" altLang="zh-CN" sz="2700" b="1" dirty="0">
                <a:solidFill>
                  <a:schemeClr val="bg1"/>
                </a:solidFill>
                <a:latin typeface="Times New Roman" panose="02020603050405020304" pitchFamily="18" charset="0"/>
                <a:cs typeface="Times New Roman" panose="02020603050405020304" pitchFamily="18" charset="0"/>
              </a:rPr>
              <a:t> </a:t>
            </a:r>
            <a:r>
              <a:rPr lang="en-SG" altLang="zh-CN" sz="2700" b="1" dirty="0" err="1">
                <a:solidFill>
                  <a:schemeClr val="bg1"/>
                </a:solidFill>
                <a:latin typeface="Times New Roman" panose="02020603050405020304" pitchFamily="18" charset="0"/>
                <a:cs typeface="Times New Roman" panose="02020603050405020304" pitchFamily="18" charset="0"/>
              </a:rPr>
              <a:t>đồng</a:t>
            </a:r>
            <a:r>
              <a:rPr lang="en-SG" altLang="zh-CN" sz="2700" b="1" dirty="0">
                <a:solidFill>
                  <a:schemeClr val="bg1"/>
                </a:solidFill>
                <a:latin typeface="Times New Roman" panose="02020603050405020304" pitchFamily="18" charset="0"/>
                <a:cs typeface="Times New Roman" panose="02020603050405020304" pitchFamily="18" charset="0"/>
              </a:rPr>
              <a:t> </a:t>
            </a:r>
            <a:r>
              <a:rPr lang="en-SG" altLang="zh-CN" sz="2700" b="1" dirty="0" err="1">
                <a:solidFill>
                  <a:schemeClr val="bg1"/>
                </a:solidFill>
                <a:latin typeface="Times New Roman" panose="02020603050405020304" pitchFamily="18" charset="0"/>
                <a:cs typeface="Times New Roman" panose="02020603050405020304" pitchFamily="18" charset="0"/>
              </a:rPr>
              <a:t>mình</a:t>
            </a:r>
            <a:endParaRPr lang="zh-CN" altLang="en-US" sz="2700" b="1" dirty="0">
              <a:solidFill>
                <a:schemeClr val="bg1"/>
              </a:solidFill>
              <a:latin typeface="Times New Roman" panose="02020603050405020304" pitchFamily="18" charset="0"/>
              <a:cs typeface="Times New Roman" panose="02020603050405020304" pitchFamily="18" charset="0"/>
            </a:endParaRPr>
          </a:p>
        </p:txBody>
      </p:sp>
      <p:sp>
        <p:nvSpPr>
          <p:cNvPr id="13" name="矩形: 圆角 6">
            <a:extLst>
              <a:ext uri="{FF2B5EF4-FFF2-40B4-BE49-F238E27FC236}">
                <a16:creationId xmlns:a16="http://schemas.microsoft.com/office/drawing/2014/main" id="{2FB0BCC8-5850-47CD-8739-395C00D41719}"/>
              </a:ext>
            </a:extLst>
          </p:cNvPr>
          <p:cNvSpPr/>
          <p:nvPr/>
        </p:nvSpPr>
        <p:spPr>
          <a:xfrm>
            <a:off x="1936487" y="1009915"/>
            <a:ext cx="2759913" cy="675378"/>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342785">
              <a:defRPr/>
            </a:pPr>
            <a:r>
              <a:rPr lang="en-SG" altLang="zh-CN" sz="2400" b="1" i="1" dirty="0" err="1">
                <a:solidFill>
                  <a:prstClr val="black"/>
                </a:solidFill>
                <a:latin typeface="Times New Roman" panose="02020603050405020304" pitchFamily="18" charset="0"/>
                <a:cs typeface="Times New Roman" panose="02020603050405020304" pitchFamily="18" charset="0"/>
              </a:rPr>
              <a:t>Đoàn</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kết</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gắn</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bó</a:t>
            </a:r>
            <a:endParaRPr lang="zh-CN" altLang="en-US" sz="2400" b="1" i="1" dirty="0">
              <a:solidFill>
                <a:prstClr val="black"/>
              </a:solidFill>
              <a:latin typeface="Times New Roman" panose="02020603050405020304" pitchFamily="18" charset="0"/>
              <a:cs typeface="Times New Roman" panose="02020603050405020304" pitchFamily="18" charset="0"/>
            </a:endParaRPr>
          </a:p>
        </p:txBody>
      </p:sp>
      <p:sp>
        <p:nvSpPr>
          <p:cNvPr id="15" name="矩形: 圆角 6">
            <a:extLst>
              <a:ext uri="{FF2B5EF4-FFF2-40B4-BE49-F238E27FC236}">
                <a16:creationId xmlns:a16="http://schemas.microsoft.com/office/drawing/2014/main" id="{F62452B7-D49C-44D6-910C-BCF32AF1257B}"/>
              </a:ext>
            </a:extLst>
          </p:cNvPr>
          <p:cNvSpPr/>
          <p:nvPr/>
        </p:nvSpPr>
        <p:spPr>
          <a:xfrm>
            <a:off x="1936487" y="2011676"/>
            <a:ext cx="2759913" cy="67537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342785">
              <a:defRPr/>
            </a:pPr>
            <a:r>
              <a:rPr lang="en-SG" altLang="zh-CN" sz="2400" b="1" i="1" dirty="0" err="1">
                <a:solidFill>
                  <a:prstClr val="black"/>
                </a:solidFill>
                <a:latin typeface="Times New Roman" panose="02020603050405020304" pitchFamily="18" charset="0"/>
                <a:cs typeface="Times New Roman" panose="02020603050405020304" pitchFamily="18" charset="0"/>
              </a:rPr>
              <a:t>Cần</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cù</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chăm</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chỉ</a:t>
            </a:r>
            <a:endParaRPr lang="zh-CN" altLang="en-US" sz="2400" b="1" i="1" dirty="0">
              <a:solidFill>
                <a:prstClr val="black"/>
              </a:solidFill>
              <a:latin typeface="Times New Roman" panose="02020603050405020304" pitchFamily="18" charset="0"/>
              <a:cs typeface="Times New Roman" panose="02020603050405020304" pitchFamily="18" charset="0"/>
            </a:endParaRPr>
          </a:p>
        </p:txBody>
      </p:sp>
      <p:sp>
        <p:nvSpPr>
          <p:cNvPr id="16" name="矩形: 圆角 6">
            <a:extLst>
              <a:ext uri="{FF2B5EF4-FFF2-40B4-BE49-F238E27FC236}">
                <a16:creationId xmlns:a16="http://schemas.microsoft.com/office/drawing/2014/main" id="{31FDF382-9671-49FF-8359-89C68FDCD7DB}"/>
              </a:ext>
            </a:extLst>
          </p:cNvPr>
          <p:cNvSpPr/>
          <p:nvPr/>
        </p:nvSpPr>
        <p:spPr>
          <a:xfrm>
            <a:off x="1928663" y="3009820"/>
            <a:ext cx="2759913" cy="675378"/>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342785">
              <a:defRPr/>
            </a:pPr>
            <a:r>
              <a:rPr lang="en-SG" altLang="zh-CN" sz="2400" b="1" i="1" dirty="0" err="1">
                <a:solidFill>
                  <a:prstClr val="black"/>
                </a:solidFill>
                <a:latin typeface="Times New Roman" panose="02020603050405020304" pitchFamily="18" charset="0"/>
                <a:cs typeface="Times New Roman" panose="02020603050405020304" pitchFamily="18" charset="0"/>
              </a:rPr>
              <a:t>Khéo</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léo</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tài</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hoa</a:t>
            </a:r>
            <a:endParaRPr lang="zh-CN" altLang="en-US" sz="2400" b="1" i="1" dirty="0">
              <a:solidFill>
                <a:prstClr val="black"/>
              </a:solidFill>
              <a:latin typeface="Times New Roman" panose="02020603050405020304" pitchFamily="18" charset="0"/>
              <a:cs typeface="Times New Roman" panose="02020603050405020304" pitchFamily="18" charset="0"/>
            </a:endParaRPr>
          </a:p>
        </p:txBody>
      </p:sp>
      <p:sp>
        <p:nvSpPr>
          <p:cNvPr id="17" name="矩形: 圆角 6">
            <a:extLst>
              <a:ext uri="{FF2B5EF4-FFF2-40B4-BE49-F238E27FC236}">
                <a16:creationId xmlns:a16="http://schemas.microsoft.com/office/drawing/2014/main" id="{906B0B85-0401-4372-BE24-C13864C3A00B}"/>
              </a:ext>
            </a:extLst>
          </p:cNvPr>
          <p:cNvSpPr/>
          <p:nvPr/>
        </p:nvSpPr>
        <p:spPr>
          <a:xfrm>
            <a:off x="1936487" y="3925870"/>
            <a:ext cx="2759913" cy="67537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342785">
              <a:defRPr/>
            </a:pPr>
            <a:r>
              <a:rPr lang="en-SG" altLang="zh-CN" sz="2400" b="1" i="1" dirty="0" err="1">
                <a:solidFill>
                  <a:prstClr val="black"/>
                </a:solidFill>
                <a:latin typeface="Times New Roman" panose="02020603050405020304" pitchFamily="18" charset="0"/>
                <a:cs typeface="Times New Roman" panose="02020603050405020304" pitchFamily="18" charset="0"/>
              </a:rPr>
              <a:t>Lạc</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quan</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yêu</a:t>
            </a:r>
            <a:r>
              <a:rPr lang="en-SG" altLang="zh-CN" sz="2400" b="1" i="1" dirty="0">
                <a:solidFill>
                  <a:prstClr val="black"/>
                </a:solidFill>
                <a:latin typeface="Times New Roman" panose="02020603050405020304" pitchFamily="18" charset="0"/>
                <a:cs typeface="Times New Roman" panose="02020603050405020304" pitchFamily="18" charset="0"/>
              </a:rPr>
              <a:t> </a:t>
            </a:r>
            <a:r>
              <a:rPr lang="en-SG" altLang="zh-CN" sz="2400" b="1" i="1" dirty="0" err="1">
                <a:solidFill>
                  <a:prstClr val="black"/>
                </a:solidFill>
                <a:latin typeface="Times New Roman" panose="02020603050405020304" pitchFamily="18" charset="0"/>
                <a:cs typeface="Times New Roman" panose="02020603050405020304" pitchFamily="18" charset="0"/>
              </a:rPr>
              <a:t>đời</a:t>
            </a:r>
            <a:endParaRPr lang="zh-CN" altLang="en-US" sz="2400" b="1" i="1" dirty="0">
              <a:solidFill>
                <a:prstClr val="black"/>
              </a:solidFill>
              <a:latin typeface="Times New Roman" panose="02020603050405020304" pitchFamily="18" charset="0"/>
              <a:cs typeface="Times New Roman" panose="02020603050405020304" pitchFamily="18" charset="0"/>
            </a:endParaRPr>
          </a:p>
        </p:txBody>
      </p:sp>
      <p:sp>
        <p:nvSpPr>
          <p:cNvPr id="18" name="Right Brace 17">
            <a:extLst>
              <a:ext uri="{FF2B5EF4-FFF2-40B4-BE49-F238E27FC236}">
                <a16:creationId xmlns:a16="http://schemas.microsoft.com/office/drawing/2014/main" id="{D1A1F319-498B-43E7-833A-BA468C49041E}"/>
              </a:ext>
            </a:extLst>
          </p:cNvPr>
          <p:cNvSpPr/>
          <p:nvPr/>
        </p:nvSpPr>
        <p:spPr>
          <a:xfrm>
            <a:off x="5042763" y="1142563"/>
            <a:ext cx="537730" cy="3346870"/>
          </a:xfrm>
          <a:prstGeom prst="rightBrace">
            <a:avLst/>
          </a:prstGeom>
          <a:ln/>
        </p:spPr>
        <p:style>
          <a:lnRef idx="1">
            <a:schemeClr val="accent5"/>
          </a:lnRef>
          <a:fillRef idx="0">
            <a:schemeClr val="accent5"/>
          </a:fillRef>
          <a:effectRef idx="0">
            <a:schemeClr val="accent5"/>
          </a:effectRef>
          <a:fontRef idx="minor">
            <a:schemeClr val="tx1"/>
          </a:fontRef>
        </p:style>
        <p:txBody>
          <a:bodyPr lIns="68561" tIns="34289" rIns="68561" bIns="34289" rtlCol="0" anchor="ctr"/>
          <a:lstStyle/>
          <a:p>
            <a:pPr algn="ctr" defTabSz="342785"/>
            <a:endParaRPr lang="en-SG" sz="1400">
              <a:solidFill>
                <a:prstClr val="black"/>
              </a:solidFill>
            </a:endParaRPr>
          </a:p>
        </p:txBody>
      </p:sp>
      <p:cxnSp>
        <p:nvCxnSpPr>
          <p:cNvPr id="19" name="Straight Arrow Connector 18"/>
          <p:cNvCxnSpPr>
            <a:stCxn id="9" idx="2"/>
            <a:endCxn id="13" idx="1"/>
          </p:cNvCxnSpPr>
          <p:nvPr/>
        </p:nvCxnSpPr>
        <p:spPr>
          <a:xfrm flipV="1">
            <a:off x="1348445" y="1347604"/>
            <a:ext cx="588042" cy="15267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2"/>
            <a:endCxn id="15" idx="1"/>
          </p:cNvCxnSpPr>
          <p:nvPr/>
        </p:nvCxnSpPr>
        <p:spPr>
          <a:xfrm flipV="1">
            <a:off x="1348445" y="2349377"/>
            <a:ext cx="588042" cy="5249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9" idx="2"/>
            <a:endCxn id="16" idx="1"/>
          </p:cNvCxnSpPr>
          <p:nvPr/>
        </p:nvCxnSpPr>
        <p:spPr>
          <a:xfrm>
            <a:off x="1348445" y="2874312"/>
            <a:ext cx="580218" cy="473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7" idx="1"/>
          </p:cNvCxnSpPr>
          <p:nvPr/>
        </p:nvCxnSpPr>
        <p:spPr>
          <a:xfrm>
            <a:off x="1348445" y="2874312"/>
            <a:ext cx="588042" cy="13892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783762" y="1502603"/>
            <a:ext cx="3078087" cy="2677650"/>
          </a:xfrm>
          <a:prstGeom prst="rect">
            <a:avLst/>
          </a:prstGeom>
          <a:solidFill>
            <a:schemeClr val="bg1"/>
          </a:solidFill>
        </p:spPr>
        <p:txBody>
          <a:bodyPr wrap="square" lIns="91416" tIns="45708" rIns="91416" bIns="45708">
            <a:spAutoFit/>
          </a:bodyPr>
          <a:lstStyle/>
          <a:p>
            <a:pPr algn="just" defTabSz="342785"/>
            <a:r>
              <a:rPr lang="en-SG" sz="2400" dirty="0">
                <a:latin typeface="Times New Roman" panose="02020603050405020304" pitchFamily="18" charset="0"/>
                <a:cs typeface="Times New Roman" panose="02020603050405020304" pitchFamily="18" charset="0"/>
                <a:sym typeface="Wingdings" pitchFamily="2" charset="2"/>
              </a:rPr>
              <a:t> BPNT </a:t>
            </a:r>
            <a:r>
              <a:rPr lang="en-SG" sz="2400" dirty="0" err="1">
                <a:latin typeface="Times New Roman" panose="02020603050405020304" pitchFamily="18" charset="0"/>
                <a:cs typeface="Times New Roman" panose="02020603050405020304" pitchFamily="18" charset="0"/>
                <a:sym typeface="Wingdings" pitchFamily="2" charset="2"/>
              </a:rPr>
              <a:t>liệt</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kê</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động</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từ</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cài</a:t>
            </a:r>
            <a:r>
              <a:rPr lang="en-SG" sz="2400" dirty="0">
                <a:latin typeface="Times New Roman" panose="02020603050405020304" pitchFamily="18" charset="0"/>
                <a:cs typeface="Times New Roman" panose="02020603050405020304" pitchFamily="18" charset="0"/>
                <a:sym typeface="Wingdings" pitchFamily="2" charset="2"/>
              </a:rPr>
              <a:t>, ken” , </a:t>
            </a:r>
            <a:r>
              <a:rPr lang="en-SG" sz="2400" dirty="0" err="1">
                <a:latin typeface="Times New Roman" panose="02020603050405020304" pitchFamily="18" charset="0"/>
                <a:cs typeface="Times New Roman" panose="02020603050405020304" pitchFamily="18" charset="0"/>
                <a:sym typeface="Wingdings" pitchFamily="2" charset="2"/>
              </a:rPr>
              <a:t>cách</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xưng</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hô</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người</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đồng</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sym typeface="Wingdings" pitchFamily="2" charset="2"/>
              </a:rPr>
              <a:t>mình</a:t>
            </a:r>
            <a:r>
              <a:rPr lang="en-SG" sz="2400" dirty="0">
                <a:latin typeface="Times New Roman" panose="02020603050405020304" pitchFamily="18" charset="0"/>
                <a:cs typeface="Times New Roman" panose="02020603050405020304" pitchFamily="18" charset="0"/>
                <a:sym typeface="Wingdings" pitchFamily="2" charset="2"/>
              </a:rPr>
              <a:t>” </a:t>
            </a:r>
            <a:r>
              <a:rPr lang="en-SG" sz="2400" dirty="0" err="1">
                <a:latin typeface="Times New Roman" panose="02020603050405020304" pitchFamily="18" charset="0"/>
                <a:cs typeface="Times New Roman" panose="02020603050405020304" pitchFamily="18" charset="0"/>
              </a:rPr>
              <a:t>Cuộc</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sống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lao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động</a:t>
            </a:r>
            <a:r>
              <a:rPr lang="en-SG" sz="2400" dirty="0">
                <a:latin typeface="Times New Roman" panose="02020603050405020304" pitchFamily="18" charset="0"/>
                <a:cs typeface="Times New Roman" panose="02020603050405020304" pitchFamily="18" charset="0"/>
              </a:rPr>
              <a:t> t</a:t>
            </a:r>
            <a:r>
              <a:rPr lang="vi-VN" sz="2400" dirty="0">
                <a:latin typeface="Times New Roman" panose="02020603050405020304" pitchFamily="18" charset="0"/>
                <a:cs typeface="Times New Roman" panose="02020603050405020304" pitchFamily="18" charset="0"/>
              </a:rPr>
              <a:t>ư</a:t>
            </a:r>
            <a:r>
              <a:rPr lang="en-SG" sz="2400" dirty="0" err="1">
                <a:latin typeface="Times New Roman" panose="02020603050405020304" pitchFamily="18" charset="0"/>
                <a:cs typeface="Times New Roman" panose="02020603050405020304" pitchFamily="18" charset="0"/>
              </a:rPr>
              <a:t>ơi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vui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ấm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áp</a:t>
            </a:r>
            <a:r>
              <a:rPr lang="en-SG" sz="2400" dirty="0">
                <a:latin typeface="Times New Roman" panose="02020603050405020304" pitchFamily="18" charset="0"/>
                <a:cs typeface="Times New Roman" panose="02020603050405020304" pitchFamily="18" charset="0"/>
              </a:rPr>
              <a:t> + </a:t>
            </a:r>
            <a:r>
              <a:rPr lang="en-SG" sz="2400" dirty="0" err="1">
                <a:latin typeface="Times New Roman" panose="02020603050405020304" pitchFamily="18" charset="0"/>
                <a:cs typeface="Times New Roman" panose="02020603050405020304" pitchFamily="18" charset="0"/>
              </a:rPr>
              <a:t>Bản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sắc</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hóa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độc</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đáo</a:t>
            </a:r>
            <a:endParaRPr lang="en-SG" sz="2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536368" y="226513"/>
            <a:ext cx="5238862" cy="461628"/>
          </a:xfrm>
          <a:prstGeom prst="rect">
            <a:avLst/>
          </a:prstGeom>
          <a:noFill/>
        </p:spPr>
        <p:txBody>
          <a:bodyPr wrap="none" lIns="91404" tIns="45702" rIns="91404" bIns="45702"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b. </a:t>
            </a:r>
            <a:r>
              <a:rPr lang="en-US" sz="2400" b="1" i="1" dirty="0" err="1">
                <a:solidFill>
                  <a:srgbClr val="FF0000"/>
                </a:solidFill>
                <a:latin typeface="Times New Roman" panose="02020603050405020304" pitchFamily="18" charset="0"/>
                <a:cs typeface="Times New Roman" panose="02020603050405020304" pitchFamily="18" charset="0"/>
              </a:rPr>
              <a:t>Cội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nguồn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nuôi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dưỡng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Quê</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hương</a:t>
            </a:r>
            <a:r>
              <a:rPr lang="en-US" sz="24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6471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heel(1)">
                                      <p:cBhvr>
                                        <p:cTn id="46" dur="2000"/>
                                        <p:tgtEl>
                                          <p:spTgt spid="23"/>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heel(1)">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6" grpId="0" animBg="1"/>
      <p:bldP spid="17" grpId="0" animBg="1"/>
      <p:bldP spid="18"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598"/>
            <a:ext cx="9144000" cy="39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2555776" y="31633"/>
            <a:ext cx="4700423" cy="1268078"/>
          </a:xfrm>
          <a:prstGeom prst="rect">
            <a:avLst/>
          </a:prstGeom>
        </p:spPr>
      </p:pic>
    </p:spTree>
    <p:extLst>
      <p:ext uri="{BB962C8B-B14F-4D97-AF65-F5344CB8AC3E}">
        <p14:creationId xmlns:p14="http://schemas.microsoft.com/office/powerpoint/2010/main" val="4241620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3604" y="0"/>
            <a:ext cx="834820" cy="786248"/>
          </a:xfrm>
          <a:prstGeom prst="rect">
            <a:avLst/>
          </a:prstGeom>
        </p:spPr>
      </p:pic>
      <p:pic>
        <p:nvPicPr>
          <p:cNvPr id="11" name="Picture 10"/>
          <p:cNvPicPr>
            <a:picLocks noChangeAspect="1"/>
          </p:cNvPicPr>
          <p:nvPr/>
        </p:nvPicPr>
        <p:blipFill>
          <a:blip r:embed="rId4"/>
          <a:stretch>
            <a:fillRect/>
          </a:stretch>
        </p:blipFill>
        <p:spPr>
          <a:xfrm>
            <a:off x="251520" y="421695"/>
            <a:ext cx="7569645" cy="843725"/>
          </a:xfrm>
          <a:prstGeom prst="rect">
            <a:avLst/>
          </a:prstGeom>
        </p:spPr>
      </p:pic>
      <p:sp>
        <p:nvSpPr>
          <p:cNvPr id="8" name="Rectangle 7"/>
          <p:cNvSpPr/>
          <p:nvPr/>
        </p:nvSpPr>
        <p:spPr>
          <a:xfrm>
            <a:off x="683568" y="2132054"/>
            <a:ext cx="4572000" cy="1938974"/>
          </a:xfrm>
          <a:prstGeom prst="rect">
            <a:avLst/>
          </a:prstGeom>
          <a:solidFill>
            <a:schemeClr val="bg1"/>
          </a:solidFill>
          <a:ln>
            <a:solidFill>
              <a:schemeClr val="bg1"/>
            </a:solidFill>
          </a:ln>
        </p:spPr>
        <p:txBody>
          <a:bodyPr lIns="91422" tIns="45711" rIns="91422" bIns="45711">
            <a:spAutoFit/>
          </a:bodyPr>
          <a:lstStyle/>
          <a:p>
            <a:pPr algn="just" defTabSz="685596"/>
            <a:r>
              <a:rPr lang="vi-VN" sz="2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sym typeface="Wingdings" pitchFamily="2" charset="2"/>
              </a:rPr>
              <a:t> </a:t>
            </a:r>
            <a:r>
              <a:rPr lang="vi-VN" sz="2400" dirty="0">
                <a:latin typeface="Times New Roman" panose="02020603050405020304" pitchFamily="18" charset="0"/>
                <a:ea typeface="Times New Roman" panose="02020603050405020304" pitchFamily="18" charset="0"/>
              </a:rPr>
              <a:t>Nếu như gia đình là cội nguồn sinh thành và dưỡng dục con, thì quê hương bằng văn hóa, lao động đã nuôi dưỡng và che chở cho con thêm khôn lớn, trưởng thành.</a:t>
            </a:r>
            <a:endParaRPr lang="en-US" sz="2400" dirty="0">
              <a:latin typeface="Times New Roman" panose="02020603050405020304" pitchFamily="18" charset="0"/>
              <a:ea typeface="Times New Roman" panose="02020603050405020304" pitchFamily="18" charset="0"/>
            </a:endParaRPr>
          </a:p>
        </p:txBody>
      </p:sp>
      <p:sp>
        <p:nvSpPr>
          <p:cNvPr id="10" name="TextBox 9"/>
          <p:cNvSpPr txBox="1"/>
          <p:nvPr/>
        </p:nvSpPr>
        <p:spPr>
          <a:xfrm>
            <a:off x="485266" y="1312841"/>
            <a:ext cx="5238862" cy="461628"/>
          </a:xfrm>
          <a:prstGeom prst="rect">
            <a:avLst/>
          </a:prstGeom>
          <a:noFill/>
        </p:spPr>
        <p:txBody>
          <a:bodyPr wrap="none" lIns="91404" tIns="45702" rIns="91404" bIns="45702"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b. </a:t>
            </a:r>
            <a:r>
              <a:rPr lang="en-US" sz="2400" b="1" i="1" dirty="0" err="1">
                <a:solidFill>
                  <a:srgbClr val="FF0000"/>
                </a:solidFill>
                <a:latin typeface="Times New Roman" panose="02020603050405020304" pitchFamily="18" charset="0"/>
                <a:cs typeface="Times New Roman" panose="02020603050405020304" pitchFamily="18" charset="0"/>
              </a:rPr>
              <a:t>Cội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nguồn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nuôi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dưỡng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Quê</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hương</a:t>
            </a:r>
            <a:r>
              <a:rPr lang="en-US" sz="2400" b="1" i="1" dirty="0">
                <a:solidFill>
                  <a:srgbClr val="FF0000"/>
                </a:solidFill>
                <a:latin typeface="Times New Roman" panose="02020603050405020304" pitchFamily="18" charset="0"/>
                <a:cs typeface="Times New Roman" panose="02020603050405020304" pitchFamily="18" charset="0"/>
              </a:rPr>
              <a:t>”</a:t>
            </a:r>
          </a:p>
        </p:txBody>
      </p:sp>
      <p:grpSp>
        <p:nvGrpSpPr>
          <p:cNvPr id="14" name="Group 2"/>
          <p:cNvGrpSpPr>
            <a:grpSpLocks noChangeAspect="1"/>
          </p:cNvGrpSpPr>
          <p:nvPr/>
        </p:nvGrpSpPr>
        <p:grpSpPr>
          <a:xfrm>
            <a:off x="5868144" y="1963271"/>
            <a:ext cx="2730748" cy="2276540"/>
            <a:chOff x="3811607" y="-754844"/>
            <a:chExt cx="2048193" cy="1707515"/>
          </a:xfrm>
        </p:grpSpPr>
        <p:sp>
          <p:nvSpPr>
            <p:cNvPr id="15" name="Freeform 3"/>
            <p:cNvSpPr/>
            <p:nvPr/>
          </p:nvSpPr>
          <p:spPr>
            <a:xfrm>
              <a:off x="3811607" y="-754844"/>
              <a:ext cx="2048193" cy="1707515"/>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a:stretch>
                <a:fillRect l="-28896" r="-28896"/>
              </a:stretch>
            </a:blipFill>
          </p:spPr>
        </p:sp>
      </p:grpSp>
    </p:spTree>
    <p:extLst>
      <p:ext uri="{BB962C8B-B14F-4D97-AF65-F5344CB8AC3E}">
        <p14:creationId xmlns:p14="http://schemas.microsoft.com/office/powerpoint/2010/main" val="42646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3604" y="0"/>
            <a:ext cx="834820" cy="786248"/>
          </a:xfrm>
          <a:prstGeom prst="rect">
            <a:avLst/>
          </a:prstGeom>
        </p:spPr>
      </p:pic>
      <p:pic>
        <p:nvPicPr>
          <p:cNvPr id="11" name="Picture 11"/>
          <p:cNvPicPr>
            <a:picLocks noChangeAspect="1"/>
          </p:cNvPicPr>
          <p:nvPr/>
        </p:nvPicPr>
        <p:blipFill>
          <a:blip r:embed="rId4"/>
          <a:srcRect/>
          <a:stretch>
            <a:fillRect/>
          </a:stretch>
        </p:blipFill>
        <p:spPr>
          <a:xfrm>
            <a:off x="4849179" y="35242"/>
            <a:ext cx="4284552" cy="5108258"/>
          </a:xfrm>
          <a:prstGeom prst="rect">
            <a:avLst/>
          </a:prstGeom>
        </p:spPr>
      </p:pic>
      <p:pic>
        <p:nvPicPr>
          <p:cNvPr id="13" name="Picture 12"/>
          <p:cNvPicPr>
            <a:picLocks noChangeAspect="1"/>
          </p:cNvPicPr>
          <p:nvPr/>
        </p:nvPicPr>
        <p:blipFill>
          <a:blip r:embed="rId5"/>
          <a:stretch>
            <a:fillRect/>
          </a:stretch>
        </p:blipFill>
        <p:spPr>
          <a:xfrm>
            <a:off x="-396552" y="1635646"/>
            <a:ext cx="5749026" cy="2139881"/>
          </a:xfrm>
          <a:prstGeom prst="rect">
            <a:avLst/>
          </a:prstGeom>
        </p:spPr>
      </p:pic>
      <p:sp>
        <p:nvSpPr>
          <p:cNvPr id="14" name="TextBox 13"/>
          <p:cNvSpPr txBox="1">
            <a:spLocks noChangeArrowheads="1"/>
          </p:cNvSpPr>
          <p:nvPr/>
        </p:nvSpPr>
        <p:spPr bwMode="auto">
          <a:xfrm>
            <a:off x="1083422" y="2998790"/>
            <a:ext cx="504056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a:latin typeface="Times New Roman" panose="02020603050405020304" pitchFamily="18" charset="0"/>
                <a:cs typeface="Times New Roman" panose="02020603050405020304" pitchFamily="18" charset="0"/>
              </a:rPr>
              <a:t>-Y Phương-</a:t>
            </a:r>
          </a:p>
        </p:txBody>
      </p:sp>
    </p:spTree>
    <p:extLst>
      <p:ext uri="{BB962C8B-B14F-4D97-AF65-F5344CB8AC3E}">
        <p14:creationId xmlns:p14="http://schemas.microsoft.com/office/powerpoint/2010/main" val="3507232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415" y="3712429"/>
            <a:ext cx="1714561" cy="1920587"/>
          </a:xfrm>
          <a:prstGeom prst="rect">
            <a:avLst/>
          </a:prstGeom>
        </p:spPr>
      </p:pic>
      <p:pic>
        <p:nvPicPr>
          <p:cNvPr id="3" name="Picture 2"/>
          <p:cNvPicPr>
            <a:picLocks noChangeAspect="1"/>
          </p:cNvPicPr>
          <p:nvPr/>
        </p:nvPicPr>
        <p:blipFill>
          <a:blip r:embed="rId4"/>
          <a:stretch>
            <a:fillRect/>
          </a:stretch>
        </p:blipFill>
        <p:spPr>
          <a:xfrm>
            <a:off x="107504" y="195486"/>
            <a:ext cx="8803384" cy="758727"/>
          </a:xfrm>
          <a:prstGeom prst="rect">
            <a:avLst/>
          </a:prstGeom>
        </p:spPr>
      </p:pic>
      <p:sp>
        <p:nvSpPr>
          <p:cNvPr id="41" name="Rectangle 40"/>
          <p:cNvSpPr/>
          <p:nvPr/>
        </p:nvSpPr>
        <p:spPr>
          <a:xfrm>
            <a:off x="683568" y="1110683"/>
            <a:ext cx="5094312" cy="3693319"/>
          </a:xfrm>
          <a:prstGeom prst="rect">
            <a:avLst/>
          </a:prstGeom>
        </p:spPr>
        <p:txBody>
          <a:bodyPr wrap="square" lIns="91422" tIns="45711" rIns="91422" bIns="45711">
            <a:spAutoFit/>
          </a:bodyPr>
          <a:lstStyle/>
          <a:p>
            <a:r>
              <a:rPr lang="vi-VN" i="1">
                <a:latin typeface="+mj-lt"/>
              </a:rPr>
              <a:t>Người đồng mình thương lắm con ơi</a:t>
            </a:r>
            <a:br>
              <a:rPr lang="vi-VN">
                <a:latin typeface="+mj-lt"/>
              </a:rPr>
            </a:br>
            <a:r>
              <a:rPr lang="vi-VN" i="1">
                <a:latin typeface="+mj-lt"/>
              </a:rPr>
              <a:t>Cao đo nỗi buồn</a:t>
            </a:r>
            <a:br>
              <a:rPr lang="vi-VN">
                <a:latin typeface="+mj-lt"/>
              </a:rPr>
            </a:br>
            <a:r>
              <a:rPr lang="vi-VN" i="1">
                <a:latin typeface="+mj-lt"/>
              </a:rPr>
              <a:t>Xa nuôi chí lớn</a:t>
            </a:r>
            <a:br>
              <a:rPr lang="vi-VN">
                <a:latin typeface="+mj-lt"/>
              </a:rPr>
            </a:br>
            <a:r>
              <a:rPr lang="vi-VN" i="1">
                <a:latin typeface="+mj-lt"/>
              </a:rPr>
              <a:t>Dẫu làm sao thì cha vẫn muốn</a:t>
            </a:r>
            <a:br>
              <a:rPr lang="vi-VN">
                <a:latin typeface="+mj-lt"/>
              </a:rPr>
            </a:br>
            <a:r>
              <a:rPr lang="vi-VN" i="1">
                <a:latin typeface="+mj-lt"/>
              </a:rPr>
              <a:t>Sống trên đá không chê đá gập ghềnh</a:t>
            </a:r>
            <a:br>
              <a:rPr lang="vi-VN">
                <a:latin typeface="+mj-lt"/>
              </a:rPr>
            </a:br>
            <a:r>
              <a:rPr lang="vi-VN" i="1">
                <a:latin typeface="+mj-lt"/>
              </a:rPr>
              <a:t>Sống trong thung không chê thung nghèo đói</a:t>
            </a:r>
            <a:br>
              <a:rPr lang="vi-VN">
                <a:latin typeface="+mj-lt"/>
              </a:rPr>
            </a:br>
            <a:r>
              <a:rPr lang="vi-VN" i="1">
                <a:latin typeface="+mj-lt"/>
              </a:rPr>
              <a:t>Sống như sông như suối</a:t>
            </a:r>
            <a:br>
              <a:rPr lang="vi-VN">
                <a:latin typeface="+mj-lt"/>
              </a:rPr>
            </a:br>
            <a:r>
              <a:rPr lang="vi-VN" i="1">
                <a:latin typeface="+mj-lt"/>
              </a:rPr>
              <a:t>Lên thác xuống ghềnh</a:t>
            </a:r>
            <a:br>
              <a:rPr lang="vi-VN">
                <a:latin typeface="+mj-lt"/>
              </a:rPr>
            </a:br>
            <a:r>
              <a:rPr lang="vi-VN" i="1">
                <a:latin typeface="+mj-lt"/>
              </a:rPr>
              <a:t>Không lo cực nhọc</a:t>
            </a:r>
            <a:br>
              <a:rPr lang="vi-VN">
                <a:latin typeface="+mj-lt"/>
              </a:rPr>
            </a:br>
            <a:r>
              <a:rPr lang="vi-VN" i="1">
                <a:latin typeface="+mj-lt"/>
              </a:rPr>
              <a:t>Người đồng mình thô sơ da thịt</a:t>
            </a:r>
            <a:br>
              <a:rPr lang="vi-VN">
                <a:latin typeface="+mj-lt"/>
              </a:rPr>
            </a:br>
            <a:r>
              <a:rPr lang="vi-VN" i="1">
                <a:latin typeface="+mj-lt"/>
              </a:rPr>
              <a:t>Chẳng mấy ai nhỏ bé đâu con</a:t>
            </a:r>
            <a:br>
              <a:rPr lang="vi-VN">
                <a:latin typeface="+mj-lt"/>
              </a:rPr>
            </a:br>
            <a:r>
              <a:rPr lang="vi-VN" i="1">
                <a:latin typeface="+mj-lt"/>
              </a:rPr>
              <a:t>Người đồng mình tự đục đá kê cao quê hương</a:t>
            </a:r>
            <a:br>
              <a:rPr lang="vi-VN">
                <a:latin typeface="+mj-lt"/>
              </a:rPr>
            </a:br>
            <a:r>
              <a:rPr lang="vi-VN" i="1">
                <a:latin typeface="+mj-lt"/>
              </a:rPr>
              <a:t>Còn quê hương thì làm phong tục</a:t>
            </a:r>
            <a:endParaRPr lang="en-US">
              <a:latin typeface="+mj-lt"/>
            </a:endParaRPr>
          </a:p>
        </p:txBody>
      </p:sp>
      <p:pic>
        <p:nvPicPr>
          <p:cNvPr id="6" name="Picture 5"/>
          <p:cNvPicPr>
            <a:picLocks noChangeAspect="1"/>
          </p:cNvPicPr>
          <p:nvPr/>
        </p:nvPicPr>
        <p:blipFill>
          <a:blip r:embed="rId5"/>
          <a:srcRect/>
          <a:stretch>
            <a:fillRect/>
          </a:stretch>
        </p:blipFill>
        <p:spPr>
          <a:xfrm>
            <a:off x="6228184" y="1203598"/>
            <a:ext cx="3024336" cy="4661789"/>
          </a:xfrm>
          <a:prstGeom prst="rect">
            <a:avLst/>
          </a:prstGeom>
        </p:spPr>
      </p:pic>
    </p:spTree>
    <p:extLst>
      <p:ext uri="{BB962C8B-B14F-4D97-AF65-F5344CB8AC3E}">
        <p14:creationId xmlns:p14="http://schemas.microsoft.com/office/powerpoint/2010/main" val="83974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415" y="3712429"/>
            <a:ext cx="1714561" cy="1920587"/>
          </a:xfrm>
          <a:prstGeom prst="rect">
            <a:avLst/>
          </a:prstGeom>
        </p:spPr>
      </p:pic>
      <p:pic>
        <p:nvPicPr>
          <p:cNvPr id="3" name="Picture 2"/>
          <p:cNvPicPr>
            <a:picLocks noChangeAspect="1"/>
          </p:cNvPicPr>
          <p:nvPr/>
        </p:nvPicPr>
        <p:blipFill>
          <a:blip r:embed="rId4"/>
          <a:stretch>
            <a:fillRect/>
          </a:stretch>
        </p:blipFill>
        <p:spPr>
          <a:xfrm>
            <a:off x="107504" y="195486"/>
            <a:ext cx="8803384" cy="758727"/>
          </a:xfrm>
          <a:prstGeom prst="rect">
            <a:avLst/>
          </a:prstGeom>
        </p:spPr>
      </p:pic>
      <p:pic>
        <p:nvPicPr>
          <p:cNvPr id="42" name="Picture 41"/>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076057" y="454094"/>
            <a:ext cx="4248472" cy="4925971"/>
          </a:xfrm>
          <a:prstGeom prst="rect">
            <a:avLst/>
          </a:prstGeom>
          <a:ln>
            <a:noFill/>
          </a:ln>
          <a:effectLst>
            <a:softEdge rad="635000"/>
          </a:effectLst>
        </p:spPr>
      </p:pic>
      <p:grpSp>
        <p:nvGrpSpPr>
          <p:cNvPr id="6" name="Google Shape;989;p34"/>
          <p:cNvGrpSpPr/>
          <p:nvPr/>
        </p:nvGrpSpPr>
        <p:grpSpPr>
          <a:xfrm>
            <a:off x="1699485" y="915567"/>
            <a:ext cx="4960748" cy="1134370"/>
            <a:chOff x="4319250" y="3137000"/>
            <a:chExt cx="885825" cy="524125"/>
          </a:xfrm>
          <a:solidFill>
            <a:schemeClr val="bg1"/>
          </a:solidFill>
        </p:grpSpPr>
        <p:sp>
          <p:nvSpPr>
            <p:cNvPr id="7"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8"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9"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0"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1"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2"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3"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4"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5"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6"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sp>
          <p:nvSpPr>
            <p:cNvPr id="17"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grpFill/>
            <a:ln>
              <a:noFill/>
            </a:ln>
          </p:spPr>
          <p:txBody>
            <a:bodyPr spcFirstLastPara="1" wrap="square" lIns="91425" tIns="91425" rIns="91425" bIns="91425" anchor="ctr" anchorCtr="0">
              <a:noAutofit/>
            </a:bodyPr>
            <a:lstStyle/>
            <a:p>
              <a:pPr defTabSz="913095"/>
              <a:endParaRPr>
                <a:latin typeface="+mj-lt"/>
              </a:endParaRPr>
            </a:p>
          </p:txBody>
        </p:sp>
      </p:grpSp>
      <p:sp>
        <p:nvSpPr>
          <p:cNvPr id="18" name="Rectangle 17"/>
          <p:cNvSpPr/>
          <p:nvPr/>
        </p:nvSpPr>
        <p:spPr>
          <a:xfrm>
            <a:off x="2628293" y="1028253"/>
            <a:ext cx="4572000" cy="923330"/>
          </a:xfrm>
          <a:prstGeom prst="rect">
            <a:avLst/>
          </a:prstGeom>
        </p:spPr>
        <p:txBody>
          <a:bodyPr lIns="91422" tIns="45711" rIns="91422" bIns="45711">
            <a:spAutoFit/>
          </a:bodyPr>
          <a:lstStyle/>
          <a:p>
            <a:r>
              <a:rPr lang="vi-VN" i="1" dirty="0">
                <a:solidFill>
                  <a:srgbClr val="FF0000"/>
                </a:solidFill>
                <a:latin typeface="+mj-lt"/>
              </a:rPr>
              <a:t>Người đồng mình thương lắm con ơi</a:t>
            </a:r>
            <a:br>
              <a:rPr lang="vi-VN" dirty="0">
                <a:solidFill>
                  <a:srgbClr val="FF0000"/>
                </a:solidFill>
                <a:latin typeface="+mj-lt"/>
              </a:rPr>
            </a:br>
            <a:r>
              <a:rPr lang="vi-VN" i="1" dirty="0">
                <a:solidFill>
                  <a:srgbClr val="FF0000"/>
                </a:solidFill>
                <a:latin typeface="+mj-lt"/>
              </a:rPr>
              <a:t>Cao đo nỗi buồn</a:t>
            </a:r>
            <a:br>
              <a:rPr lang="vi-VN" dirty="0">
                <a:solidFill>
                  <a:srgbClr val="FF0000"/>
                </a:solidFill>
                <a:latin typeface="+mj-lt"/>
              </a:rPr>
            </a:br>
            <a:r>
              <a:rPr lang="vi-VN" i="1" dirty="0">
                <a:solidFill>
                  <a:srgbClr val="FF0000"/>
                </a:solidFill>
                <a:latin typeface="+mj-lt"/>
              </a:rPr>
              <a:t>Xa nuôi chí lớn</a:t>
            </a:r>
            <a:endParaRPr lang="en-US" dirty="0">
              <a:solidFill>
                <a:srgbClr val="FF0000"/>
              </a:solidFill>
              <a:latin typeface="+mj-lt"/>
            </a:endParaRPr>
          </a:p>
        </p:txBody>
      </p:sp>
      <p:graphicFrame>
        <p:nvGraphicFramePr>
          <p:cNvPr id="19" name="Table 18"/>
          <p:cNvGraphicFramePr>
            <a:graphicFrameLocks noGrp="1"/>
          </p:cNvGraphicFramePr>
          <p:nvPr>
            <p:extLst>
              <p:ext uri="{D42A27DB-BD31-4B8C-83A1-F6EECF244321}">
                <p14:modId xmlns:p14="http://schemas.microsoft.com/office/powerpoint/2010/main" val="1522917947"/>
              </p:ext>
            </p:extLst>
          </p:nvPr>
        </p:nvGraphicFramePr>
        <p:xfrm>
          <a:off x="755578" y="2139702"/>
          <a:ext cx="7656512" cy="2752080"/>
        </p:xfrm>
        <a:graphic>
          <a:graphicData uri="http://schemas.openxmlformats.org/drawingml/2006/table">
            <a:tbl>
              <a:tblPr firstRow="1" bandRow="1">
                <a:tableStyleId>{5940675A-B579-460E-94D1-54222C63F5DA}</a:tableStyleId>
              </a:tblPr>
              <a:tblGrid>
                <a:gridCol w="1944216">
                  <a:extLst>
                    <a:ext uri="{9D8B030D-6E8A-4147-A177-3AD203B41FA5}">
                      <a16:colId xmlns:a16="http://schemas.microsoft.com/office/drawing/2014/main" val="20000"/>
                    </a:ext>
                  </a:extLst>
                </a:gridCol>
                <a:gridCol w="5712296">
                  <a:extLst>
                    <a:ext uri="{9D8B030D-6E8A-4147-A177-3AD203B41FA5}">
                      <a16:colId xmlns:a16="http://schemas.microsoft.com/office/drawing/2014/main" val="20001"/>
                    </a:ext>
                  </a:extLst>
                </a:gridCol>
              </a:tblGrid>
              <a:tr h="1376040">
                <a:tc>
                  <a:txBody>
                    <a:bodyPr/>
                    <a:lstStyle/>
                    <a:p>
                      <a:pPr algn="l"/>
                      <a:r>
                        <a:rPr lang="en-US" sz="2400" b="1" i="1" dirty="0">
                          <a:latin typeface="Times New Roman" panose="02020603050405020304" pitchFamily="18" charset="0"/>
                          <a:cs typeface="Times New Roman" panose="02020603050405020304" pitchFamily="18" charset="0"/>
                        </a:rPr>
                        <a:t>NỘI</a:t>
                      </a:r>
                      <a:r>
                        <a:rPr lang="en-US" sz="2400" b="1" i="1" baseline="0" dirty="0">
                          <a:latin typeface="Times New Roman" panose="02020603050405020304" pitchFamily="18" charset="0"/>
                          <a:cs typeface="Times New Roman" panose="02020603050405020304" pitchFamily="18" charset="0"/>
                        </a:rPr>
                        <a:t> DUNG</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376040">
                <a:tc>
                  <a:txBody>
                    <a:bodyPr/>
                    <a:lstStyle/>
                    <a:p>
                      <a:pPr algn="l"/>
                      <a:r>
                        <a:rPr lang="en-US" sz="2400" b="1" i="1" dirty="0">
                          <a:latin typeface="Times New Roman" panose="02020603050405020304" pitchFamily="18" charset="0"/>
                          <a:cs typeface="Times New Roman" panose="02020603050405020304" pitchFamily="18" charset="0"/>
                        </a:rPr>
                        <a:t>NGHỆ</a:t>
                      </a:r>
                      <a:r>
                        <a:rPr lang="en-US" sz="2400" b="1" i="1" baseline="0" dirty="0">
                          <a:latin typeface="Times New Roman" panose="02020603050405020304" pitchFamily="18" charset="0"/>
                          <a:cs typeface="Times New Roman" panose="02020603050405020304" pitchFamily="18" charset="0"/>
                        </a:rPr>
                        <a:t> THUẬT</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20" name="TextBox 19"/>
          <p:cNvSpPr txBox="1"/>
          <p:nvPr/>
        </p:nvSpPr>
        <p:spPr>
          <a:xfrm>
            <a:off x="2771800" y="2139704"/>
            <a:ext cx="5400600" cy="1338825"/>
          </a:xfrm>
          <a:prstGeom prst="rect">
            <a:avLst/>
          </a:prstGeom>
          <a:noFill/>
        </p:spPr>
        <p:txBody>
          <a:bodyPr wrap="square" lIns="91426" tIns="45713" rIns="91426" bIns="45713"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mở</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chí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lao</a:t>
            </a:r>
            <a:endParaRPr lang="en-US" sz="20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2771800" y="3552569"/>
            <a:ext cx="5400600" cy="1338825"/>
          </a:xfrm>
          <a:prstGeom prst="rect">
            <a:avLst/>
          </a:prstGeom>
          <a:noFill/>
        </p:spPr>
        <p:txBody>
          <a:bodyPr wrap="square" lIns="91426" tIns="45713" rIns="91426" bIns="45713"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11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wipe(down)">
                                      <p:cBhvr>
                                        <p:cTn id="25" dur="500"/>
                                        <p:tgtEl>
                                          <p:spTgt spid="2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wipe(down)">
                                      <p:cBhvr>
                                        <p:cTn id="30" dur="500"/>
                                        <p:tgtEl>
                                          <p:spTgt spid="2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wipe(down)">
                                      <p:cBhvr>
                                        <p:cTn id="35" dur="500"/>
                                        <p:tgtEl>
                                          <p:spTgt spid="2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heel(1)">
                                      <p:cBhvr>
                                        <p:cTn id="40" dur="20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1">
                                            <p:txEl>
                                              <p:pRg st="1" end="1"/>
                                            </p:txEl>
                                          </p:spTgt>
                                        </p:tgtEl>
                                        <p:attrNameLst>
                                          <p:attrName>style.visibility</p:attrName>
                                        </p:attrNameLst>
                                      </p:cBhvr>
                                      <p:to>
                                        <p:strVal val="visible"/>
                                      </p:to>
                                    </p:set>
                                    <p:animEffect transition="in" filter="wipe(down)">
                                      <p:cBhvr>
                                        <p:cTn id="45" dur="500"/>
                                        <p:tgtEl>
                                          <p:spTgt spid="2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xEl>
                                              <p:pRg st="2" end="2"/>
                                            </p:txEl>
                                          </p:spTgt>
                                        </p:tgtEl>
                                        <p:attrNameLst>
                                          <p:attrName>style.visibility</p:attrName>
                                        </p:attrNameLst>
                                      </p:cBhvr>
                                      <p:to>
                                        <p:strVal val="visible"/>
                                      </p:to>
                                    </p:set>
                                    <p:animEffect transition="in" filter="barn(inVertical)">
                                      <p:cBhvr>
                                        <p:cTn id="50"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9" name="Picture 7"/>
          <p:cNvPicPr>
            <a:picLocks noChangeAspect="1"/>
          </p:cNvPicPr>
          <p:nvPr/>
        </p:nvPicPr>
        <p:blipFill>
          <a:blip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96552" y="-452586"/>
            <a:ext cx="1503448" cy="1366771"/>
          </a:xfrm>
          <a:prstGeom prst="rect">
            <a:avLst/>
          </a:prstGeom>
        </p:spPr>
      </p:pic>
      <p:pic>
        <p:nvPicPr>
          <p:cNvPr id="9" name="Picture 8"/>
          <p:cNvPicPr>
            <a:picLocks noChangeAspect="1"/>
          </p:cNvPicPr>
          <p:nvPr/>
        </p:nvPicPr>
        <p:blipFill>
          <a:blip r:embed="rId3"/>
          <a:stretch>
            <a:fillRect/>
          </a:stretch>
        </p:blipFill>
        <p:spPr>
          <a:xfrm>
            <a:off x="107504" y="195486"/>
            <a:ext cx="8803384" cy="758727"/>
          </a:xfrm>
          <a:prstGeom prst="rect">
            <a:avLst/>
          </a:prstGeom>
        </p:spPr>
      </p:pic>
      <p:grpSp>
        <p:nvGrpSpPr>
          <p:cNvPr id="10" name="Google Shape;989;p34"/>
          <p:cNvGrpSpPr/>
          <p:nvPr/>
        </p:nvGrpSpPr>
        <p:grpSpPr>
          <a:xfrm>
            <a:off x="107505" y="933324"/>
            <a:ext cx="9001000" cy="1134370"/>
            <a:chOff x="4319250" y="3137000"/>
            <a:chExt cx="885825" cy="524125"/>
          </a:xfrm>
          <a:solidFill>
            <a:schemeClr val="bg1"/>
          </a:solidFill>
        </p:grpSpPr>
        <p:sp>
          <p:nvSpPr>
            <p:cNvPr id="11"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2"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3"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4"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5"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6"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7"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8"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19"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20"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21"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grpSp>
      <p:graphicFrame>
        <p:nvGraphicFramePr>
          <p:cNvPr id="23" name="Table 22"/>
          <p:cNvGraphicFramePr>
            <a:graphicFrameLocks noGrp="1"/>
          </p:cNvGraphicFramePr>
          <p:nvPr>
            <p:extLst>
              <p:ext uri="{D42A27DB-BD31-4B8C-83A1-F6EECF244321}">
                <p14:modId xmlns:p14="http://schemas.microsoft.com/office/powerpoint/2010/main" val="1315698749"/>
              </p:ext>
            </p:extLst>
          </p:nvPr>
        </p:nvGraphicFramePr>
        <p:xfrm>
          <a:off x="755578" y="2211710"/>
          <a:ext cx="7656512" cy="2752080"/>
        </p:xfrm>
        <a:graphic>
          <a:graphicData uri="http://schemas.openxmlformats.org/drawingml/2006/table">
            <a:tbl>
              <a:tblPr firstRow="1" bandRow="1">
                <a:tableStyleId>{5940675A-B579-460E-94D1-54222C63F5DA}</a:tableStyleId>
              </a:tblPr>
              <a:tblGrid>
                <a:gridCol w="1944216">
                  <a:extLst>
                    <a:ext uri="{9D8B030D-6E8A-4147-A177-3AD203B41FA5}">
                      <a16:colId xmlns:a16="http://schemas.microsoft.com/office/drawing/2014/main" val="20000"/>
                    </a:ext>
                  </a:extLst>
                </a:gridCol>
                <a:gridCol w="5712296">
                  <a:extLst>
                    <a:ext uri="{9D8B030D-6E8A-4147-A177-3AD203B41FA5}">
                      <a16:colId xmlns:a16="http://schemas.microsoft.com/office/drawing/2014/main" val="20001"/>
                    </a:ext>
                  </a:extLst>
                </a:gridCol>
              </a:tblGrid>
              <a:tr h="1376040">
                <a:tc>
                  <a:txBody>
                    <a:bodyPr/>
                    <a:lstStyle/>
                    <a:p>
                      <a:pPr algn="l"/>
                      <a:r>
                        <a:rPr lang="en-US" sz="2400" b="1" i="1">
                          <a:latin typeface="Times New Roman" panose="02020603050405020304" pitchFamily="18" charset="0"/>
                          <a:cs typeface="Times New Roman" panose="02020603050405020304" pitchFamily="18" charset="0"/>
                        </a:rPr>
                        <a:t>NỘI</a:t>
                      </a:r>
                      <a:r>
                        <a:rPr lang="en-US" sz="2400" b="1" i="1" baseline="0">
                          <a:latin typeface="Times New Roman" panose="02020603050405020304" pitchFamily="18" charset="0"/>
                          <a:cs typeface="Times New Roman" panose="02020603050405020304" pitchFamily="18" charset="0"/>
                        </a:rPr>
                        <a:t> DUNG</a:t>
                      </a:r>
                      <a:endParaRPr lang="en-US" sz="2400" b="1" i="1">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a:p>
                  </a:txBody>
                  <a:tcPr/>
                </a:tc>
                <a:extLst>
                  <a:ext uri="{0D108BD9-81ED-4DB2-BD59-A6C34878D82A}">
                    <a16:rowId xmlns:a16="http://schemas.microsoft.com/office/drawing/2014/main" val="10000"/>
                  </a:ext>
                </a:extLst>
              </a:tr>
              <a:tr h="1376040">
                <a:tc>
                  <a:txBody>
                    <a:bodyPr/>
                    <a:lstStyle/>
                    <a:p>
                      <a:pPr algn="l"/>
                      <a:r>
                        <a:rPr lang="en-US" sz="2400" b="1" i="1" dirty="0">
                          <a:latin typeface="Times New Roman" panose="02020603050405020304" pitchFamily="18" charset="0"/>
                          <a:cs typeface="Times New Roman" panose="02020603050405020304" pitchFamily="18" charset="0"/>
                        </a:rPr>
                        <a:t>NGHỆ</a:t>
                      </a:r>
                      <a:r>
                        <a:rPr lang="en-US" sz="2400" b="1" i="1" baseline="0" dirty="0">
                          <a:latin typeface="Times New Roman" panose="02020603050405020304" pitchFamily="18" charset="0"/>
                          <a:cs typeface="Times New Roman" panose="02020603050405020304" pitchFamily="18" charset="0"/>
                        </a:rPr>
                        <a:t> THUẬT</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dirty="0"/>
                    </a:p>
                  </a:txBody>
                  <a:tcPr/>
                </a:tc>
                <a:extLst>
                  <a:ext uri="{0D108BD9-81ED-4DB2-BD59-A6C34878D82A}">
                    <a16:rowId xmlns:a16="http://schemas.microsoft.com/office/drawing/2014/main" val="10001"/>
                  </a:ext>
                </a:extLst>
              </a:tr>
            </a:tbl>
          </a:graphicData>
        </a:graphic>
      </p:graphicFrame>
      <p:sp>
        <p:nvSpPr>
          <p:cNvPr id="24" name="TextBox 23"/>
          <p:cNvSpPr txBox="1"/>
          <p:nvPr/>
        </p:nvSpPr>
        <p:spPr>
          <a:xfrm>
            <a:off x="2771800" y="2211710"/>
            <a:ext cx="5400600" cy="1338825"/>
          </a:xfrm>
          <a:prstGeom prst="rect">
            <a:avLst/>
          </a:prstGeom>
          <a:noFill/>
        </p:spPr>
        <p:txBody>
          <a:bodyPr wrap="square" lIns="91426" tIns="45713" rIns="91426" bIns="45713" rtlCol="0">
            <a:spAutoFit/>
          </a:bodyPr>
          <a:lstStyle/>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muốn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cha: </a:t>
            </a: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Tấm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lòng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thủy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gắn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bó</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cuộc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vươn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vượt</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bằng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niềm</a:t>
            </a:r>
            <a:r>
              <a:rPr lang="en-US" sz="2000" dirty="0">
                <a:latin typeface="Times New Roman" pitchFamily="18" charset="0"/>
                <a:cs typeface="Times New Roman" pitchFamily="18" charset="0"/>
              </a:rPr>
              <a:t> tin</a:t>
            </a:r>
          </a:p>
        </p:txBody>
      </p:sp>
      <p:sp>
        <p:nvSpPr>
          <p:cNvPr id="25" name="TextBox 24"/>
          <p:cNvSpPr txBox="1"/>
          <p:nvPr/>
        </p:nvSpPr>
        <p:spPr>
          <a:xfrm>
            <a:off x="2771800" y="3788335"/>
            <a:ext cx="5400600" cy="1027202"/>
          </a:xfrm>
          <a:prstGeom prst="rect">
            <a:avLst/>
          </a:prstGeom>
          <a:noFill/>
        </p:spPr>
        <p:txBody>
          <a:bodyPr wrap="square" lIns="91426" tIns="45713" rIns="91426" bIns="45713" rtlCol="0">
            <a:spAutoFit/>
          </a:bodyPr>
          <a:lstStyle/>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Điệp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r>
              <a:rPr lang="en-US" sz="2000" dirty="0">
                <a:latin typeface="Times New Roman" pitchFamily="18" charset="0"/>
                <a:cs typeface="Times New Roman" pitchFamily="18" charset="0"/>
              </a:rPr>
              <a:t>, so </a:t>
            </a:r>
            <a:r>
              <a:rPr lang="en-US" sz="2000" dirty="0" err="1">
                <a:latin typeface="Times New Roman" pitchFamily="18" charset="0"/>
                <a:cs typeface="Times New Roman" pitchFamily="18" charset="0"/>
              </a:rPr>
              <a:t>sánh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phủ</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định</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ghềnh</a:t>
            </a:r>
            <a:r>
              <a:rPr lang="en-US" sz="2000" dirty="0">
                <a:latin typeface="Times New Roman" pitchFamily="18" charset="0"/>
                <a:cs typeface="Times New Roman" pitchFamily="18" charset="0"/>
              </a:rPr>
              <a:t>”</a:t>
            </a: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Giọng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rắn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rỏi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giàu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endParaRPr lang="en-US" sz="2000" dirty="0">
              <a:latin typeface="Times New Roman" pitchFamily="18" charset="0"/>
              <a:cs typeface="Times New Roman" pitchFamily="18" charset="0"/>
            </a:endParaRPr>
          </a:p>
        </p:txBody>
      </p:sp>
      <p:sp>
        <p:nvSpPr>
          <p:cNvPr id="26" name="Rectangle 25"/>
          <p:cNvSpPr/>
          <p:nvPr/>
        </p:nvSpPr>
        <p:spPr>
          <a:xfrm>
            <a:off x="683568" y="1062491"/>
            <a:ext cx="5310336" cy="1200329"/>
          </a:xfrm>
          <a:prstGeom prst="rect">
            <a:avLst/>
          </a:prstGeom>
        </p:spPr>
        <p:txBody>
          <a:bodyPr wrap="square" lIns="91426" tIns="45713" rIns="91426" bIns="45713">
            <a:spAutoFit/>
          </a:bodyPr>
          <a:lstStyle/>
          <a:p>
            <a:r>
              <a:rPr lang="vi-VN" i="1" dirty="0">
                <a:solidFill>
                  <a:srgbClr val="FF0000"/>
                </a:solidFill>
                <a:latin typeface="+mj-lt"/>
              </a:rPr>
              <a:t>Dẫu làm sao thì cha vẫn muốn</a:t>
            </a:r>
            <a:br>
              <a:rPr lang="vi-VN" dirty="0">
                <a:solidFill>
                  <a:srgbClr val="FF0000"/>
                </a:solidFill>
                <a:latin typeface="+mj-lt"/>
              </a:rPr>
            </a:br>
            <a:r>
              <a:rPr lang="vi-VN" i="1" dirty="0">
                <a:solidFill>
                  <a:srgbClr val="FF0000"/>
                </a:solidFill>
                <a:latin typeface="+mj-lt"/>
              </a:rPr>
              <a:t>Sống trên đá không chê đá gập ghềnh</a:t>
            </a:r>
            <a:br>
              <a:rPr lang="vi-VN" dirty="0">
                <a:solidFill>
                  <a:srgbClr val="FF0000"/>
                </a:solidFill>
                <a:latin typeface="+mj-lt"/>
              </a:rPr>
            </a:br>
            <a:r>
              <a:rPr lang="vi-VN" i="1" dirty="0">
                <a:solidFill>
                  <a:srgbClr val="FF0000"/>
                </a:solidFill>
                <a:latin typeface="+mj-lt"/>
              </a:rPr>
              <a:t>Sống trong thung không chê thung nghèo đói</a:t>
            </a:r>
            <a:br>
              <a:rPr lang="vi-VN" dirty="0">
                <a:solidFill>
                  <a:srgbClr val="FF0000"/>
                </a:solidFill>
                <a:latin typeface="+mj-lt"/>
              </a:rPr>
            </a:br>
            <a:endParaRPr lang="en-US" dirty="0">
              <a:solidFill>
                <a:srgbClr val="FF0000"/>
              </a:solidFill>
              <a:latin typeface="+mj-lt"/>
            </a:endParaRPr>
          </a:p>
        </p:txBody>
      </p:sp>
      <p:sp>
        <p:nvSpPr>
          <p:cNvPr id="27" name="Rectangle 26"/>
          <p:cNvSpPr/>
          <p:nvPr/>
        </p:nvSpPr>
        <p:spPr>
          <a:xfrm>
            <a:off x="5760640" y="1059589"/>
            <a:ext cx="4572000" cy="1200329"/>
          </a:xfrm>
          <a:prstGeom prst="rect">
            <a:avLst/>
          </a:prstGeom>
        </p:spPr>
        <p:txBody>
          <a:bodyPr lIns="91426" tIns="45713" rIns="91426" bIns="45713">
            <a:spAutoFit/>
          </a:bodyPr>
          <a:lstStyle/>
          <a:p>
            <a:r>
              <a:rPr lang="vi-VN" i="1" dirty="0">
                <a:solidFill>
                  <a:srgbClr val="FF0000"/>
                </a:solidFill>
                <a:latin typeface="+mj-lt"/>
              </a:rPr>
              <a:t>Sống như sông như suối</a:t>
            </a:r>
            <a:br>
              <a:rPr lang="vi-VN" dirty="0">
                <a:solidFill>
                  <a:srgbClr val="FF0000"/>
                </a:solidFill>
                <a:latin typeface="+mj-lt"/>
              </a:rPr>
            </a:br>
            <a:r>
              <a:rPr lang="vi-VN" i="1" dirty="0">
                <a:solidFill>
                  <a:srgbClr val="FF0000"/>
                </a:solidFill>
                <a:latin typeface="+mj-lt"/>
              </a:rPr>
              <a:t>Lên thác xuống ghềnh</a:t>
            </a:r>
            <a:br>
              <a:rPr lang="vi-VN" dirty="0">
                <a:solidFill>
                  <a:srgbClr val="FF0000"/>
                </a:solidFill>
                <a:latin typeface="+mj-lt"/>
              </a:rPr>
            </a:br>
            <a:r>
              <a:rPr lang="vi-VN" i="1" dirty="0">
                <a:solidFill>
                  <a:srgbClr val="FF0000"/>
                </a:solidFill>
                <a:latin typeface="+mj-lt"/>
              </a:rPr>
              <a:t>Không lo cực nhọc</a:t>
            </a:r>
            <a:br>
              <a:rPr lang="vi-VN" dirty="0">
                <a:solidFill>
                  <a:srgbClr val="FF0000"/>
                </a:solidFill>
                <a:latin typeface="+mj-lt"/>
              </a:rPr>
            </a:br>
            <a:endParaRPr lang="en-US" dirty="0">
              <a:solidFill>
                <a:srgbClr val="FF0000"/>
              </a:solidFill>
              <a:latin typeface="+mj-lt"/>
            </a:endParaRPr>
          </a:p>
        </p:txBody>
      </p:sp>
      <p:pic>
        <p:nvPicPr>
          <p:cNvPr id="28" name="Picture 2"/>
          <p:cNvPicPr>
            <a:picLocks noChangeAspect="1"/>
          </p:cNvPicPr>
          <p:nvPr/>
        </p:nvPicPr>
        <p:blipFill>
          <a:blip r:embed="rId4"/>
          <a:srcRect/>
          <a:stretch>
            <a:fillRect/>
          </a:stretch>
        </p:blipFill>
        <p:spPr>
          <a:xfrm>
            <a:off x="7835329" y="2259918"/>
            <a:ext cx="1579520" cy="3399598"/>
          </a:xfrm>
          <a:prstGeom prst="rect">
            <a:avLst/>
          </a:prstGeom>
        </p:spPr>
      </p:pic>
    </p:spTree>
    <p:extLst>
      <p:ext uri="{BB962C8B-B14F-4D97-AF65-F5344CB8AC3E}">
        <p14:creationId xmlns:p14="http://schemas.microsoft.com/office/powerpoint/2010/main" val="155068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wheel(1)">
                                      <p:cBhvr>
                                        <p:cTn id="23" dur="20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barn(inVertical)">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barn(inVertical)">
                                      <p:cBhvr>
                                        <p:cTn id="33" dur="500"/>
                                        <p:tgtEl>
                                          <p:spTgt spid="2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wipe(down)">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barn(inVertic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wipe(down)">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58648" y="3734645"/>
            <a:ext cx="9753377" cy="3486832"/>
          </a:xfrm>
          <a:prstGeom prst="rect">
            <a:avLst/>
          </a:prstGeom>
        </p:spPr>
      </p:pic>
      <p:pic>
        <p:nvPicPr>
          <p:cNvPr id="8" name="Picture 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50685" y="2927951"/>
            <a:ext cx="1341329" cy="1844327"/>
          </a:xfrm>
          <a:prstGeom prst="rect">
            <a:avLst/>
          </a:prstGeom>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419600" y="0"/>
            <a:ext cx="4724400" cy="2800350"/>
          </a:xfrm>
          <a:prstGeom prst="rect">
            <a:avLst/>
          </a:prstGeom>
          <a:noFill/>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800350"/>
            <a:ext cx="47244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419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00350"/>
            <a:ext cx="44196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608807" y="2273007"/>
            <a:ext cx="7724301" cy="1072989"/>
          </a:xfrm>
          <a:prstGeom prst="rect">
            <a:avLst/>
          </a:prstGeom>
        </p:spPr>
      </p:pic>
    </p:spTree>
    <p:extLst>
      <p:ext uri="{BB962C8B-B14F-4D97-AF65-F5344CB8AC3E}">
        <p14:creationId xmlns:p14="http://schemas.microsoft.com/office/powerpoint/2010/main" val="296127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58648" y="3734645"/>
            <a:ext cx="9753377" cy="3486832"/>
          </a:xfrm>
          <a:prstGeom prst="rect">
            <a:avLst/>
          </a:prstGeom>
        </p:spPr>
      </p:pic>
      <p:pic>
        <p:nvPicPr>
          <p:cNvPr id="8" name="Picture 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50685" y="2927951"/>
            <a:ext cx="1341329" cy="1844327"/>
          </a:xfrm>
          <a:prstGeom prst="rect">
            <a:avLst/>
          </a:prstGeom>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572677" y="693417"/>
            <a:ext cx="7998645" cy="963251"/>
          </a:xfrm>
          <a:prstGeom prst="rect">
            <a:avLst/>
          </a:prstGeom>
        </p:spPr>
      </p:pic>
    </p:spTree>
    <p:extLst>
      <p:ext uri="{BB962C8B-B14F-4D97-AF65-F5344CB8AC3E}">
        <p14:creationId xmlns:p14="http://schemas.microsoft.com/office/powerpoint/2010/main" val="1056849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415" y="3712429"/>
            <a:ext cx="1714561" cy="1920587"/>
          </a:xfrm>
          <a:prstGeom prst="rect">
            <a:avLst/>
          </a:prstGeom>
        </p:spPr>
      </p:pic>
      <p:pic>
        <p:nvPicPr>
          <p:cNvPr id="3" name="Picture 2"/>
          <p:cNvPicPr>
            <a:picLocks noChangeAspect="1"/>
          </p:cNvPicPr>
          <p:nvPr/>
        </p:nvPicPr>
        <p:blipFill>
          <a:blip r:embed="rId4"/>
          <a:stretch>
            <a:fillRect/>
          </a:stretch>
        </p:blipFill>
        <p:spPr>
          <a:xfrm>
            <a:off x="107504" y="195486"/>
            <a:ext cx="8803384" cy="758727"/>
          </a:xfrm>
          <a:prstGeom prst="rect">
            <a:avLst/>
          </a:prstGeom>
        </p:spPr>
      </p:pic>
      <p:pic>
        <p:nvPicPr>
          <p:cNvPr id="42" name="Picture 41"/>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076057" y="454094"/>
            <a:ext cx="4248472" cy="4925971"/>
          </a:xfrm>
          <a:prstGeom prst="rect">
            <a:avLst/>
          </a:prstGeom>
          <a:ln>
            <a:noFill/>
          </a:ln>
          <a:effectLst>
            <a:softEdge rad="635000"/>
          </a:effectLst>
        </p:spPr>
      </p:pic>
      <p:grpSp>
        <p:nvGrpSpPr>
          <p:cNvPr id="22" name="Google Shape;989;p34"/>
          <p:cNvGrpSpPr/>
          <p:nvPr/>
        </p:nvGrpSpPr>
        <p:grpSpPr>
          <a:xfrm>
            <a:off x="1699485" y="915567"/>
            <a:ext cx="4960748" cy="1134370"/>
            <a:chOff x="4319250" y="3137000"/>
            <a:chExt cx="885825" cy="524125"/>
          </a:xfrm>
          <a:solidFill>
            <a:schemeClr val="bg1"/>
          </a:solidFill>
        </p:grpSpPr>
        <p:sp>
          <p:nvSpPr>
            <p:cNvPr id="23"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4"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5"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6"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7"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8"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29"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30"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31"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32"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grpFill/>
            <a:ln>
              <a:noFill/>
            </a:ln>
          </p:spPr>
          <p:txBody>
            <a:bodyPr spcFirstLastPara="1" wrap="square" lIns="91425" tIns="91425" rIns="91425" bIns="91425" anchor="ctr" anchorCtr="0">
              <a:noAutofit/>
            </a:bodyPr>
            <a:lstStyle/>
            <a:p>
              <a:pPr defTabSz="913095"/>
              <a:endParaRPr/>
            </a:p>
          </p:txBody>
        </p:sp>
        <p:sp>
          <p:nvSpPr>
            <p:cNvPr id="33"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grpFill/>
            <a:ln>
              <a:noFill/>
            </a:ln>
          </p:spPr>
          <p:txBody>
            <a:bodyPr spcFirstLastPara="1" wrap="square" lIns="91425" tIns="91425" rIns="91425" bIns="91425" anchor="ctr" anchorCtr="0">
              <a:noAutofit/>
            </a:bodyPr>
            <a:lstStyle/>
            <a:p>
              <a:pPr defTabSz="913095"/>
              <a:endParaRPr/>
            </a:p>
          </p:txBody>
        </p:sp>
      </p:grpSp>
      <p:graphicFrame>
        <p:nvGraphicFramePr>
          <p:cNvPr id="34" name="Table 33"/>
          <p:cNvGraphicFramePr>
            <a:graphicFrameLocks noGrp="1"/>
          </p:cNvGraphicFramePr>
          <p:nvPr>
            <p:extLst>
              <p:ext uri="{D42A27DB-BD31-4B8C-83A1-F6EECF244321}">
                <p14:modId xmlns:p14="http://schemas.microsoft.com/office/powerpoint/2010/main" val="370194686"/>
              </p:ext>
            </p:extLst>
          </p:nvPr>
        </p:nvGraphicFramePr>
        <p:xfrm>
          <a:off x="755578" y="2139702"/>
          <a:ext cx="7656512" cy="2528168"/>
        </p:xfrm>
        <a:graphic>
          <a:graphicData uri="http://schemas.openxmlformats.org/drawingml/2006/table">
            <a:tbl>
              <a:tblPr firstRow="1" bandRow="1">
                <a:tableStyleId>{5940675A-B579-460E-94D1-54222C63F5DA}</a:tableStyleId>
              </a:tblPr>
              <a:tblGrid>
                <a:gridCol w="1944216">
                  <a:extLst>
                    <a:ext uri="{9D8B030D-6E8A-4147-A177-3AD203B41FA5}">
                      <a16:colId xmlns:a16="http://schemas.microsoft.com/office/drawing/2014/main" val="20000"/>
                    </a:ext>
                  </a:extLst>
                </a:gridCol>
                <a:gridCol w="5712296">
                  <a:extLst>
                    <a:ext uri="{9D8B030D-6E8A-4147-A177-3AD203B41FA5}">
                      <a16:colId xmlns:a16="http://schemas.microsoft.com/office/drawing/2014/main" val="20001"/>
                    </a:ext>
                  </a:extLst>
                </a:gridCol>
              </a:tblGrid>
              <a:tr h="1152128">
                <a:tc>
                  <a:txBody>
                    <a:bodyPr/>
                    <a:lstStyle/>
                    <a:p>
                      <a:pPr algn="l"/>
                      <a:r>
                        <a:rPr lang="en-US" sz="2400" b="1" i="1" dirty="0">
                          <a:latin typeface="Times New Roman" panose="02020603050405020304" pitchFamily="18" charset="0"/>
                          <a:cs typeface="Times New Roman" panose="02020603050405020304" pitchFamily="18" charset="0"/>
                        </a:rPr>
                        <a:t>NỘI</a:t>
                      </a:r>
                      <a:r>
                        <a:rPr lang="en-US" sz="2400" b="1" i="1" baseline="0" dirty="0">
                          <a:latin typeface="Times New Roman" panose="02020603050405020304" pitchFamily="18" charset="0"/>
                          <a:cs typeface="Times New Roman" panose="02020603050405020304" pitchFamily="18" charset="0"/>
                        </a:rPr>
                        <a:t> DUNG</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dirty="0"/>
                    </a:p>
                  </a:txBody>
                  <a:tcPr/>
                </a:tc>
                <a:extLst>
                  <a:ext uri="{0D108BD9-81ED-4DB2-BD59-A6C34878D82A}">
                    <a16:rowId xmlns:a16="http://schemas.microsoft.com/office/drawing/2014/main" val="10000"/>
                  </a:ext>
                </a:extLst>
              </a:tr>
              <a:tr h="1376040">
                <a:tc>
                  <a:txBody>
                    <a:bodyPr/>
                    <a:lstStyle/>
                    <a:p>
                      <a:pPr algn="l"/>
                      <a:r>
                        <a:rPr lang="en-US" sz="2400" b="1" i="1" dirty="0">
                          <a:latin typeface="Times New Roman" panose="02020603050405020304" pitchFamily="18" charset="0"/>
                          <a:cs typeface="Times New Roman" panose="02020603050405020304" pitchFamily="18" charset="0"/>
                        </a:rPr>
                        <a:t>NGHỆ</a:t>
                      </a:r>
                      <a:r>
                        <a:rPr lang="en-US" sz="2400" b="1" i="1" baseline="0" dirty="0">
                          <a:latin typeface="Times New Roman" panose="02020603050405020304" pitchFamily="18" charset="0"/>
                          <a:cs typeface="Times New Roman" panose="02020603050405020304" pitchFamily="18" charset="0"/>
                        </a:rPr>
                        <a:t> THUẬT</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a:p>
                  </a:txBody>
                  <a:tcPr/>
                </a:tc>
                <a:extLst>
                  <a:ext uri="{0D108BD9-81ED-4DB2-BD59-A6C34878D82A}">
                    <a16:rowId xmlns:a16="http://schemas.microsoft.com/office/drawing/2014/main" val="10001"/>
                  </a:ext>
                </a:extLst>
              </a:tr>
            </a:tbl>
          </a:graphicData>
        </a:graphic>
      </p:graphicFrame>
      <p:sp>
        <p:nvSpPr>
          <p:cNvPr id="35" name="TextBox 34"/>
          <p:cNvSpPr txBox="1"/>
          <p:nvPr/>
        </p:nvSpPr>
        <p:spPr>
          <a:xfrm>
            <a:off x="2771800" y="2355726"/>
            <a:ext cx="5400600" cy="715577"/>
          </a:xfrm>
          <a:prstGeom prst="rect">
            <a:avLst/>
          </a:prstGeom>
          <a:noFill/>
        </p:spPr>
        <p:txBody>
          <a:bodyPr wrap="square" lIns="91426" tIns="45713" rIns="91426" bIns="45713" rtlCol="0">
            <a:spAutoFit/>
          </a:bodyPr>
          <a:lstStyle/>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nhỏ</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ý </a:t>
            </a:r>
            <a:r>
              <a:rPr lang="en-US" sz="2000" dirty="0" err="1">
                <a:latin typeface="Times New Roman" pitchFamily="18" charset="0"/>
                <a:cs typeface="Times New Roman" pitchFamily="18" charset="0"/>
              </a:rPr>
              <a:t>chí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thần</a:t>
            </a:r>
            <a:endParaRPr lang="en-US" sz="2000" dirty="0">
              <a:latin typeface="Times New Roman" pitchFamily="18" charset="0"/>
              <a:cs typeface="Times New Roman" pitchFamily="18" charset="0"/>
            </a:endParaRPr>
          </a:p>
        </p:txBody>
      </p:sp>
      <p:sp>
        <p:nvSpPr>
          <p:cNvPr id="36" name="TextBox 35"/>
          <p:cNvSpPr txBox="1"/>
          <p:nvPr/>
        </p:nvSpPr>
        <p:spPr>
          <a:xfrm>
            <a:off x="2801022" y="3443280"/>
            <a:ext cx="5400600" cy="1027202"/>
          </a:xfrm>
          <a:prstGeom prst="rect">
            <a:avLst/>
          </a:prstGeom>
          <a:noFill/>
        </p:spPr>
        <p:txBody>
          <a:bodyPr wrap="square" lIns="91426" tIns="45713" rIns="91426" bIns="45713" rtlCol="0">
            <a:spAutoFit/>
          </a:bodyPr>
          <a:lstStyle/>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Điệp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phản</a:t>
            </a:r>
            <a:r>
              <a:rPr lang="en-US" sz="2000" dirty="0">
                <a:latin typeface="Times New Roman" pitchFamily="18" charset="0"/>
                <a:cs typeface="Times New Roman" pitchFamily="18" charset="0"/>
              </a:rPr>
              <a:t>:</a:t>
            </a:r>
          </a:p>
          <a:p>
            <a:pPr algn="just"/>
            <a:r>
              <a:rPr lang="en-US" sz="2000" dirty="0" err="1">
                <a:latin typeface="Times New Roman" pitchFamily="18" charset="0"/>
                <a:cs typeface="Times New Roman" pitchFamily="18" charset="0"/>
              </a:rPr>
              <a:t>Thô</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sơ</a:t>
            </a:r>
            <a:r>
              <a:rPr lang="en-US" sz="2000" dirty="0">
                <a:latin typeface="Times New Roman" pitchFamily="18" charset="0"/>
                <a:cs typeface="Times New Roman" pitchFamily="18" charset="0"/>
              </a:rPr>
              <a:t> da </a:t>
            </a:r>
            <a:r>
              <a:rPr lang="en-US" sz="2000" dirty="0" err="1">
                <a:latin typeface="Times New Roman" pitchFamily="18" charset="0"/>
                <a:cs typeface="Times New Roman" pitchFamily="18" charset="0"/>
              </a:rPr>
              <a:t>thịt</a:t>
            </a:r>
            <a:r>
              <a:rPr lang="en-US" sz="2000" dirty="0">
                <a:latin typeface="Times New Roman" pitchFamily="18" charset="0"/>
                <a:cs typeface="Times New Roman" pitchFamily="18" charset="0"/>
              </a:rPr>
              <a:t> &gt; &lt; </a:t>
            </a:r>
            <a:r>
              <a:rPr lang="en-US" sz="2000" dirty="0" err="1">
                <a:latin typeface="Times New Roman" pitchFamily="18" charset="0"/>
                <a:cs typeface="Times New Roman" pitchFamily="18" charset="0"/>
              </a:rPr>
              <a:t>chẳng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nhỏ</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bé</a:t>
            </a:r>
            <a:endParaRPr lang="en-US" sz="2000" dirty="0">
              <a:latin typeface="Times New Roman" pitchFamily="18" charset="0"/>
              <a:cs typeface="Times New Roman" pitchFamily="18" charset="0"/>
            </a:endParaRPr>
          </a:p>
        </p:txBody>
      </p:sp>
      <p:sp>
        <p:nvSpPr>
          <p:cNvPr id="37" name="Rectangle 36"/>
          <p:cNvSpPr/>
          <p:nvPr/>
        </p:nvSpPr>
        <p:spPr>
          <a:xfrm>
            <a:off x="2195736" y="1071783"/>
            <a:ext cx="4572000" cy="715577"/>
          </a:xfrm>
          <a:prstGeom prst="rect">
            <a:avLst/>
          </a:prstGeom>
        </p:spPr>
        <p:txBody>
          <a:bodyPr lIns="91426" tIns="45713" rIns="91426" bIns="45713">
            <a:spAutoFit/>
          </a:bodyPr>
          <a:lstStyle/>
          <a:p>
            <a:r>
              <a:rPr lang="vi-VN" sz="2000" i="1" dirty="0">
                <a:solidFill>
                  <a:srgbClr val="FF0000"/>
                </a:solidFill>
                <a:latin typeface="+mj-lt"/>
              </a:rPr>
              <a:t>Người đồng mình thô sơ da thịt</a:t>
            </a:r>
            <a:br>
              <a:rPr lang="vi-VN" sz="2000" dirty="0">
                <a:solidFill>
                  <a:srgbClr val="FF0000"/>
                </a:solidFill>
                <a:latin typeface="+mj-lt"/>
              </a:rPr>
            </a:br>
            <a:r>
              <a:rPr lang="vi-VN" sz="2000" i="1" dirty="0">
                <a:solidFill>
                  <a:srgbClr val="FF0000"/>
                </a:solidFill>
                <a:latin typeface="+mj-lt"/>
              </a:rPr>
              <a:t>Chẳng mấy ai nhỏ bé đâu con</a:t>
            </a:r>
            <a:endParaRPr lang="en-US" sz="2000" dirty="0">
              <a:solidFill>
                <a:srgbClr val="FF0000"/>
              </a:solidFill>
              <a:latin typeface="+mj-lt"/>
            </a:endParaRPr>
          </a:p>
        </p:txBody>
      </p:sp>
    </p:spTree>
    <p:extLst>
      <p:ext uri="{BB962C8B-B14F-4D97-AF65-F5344CB8AC3E}">
        <p14:creationId xmlns:p14="http://schemas.microsoft.com/office/powerpoint/2010/main" val="31246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ircle(in)">
                                      <p:cBhvr>
                                        <p:cTn id="29" dur="20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heel(1)">
                                      <p:cBhvr>
                                        <p:cTn id="3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9" name="Picture 7"/>
          <p:cNvPicPr>
            <a:picLocks noChangeAspect="1"/>
          </p:cNvPicPr>
          <p:nvPr/>
        </p:nvPicPr>
        <p:blipFill>
          <a:blip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96552" y="-452586"/>
            <a:ext cx="1503448" cy="1366771"/>
          </a:xfrm>
          <a:prstGeom prst="rect">
            <a:avLst/>
          </a:prstGeom>
        </p:spPr>
      </p:pic>
      <p:pic>
        <p:nvPicPr>
          <p:cNvPr id="9" name="Picture 8"/>
          <p:cNvPicPr>
            <a:picLocks noChangeAspect="1"/>
          </p:cNvPicPr>
          <p:nvPr/>
        </p:nvPicPr>
        <p:blipFill>
          <a:blip r:embed="rId3"/>
          <a:stretch>
            <a:fillRect/>
          </a:stretch>
        </p:blipFill>
        <p:spPr>
          <a:xfrm>
            <a:off x="107504" y="195486"/>
            <a:ext cx="8803384" cy="758727"/>
          </a:xfrm>
          <a:prstGeom prst="rect">
            <a:avLst/>
          </a:prstGeom>
        </p:spPr>
      </p:pic>
      <p:grpSp>
        <p:nvGrpSpPr>
          <p:cNvPr id="28" name="Google Shape;989;p34"/>
          <p:cNvGrpSpPr/>
          <p:nvPr/>
        </p:nvGrpSpPr>
        <p:grpSpPr>
          <a:xfrm>
            <a:off x="1699485" y="915567"/>
            <a:ext cx="6112876" cy="1134370"/>
            <a:chOff x="4319250" y="3137000"/>
            <a:chExt cx="885825" cy="524125"/>
          </a:xfrm>
          <a:solidFill>
            <a:schemeClr val="bg1"/>
          </a:solidFill>
        </p:grpSpPr>
        <p:sp>
          <p:nvSpPr>
            <p:cNvPr id="29"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0"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1"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2"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3"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4"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5"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6"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7"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38"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sp>
          <p:nvSpPr>
            <p:cNvPr id="40"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grpFill/>
            <a:ln>
              <a:noFill/>
            </a:ln>
          </p:spPr>
          <p:txBody>
            <a:bodyPr spcFirstLastPara="1" wrap="square" lIns="91425" tIns="91425" rIns="91425" bIns="91425" anchor="ctr" anchorCtr="0">
              <a:noAutofit/>
            </a:bodyPr>
            <a:lstStyle/>
            <a:p>
              <a:pPr defTabSz="913095"/>
              <a:endParaRPr>
                <a:latin typeface="Times New Roman" panose="02020603050405020304" pitchFamily="18" charset="0"/>
                <a:cs typeface="Times New Roman" panose="02020603050405020304" pitchFamily="18" charset="0"/>
              </a:endParaRPr>
            </a:p>
          </p:txBody>
        </p:sp>
      </p:grpSp>
      <p:graphicFrame>
        <p:nvGraphicFramePr>
          <p:cNvPr id="41" name="Table 40"/>
          <p:cNvGraphicFramePr>
            <a:graphicFrameLocks noGrp="1"/>
          </p:cNvGraphicFramePr>
          <p:nvPr>
            <p:extLst>
              <p:ext uri="{D42A27DB-BD31-4B8C-83A1-F6EECF244321}">
                <p14:modId xmlns:p14="http://schemas.microsoft.com/office/powerpoint/2010/main" val="867173903"/>
              </p:ext>
            </p:extLst>
          </p:nvPr>
        </p:nvGraphicFramePr>
        <p:xfrm>
          <a:off x="755578" y="2139702"/>
          <a:ext cx="7656512" cy="2520280"/>
        </p:xfrm>
        <a:graphic>
          <a:graphicData uri="http://schemas.openxmlformats.org/drawingml/2006/table">
            <a:tbl>
              <a:tblPr firstRow="1" bandRow="1">
                <a:tableStyleId>{5940675A-B579-460E-94D1-54222C63F5DA}</a:tableStyleId>
              </a:tblPr>
              <a:tblGrid>
                <a:gridCol w="1944216">
                  <a:extLst>
                    <a:ext uri="{9D8B030D-6E8A-4147-A177-3AD203B41FA5}">
                      <a16:colId xmlns:a16="http://schemas.microsoft.com/office/drawing/2014/main" val="20000"/>
                    </a:ext>
                  </a:extLst>
                </a:gridCol>
                <a:gridCol w="5712296">
                  <a:extLst>
                    <a:ext uri="{9D8B030D-6E8A-4147-A177-3AD203B41FA5}">
                      <a16:colId xmlns:a16="http://schemas.microsoft.com/office/drawing/2014/main" val="20001"/>
                    </a:ext>
                  </a:extLst>
                </a:gridCol>
              </a:tblGrid>
              <a:tr h="1376040">
                <a:tc>
                  <a:txBody>
                    <a:bodyPr/>
                    <a:lstStyle/>
                    <a:p>
                      <a:pPr algn="l"/>
                      <a:r>
                        <a:rPr lang="en-US" sz="2400" b="1" i="1" dirty="0">
                          <a:latin typeface="Times New Roman" panose="02020603050405020304" pitchFamily="18" charset="0"/>
                          <a:cs typeface="Times New Roman" panose="02020603050405020304" pitchFamily="18" charset="0"/>
                        </a:rPr>
                        <a:t>NỘI</a:t>
                      </a:r>
                      <a:r>
                        <a:rPr lang="en-US" sz="2400" b="1" i="1" baseline="0" dirty="0">
                          <a:latin typeface="Times New Roman" panose="02020603050405020304" pitchFamily="18" charset="0"/>
                          <a:cs typeface="Times New Roman" panose="02020603050405020304" pitchFamily="18" charset="0"/>
                        </a:rPr>
                        <a:t> DUNG</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dirty="0"/>
                    </a:p>
                  </a:txBody>
                  <a:tcPr/>
                </a:tc>
                <a:extLst>
                  <a:ext uri="{0D108BD9-81ED-4DB2-BD59-A6C34878D82A}">
                    <a16:rowId xmlns:a16="http://schemas.microsoft.com/office/drawing/2014/main" val="10000"/>
                  </a:ext>
                </a:extLst>
              </a:tr>
              <a:tr h="1144240">
                <a:tc>
                  <a:txBody>
                    <a:bodyPr/>
                    <a:lstStyle/>
                    <a:p>
                      <a:pPr algn="l"/>
                      <a:r>
                        <a:rPr lang="en-US" sz="2400" b="1" i="1" dirty="0">
                          <a:latin typeface="Times New Roman" panose="02020603050405020304" pitchFamily="18" charset="0"/>
                          <a:cs typeface="Times New Roman" panose="02020603050405020304" pitchFamily="18" charset="0"/>
                        </a:rPr>
                        <a:t>NGHỆ</a:t>
                      </a:r>
                      <a:r>
                        <a:rPr lang="en-US" sz="2400" b="1" i="1" baseline="0" dirty="0">
                          <a:latin typeface="Times New Roman" panose="02020603050405020304" pitchFamily="18" charset="0"/>
                          <a:cs typeface="Times New Roman" panose="02020603050405020304" pitchFamily="18" charset="0"/>
                        </a:rPr>
                        <a:t> THUẬT</a:t>
                      </a:r>
                      <a:endParaRPr lang="en-US" sz="24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l"/>
                      <a:endParaRPr lang="en-US" sz="2400" b="1" i="1" dirty="0"/>
                    </a:p>
                  </a:txBody>
                  <a:tcPr/>
                </a:tc>
                <a:extLst>
                  <a:ext uri="{0D108BD9-81ED-4DB2-BD59-A6C34878D82A}">
                    <a16:rowId xmlns:a16="http://schemas.microsoft.com/office/drawing/2014/main" val="10001"/>
                  </a:ext>
                </a:extLst>
              </a:tr>
            </a:tbl>
          </a:graphicData>
        </a:graphic>
      </p:graphicFrame>
      <p:sp>
        <p:nvSpPr>
          <p:cNvPr id="42" name="TextBox 41"/>
          <p:cNvSpPr txBox="1"/>
          <p:nvPr/>
        </p:nvSpPr>
        <p:spPr>
          <a:xfrm>
            <a:off x="2771800" y="2355727"/>
            <a:ext cx="5400600" cy="1027202"/>
          </a:xfrm>
          <a:prstGeom prst="rect">
            <a:avLst/>
          </a:prstGeom>
          <a:noFill/>
        </p:spPr>
        <p:txBody>
          <a:bodyPr wrap="square" lIns="91426" tIns="45713" rIns="91426" bIns="45713" rtlCol="0">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Lòng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quê</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hương</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dựng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quê</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tục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truyền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tốt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đẹp</a:t>
            </a:r>
            <a:endParaRPr lang="en-US" sz="2000" dirty="0">
              <a:latin typeface="Times New Roman" pitchFamily="18" charset="0"/>
              <a:cs typeface="Times New Roman" pitchFamily="18" charset="0"/>
            </a:endParaRPr>
          </a:p>
        </p:txBody>
      </p:sp>
      <p:sp>
        <p:nvSpPr>
          <p:cNvPr id="43" name="TextBox 42"/>
          <p:cNvSpPr txBox="1"/>
          <p:nvPr/>
        </p:nvSpPr>
        <p:spPr>
          <a:xfrm>
            <a:off x="2771800" y="3644326"/>
            <a:ext cx="5400600" cy="715577"/>
          </a:xfrm>
          <a:prstGeom prst="rect">
            <a:avLst/>
          </a:prstGeom>
          <a:noFill/>
        </p:spPr>
        <p:txBody>
          <a:bodyPr wrap="square" lIns="91426" tIns="45713" rIns="91426" bIns="45713" rtlCol="0">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Điệp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gợi</a:t>
            </a:r>
            <a:endParaRPr lang="en-US" sz="2000" dirty="0">
              <a:latin typeface="Times New Roman" pitchFamily="18" charset="0"/>
              <a:cs typeface="Times New Roman" pitchFamily="18" charset="0"/>
            </a:endParaRPr>
          </a:p>
        </p:txBody>
      </p:sp>
      <p:sp>
        <p:nvSpPr>
          <p:cNvPr id="44" name="Rectangle 43"/>
          <p:cNvSpPr/>
          <p:nvPr/>
        </p:nvSpPr>
        <p:spPr>
          <a:xfrm>
            <a:off x="1926571" y="1131594"/>
            <a:ext cx="5525750" cy="715577"/>
          </a:xfrm>
          <a:prstGeom prst="rect">
            <a:avLst/>
          </a:prstGeom>
        </p:spPr>
        <p:txBody>
          <a:bodyPr wrap="square" lIns="91426" tIns="45713" rIns="91426" bIns="45713">
            <a:spAutoFit/>
          </a:bodyPr>
          <a:lstStyle/>
          <a:p>
            <a:r>
              <a:rPr lang="vi-VN" sz="2000" i="1" dirty="0">
                <a:solidFill>
                  <a:srgbClr val="FF0000"/>
                </a:solidFill>
                <a:latin typeface="Times New Roman" panose="02020603050405020304" pitchFamily="18" charset="0"/>
                <a:cs typeface="Times New Roman" panose="02020603050405020304" pitchFamily="18" charset="0"/>
              </a:rPr>
              <a:t>Người đồng mình tự đục đá kê cao quê hương</a:t>
            </a:r>
            <a:br>
              <a:rPr lang="vi-VN" sz="2000" dirty="0">
                <a:solidFill>
                  <a:srgbClr val="FF0000"/>
                </a:solidFill>
                <a:latin typeface="Times New Roman" panose="02020603050405020304" pitchFamily="18" charset="0"/>
                <a:cs typeface="Times New Roman" panose="02020603050405020304" pitchFamily="18" charset="0"/>
              </a:rPr>
            </a:br>
            <a:r>
              <a:rPr lang="vi-VN" sz="2000" i="1" dirty="0">
                <a:solidFill>
                  <a:srgbClr val="FF0000"/>
                </a:solidFill>
                <a:latin typeface="Times New Roman" panose="02020603050405020304" pitchFamily="18" charset="0"/>
                <a:cs typeface="Times New Roman" panose="02020603050405020304" pitchFamily="18" charset="0"/>
              </a:rPr>
              <a:t>Còn quê hương thì làm phong tục</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21" name="Picture 2"/>
          <p:cNvPicPr>
            <a:picLocks noChangeAspect="1"/>
          </p:cNvPicPr>
          <p:nvPr/>
        </p:nvPicPr>
        <p:blipFill>
          <a:blip r:embed="rId4"/>
          <a:srcRect/>
          <a:stretch>
            <a:fillRect/>
          </a:stretch>
        </p:blipFill>
        <p:spPr>
          <a:xfrm>
            <a:off x="7835329" y="2259918"/>
            <a:ext cx="1579520" cy="3399598"/>
          </a:xfrm>
          <a:prstGeom prst="rect">
            <a:avLst/>
          </a:prstGeom>
        </p:spPr>
      </p:pic>
    </p:spTree>
    <p:extLst>
      <p:ext uri="{BB962C8B-B14F-4D97-AF65-F5344CB8AC3E}">
        <p14:creationId xmlns:p14="http://schemas.microsoft.com/office/powerpoint/2010/main" val="20960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2">
                                            <p:txEl>
                                              <p:pRg st="0" end="0"/>
                                            </p:txEl>
                                          </p:spTgt>
                                        </p:tgtEl>
                                        <p:attrNameLst>
                                          <p:attrName>style.visibility</p:attrName>
                                        </p:attrNameLst>
                                      </p:cBhvr>
                                      <p:to>
                                        <p:strVal val="visible"/>
                                      </p:to>
                                    </p:set>
                                    <p:animEffect transition="in" filter="wheel(1)">
                                      <p:cBhvr>
                                        <p:cTn id="20" dur="2000"/>
                                        <p:tgtEl>
                                          <p:spTgt spid="4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2">
                                            <p:txEl>
                                              <p:pRg st="1" end="1"/>
                                            </p:txEl>
                                          </p:spTgt>
                                        </p:tgtEl>
                                        <p:attrNameLst>
                                          <p:attrName>style.visibility</p:attrName>
                                        </p:attrNameLst>
                                      </p:cBhvr>
                                      <p:to>
                                        <p:strVal val="visible"/>
                                      </p:to>
                                    </p:set>
                                    <p:animEffect transition="in" filter="barn(inVertical)">
                                      <p:cBhvr>
                                        <p:cTn id="25" dur="500"/>
                                        <p:tgtEl>
                                          <p:spTgt spid="4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61739" y="286652"/>
            <a:ext cx="1700798" cy="1830604"/>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2650" y="-259990"/>
            <a:ext cx="1279374" cy="1093283"/>
          </a:xfrm>
          <a:prstGeom prst="rect">
            <a:avLst/>
          </a:prstGeom>
        </p:spPr>
      </p:pic>
      <p:sp>
        <p:nvSpPr>
          <p:cNvPr id="27" name="Rectangle: Rounded Corners 5">
            <a:extLst>
              <a:ext uri="{FF2B5EF4-FFF2-40B4-BE49-F238E27FC236}">
                <a16:creationId xmlns:a16="http://schemas.microsoft.com/office/drawing/2014/main" id="{080BAB60-1E23-4C94-AB34-A99D215A3EBE}"/>
              </a:ext>
            </a:extLst>
          </p:cNvPr>
          <p:cNvSpPr/>
          <p:nvPr/>
        </p:nvSpPr>
        <p:spPr>
          <a:xfrm>
            <a:off x="1619672" y="627534"/>
            <a:ext cx="5943600" cy="648072"/>
          </a:xfrm>
          <a:prstGeom prst="roundRect">
            <a:avLst/>
          </a:prstGeom>
          <a:solidFill>
            <a:schemeClr val="bg1"/>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3300" b="1" i="1" dirty="0" err="1">
                <a:solidFill>
                  <a:srgbClr val="FF0000"/>
                </a:solidFill>
                <a:latin typeface="Times New Roman" panose="02020603050405020304" pitchFamily="18" charset="0"/>
                <a:cs typeface="Times New Roman" panose="02020603050405020304" pitchFamily="18" charset="0"/>
              </a:rPr>
              <a:t>Vẻ</a:t>
            </a:r>
            <a:r>
              <a:rPr lang="en-SG" sz="3300" b="1" i="1" dirty="0">
                <a:solidFill>
                  <a:srgbClr val="FF0000"/>
                </a:solidFill>
                <a:latin typeface="Times New Roman" panose="02020603050405020304" pitchFamily="18" charset="0"/>
                <a:cs typeface="Times New Roman" panose="02020603050405020304" pitchFamily="18" charset="0"/>
              </a:rPr>
              <a:t> </a:t>
            </a:r>
            <a:r>
              <a:rPr lang="en-SG" sz="3300" b="1" i="1" dirty="0" err="1">
                <a:solidFill>
                  <a:srgbClr val="FF0000"/>
                </a:solidFill>
                <a:latin typeface="Times New Roman" panose="02020603050405020304" pitchFamily="18" charset="0"/>
                <a:cs typeface="Times New Roman" panose="02020603050405020304" pitchFamily="18" charset="0"/>
              </a:rPr>
              <a:t>đẹp</a:t>
            </a:r>
            <a:r>
              <a:rPr lang="en-SG" sz="3300" b="1" i="1" dirty="0">
                <a:solidFill>
                  <a:srgbClr val="FF0000"/>
                </a:solidFill>
                <a:latin typeface="Times New Roman" panose="02020603050405020304" pitchFamily="18" charset="0"/>
                <a:cs typeface="Times New Roman" panose="02020603050405020304" pitchFamily="18" charset="0"/>
              </a:rPr>
              <a:t> </a:t>
            </a:r>
            <a:r>
              <a:rPr lang="en-SG" sz="3300" b="1" i="1" dirty="0" err="1">
                <a:solidFill>
                  <a:srgbClr val="FF0000"/>
                </a:solidFill>
                <a:latin typeface="Times New Roman" panose="02020603050405020304" pitchFamily="18" charset="0"/>
                <a:cs typeface="Times New Roman" panose="02020603050405020304" pitchFamily="18" charset="0"/>
              </a:rPr>
              <a:t>của</a:t>
            </a:r>
            <a:r>
              <a:rPr lang="en-SG" sz="3300" b="1" i="1" dirty="0">
                <a:solidFill>
                  <a:srgbClr val="FF0000"/>
                </a:solidFill>
                <a:latin typeface="Times New Roman" panose="02020603050405020304" pitchFamily="18" charset="0"/>
                <a:cs typeface="Times New Roman" panose="02020603050405020304" pitchFamily="18" charset="0"/>
              </a:rPr>
              <a:t> </a:t>
            </a:r>
            <a:r>
              <a:rPr lang="en-SG" sz="3300" b="1" i="1" dirty="0" err="1">
                <a:solidFill>
                  <a:srgbClr val="FF0000"/>
                </a:solidFill>
                <a:latin typeface="Times New Roman" panose="02020603050405020304" pitchFamily="18" charset="0"/>
                <a:cs typeface="Times New Roman" panose="02020603050405020304" pitchFamily="18" charset="0"/>
              </a:rPr>
              <a:t>người</a:t>
            </a:r>
            <a:r>
              <a:rPr lang="en-SG" sz="3300" b="1" i="1" dirty="0">
                <a:solidFill>
                  <a:srgbClr val="FF0000"/>
                </a:solidFill>
                <a:latin typeface="Times New Roman" panose="02020603050405020304" pitchFamily="18" charset="0"/>
                <a:cs typeface="Times New Roman" panose="02020603050405020304" pitchFamily="18" charset="0"/>
              </a:rPr>
              <a:t> </a:t>
            </a:r>
            <a:r>
              <a:rPr lang="en-SG" sz="3300" b="1" i="1" dirty="0" err="1">
                <a:solidFill>
                  <a:srgbClr val="FF0000"/>
                </a:solidFill>
                <a:latin typeface="Times New Roman" panose="02020603050405020304" pitchFamily="18" charset="0"/>
                <a:cs typeface="Times New Roman" panose="02020603050405020304" pitchFamily="18" charset="0"/>
              </a:rPr>
              <a:t>đồng</a:t>
            </a:r>
            <a:r>
              <a:rPr lang="en-SG" sz="3300" b="1" i="1" dirty="0">
                <a:solidFill>
                  <a:srgbClr val="FF0000"/>
                </a:solidFill>
                <a:latin typeface="Times New Roman" panose="02020603050405020304" pitchFamily="18" charset="0"/>
                <a:cs typeface="Times New Roman" panose="02020603050405020304" pitchFamily="18" charset="0"/>
              </a:rPr>
              <a:t> </a:t>
            </a:r>
            <a:r>
              <a:rPr lang="en-SG" sz="3300" b="1" i="1" dirty="0" err="1">
                <a:solidFill>
                  <a:srgbClr val="FF0000"/>
                </a:solidFill>
                <a:latin typeface="Times New Roman" panose="02020603050405020304" pitchFamily="18" charset="0"/>
                <a:cs typeface="Times New Roman" panose="02020603050405020304" pitchFamily="18" charset="0"/>
              </a:rPr>
              <a:t>mình</a:t>
            </a:r>
            <a:endParaRPr lang="en-SG" sz="3300" b="1" i="1" dirty="0">
              <a:solidFill>
                <a:srgbClr val="FF0000"/>
              </a:solidFill>
              <a:latin typeface="Times New Roman" panose="02020603050405020304" pitchFamily="18" charset="0"/>
              <a:cs typeface="Times New Roman" panose="02020603050405020304" pitchFamily="18" charset="0"/>
            </a:endParaRPr>
          </a:p>
        </p:txBody>
      </p:sp>
      <p:sp>
        <p:nvSpPr>
          <p:cNvPr id="28" name="Rectangle: Rounded Corners 7">
            <a:extLst>
              <a:ext uri="{FF2B5EF4-FFF2-40B4-BE49-F238E27FC236}">
                <a16:creationId xmlns:a16="http://schemas.microsoft.com/office/drawing/2014/main" id="{E39AFC0B-02DC-41AC-951B-DCCE7E4A1269}"/>
              </a:ext>
            </a:extLst>
          </p:cNvPr>
          <p:cNvSpPr/>
          <p:nvPr/>
        </p:nvSpPr>
        <p:spPr>
          <a:xfrm>
            <a:off x="209972" y="1793308"/>
            <a:ext cx="2133600" cy="1784747"/>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2400" dirty="0" err="1">
                <a:solidFill>
                  <a:prstClr val="black"/>
                </a:solidFill>
                <a:latin typeface="Times New Roman" panose="02020603050405020304" pitchFamily="18" charset="0"/>
                <a:cs typeface="Times New Roman" panose="02020603050405020304" pitchFamily="18" charset="0"/>
              </a:rPr>
              <a:t>Tâm</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hồn</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phóng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khoáng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rộng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mở</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yêu</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quê</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hương</a:t>
            </a:r>
            <a:endParaRPr lang="en-SG" sz="2400" dirty="0">
              <a:solidFill>
                <a:prstClr val="black"/>
              </a:solidFill>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16D5C1B4-9DC1-429E-84D8-D2BAAC25E817}"/>
              </a:ext>
            </a:extLst>
          </p:cNvPr>
          <p:cNvCxnSpPr>
            <a:cxnSpLocks/>
            <a:stCxn id="27" idx="2"/>
          </p:cNvCxnSpPr>
          <p:nvPr/>
        </p:nvCxnSpPr>
        <p:spPr>
          <a:xfrm flipH="1">
            <a:off x="1372022" y="1275608"/>
            <a:ext cx="3219450" cy="511743"/>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8">
            <a:extLst>
              <a:ext uri="{FF2B5EF4-FFF2-40B4-BE49-F238E27FC236}">
                <a16:creationId xmlns:a16="http://schemas.microsoft.com/office/drawing/2014/main" id="{A76E576E-31CA-482C-8305-AAB7081ACFAC}"/>
              </a:ext>
            </a:extLst>
          </p:cNvPr>
          <p:cNvSpPr/>
          <p:nvPr/>
        </p:nvSpPr>
        <p:spPr>
          <a:xfrm>
            <a:off x="2553123" y="1793308"/>
            <a:ext cx="1442804" cy="1784747"/>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2400" dirty="0">
                <a:solidFill>
                  <a:prstClr val="black"/>
                </a:solidFill>
                <a:latin typeface="Times New Roman" panose="02020603050405020304" pitchFamily="18" charset="0"/>
                <a:cs typeface="Times New Roman" panose="02020603050405020304" pitchFamily="18" charset="0"/>
              </a:rPr>
              <a:t>Ý </a:t>
            </a:r>
            <a:r>
              <a:rPr lang="en-SG" sz="2400" dirty="0" err="1">
                <a:solidFill>
                  <a:prstClr val="black"/>
                </a:solidFill>
                <a:latin typeface="Times New Roman" panose="02020603050405020304" pitchFamily="18" charset="0"/>
                <a:cs typeface="Times New Roman" panose="02020603050405020304" pitchFamily="18" charset="0"/>
              </a:rPr>
              <a:t>chí</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kiên</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cường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mạnh</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mẽ</a:t>
            </a:r>
            <a:endParaRPr lang="en-SG" sz="2400" dirty="0">
              <a:solidFill>
                <a:prstClr val="black"/>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F599B729-C9C0-4DF5-9EDD-71B59041ED30}"/>
              </a:ext>
            </a:extLst>
          </p:cNvPr>
          <p:cNvCxnSpPr>
            <a:cxnSpLocks/>
            <a:stCxn id="27" idx="2"/>
            <a:endCxn id="30" idx="0"/>
          </p:cNvCxnSpPr>
          <p:nvPr/>
        </p:nvCxnSpPr>
        <p:spPr>
          <a:xfrm flipH="1">
            <a:off x="3274530" y="1275611"/>
            <a:ext cx="1316947" cy="517697"/>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12">
            <a:extLst>
              <a:ext uri="{FF2B5EF4-FFF2-40B4-BE49-F238E27FC236}">
                <a16:creationId xmlns:a16="http://schemas.microsoft.com/office/drawing/2014/main" id="{36D6F369-4944-4F2C-BC91-2BC8E2086927}"/>
              </a:ext>
            </a:extLst>
          </p:cNvPr>
          <p:cNvSpPr/>
          <p:nvPr/>
        </p:nvSpPr>
        <p:spPr>
          <a:xfrm>
            <a:off x="4200953" y="1833789"/>
            <a:ext cx="1687643" cy="1784747"/>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2400" dirty="0" err="1">
                <a:solidFill>
                  <a:prstClr val="black"/>
                </a:solidFill>
                <a:latin typeface="Times New Roman" panose="02020603050405020304" pitchFamily="18" charset="0"/>
                <a:cs typeface="Times New Roman" panose="02020603050405020304" pitchFamily="18" charset="0"/>
              </a:rPr>
              <a:t>Lối</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sống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mộc</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mạc</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ân</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nghĩa</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thủy</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chung</a:t>
            </a:r>
            <a:endParaRPr lang="en-SG" sz="2400" dirty="0">
              <a:solidFill>
                <a:prstClr val="black"/>
              </a:solidFill>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C66E3C15-CC46-47C1-9B4F-75E03A0FCAEF}"/>
              </a:ext>
            </a:extLst>
          </p:cNvPr>
          <p:cNvCxnSpPr>
            <a:cxnSpLocks/>
            <a:stCxn id="27" idx="2"/>
            <a:endCxn id="32" idx="0"/>
          </p:cNvCxnSpPr>
          <p:nvPr/>
        </p:nvCxnSpPr>
        <p:spPr>
          <a:xfrm>
            <a:off x="4591472" y="1275606"/>
            <a:ext cx="453298" cy="558178"/>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16">
            <a:extLst>
              <a:ext uri="{FF2B5EF4-FFF2-40B4-BE49-F238E27FC236}">
                <a16:creationId xmlns:a16="http://schemas.microsoft.com/office/drawing/2014/main" id="{672D8855-F840-4616-8AFD-19F9FC3E560B}"/>
              </a:ext>
            </a:extLst>
          </p:cNvPr>
          <p:cNvSpPr/>
          <p:nvPr/>
        </p:nvSpPr>
        <p:spPr>
          <a:xfrm>
            <a:off x="6077372" y="1867128"/>
            <a:ext cx="990600" cy="1784747"/>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2400" dirty="0" err="1">
                <a:solidFill>
                  <a:prstClr val="black"/>
                </a:solidFill>
                <a:latin typeface="Times New Roman" panose="02020603050405020304" pitchFamily="18" charset="0"/>
                <a:cs typeface="Times New Roman" panose="02020603050405020304" pitchFamily="18" charset="0"/>
              </a:rPr>
              <a:t>Sức</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sống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bền</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bỉ</a:t>
            </a:r>
            <a:endParaRPr lang="en-SG" sz="2400" dirty="0">
              <a:solidFill>
                <a:prstClr val="black"/>
              </a:solidFill>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E222BD17-B732-4DFD-A20A-A8458AD79932}"/>
              </a:ext>
            </a:extLst>
          </p:cNvPr>
          <p:cNvCxnSpPr>
            <a:cxnSpLocks/>
            <a:stCxn id="27" idx="2"/>
            <a:endCxn id="34" idx="0"/>
          </p:cNvCxnSpPr>
          <p:nvPr/>
        </p:nvCxnSpPr>
        <p:spPr>
          <a:xfrm>
            <a:off x="4591472" y="1275611"/>
            <a:ext cx="1981200" cy="591517"/>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41">
            <a:extLst>
              <a:ext uri="{FF2B5EF4-FFF2-40B4-BE49-F238E27FC236}">
                <a16:creationId xmlns:a16="http://schemas.microsoft.com/office/drawing/2014/main" id="{5E4819F7-506D-487B-9E31-C3F521EA26A2}"/>
              </a:ext>
            </a:extLst>
          </p:cNvPr>
          <p:cNvSpPr/>
          <p:nvPr/>
        </p:nvSpPr>
        <p:spPr>
          <a:xfrm>
            <a:off x="7272999" y="1864746"/>
            <a:ext cx="1680929" cy="1784747"/>
          </a:xfrm>
          <a:prstGeom prst="round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lIns="68571" tIns="34289" rIns="68571" bIns="34289" rtlCol="0" anchor="ctr"/>
          <a:lstStyle/>
          <a:p>
            <a:pPr algn="ctr" defTabSz="342848"/>
            <a:r>
              <a:rPr lang="en-SG" sz="2400" dirty="0" err="1">
                <a:solidFill>
                  <a:prstClr val="black"/>
                </a:solidFill>
                <a:latin typeface="Times New Roman" panose="02020603050405020304" pitchFamily="18" charset="0"/>
                <a:cs typeface="Times New Roman" panose="02020603050405020304" pitchFamily="18" charset="0"/>
              </a:rPr>
              <a:t>Tự</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lực</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tự</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cường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xây</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dựng</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quê</a:t>
            </a:r>
            <a:r>
              <a:rPr lang="en-SG" sz="2400" dirty="0">
                <a:solidFill>
                  <a:prstClr val="black"/>
                </a:solidFill>
                <a:latin typeface="Times New Roman" panose="02020603050405020304" pitchFamily="18" charset="0"/>
                <a:cs typeface="Times New Roman" panose="02020603050405020304" pitchFamily="18" charset="0"/>
              </a:rPr>
              <a:t> </a:t>
            </a:r>
            <a:r>
              <a:rPr lang="en-SG" sz="2400" dirty="0" err="1">
                <a:solidFill>
                  <a:prstClr val="black"/>
                </a:solidFill>
                <a:latin typeface="Times New Roman" panose="02020603050405020304" pitchFamily="18" charset="0"/>
                <a:cs typeface="Times New Roman" panose="02020603050405020304" pitchFamily="18" charset="0"/>
              </a:rPr>
              <a:t>hương</a:t>
            </a:r>
            <a:endParaRPr lang="en-SG" sz="2400" dirty="0">
              <a:solidFill>
                <a:prstClr val="black"/>
              </a:solidFill>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D12EBC5B-98EE-49E4-B2D6-146B79BB41C8}"/>
              </a:ext>
            </a:extLst>
          </p:cNvPr>
          <p:cNvCxnSpPr>
            <a:cxnSpLocks/>
            <a:stCxn id="27" idx="2"/>
            <a:endCxn id="36" idx="0"/>
          </p:cNvCxnSpPr>
          <p:nvPr/>
        </p:nvCxnSpPr>
        <p:spPr>
          <a:xfrm>
            <a:off x="4591477" y="1275611"/>
            <a:ext cx="3521987" cy="589135"/>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圆角 6">
            <a:extLst>
              <a:ext uri="{FF2B5EF4-FFF2-40B4-BE49-F238E27FC236}">
                <a16:creationId xmlns:a16="http://schemas.microsoft.com/office/drawing/2014/main" id="{0BE2BBC3-799B-4419-8C04-4B6EA315FE35}"/>
              </a:ext>
            </a:extLst>
          </p:cNvPr>
          <p:cNvSpPr/>
          <p:nvPr/>
        </p:nvSpPr>
        <p:spPr>
          <a:xfrm>
            <a:off x="209972" y="3751272"/>
            <a:ext cx="8743950" cy="8367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342848">
              <a:defRPr/>
            </a:pP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Truyền</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niềm</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hào</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truyền</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thống</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sức</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bền</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bỉ</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Mong con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thủy</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chung</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ân</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nghĩa</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SG" altLang="zh-C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zh-CN"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620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par>
                                <p:cTn id="26" presetID="14" presetClass="entr" presetSubtype="1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randombar(horizontal)">
                                      <p:cBhvr>
                                        <p:cTn id="33" dur="500"/>
                                        <p:tgtEl>
                                          <p:spTgt spid="30"/>
                                        </p:tgtEl>
                                      </p:cBhvr>
                                    </p:animEffect>
                                  </p:childTnLst>
                                </p:cTn>
                              </p:par>
                              <p:par>
                                <p:cTn id="34" presetID="14" presetClass="entr" presetSubtype="1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randombar(horizont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randombar(horizontal)">
                                      <p:cBhvr>
                                        <p:cTn id="41" dur="500"/>
                                        <p:tgtEl>
                                          <p:spTgt spid="32"/>
                                        </p:tgtEl>
                                      </p:cBhvr>
                                    </p:animEffect>
                                  </p:childTnLst>
                                </p:cTn>
                              </p:par>
                              <p:par>
                                <p:cTn id="42" presetID="14" presetClass="entr" presetSubtype="1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randombar(horizontal)">
                                      <p:cBhvr>
                                        <p:cTn id="49" dur="500"/>
                                        <p:tgtEl>
                                          <p:spTgt spid="34"/>
                                        </p:tgtEl>
                                      </p:cBhvr>
                                    </p:animEffect>
                                  </p:childTnLst>
                                </p:cTn>
                              </p:par>
                              <p:par>
                                <p:cTn id="50" presetID="14" presetClass="entr" presetSubtype="1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randombar(horizontal)">
                                      <p:cBhvr>
                                        <p:cTn id="57" dur="500"/>
                                        <p:tgtEl>
                                          <p:spTgt spid="36"/>
                                        </p:tgtEl>
                                      </p:cBhvr>
                                    </p:animEffect>
                                  </p:childTnLst>
                                </p:cTn>
                              </p:par>
                              <p:par>
                                <p:cTn id="58" presetID="14" presetClass="entr" presetSubtype="1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randombar(horizontal)">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barn(inVertical)">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2" grpId="0" animBg="1"/>
      <p:bldP spid="34" grpId="0" animBg="1"/>
      <p:bldP spid="36"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24544" y="0"/>
            <a:ext cx="1147821" cy="1081039"/>
          </a:xfrm>
          <a:prstGeom prst="rect">
            <a:avLst/>
          </a:prstGeom>
        </p:spPr>
      </p:pic>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524560">
            <a:off x="7627854" y="312288"/>
            <a:ext cx="2396692" cy="1263405"/>
          </a:xfrm>
          <a:prstGeom prst="rect">
            <a:avLst/>
          </a:prstGeom>
        </p:spPr>
      </p:pic>
      <p:pic>
        <p:nvPicPr>
          <p:cNvPr id="3" name="Picture 2"/>
          <p:cNvPicPr>
            <a:picLocks noChangeAspect="1"/>
          </p:cNvPicPr>
          <p:nvPr/>
        </p:nvPicPr>
        <p:blipFill>
          <a:blip r:embed="rId4"/>
          <a:stretch>
            <a:fillRect/>
          </a:stretch>
        </p:blipFill>
        <p:spPr>
          <a:xfrm>
            <a:off x="1390460" y="245608"/>
            <a:ext cx="4712616" cy="1072989"/>
          </a:xfrm>
          <a:prstGeom prst="rect">
            <a:avLst/>
          </a:prstGeom>
        </p:spPr>
      </p:pic>
      <p:sp>
        <p:nvSpPr>
          <p:cNvPr id="33" name="Rectangle 32"/>
          <p:cNvSpPr/>
          <p:nvPr/>
        </p:nvSpPr>
        <p:spPr>
          <a:xfrm>
            <a:off x="1378436" y="1563638"/>
            <a:ext cx="4572000" cy="2241954"/>
          </a:xfrm>
          <a:prstGeom prst="rect">
            <a:avLst/>
          </a:prstGeom>
        </p:spPr>
        <p:txBody>
          <a:bodyPr lIns="91434" tIns="45717" rIns="91434" bIns="45717">
            <a:spAutoFit/>
          </a:bodyPr>
          <a:lstStyle/>
          <a:p>
            <a:pPr>
              <a:lnSpc>
                <a:spcPct val="150000"/>
              </a:lnSpc>
            </a:pPr>
            <a:r>
              <a:rPr lang="vi-VN" sz="2400" i="1" dirty="0">
                <a:latin typeface="+mj-lt"/>
              </a:rPr>
              <a:t>Con ơi tuy thô sơ da thịt</a:t>
            </a:r>
            <a:br>
              <a:rPr lang="vi-VN" sz="2400" dirty="0">
                <a:latin typeface="+mj-lt"/>
              </a:rPr>
            </a:br>
            <a:r>
              <a:rPr lang="vi-VN" sz="2400" i="1" dirty="0">
                <a:latin typeface="+mj-lt"/>
              </a:rPr>
              <a:t>Lên đường</a:t>
            </a:r>
            <a:br>
              <a:rPr lang="vi-VN" sz="2400" dirty="0">
                <a:latin typeface="+mj-lt"/>
              </a:rPr>
            </a:br>
            <a:r>
              <a:rPr lang="vi-VN" sz="2400" i="1" dirty="0">
                <a:latin typeface="+mj-lt"/>
              </a:rPr>
              <a:t>Không bao giờ nhỏ bé được</a:t>
            </a:r>
            <a:br>
              <a:rPr lang="vi-VN" sz="2400" dirty="0">
                <a:latin typeface="+mj-lt"/>
              </a:rPr>
            </a:br>
            <a:r>
              <a:rPr lang="vi-VN" sz="2400" i="1" dirty="0">
                <a:latin typeface="+mj-lt"/>
              </a:rPr>
              <a:t>Nghe con.</a:t>
            </a:r>
            <a:endParaRPr lang="vi-VN" sz="2400" dirty="0">
              <a:latin typeface="+mj-lt"/>
            </a:endParaRPr>
          </a:p>
        </p:txBody>
      </p:sp>
      <p:pic>
        <p:nvPicPr>
          <p:cNvPr id="7" name="Picture 6"/>
          <p:cNvPicPr>
            <a:picLocks noChangeAspect="1"/>
          </p:cNvPicPr>
          <p:nvPr/>
        </p:nvPicPr>
        <p:blipFill>
          <a:blip r:embed="rId5"/>
          <a:srcRect/>
          <a:stretch>
            <a:fillRect/>
          </a:stretch>
        </p:blipFill>
        <p:spPr>
          <a:xfrm>
            <a:off x="5508104" y="1782276"/>
            <a:ext cx="4497018" cy="4536714"/>
          </a:xfrm>
          <a:prstGeom prst="rect">
            <a:avLst/>
          </a:prstGeom>
        </p:spPr>
      </p:pic>
    </p:spTree>
    <p:extLst>
      <p:ext uri="{BB962C8B-B14F-4D97-AF65-F5344CB8AC3E}">
        <p14:creationId xmlns:p14="http://schemas.microsoft.com/office/powerpoint/2010/main" val="45970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3604" y="0"/>
            <a:ext cx="834820" cy="786248"/>
          </a:xfrm>
          <a:prstGeom prst="rect">
            <a:avLst/>
          </a:prstGeom>
        </p:spPr>
      </p:pic>
      <p:pic>
        <p:nvPicPr>
          <p:cNvPr id="9" name="Picture 7"/>
          <p:cNvPicPr>
            <a:picLocks noChangeAspect="1"/>
          </p:cNvPicPr>
          <p:nvPr/>
        </p:nvPicPr>
        <p:blipFill>
          <a:blip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6552" y="-452586"/>
            <a:ext cx="1503448" cy="1366771"/>
          </a:xfrm>
          <a:prstGeom prst="rect">
            <a:avLst/>
          </a:prstGeom>
        </p:spPr>
      </p:pic>
      <p:pic>
        <p:nvPicPr>
          <p:cNvPr id="21" name="Picture 20"/>
          <p:cNvPicPr>
            <a:picLocks noChangeAspect="1"/>
          </p:cNvPicPr>
          <p:nvPr/>
        </p:nvPicPr>
        <p:blipFill>
          <a:blip r:embed="rId5"/>
          <a:stretch>
            <a:fillRect/>
          </a:stretch>
        </p:blipFill>
        <p:spPr>
          <a:xfrm>
            <a:off x="1261112" y="208130"/>
            <a:ext cx="4712616" cy="1072989"/>
          </a:xfrm>
          <a:prstGeom prst="rect">
            <a:avLst/>
          </a:prstGeom>
        </p:spPr>
      </p:pic>
      <p:sp>
        <p:nvSpPr>
          <p:cNvPr id="22" name="TextBox 30">
            <a:extLst>
              <a:ext uri="{FF2B5EF4-FFF2-40B4-BE49-F238E27FC236}">
                <a16:creationId xmlns:a16="http://schemas.microsoft.com/office/drawing/2014/main" id="{2367BE07-8EB2-4621-9D29-D89A7993066A}"/>
              </a:ext>
            </a:extLst>
          </p:cNvPr>
          <p:cNvSpPr txBox="1"/>
          <p:nvPr/>
        </p:nvSpPr>
        <p:spPr>
          <a:xfrm rot="16200000">
            <a:off x="4024358" y="-1764025"/>
            <a:ext cx="553986" cy="6489232"/>
          </a:xfrm>
          <a:prstGeom prst="rect">
            <a:avLst/>
          </a:prstGeom>
          <a:solidFill>
            <a:schemeClr val="accent6">
              <a:lumMod val="20000"/>
              <a:lumOff val="80000"/>
            </a:schemeClr>
          </a:solidFill>
        </p:spPr>
        <p:txBody>
          <a:bodyPr vert="eaVert" wrap="square" lIns="91434" tIns="45717" rIns="91434" bIns="45717" rtlCol="0">
            <a:spAutoFit/>
          </a:bodyPr>
          <a:lstStyle/>
          <a:p>
            <a:pPr defTabSz="342866"/>
            <a:r>
              <a:rPr lang="en-SG" sz="2400" b="1" dirty="0" err="1">
                <a:latin typeface="Times New Roman" panose="02020603050405020304" pitchFamily="18" charset="0"/>
                <a:cs typeface="Times New Roman" panose="02020603050405020304" pitchFamily="18" charset="0"/>
              </a:rPr>
              <a:t>Giọng</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điệu</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thiết</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tha</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trìu</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mến</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chất</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chứa</a:t>
            </a:r>
            <a:r>
              <a:rPr lang="en-SG" sz="2400" b="1" dirty="0">
                <a:latin typeface="Times New Roman" panose="02020603050405020304" pitchFamily="18" charset="0"/>
                <a:cs typeface="Times New Roman" panose="02020603050405020304" pitchFamily="18" charset="0"/>
              </a:rPr>
              <a:t> tin </a:t>
            </a:r>
            <a:r>
              <a:rPr lang="en-SG" sz="2400" b="1" dirty="0" err="1">
                <a:latin typeface="Times New Roman" panose="02020603050405020304" pitchFamily="18" charset="0"/>
                <a:cs typeface="Times New Roman" panose="02020603050405020304" pitchFamily="18" charset="0"/>
              </a:rPr>
              <a:t>yêu</a:t>
            </a:r>
            <a:endParaRPr lang="vi-VN" sz="2400" b="1" dirty="0">
              <a:latin typeface="Times New Roman" panose="02020603050405020304" pitchFamily="18" charset="0"/>
              <a:cs typeface="Times New Roman" panose="02020603050405020304" pitchFamily="18" charset="0"/>
            </a:endParaRPr>
          </a:p>
        </p:txBody>
      </p:sp>
      <p:sp>
        <p:nvSpPr>
          <p:cNvPr id="23" name="TextBox 30">
            <a:extLst>
              <a:ext uri="{FF2B5EF4-FFF2-40B4-BE49-F238E27FC236}">
                <a16:creationId xmlns:a16="http://schemas.microsoft.com/office/drawing/2014/main" id="{915EBB22-AE8F-41AE-B148-464C5E1E739E}"/>
              </a:ext>
            </a:extLst>
          </p:cNvPr>
          <p:cNvSpPr txBox="1"/>
          <p:nvPr/>
        </p:nvSpPr>
        <p:spPr>
          <a:xfrm rot="16200000">
            <a:off x="3680928" y="-245380"/>
            <a:ext cx="1292649" cy="6313676"/>
          </a:xfrm>
          <a:prstGeom prst="rect">
            <a:avLst/>
          </a:prstGeom>
          <a:solidFill>
            <a:schemeClr val="bg1"/>
          </a:solidFill>
        </p:spPr>
        <p:txBody>
          <a:bodyPr vert="eaVert" wrap="square" lIns="91434" tIns="45717" rIns="91434" bIns="45717" rtlCol="0">
            <a:spAutoFit/>
          </a:bodyPr>
          <a:lstStyle/>
          <a:p>
            <a:pPr algn="ctr" defTabSz="342866"/>
            <a:r>
              <a:rPr lang="en-SG" sz="2400" b="1" dirty="0" err="1">
                <a:latin typeface="Times New Roman" panose="02020603050405020304" pitchFamily="18" charset="0"/>
                <a:cs typeface="Times New Roman" panose="02020603050405020304" pitchFamily="18" charset="0"/>
              </a:rPr>
              <a:t>Kết</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cấu</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đối</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lập</a:t>
            </a:r>
            <a:r>
              <a:rPr lang="en-SG" sz="2400" b="1" dirty="0">
                <a:latin typeface="Times New Roman" panose="02020603050405020304" pitchFamily="18" charset="0"/>
                <a:cs typeface="Times New Roman" panose="02020603050405020304" pitchFamily="18" charset="0"/>
              </a:rPr>
              <a:t> t</a:t>
            </a:r>
            <a:r>
              <a:rPr lang="vi-VN" sz="2400" b="1" dirty="0">
                <a:latin typeface="Times New Roman" panose="02020603050405020304" pitchFamily="18" charset="0"/>
                <a:cs typeface="Times New Roman" panose="02020603050405020304" pitchFamily="18" charset="0"/>
              </a:rPr>
              <a:t>ư</a:t>
            </a:r>
            <a:r>
              <a:rPr lang="en-SG" sz="2400" b="1" dirty="0" err="1">
                <a:latin typeface="Times New Roman" panose="02020603050405020304" pitchFamily="18" charset="0"/>
                <a:cs typeface="Times New Roman" panose="02020603050405020304" pitchFamily="18" charset="0"/>
              </a:rPr>
              <a:t>ơng</a:t>
            </a:r>
            <a:r>
              <a:rPr lang="en-SG" sz="2400" b="1" dirty="0">
                <a:latin typeface="Times New Roman" panose="02020603050405020304" pitchFamily="18" charset="0"/>
                <a:cs typeface="Times New Roman" panose="02020603050405020304" pitchFamily="18" charset="0"/>
              </a:rPr>
              <a:t> </a:t>
            </a:r>
            <a:r>
              <a:rPr lang="en-SG" sz="2400" b="1" dirty="0" err="1">
                <a:latin typeface="Times New Roman" panose="02020603050405020304" pitchFamily="18" charset="0"/>
                <a:cs typeface="Times New Roman" panose="02020603050405020304" pitchFamily="18" charset="0"/>
              </a:rPr>
              <a:t>phản</a:t>
            </a:r>
            <a:r>
              <a:rPr lang="en-SG" sz="2400" b="1" dirty="0">
                <a:latin typeface="Times New Roman" panose="02020603050405020304" pitchFamily="18" charset="0"/>
                <a:cs typeface="Times New Roman" panose="02020603050405020304" pitchFamily="18" charset="0"/>
              </a:rPr>
              <a:t>:</a:t>
            </a:r>
          </a:p>
          <a:p>
            <a:pPr algn="ctr" defTabSz="342866"/>
            <a:r>
              <a:rPr lang="vi-VN" sz="2400" i="1" dirty="0">
                <a:latin typeface="Times New Roman"/>
              </a:rPr>
              <a:t>thô sơ da thịt</a:t>
            </a:r>
            <a:r>
              <a:rPr lang="en-SG" sz="2400" i="1" dirty="0">
                <a:latin typeface="Calibri Light"/>
              </a:rPr>
              <a:t>	&gt;&lt;	 </a:t>
            </a:r>
            <a:r>
              <a:rPr lang="vi-VN" sz="2400" i="1" dirty="0">
                <a:latin typeface="Times New Roman"/>
              </a:rPr>
              <a:t>Không bao giờ nhỏ bé được</a:t>
            </a:r>
            <a:endParaRPr lang="en-SG" sz="2400" i="1" dirty="0">
              <a:latin typeface="Calibri Light"/>
            </a:endParaRPr>
          </a:p>
          <a:p>
            <a:pPr algn="ctr" defTabSz="342866"/>
            <a:r>
              <a:rPr lang="en-SG" sz="2400" dirty="0" err="1">
                <a:latin typeface="Times New Roman" panose="02020603050405020304" pitchFamily="18" charset="0"/>
                <a:cs typeface="Times New Roman" panose="02020603050405020304" pitchFamily="18" charset="0"/>
              </a:rPr>
              <a:t>Điều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kiện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hoàn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cảnh</a:t>
            </a:r>
            <a:r>
              <a:rPr lang="en-SG" sz="2400" dirty="0">
                <a:latin typeface="Times New Roman" panose="02020603050405020304" pitchFamily="18" charset="0"/>
                <a:cs typeface="Times New Roman" panose="02020603050405020304" pitchFamily="18" charset="0"/>
              </a:rPr>
              <a:t> &gt;&lt; </a:t>
            </a:r>
            <a:r>
              <a:rPr lang="en-SG" sz="2400" dirty="0" err="1">
                <a:latin typeface="Times New Roman" panose="02020603050405020304" pitchFamily="18" charset="0"/>
                <a:cs typeface="Times New Roman" panose="02020603050405020304" pitchFamily="18" charset="0"/>
              </a:rPr>
              <a:t>Lẽ</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sống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cao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đẹp</a:t>
            </a:r>
            <a:r>
              <a:rPr lang="vi-VN" sz="2400" dirty="0">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A384736-9570-4A40-9621-EE865463D4B4}"/>
              </a:ext>
            </a:extLst>
          </p:cNvPr>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18575" y="3630361"/>
            <a:ext cx="1005773" cy="1005773"/>
          </a:xfrm>
          <a:prstGeom prst="rect">
            <a:avLst/>
          </a:prstGeom>
        </p:spPr>
      </p:pic>
      <p:sp>
        <p:nvSpPr>
          <p:cNvPr id="25" name="TextBox 24">
            <a:extLst>
              <a:ext uri="{FF2B5EF4-FFF2-40B4-BE49-F238E27FC236}">
                <a16:creationId xmlns:a16="http://schemas.microsoft.com/office/drawing/2014/main" id="{89E344D2-48D2-4A4F-9803-E0EADB38C65F}"/>
              </a:ext>
            </a:extLst>
          </p:cNvPr>
          <p:cNvSpPr txBox="1"/>
          <p:nvPr/>
        </p:nvSpPr>
        <p:spPr>
          <a:xfrm>
            <a:off x="1410221" y="3845533"/>
            <a:ext cx="6135746" cy="807914"/>
          </a:xfrm>
          <a:prstGeom prst="rect">
            <a:avLst/>
          </a:prstGeom>
          <a:noFill/>
        </p:spPr>
        <p:txBody>
          <a:bodyPr wrap="square" lIns="68574" tIns="34289" rIns="68574" bIns="34289" rtlCol="0">
            <a:spAutoFit/>
          </a:bodyPr>
          <a:lstStyle/>
          <a:p>
            <a:pPr algn="just" defTabSz="342866"/>
            <a:r>
              <a:rPr lang="en-SG" sz="2400" b="1" i="1" dirty="0" err="1">
                <a:solidFill>
                  <a:srgbClr val="FF0000"/>
                </a:solidFill>
                <a:latin typeface="Times New Roman" panose="02020603050405020304" pitchFamily="18" charset="0"/>
                <a:cs typeface="Times New Roman" panose="02020603050405020304" pitchFamily="18" charset="0"/>
              </a:rPr>
              <a:t>Nội</a:t>
            </a:r>
            <a:r>
              <a:rPr lang="en-SG" sz="2400" b="1" i="1" dirty="0">
                <a:solidFill>
                  <a:srgbClr val="FF0000"/>
                </a:solidFill>
                <a:latin typeface="Times New Roman" panose="02020603050405020304" pitchFamily="18" charset="0"/>
                <a:cs typeface="Times New Roman" panose="02020603050405020304" pitchFamily="18" charset="0"/>
              </a:rPr>
              <a:t> dung </a:t>
            </a:r>
            <a:r>
              <a:rPr lang="en-SG" sz="2400" b="1" i="1" dirty="0" err="1">
                <a:solidFill>
                  <a:srgbClr val="FF0000"/>
                </a:solidFill>
                <a:latin typeface="Times New Roman" panose="02020603050405020304" pitchFamily="18" charset="0"/>
                <a:cs typeface="Times New Roman" panose="02020603050405020304" pitchFamily="18" charset="0"/>
              </a:rPr>
              <a:t>lời</a:t>
            </a:r>
            <a:r>
              <a:rPr lang="en-SG" sz="2400" b="1" i="1" dirty="0">
                <a:solidFill>
                  <a:srgbClr val="FF0000"/>
                </a:solidFill>
                <a:latin typeface="Times New Roman" panose="02020603050405020304" pitchFamily="18" charset="0"/>
                <a:cs typeface="Times New Roman" panose="02020603050405020304" pitchFamily="18" charset="0"/>
              </a:rPr>
              <a:t> </a:t>
            </a:r>
            <a:r>
              <a:rPr lang="en-SG" sz="2400" b="1" i="1" dirty="0" err="1">
                <a:solidFill>
                  <a:srgbClr val="FF0000"/>
                </a:solidFill>
                <a:latin typeface="Times New Roman" panose="02020603050405020304" pitchFamily="18" charset="0"/>
                <a:cs typeface="Times New Roman" panose="02020603050405020304" pitchFamily="18" charset="0"/>
              </a:rPr>
              <a:t>dặn</a:t>
            </a:r>
            <a:r>
              <a:rPr lang="en-SG" sz="2400" b="1" i="1" dirty="0">
                <a:solidFill>
                  <a:srgbClr val="FF0000"/>
                </a:solidFill>
                <a:latin typeface="Times New Roman" panose="02020603050405020304" pitchFamily="18" charset="0"/>
                <a:cs typeface="Times New Roman" panose="02020603050405020304" pitchFamily="18" charset="0"/>
              </a:rPr>
              <a:t> </a:t>
            </a:r>
            <a:r>
              <a:rPr lang="en-SG" sz="2400" b="1" i="1" dirty="0" err="1">
                <a:solidFill>
                  <a:srgbClr val="FF0000"/>
                </a:solidFill>
                <a:latin typeface="Times New Roman" panose="02020603050405020304" pitchFamily="18" charset="0"/>
                <a:cs typeface="Times New Roman" panose="02020603050405020304" pitchFamily="18" charset="0"/>
              </a:rPr>
              <a:t>dò</a:t>
            </a:r>
            <a:r>
              <a:rPr lang="en-SG" sz="2400" b="1"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Hãy</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sống</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tự</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lập</a:t>
            </a:r>
            <a:r>
              <a:rPr lang="en-SG" sz="2400" i="1" dirty="0">
                <a:solidFill>
                  <a:srgbClr val="FF0000"/>
                </a:solidFill>
                <a:latin typeface="Times New Roman" panose="02020603050405020304" pitchFamily="18" charset="0"/>
                <a:cs typeface="Times New Roman" panose="02020603050405020304" pitchFamily="18" charset="0"/>
              </a:rPr>
              <a:t>, đ</a:t>
            </a:r>
            <a:r>
              <a:rPr lang="vi-VN" sz="2400" i="1" dirty="0">
                <a:solidFill>
                  <a:srgbClr val="FF0000"/>
                </a:solidFill>
                <a:latin typeface="Times New Roman" panose="02020603050405020304" pitchFamily="18" charset="0"/>
                <a:cs typeface="Times New Roman" panose="02020603050405020304" pitchFamily="18" charset="0"/>
              </a:rPr>
              <a:t>ư</a:t>
            </a:r>
            <a:r>
              <a:rPr lang="en-SG" sz="2400" i="1" dirty="0" err="1">
                <a:solidFill>
                  <a:srgbClr val="FF0000"/>
                </a:solidFill>
                <a:latin typeface="Times New Roman" panose="02020603050405020304" pitchFamily="18" charset="0"/>
                <a:cs typeface="Times New Roman" panose="02020603050405020304" pitchFamily="18" charset="0"/>
              </a:rPr>
              <a:t>ờng</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hoàng</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bản</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lĩnh</a:t>
            </a:r>
            <a:r>
              <a:rPr lang="en-SG" sz="2400" i="1" dirty="0">
                <a:solidFill>
                  <a:srgbClr val="FF0000"/>
                </a:solidFill>
                <a:latin typeface="Times New Roman" panose="02020603050405020304" pitchFamily="18" charset="0"/>
                <a:cs typeface="Times New Roman" panose="02020603050405020304" pitchFamily="18" charset="0"/>
              </a:rPr>
              <a:t>, </a:t>
            </a:r>
            <a:r>
              <a:rPr lang="en-SG" sz="2400" i="1" dirty="0" err="1">
                <a:solidFill>
                  <a:srgbClr val="FF0000"/>
                </a:solidFill>
                <a:latin typeface="Times New Roman" panose="02020603050405020304" pitchFamily="18" charset="0"/>
                <a:cs typeface="Times New Roman" panose="02020603050405020304" pitchFamily="18" charset="0"/>
              </a:rPr>
              <a:t>tự</a:t>
            </a:r>
            <a:r>
              <a:rPr lang="en-SG" sz="2400" i="1" dirty="0">
                <a:solidFill>
                  <a:srgbClr val="FF0000"/>
                </a:solidFill>
                <a:latin typeface="Times New Roman" panose="02020603050405020304" pitchFamily="18" charset="0"/>
                <a:cs typeface="Times New Roman" panose="02020603050405020304" pitchFamily="18" charset="0"/>
              </a:rPr>
              <a:t> tin</a:t>
            </a:r>
          </a:p>
        </p:txBody>
      </p:sp>
      <p:pic>
        <p:nvPicPr>
          <p:cNvPr id="26" name="Picture 25">
            <a:extLst>
              <a:ext uri="{FF2B5EF4-FFF2-40B4-BE49-F238E27FC236}">
                <a16:creationId xmlns:a16="http://schemas.microsoft.com/office/drawing/2014/main" id="{6E8E9B7C-5C2C-46CB-8A84-AB6A80A316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828377" y="1648912"/>
            <a:ext cx="756750" cy="756750"/>
          </a:xfrm>
          <a:prstGeom prst="rect">
            <a:avLst/>
          </a:prstGeom>
        </p:spPr>
      </p:pic>
    </p:spTree>
    <p:extLst>
      <p:ext uri="{BB962C8B-B14F-4D97-AF65-F5344CB8AC3E}">
        <p14:creationId xmlns:p14="http://schemas.microsoft.com/office/powerpoint/2010/main" val="87022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00"/>
                                        <p:tgtEl>
                                          <p:spTgt spid="2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36753" y="-156769"/>
            <a:ext cx="4004101" cy="5457037"/>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8648" y="3734645"/>
            <a:ext cx="9753377" cy="3486832"/>
          </a:xfrm>
          <a:prstGeom prst="rect">
            <a:avLst/>
          </a:prstGeom>
        </p:spPr>
      </p:pic>
      <p:pic>
        <p:nvPicPr>
          <p:cNvPr id="8" name="Picture 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50685" y="2927951"/>
            <a:ext cx="1341329" cy="1844327"/>
          </a:xfrm>
          <a:prstGeom prst="rect">
            <a:avLst/>
          </a:prstGeom>
        </p:spPr>
      </p:pic>
      <p:pic>
        <p:nvPicPr>
          <p:cNvPr id="2" name="Picture 1"/>
          <p:cNvPicPr>
            <a:picLocks noChangeAspect="1"/>
          </p:cNvPicPr>
          <p:nvPr/>
        </p:nvPicPr>
        <p:blipFill>
          <a:blip r:embed="rId5"/>
          <a:stretch>
            <a:fillRect/>
          </a:stretch>
        </p:blipFill>
        <p:spPr>
          <a:xfrm>
            <a:off x="2123728" y="0"/>
            <a:ext cx="7132938" cy="3907875"/>
          </a:xfrm>
          <a:prstGeom prst="rect">
            <a:avLst/>
          </a:prstGeom>
        </p:spPr>
      </p:pic>
    </p:spTree>
    <p:extLst>
      <p:ext uri="{BB962C8B-B14F-4D97-AF65-F5344CB8AC3E}">
        <p14:creationId xmlns:p14="http://schemas.microsoft.com/office/powerpoint/2010/main" val="100553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14019" y="2090288"/>
            <a:ext cx="3478316" cy="3542729"/>
          </a:xfrm>
          <a:prstGeom prst="rect">
            <a:avLst/>
          </a:prstGeom>
        </p:spPr>
      </p:pic>
      <p:pic>
        <p:nvPicPr>
          <p:cNvPr id="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3128" y="-559540"/>
            <a:ext cx="3017425" cy="3131290"/>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415" y="3712429"/>
            <a:ext cx="1714561" cy="1920587"/>
          </a:xfrm>
          <a:prstGeom prst="rect">
            <a:avLst/>
          </a:prstGeom>
        </p:spPr>
      </p:pic>
      <p:sp>
        <p:nvSpPr>
          <p:cNvPr id="22" name="TextBox 30">
            <a:extLst>
              <a:ext uri="{FF2B5EF4-FFF2-40B4-BE49-F238E27FC236}">
                <a16:creationId xmlns:a16="http://schemas.microsoft.com/office/drawing/2014/main" id="{763DABA6-F7B9-4BAE-B8F1-2060437B8B66}"/>
              </a:ext>
            </a:extLst>
          </p:cNvPr>
          <p:cNvSpPr txBox="1"/>
          <p:nvPr/>
        </p:nvSpPr>
        <p:spPr>
          <a:xfrm>
            <a:off x="3635897" y="1044636"/>
            <a:ext cx="4708298" cy="1084910"/>
          </a:xfrm>
          <a:prstGeom prst="rect">
            <a:avLst/>
          </a:prstGeom>
          <a:noFill/>
        </p:spPr>
        <p:txBody>
          <a:bodyPr wrap="square" lIns="68574" tIns="34289" rIns="68574" bIns="34289" rtlCol="0">
            <a:spAutoFit/>
          </a:bodyPr>
          <a:lstStyle/>
          <a:p>
            <a:pPr marL="342866" indent="-342866" algn="just" defTabSz="342866">
              <a:buFont typeface="Wingdings" panose="05000000000000000000" pitchFamily="2" charset="2"/>
              <a:buChar char="l"/>
            </a:pP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Là</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lời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nhà</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thơ</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nói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với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con,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gửi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tới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con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niềm</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yêu</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thương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tin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tưởng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mong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muốn</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con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trưởng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thành</a:t>
            </a:r>
            <a:endParaRPr lang="en-US" sz="2200" i="1" dirty="0">
              <a:latin typeface="Times New Roman" panose="02020603050405020304" pitchFamily="18" charset="0"/>
              <a:ea typeface="字魂52号-阿开漫画体" panose="00000500000000000000" pitchFamily="2" charset="-122"/>
              <a:cs typeface="Times New Roman" panose="02020603050405020304" pitchFamily="18" charset="0"/>
            </a:endParaRPr>
          </a:p>
        </p:txBody>
      </p:sp>
      <p:sp>
        <p:nvSpPr>
          <p:cNvPr id="28" name="TextBox 30">
            <a:extLst>
              <a:ext uri="{FF2B5EF4-FFF2-40B4-BE49-F238E27FC236}">
                <a16:creationId xmlns:a16="http://schemas.microsoft.com/office/drawing/2014/main" id="{DF52AF43-EE87-4725-B9FE-635372F2E95D}"/>
              </a:ext>
            </a:extLst>
          </p:cNvPr>
          <p:cNvSpPr txBox="1"/>
          <p:nvPr/>
        </p:nvSpPr>
        <p:spPr>
          <a:xfrm>
            <a:off x="3635897" y="2509617"/>
            <a:ext cx="4708298" cy="1423465"/>
          </a:xfrm>
          <a:prstGeom prst="rect">
            <a:avLst/>
          </a:prstGeom>
          <a:noFill/>
        </p:spPr>
        <p:txBody>
          <a:bodyPr wrap="square" lIns="68574" tIns="34289" rIns="68574" bIns="34289" rtlCol="0">
            <a:spAutoFit/>
          </a:bodyPr>
          <a:lstStyle/>
          <a:p>
            <a:pPr marL="342866" indent="-342866" algn="just" defTabSz="342866">
              <a:buFont typeface="Wingdings" panose="05000000000000000000" pitchFamily="2" charset="2"/>
              <a:buChar char="l"/>
            </a:pP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Là</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lời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nhà</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thơ</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nói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với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chính</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mình</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bộc</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bạch</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tình</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yêu</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với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gia</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đình</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quê</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hương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tự</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dặn</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lòng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bền</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gan</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vững</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chí</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giữa</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lúc</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khó</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khăn</a:t>
            </a:r>
            <a:endParaRPr lang="en-US" sz="2200" i="1" dirty="0">
              <a:latin typeface="Times New Roman" panose="02020603050405020304" pitchFamily="18" charset="0"/>
              <a:ea typeface="字魂52号-阿开漫画体" panose="00000500000000000000" pitchFamily="2" charset="-122"/>
              <a:cs typeface="Times New Roman" panose="02020603050405020304" pitchFamily="18" charset="0"/>
            </a:endParaRPr>
          </a:p>
        </p:txBody>
      </p:sp>
      <p:sp>
        <p:nvSpPr>
          <p:cNvPr id="29" name="TextBox 30">
            <a:extLst>
              <a:ext uri="{FF2B5EF4-FFF2-40B4-BE49-F238E27FC236}">
                <a16:creationId xmlns:a16="http://schemas.microsoft.com/office/drawing/2014/main" id="{9EF09C04-C48A-4E7E-8E04-8C27A1632171}"/>
              </a:ext>
            </a:extLst>
          </p:cNvPr>
          <p:cNvSpPr txBox="1"/>
          <p:nvPr/>
        </p:nvSpPr>
        <p:spPr>
          <a:xfrm>
            <a:off x="3635897" y="4274919"/>
            <a:ext cx="4708298" cy="407802"/>
          </a:xfrm>
          <a:prstGeom prst="rect">
            <a:avLst/>
          </a:prstGeom>
          <a:noFill/>
        </p:spPr>
        <p:txBody>
          <a:bodyPr wrap="square" lIns="68574" tIns="34289" rIns="68574" bIns="34289" rtlCol="0">
            <a:spAutoFit/>
          </a:bodyPr>
          <a:lstStyle/>
          <a:p>
            <a:pPr marL="342866" indent="-342866" algn="just" defTabSz="342866">
              <a:buFont typeface="Wingdings" panose="05000000000000000000" pitchFamily="2" charset="2"/>
              <a:buChar char="l"/>
            </a:pP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Là</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lời</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chuyển</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giao</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thế</a:t>
            </a:r>
            <a:r>
              <a:rPr lang="en-SG" altLang="zh-CN" sz="2200" i="1" dirty="0">
                <a:latin typeface="Times New Roman" panose="02020603050405020304" pitchFamily="18" charset="0"/>
                <a:ea typeface="字魂52号-阿开漫画体" panose="00000500000000000000" pitchFamily="2" charset="-122"/>
                <a:cs typeface="Times New Roman" panose="02020603050405020304" pitchFamily="18" charset="0"/>
              </a:rPr>
              <a:t> </a:t>
            </a:r>
            <a:r>
              <a:rPr lang="en-SG" altLang="zh-CN" sz="2200" i="1" dirty="0" err="1">
                <a:latin typeface="Times New Roman" panose="02020603050405020304" pitchFamily="18" charset="0"/>
                <a:ea typeface="字魂52号-阿开漫画体" panose="00000500000000000000" pitchFamily="2" charset="-122"/>
                <a:cs typeface="Times New Roman" panose="02020603050405020304" pitchFamily="18" charset="0"/>
              </a:rPr>
              <a:t>hệ</a:t>
            </a:r>
            <a:endParaRPr lang="en-US" sz="2200" i="1" dirty="0">
              <a:latin typeface="Times New Roman" panose="02020603050405020304" pitchFamily="18" charset="0"/>
              <a:ea typeface="字魂52号-阿开漫画体" panose="00000500000000000000" pitchFamily="2" charset="-122"/>
              <a:cs typeface="Times New Roman" panose="02020603050405020304" pitchFamily="18" charset="0"/>
            </a:endParaRPr>
          </a:p>
        </p:txBody>
      </p:sp>
      <p:pic>
        <p:nvPicPr>
          <p:cNvPr id="31" name="Picture 30"/>
          <p:cNvPicPr>
            <a:picLocks noChangeAspect="1"/>
          </p:cNvPicPr>
          <p:nvPr/>
        </p:nvPicPr>
        <p:blipFill>
          <a:blip r:embed="rId6"/>
          <a:stretch>
            <a:fillRect/>
          </a:stretch>
        </p:blipFill>
        <p:spPr>
          <a:xfrm>
            <a:off x="1329986" y="23603"/>
            <a:ext cx="4712616" cy="1072989"/>
          </a:xfrm>
          <a:prstGeom prst="rect">
            <a:avLst/>
          </a:prstGeom>
        </p:spPr>
      </p:pic>
      <p:pic>
        <p:nvPicPr>
          <p:cNvPr id="3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524560">
            <a:off x="1670393" y="1731409"/>
            <a:ext cx="2396692" cy="1263405"/>
          </a:xfrm>
          <a:prstGeom prst="rect">
            <a:avLst/>
          </a:prstGeom>
        </p:spPr>
      </p:pic>
      <p:pic>
        <p:nvPicPr>
          <p:cNvPr id="7" name="Picture 6"/>
          <p:cNvPicPr>
            <a:picLocks noChangeAspect="1"/>
          </p:cNvPicPr>
          <p:nvPr/>
        </p:nvPicPr>
        <p:blipFill>
          <a:blip r:embed="rId8"/>
          <a:stretch>
            <a:fillRect/>
          </a:stretch>
        </p:blipFill>
        <p:spPr>
          <a:xfrm rot="16034103">
            <a:off x="1752211" y="1822846"/>
            <a:ext cx="2233054" cy="954213"/>
          </a:xfrm>
          <a:prstGeom prst="rect">
            <a:avLst/>
          </a:prstGeom>
        </p:spPr>
      </p:pic>
      <p:pic>
        <p:nvPicPr>
          <p:cNvPr id="12" name="Picture 8"/>
          <p:cNvPicPr>
            <a:picLocks noChangeAspect="1"/>
          </p:cNvPicPr>
          <p:nvPr/>
        </p:nvPicPr>
        <p:blipFill>
          <a:blip r:embed="rId9"/>
          <a:srcRect/>
          <a:stretch>
            <a:fillRect/>
          </a:stretch>
        </p:blipFill>
        <p:spPr>
          <a:xfrm>
            <a:off x="195772" y="2520400"/>
            <a:ext cx="2412582" cy="2749381"/>
          </a:xfrm>
          <a:prstGeom prst="rect">
            <a:avLst/>
          </a:prstGeom>
        </p:spPr>
      </p:pic>
    </p:spTree>
    <p:extLst>
      <p:ext uri="{BB962C8B-B14F-4D97-AF65-F5344CB8AC3E}">
        <p14:creationId xmlns:p14="http://schemas.microsoft.com/office/powerpoint/2010/main" val="62954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36753" y="-156769"/>
            <a:ext cx="4004101" cy="5457037"/>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8648" y="3734645"/>
            <a:ext cx="9753377" cy="3486832"/>
          </a:xfrm>
          <a:prstGeom prst="rect">
            <a:avLst/>
          </a:prstGeom>
        </p:spPr>
      </p:pic>
      <p:pic>
        <p:nvPicPr>
          <p:cNvPr id="8" name="Picture 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50685" y="2927951"/>
            <a:ext cx="1341329" cy="1844327"/>
          </a:xfrm>
          <a:prstGeom prst="rect">
            <a:avLst/>
          </a:prstGeom>
        </p:spPr>
      </p:pic>
      <p:pic>
        <p:nvPicPr>
          <p:cNvPr id="11" name="Picture 10"/>
          <p:cNvPicPr>
            <a:picLocks noChangeAspect="1"/>
          </p:cNvPicPr>
          <p:nvPr/>
        </p:nvPicPr>
        <p:blipFill>
          <a:blip r:embed="rId5"/>
          <a:stretch>
            <a:fillRect/>
          </a:stretch>
        </p:blipFill>
        <p:spPr>
          <a:xfrm>
            <a:off x="2195736" y="1131590"/>
            <a:ext cx="6815919" cy="2420322"/>
          </a:xfrm>
          <a:prstGeom prst="rect">
            <a:avLst/>
          </a:prstGeom>
        </p:spPr>
      </p:pic>
    </p:spTree>
    <p:extLst>
      <p:ext uri="{BB962C8B-B14F-4D97-AF65-F5344CB8AC3E}">
        <p14:creationId xmlns:p14="http://schemas.microsoft.com/office/powerpoint/2010/main" val="333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3604" y="0"/>
            <a:ext cx="834820" cy="786248"/>
          </a:xfrm>
          <a:prstGeom prst="rect">
            <a:avLst/>
          </a:prstGeom>
        </p:spPr>
      </p:pic>
      <p:sp>
        <p:nvSpPr>
          <p:cNvPr id="8" name="Rectangle 7"/>
          <p:cNvSpPr/>
          <p:nvPr/>
        </p:nvSpPr>
        <p:spPr>
          <a:xfrm>
            <a:off x="657701" y="981876"/>
            <a:ext cx="4553576" cy="1704452"/>
          </a:xfrm>
          <a:prstGeom prst="rect">
            <a:avLst/>
          </a:prstGeom>
        </p:spPr>
        <p:txBody>
          <a:bodyPr wrap="none" lIns="91324" tIns="45662" rIns="91324" bIns="45662">
            <a:spAutoFit/>
          </a:bodyPr>
          <a:lstStyle/>
          <a:p>
            <a:pPr marL="285344" indent="-285344" defTabSz="913095">
              <a:lnSpc>
                <a:spcPct val="150000"/>
              </a:lnSpc>
              <a:buFont typeface="Wingdings" pitchFamily="2" charset="2"/>
              <a:buChar char="§"/>
            </a:pPr>
            <a:r>
              <a:rPr lang="en-US" dirty="0" err="1">
                <a:solidFill>
                  <a:prstClr val="black"/>
                </a:solidFill>
                <a:latin typeface="Times New Roman"/>
              </a:rPr>
              <a:t>Giọng</a:t>
            </a:r>
            <a:r>
              <a:rPr lang="en-US" dirty="0">
                <a:solidFill>
                  <a:prstClr val="black"/>
                </a:solidFill>
                <a:latin typeface="Times New Roman"/>
              </a:rPr>
              <a:t> </a:t>
            </a:r>
            <a:r>
              <a:rPr lang="en-US" dirty="0" err="1">
                <a:solidFill>
                  <a:prstClr val="black"/>
                </a:solidFill>
                <a:latin typeface="Times New Roman"/>
              </a:rPr>
              <a:t>điệu</a:t>
            </a:r>
            <a:r>
              <a:rPr lang="en-US" dirty="0">
                <a:solidFill>
                  <a:prstClr val="black"/>
                </a:solidFill>
                <a:latin typeface="Times New Roman"/>
              </a:rPr>
              <a:t> </a:t>
            </a:r>
            <a:r>
              <a:rPr lang="en-US" dirty="0" err="1">
                <a:solidFill>
                  <a:prstClr val="black"/>
                </a:solidFill>
                <a:latin typeface="Times New Roman"/>
              </a:rPr>
              <a:t>tha</a:t>
            </a:r>
            <a:r>
              <a:rPr lang="en-US" dirty="0">
                <a:solidFill>
                  <a:prstClr val="black"/>
                </a:solidFill>
                <a:latin typeface="Times New Roman"/>
              </a:rPr>
              <a:t> </a:t>
            </a:r>
            <a:r>
              <a:rPr lang="en-US" dirty="0" err="1">
                <a:solidFill>
                  <a:prstClr val="black"/>
                </a:solidFill>
                <a:latin typeface="Times New Roman"/>
              </a:rPr>
              <a:t>thiết</a:t>
            </a:r>
            <a:r>
              <a:rPr lang="en-US" dirty="0">
                <a:solidFill>
                  <a:prstClr val="black"/>
                </a:solidFill>
                <a:latin typeface="Times New Roman"/>
              </a:rPr>
              <a:t>, </a:t>
            </a:r>
            <a:r>
              <a:rPr lang="en-US" dirty="0" err="1">
                <a:solidFill>
                  <a:prstClr val="black"/>
                </a:solidFill>
                <a:latin typeface="Times New Roman"/>
              </a:rPr>
              <a:t>trìu</a:t>
            </a:r>
            <a:r>
              <a:rPr lang="en-US" dirty="0">
                <a:solidFill>
                  <a:prstClr val="black"/>
                </a:solidFill>
                <a:latin typeface="Times New Roman"/>
              </a:rPr>
              <a:t> </a:t>
            </a:r>
            <a:r>
              <a:rPr lang="en-US" dirty="0" err="1">
                <a:solidFill>
                  <a:prstClr val="black"/>
                </a:solidFill>
                <a:latin typeface="Times New Roman"/>
              </a:rPr>
              <a:t>mến</a:t>
            </a:r>
            <a:endParaRPr lang="vi-VN" dirty="0">
              <a:solidFill>
                <a:prstClr val="black"/>
              </a:solidFill>
              <a:latin typeface="Times New Roman"/>
            </a:endParaRPr>
          </a:p>
          <a:p>
            <a:pPr marL="285344" indent="-285344" defTabSz="913095">
              <a:lnSpc>
                <a:spcPct val="150000"/>
              </a:lnSpc>
              <a:buFont typeface="Wingdings" pitchFamily="2" charset="2"/>
              <a:buChar char="§"/>
            </a:pPr>
            <a:r>
              <a:rPr lang="en-US" dirty="0" err="1">
                <a:solidFill>
                  <a:prstClr val="black"/>
                </a:solidFill>
                <a:latin typeface="Times New Roman"/>
              </a:rPr>
              <a:t>Ngôn</a:t>
            </a:r>
            <a:r>
              <a:rPr lang="en-US" dirty="0">
                <a:solidFill>
                  <a:prstClr val="black"/>
                </a:solidFill>
                <a:latin typeface="Times New Roman"/>
              </a:rPr>
              <a:t> </a:t>
            </a:r>
            <a:r>
              <a:rPr lang="en-US" dirty="0" err="1">
                <a:solidFill>
                  <a:prstClr val="black"/>
                </a:solidFill>
                <a:latin typeface="Times New Roman"/>
              </a:rPr>
              <a:t>ngữ</a:t>
            </a:r>
            <a:r>
              <a:rPr lang="en-US" dirty="0">
                <a:solidFill>
                  <a:prstClr val="black"/>
                </a:solidFill>
                <a:latin typeface="Times New Roman"/>
              </a:rPr>
              <a:t> </a:t>
            </a:r>
            <a:r>
              <a:rPr lang="en-US" dirty="0" err="1">
                <a:solidFill>
                  <a:prstClr val="black"/>
                </a:solidFill>
                <a:latin typeface="Times New Roman"/>
              </a:rPr>
              <a:t>cụ</a:t>
            </a:r>
            <a:r>
              <a:rPr lang="en-US" dirty="0">
                <a:solidFill>
                  <a:prstClr val="black"/>
                </a:solidFill>
                <a:latin typeface="Times New Roman"/>
              </a:rPr>
              <a:t> </a:t>
            </a:r>
            <a:r>
              <a:rPr lang="en-US" dirty="0" err="1">
                <a:solidFill>
                  <a:prstClr val="black"/>
                </a:solidFill>
                <a:latin typeface="Times New Roman"/>
              </a:rPr>
              <a:t>thể</a:t>
            </a:r>
            <a:endParaRPr lang="en-US" dirty="0">
              <a:solidFill>
                <a:prstClr val="black"/>
              </a:solidFill>
              <a:latin typeface="Times New Roman"/>
            </a:endParaRPr>
          </a:p>
          <a:p>
            <a:pPr marL="285344" indent="-285344" defTabSz="913095">
              <a:lnSpc>
                <a:spcPct val="150000"/>
              </a:lnSpc>
              <a:buFont typeface="Wingdings" pitchFamily="2" charset="2"/>
              <a:buChar char="§"/>
            </a:pPr>
            <a:r>
              <a:rPr lang="en-US" dirty="0" err="1">
                <a:solidFill>
                  <a:prstClr val="black"/>
                </a:solidFill>
                <a:latin typeface="Times New Roman"/>
              </a:rPr>
              <a:t>Hình</a:t>
            </a:r>
            <a:r>
              <a:rPr lang="en-US" dirty="0">
                <a:solidFill>
                  <a:prstClr val="black"/>
                </a:solidFill>
                <a:latin typeface="Times New Roman"/>
              </a:rPr>
              <a:t> </a:t>
            </a:r>
            <a:r>
              <a:rPr lang="en-US" dirty="0" err="1">
                <a:solidFill>
                  <a:prstClr val="black"/>
                </a:solidFill>
                <a:latin typeface="Times New Roman"/>
              </a:rPr>
              <a:t>ảnh</a:t>
            </a:r>
            <a:r>
              <a:rPr lang="en-US" dirty="0">
                <a:solidFill>
                  <a:prstClr val="black"/>
                </a:solidFill>
                <a:latin typeface="Times New Roman"/>
              </a:rPr>
              <a:t> </a:t>
            </a:r>
            <a:r>
              <a:rPr lang="en-US" dirty="0" err="1">
                <a:solidFill>
                  <a:prstClr val="black"/>
                </a:solidFill>
                <a:latin typeface="Times New Roman"/>
              </a:rPr>
              <a:t>mới</a:t>
            </a:r>
            <a:r>
              <a:rPr lang="en-US" dirty="0">
                <a:solidFill>
                  <a:prstClr val="black"/>
                </a:solidFill>
                <a:latin typeface="Times New Roman"/>
              </a:rPr>
              <a:t> </a:t>
            </a:r>
            <a:r>
              <a:rPr lang="en-US" dirty="0" err="1">
                <a:solidFill>
                  <a:prstClr val="black"/>
                </a:solidFill>
                <a:latin typeface="Times New Roman"/>
              </a:rPr>
              <a:t>lạ</a:t>
            </a:r>
            <a:r>
              <a:rPr lang="en-US" dirty="0">
                <a:solidFill>
                  <a:prstClr val="black"/>
                </a:solidFill>
                <a:latin typeface="Times New Roman"/>
              </a:rPr>
              <a:t>, </a:t>
            </a:r>
            <a:r>
              <a:rPr lang="en-US" dirty="0" err="1">
                <a:solidFill>
                  <a:prstClr val="black"/>
                </a:solidFill>
                <a:latin typeface="Times New Roman"/>
              </a:rPr>
              <a:t>độc</a:t>
            </a:r>
            <a:r>
              <a:rPr lang="en-US" dirty="0">
                <a:solidFill>
                  <a:prstClr val="black"/>
                </a:solidFill>
                <a:latin typeface="Times New Roman"/>
              </a:rPr>
              <a:t> </a:t>
            </a:r>
            <a:r>
              <a:rPr lang="en-US" dirty="0" err="1">
                <a:solidFill>
                  <a:prstClr val="black"/>
                </a:solidFill>
                <a:latin typeface="Times New Roman"/>
              </a:rPr>
              <a:t>đáo</a:t>
            </a:r>
            <a:endParaRPr lang="en-US" dirty="0">
              <a:solidFill>
                <a:prstClr val="black"/>
              </a:solidFill>
              <a:latin typeface="Times New Roman"/>
            </a:endParaRPr>
          </a:p>
          <a:p>
            <a:pPr marL="285344" indent="-285344" defTabSz="913095">
              <a:lnSpc>
                <a:spcPct val="150000"/>
              </a:lnSpc>
              <a:buFont typeface="Wingdings" pitchFamily="2" charset="2"/>
              <a:buChar char="§"/>
            </a:pPr>
            <a:r>
              <a:rPr lang="en-US" dirty="0" err="1">
                <a:solidFill>
                  <a:prstClr val="black"/>
                </a:solidFill>
                <a:latin typeface="Times New Roman"/>
              </a:rPr>
              <a:t>Sử</a:t>
            </a:r>
            <a:r>
              <a:rPr lang="en-US" dirty="0">
                <a:solidFill>
                  <a:prstClr val="black"/>
                </a:solidFill>
                <a:latin typeface="Times New Roman"/>
              </a:rPr>
              <a:t> </a:t>
            </a:r>
            <a:r>
              <a:rPr lang="en-US" dirty="0" err="1">
                <a:solidFill>
                  <a:prstClr val="black"/>
                </a:solidFill>
                <a:latin typeface="Times New Roman"/>
              </a:rPr>
              <a:t>dụng</a:t>
            </a:r>
            <a:r>
              <a:rPr lang="en-US" dirty="0">
                <a:solidFill>
                  <a:prstClr val="black"/>
                </a:solidFill>
                <a:latin typeface="Times New Roman"/>
              </a:rPr>
              <a:t> </a:t>
            </a:r>
            <a:r>
              <a:rPr lang="en-US" dirty="0" err="1">
                <a:solidFill>
                  <a:prstClr val="black"/>
                </a:solidFill>
                <a:latin typeface="Times New Roman"/>
              </a:rPr>
              <a:t>kết</a:t>
            </a:r>
            <a:r>
              <a:rPr lang="en-US" dirty="0">
                <a:solidFill>
                  <a:prstClr val="black"/>
                </a:solidFill>
                <a:latin typeface="Times New Roman"/>
              </a:rPr>
              <a:t> </a:t>
            </a:r>
            <a:r>
              <a:rPr lang="en-US" dirty="0" err="1">
                <a:solidFill>
                  <a:prstClr val="black"/>
                </a:solidFill>
                <a:latin typeface="Times New Roman"/>
              </a:rPr>
              <a:t>hợp</a:t>
            </a:r>
            <a:r>
              <a:rPr lang="en-US" dirty="0">
                <a:solidFill>
                  <a:prstClr val="black"/>
                </a:solidFill>
                <a:latin typeface="Times New Roman"/>
              </a:rPr>
              <a:t> </a:t>
            </a:r>
            <a:r>
              <a:rPr lang="en-US" dirty="0" err="1">
                <a:solidFill>
                  <a:prstClr val="black"/>
                </a:solidFill>
                <a:latin typeface="Times New Roman"/>
              </a:rPr>
              <a:t>nhiều</a:t>
            </a:r>
            <a:r>
              <a:rPr lang="en-US" dirty="0">
                <a:solidFill>
                  <a:prstClr val="black"/>
                </a:solidFill>
                <a:latin typeface="Times New Roman"/>
              </a:rPr>
              <a:t> </a:t>
            </a:r>
            <a:r>
              <a:rPr lang="en-US" dirty="0" err="1">
                <a:solidFill>
                  <a:prstClr val="black"/>
                </a:solidFill>
                <a:latin typeface="Times New Roman"/>
              </a:rPr>
              <a:t>biện</a:t>
            </a:r>
            <a:r>
              <a:rPr lang="en-US" dirty="0">
                <a:solidFill>
                  <a:prstClr val="black"/>
                </a:solidFill>
                <a:latin typeface="Times New Roman"/>
              </a:rPr>
              <a:t> </a:t>
            </a:r>
            <a:r>
              <a:rPr lang="en-US" dirty="0" err="1">
                <a:solidFill>
                  <a:prstClr val="black"/>
                </a:solidFill>
                <a:latin typeface="Times New Roman"/>
              </a:rPr>
              <a:t>pháp</a:t>
            </a:r>
            <a:r>
              <a:rPr lang="en-US" dirty="0">
                <a:solidFill>
                  <a:prstClr val="black"/>
                </a:solidFill>
                <a:latin typeface="Times New Roman"/>
              </a:rPr>
              <a:t> </a:t>
            </a:r>
            <a:r>
              <a:rPr lang="en-US" dirty="0" err="1">
                <a:solidFill>
                  <a:prstClr val="black"/>
                </a:solidFill>
                <a:latin typeface="Times New Roman"/>
              </a:rPr>
              <a:t>nghệ</a:t>
            </a:r>
            <a:r>
              <a:rPr lang="en-US" dirty="0">
                <a:solidFill>
                  <a:prstClr val="black"/>
                </a:solidFill>
                <a:latin typeface="Times New Roman"/>
              </a:rPr>
              <a:t> </a:t>
            </a:r>
            <a:r>
              <a:rPr lang="en-US" dirty="0" err="1">
                <a:solidFill>
                  <a:prstClr val="black"/>
                </a:solidFill>
                <a:latin typeface="Times New Roman"/>
              </a:rPr>
              <a:t>thuật</a:t>
            </a:r>
            <a:endParaRPr lang="vi-VN" dirty="0">
              <a:solidFill>
                <a:prstClr val="black"/>
              </a:solidFill>
              <a:latin typeface="Times New Roman"/>
            </a:endParaRPr>
          </a:p>
        </p:txBody>
      </p:sp>
      <p:pic>
        <p:nvPicPr>
          <p:cNvPr id="5" name="Picture 4"/>
          <p:cNvPicPr>
            <a:picLocks noChangeAspect="1"/>
          </p:cNvPicPr>
          <p:nvPr/>
        </p:nvPicPr>
        <p:blipFill>
          <a:blip r:embed="rId4"/>
          <a:stretch>
            <a:fillRect/>
          </a:stretch>
        </p:blipFill>
        <p:spPr>
          <a:xfrm>
            <a:off x="91938" y="98392"/>
            <a:ext cx="3481118" cy="1182727"/>
          </a:xfrm>
          <a:prstGeom prst="rect">
            <a:avLst/>
          </a:prstGeom>
        </p:spPr>
      </p:pic>
      <p:pic>
        <p:nvPicPr>
          <p:cNvPr id="7" name="Picture 6"/>
          <p:cNvPicPr>
            <a:picLocks noChangeAspect="1"/>
          </p:cNvPicPr>
          <p:nvPr/>
        </p:nvPicPr>
        <p:blipFill>
          <a:blip r:embed="rId5"/>
          <a:stretch>
            <a:fillRect/>
          </a:stretch>
        </p:blipFill>
        <p:spPr>
          <a:xfrm>
            <a:off x="3131840" y="2571750"/>
            <a:ext cx="3176291" cy="1182727"/>
          </a:xfrm>
          <a:prstGeom prst="rect">
            <a:avLst/>
          </a:prstGeom>
        </p:spPr>
      </p:pic>
      <p:sp>
        <p:nvSpPr>
          <p:cNvPr id="10" name="Rectangle 9"/>
          <p:cNvSpPr/>
          <p:nvPr/>
        </p:nvSpPr>
        <p:spPr>
          <a:xfrm>
            <a:off x="657701" y="3334809"/>
            <a:ext cx="8090763" cy="1704569"/>
          </a:xfrm>
          <a:prstGeom prst="rect">
            <a:avLst/>
          </a:prstGeom>
        </p:spPr>
        <p:txBody>
          <a:bodyPr wrap="square">
            <a:spAutoFit/>
          </a:bodyPr>
          <a:lstStyle/>
          <a:p>
            <a:pPr marL="285729" indent="-285729" algn="just" defTabSz="914333">
              <a:lnSpc>
                <a:spcPct val="150000"/>
              </a:lnSpc>
              <a:buFont typeface="Wingdings" pitchFamily="2" charset="2"/>
              <a:buChar char="§"/>
            </a:pPr>
            <a:r>
              <a:rPr lang="en-US" altLang="en-US" dirty="0" err="1">
                <a:latin typeface="Times New Roman" panose="02020603050405020304" pitchFamily="18" charset="0"/>
                <a:cs typeface="Times New Roman" panose="02020603050405020304" pitchFamily="18" charset="0"/>
              </a:rPr>
              <a:t>Thể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hiện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tình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cảm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đình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ấm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cúng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a:t>
            </a:r>
            <a:r>
              <a:rPr lang="en-SG" altLang="en-US" dirty="0" err="1">
                <a:latin typeface="Times New Roman" panose="02020603050405020304" pitchFamily="18" charset="0"/>
                <a:cs typeface="Times New Roman" panose="02020603050405020304" pitchFamily="18" charset="0"/>
              </a:rPr>
              <a:t>ợi</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truyền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thống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cần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cù</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sức</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sống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mạnh</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mẽ</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của</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quê</a:t>
            </a:r>
            <a:r>
              <a:rPr lang="en-SG" altLang="en-US" dirty="0">
                <a:latin typeface="Times New Roman" panose="02020603050405020304" pitchFamily="18" charset="0"/>
                <a:cs typeface="Times New Roman" panose="02020603050405020304" pitchFamily="18" charset="0"/>
              </a:rPr>
              <a:t> h</a:t>
            </a:r>
            <a:r>
              <a:rPr lang="vi-VN" altLang="en-US" dirty="0">
                <a:latin typeface="Times New Roman" panose="02020603050405020304" pitchFamily="18" charset="0"/>
                <a:cs typeface="Times New Roman" panose="02020603050405020304" pitchFamily="18" charset="0"/>
              </a:rPr>
              <a:t>ư</a:t>
            </a:r>
            <a:r>
              <a:rPr lang="en-SG" altLang="en-US" dirty="0" err="1">
                <a:latin typeface="Times New Roman" panose="02020603050405020304" pitchFamily="18" charset="0"/>
                <a:cs typeface="Times New Roman" panose="02020603050405020304" pitchFamily="18" charset="0"/>
              </a:rPr>
              <a:t>ơng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và</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dân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tộc</a:t>
            </a:r>
            <a:endParaRPr lang="en-SG" altLang="en-US" dirty="0">
              <a:latin typeface="Times New Roman" panose="02020603050405020304" pitchFamily="18" charset="0"/>
              <a:cs typeface="Times New Roman" panose="02020603050405020304" pitchFamily="18" charset="0"/>
            </a:endParaRPr>
          </a:p>
          <a:p>
            <a:pPr marL="285729" indent="-285729" algn="just" defTabSz="914333">
              <a:lnSpc>
                <a:spcPct val="150000"/>
              </a:lnSpc>
              <a:buFont typeface="Wingdings" pitchFamily="2" charset="2"/>
              <a:buChar char="§"/>
            </a:pPr>
            <a:r>
              <a:rPr lang="en-US" altLang="en-US" dirty="0">
                <a:latin typeface="Times New Roman" panose="02020603050405020304" pitchFamily="18" charset="0"/>
                <a:cs typeface="Times New Roman" panose="02020603050405020304" pitchFamily="18" charset="0"/>
              </a:rPr>
              <a:t>G</a:t>
            </a:r>
            <a:r>
              <a:rPr lang="en-SG" altLang="en-US" dirty="0" err="1">
                <a:latin typeface="Times New Roman" panose="02020603050405020304" pitchFamily="18" charset="0"/>
                <a:cs typeface="Times New Roman" panose="02020603050405020304" pitchFamily="18" charset="0"/>
              </a:rPr>
              <a:t>ợi</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nhắc</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tình</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cảm</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gắn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bó</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với</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truyền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thống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quê</a:t>
            </a:r>
            <a:r>
              <a:rPr lang="en-SG" altLang="en-US" dirty="0">
                <a:latin typeface="Times New Roman" panose="02020603050405020304" pitchFamily="18" charset="0"/>
                <a:cs typeface="Times New Roman" panose="02020603050405020304" pitchFamily="18" charset="0"/>
              </a:rPr>
              <a:t> h</a:t>
            </a:r>
            <a:r>
              <a:rPr lang="vi-VN" altLang="en-US" dirty="0">
                <a:latin typeface="Times New Roman" panose="02020603050405020304" pitchFamily="18" charset="0"/>
                <a:cs typeface="Times New Roman" panose="02020603050405020304" pitchFamily="18" charset="0"/>
              </a:rPr>
              <a:t>ư</a:t>
            </a:r>
            <a:r>
              <a:rPr lang="en-SG" altLang="en-US" dirty="0" err="1">
                <a:latin typeface="Times New Roman" panose="02020603050405020304" pitchFamily="18" charset="0"/>
                <a:cs typeface="Times New Roman" panose="02020603050405020304" pitchFamily="18" charset="0"/>
              </a:rPr>
              <a:t>ơng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và</a:t>
            </a:r>
            <a:r>
              <a:rPr lang="en-SG" altLang="en-US" dirty="0">
                <a:latin typeface="Times New Roman" panose="02020603050405020304" pitchFamily="18" charset="0"/>
                <a:cs typeface="Times New Roman" panose="02020603050405020304" pitchFamily="18" charset="0"/>
              </a:rPr>
              <a:t> ý </a:t>
            </a:r>
            <a:r>
              <a:rPr lang="en-SG" altLang="en-US" dirty="0" err="1">
                <a:latin typeface="Times New Roman" panose="02020603050405020304" pitchFamily="18" charset="0"/>
                <a:cs typeface="Times New Roman" panose="02020603050405020304" pitchFamily="18" charset="0"/>
              </a:rPr>
              <a:t>chí</a:t>
            </a:r>
            <a:r>
              <a:rPr lang="en-SG" altLang="en-US" dirty="0">
                <a:latin typeface="Times New Roman" panose="02020603050405020304" pitchFamily="18" charset="0"/>
                <a:cs typeface="Times New Roman" panose="02020603050405020304" pitchFamily="18" charset="0"/>
              </a:rPr>
              <a:t> v</a:t>
            </a:r>
            <a:r>
              <a:rPr lang="vi-VN" altLang="en-US" dirty="0">
                <a:latin typeface="Times New Roman" panose="02020603050405020304" pitchFamily="18" charset="0"/>
                <a:cs typeface="Times New Roman" panose="02020603050405020304" pitchFamily="18" charset="0"/>
              </a:rPr>
              <a:t>ư</a:t>
            </a:r>
            <a:r>
              <a:rPr lang="en-SG" altLang="en-US" dirty="0" err="1">
                <a:latin typeface="Times New Roman" panose="02020603050405020304" pitchFamily="18" charset="0"/>
                <a:cs typeface="Times New Roman" panose="02020603050405020304" pitchFamily="18" charset="0"/>
              </a:rPr>
              <a:t>ơn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lên</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trong</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cuộc</a:t>
            </a:r>
            <a:r>
              <a:rPr lang="en-SG" altLang="en-US" dirty="0">
                <a:latin typeface="Times New Roman" panose="02020603050405020304" pitchFamily="18" charset="0"/>
                <a:cs typeface="Times New Roman" panose="02020603050405020304" pitchFamily="18" charset="0"/>
              </a:rPr>
              <a:t> </a:t>
            </a:r>
            <a:r>
              <a:rPr lang="en-SG" altLang="en-US" dirty="0" err="1">
                <a:latin typeface="Times New Roman" panose="02020603050405020304" pitchFamily="18" charset="0"/>
                <a:cs typeface="Times New Roman" panose="02020603050405020304" pitchFamily="18" charset="0"/>
              </a:rPr>
              <a:t>sống</a:t>
            </a:r>
            <a:endParaRPr lang="en-US" altLang="en-US" dirty="0">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6"/>
          <a:srcRect/>
          <a:stretch>
            <a:fillRect/>
          </a:stretch>
        </p:blipFill>
        <p:spPr>
          <a:xfrm>
            <a:off x="5790442" y="128903"/>
            <a:ext cx="3750110" cy="3049156"/>
          </a:xfrm>
          <a:prstGeom prst="rect">
            <a:avLst/>
          </a:prstGeom>
        </p:spPr>
      </p:pic>
    </p:spTree>
    <p:extLst>
      <p:ext uri="{BB962C8B-B14F-4D97-AF65-F5344CB8AC3E}">
        <p14:creationId xmlns:p14="http://schemas.microsoft.com/office/powerpoint/2010/main" val="425778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36753" y="-156769"/>
            <a:ext cx="4004101" cy="5457037"/>
          </a:xfrm>
          <a:prstGeom prst="rect">
            <a:avLst/>
          </a:prstGeom>
        </p:spPr>
      </p:pic>
      <p:pic>
        <p:nvPicPr>
          <p:cNvPr id="7" name="Picture 3"/>
          <p:cNvPicPr>
            <a:picLocks noChangeAspect="1"/>
          </p:cNvPicPr>
          <p:nvPr/>
        </p:nvPicPr>
        <p:blipFill>
          <a:blip r:embed="rId3"/>
          <a:srcRect/>
          <a:stretch>
            <a:fillRect/>
          </a:stretch>
        </p:blipFill>
        <p:spPr>
          <a:xfrm>
            <a:off x="6732240" y="376576"/>
            <a:ext cx="2514553" cy="4766924"/>
          </a:xfrm>
          <a:prstGeom prst="rect">
            <a:avLst/>
          </a:prstGeom>
        </p:spPr>
      </p:pic>
      <p:sp>
        <p:nvSpPr>
          <p:cNvPr id="9" name="TextBox 8"/>
          <p:cNvSpPr txBox="1"/>
          <p:nvPr/>
        </p:nvSpPr>
        <p:spPr>
          <a:xfrm>
            <a:off x="2555777" y="2514258"/>
            <a:ext cx="4176464" cy="1569660"/>
          </a:xfrm>
          <a:prstGeom prst="rect">
            <a:avLst/>
          </a:prstGeom>
          <a:noFill/>
        </p:spPr>
        <p:txBody>
          <a:bodyPr wrap="square" lIns="91434" tIns="45717" rIns="91434" bIns="45717" rtlCol="0">
            <a:spAutoFit/>
          </a:bodyPr>
          <a:lstStyle/>
          <a:p>
            <a:pPr algn="just"/>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cha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a:stretch>
            <a:fillRect/>
          </a:stretch>
        </p:blipFill>
        <p:spPr>
          <a:xfrm>
            <a:off x="2483768" y="805821"/>
            <a:ext cx="6957034" cy="1708437"/>
          </a:xfrm>
          <a:prstGeom prst="rect">
            <a:avLst/>
          </a:prstGeom>
        </p:spPr>
      </p:pic>
    </p:spTree>
    <p:extLst>
      <p:ext uri="{BB962C8B-B14F-4D97-AF65-F5344CB8AC3E}">
        <p14:creationId xmlns:p14="http://schemas.microsoft.com/office/powerpoint/2010/main" val="9356661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9" name="TextBox 3"/>
          <p:cNvSpPr txBox="1"/>
          <p:nvPr/>
        </p:nvSpPr>
        <p:spPr>
          <a:xfrm>
            <a:off x="2385450" y="-349939"/>
            <a:ext cx="5868970" cy="538609"/>
          </a:xfrm>
          <a:prstGeom prst="rect">
            <a:avLst/>
          </a:prstGeom>
        </p:spPr>
        <p:txBody>
          <a:bodyPr lIns="0" tIns="0" rIns="0" bIns="0" rtlCol="0" anchor="t">
            <a:spAutoFit/>
          </a:bodyPr>
          <a:lstStyle/>
          <a:p>
            <a:pPr defTabSz="457200">
              <a:lnSpc>
                <a:spcPts val="4200"/>
              </a:lnSpc>
            </a:pPr>
            <a:endParaRPr sz="900">
              <a:solidFill>
                <a:prstClr val="black"/>
              </a:solidFill>
              <a:latin typeface="Times New Roman" panose="02020603050405020304" pitchFamily="18" charset="0"/>
              <a:cs typeface="Times New Roman" panose="02020603050405020304" pitchFamily="18" charset="0"/>
            </a:endParaRPr>
          </a:p>
        </p:txBody>
      </p:sp>
      <p:graphicFrame>
        <p:nvGraphicFramePr>
          <p:cNvPr id="11" name="Google Shape;358;p19">
            <a:extLst>
              <a:ext uri="{FF2B5EF4-FFF2-40B4-BE49-F238E27FC236}">
                <a16:creationId xmlns:a16="http://schemas.microsoft.com/office/drawing/2014/main" id="{B8A4A4D9-2C8D-4631-AA88-C26BA74CBC68}"/>
              </a:ext>
            </a:extLst>
          </p:cNvPr>
          <p:cNvGraphicFramePr/>
          <p:nvPr>
            <p:extLst>
              <p:ext uri="{D42A27DB-BD31-4B8C-83A1-F6EECF244321}">
                <p14:modId xmlns:p14="http://schemas.microsoft.com/office/powerpoint/2010/main" val="3262688927"/>
              </p:ext>
            </p:extLst>
          </p:nvPr>
        </p:nvGraphicFramePr>
        <p:xfrm>
          <a:off x="323528" y="2126059"/>
          <a:ext cx="8350583" cy="2707863"/>
        </p:xfrm>
        <a:graphic>
          <a:graphicData uri="http://schemas.openxmlformats.org/drawingml/2006/table">
            <a:tbl>
              <a:tblPr>
                <a:tableStyleId>{5940675A-B579-460E-94D1-54222C63F5DA}</a:tableStyleId>
              </a:tblPr>
              <a:tblGrid>
                <a:gridCol w="62646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1365807">
                  <a:extLst>
                    <a:ext uri="{9D8B030D-6E8A-4147-A177-3AD203B41FA5}">
                      <a16:colId xmlns:a16="http://schemas.microsoft.com/office/drawing/2014/main" val="20002"/>
                    </a:ext>
                  </a:extLst>
                </a:gridCol>
              </a:tblGrid>
              <a:tr h="484800">
                <a:tc>
                  <a:txBody>
                    <a:bodyPr/>
                    <a:lstStyle/>
                    <a:p>
                      <a:pPr marL="0" marR="0" lvl="0" indent="0" algn="ctr" rtl="0">
                        <a:spcBef>
                          <a:spcPts val="0"/>
                        </a:spcBef>
                        <a:spcAft>
                          <a:spcPts val="0"/>
                        </a:spcAft>
                        <a:buNone/>
                      </a:pPr>
                      <a:r>
                        <a:rPr lang="en-US" sz="2400" u="none" strike="noStrike" cap="none" dirty="0" err="1">
                          <a:solidFill>
                            <a:schemeClr val="bg1"/>
                          </a:solidFill>
                          <a:latin typeface="Times New Roman" panose="02020603050405020304" pitchFamily="18" charset="0"/>
                          <a:cs typeface="Times New Roman" panose="02020603050405020304" pitchFamily="18" charset="0"/>
                          <a:sym typeface="Roboto Condensed"/>
                        </a:rPr>
                        <a:t>Tiêu</a:t>
                      </a:r>
                      <a:r>
                        <a:rPr lang="en-US" sz="2400" u="none" strike="noStrike" cap="none" dirty="0">
                          <a:solidFill>
                            <a:schemeClr val="bg1"/>
                          </a:solidFill>
                          <a:latin typeface="Times New Roman" panose="02020603050405020304" pitchFamily="18" charset="0"/>
                          <a:cs typeface="Times New Roman" panose="02020603050405020304" pitchFamily="18" charset="0"/>
                          <a:sym typeface="Roboto Condensed"/>
                        </a:rPr>
                        <a:t> </a:t>
                      </a:r>
                      <a:r>
                        <a:rPr lang="en-US" sz="2400" u="none" strike="noStrike" cap="none" dirty="0" err="1">
                          <a:solidFill>
                            <a:schemeClr val="bg1"/>
                          </a:solidFill>
                          <a:latin typeface="Times New Roman" panose="02020603050405020304" pitchFamily="18" charset="0"/>
                          <a:cs typeface="Times New Roman" panose="02020603050405020304" pitchFamily="18" charset="0"/>
                          <a:sym typeface="Roboto Condensed"/>
                        </a:rPr>
                        <a:t>chí</a:t>
                      </a:r>
                      <a:endParaRPr sz="800" u="none" strike="noStrike" cap="none" dirty="0">
                        <a:solidFill>
                          <a:schemeClr val="bg1"/>
                        </a:solidFill>
                        <a:latin typeface="Times New Roman" panose="02020603050405020304" pitchFamily="18" charset="0"/>
                        <a:cs typeface="Times New Roman" panose="02020603050405020304" pitchFamily="18" charset="0"/>
                      </a:endParaRPr>
                    </a:p>
                  </a:txBody>
                  <a:tcPr marL="45725" marR="45725" marT="22863" marB="22863" anchor="ctr">
                    <a:solidFill>
                      <a:srgbClr val="006666"/>
                    </a:solidFill>
                  </a:tcPr>
                </a:tc>
                <a:tc>
                  <a:txBody>
                    <a:bodyPr/>
                    <a:lstStyle/>
                    <a:p>
                      <a:pPr marL="0" marR="0" lvl="0" indent="0" algn="ctr" rtl="0">
                        <a:spcBef>
                          <a:spcPts val="0"/>
                        </a:spcBef>
                        <a:spcAft>
                          <a:spcPts val="0"/>
                        </a:spcAft>
                        <a:buNone/>
                      </a:pPr>
                      <a:r>
                        <a:rPr lang="en-US" sz="2400" u="none" strike="noStrike" cap="none">
                          <a:solidFill>
                            <a:schemeClr val="bg1"/>
                          </a:solidFill>
                          <a:latin typeface="Times New Roman" panose="02020603050405020304" pitchFamily="18" charset="0"/>
                          <a:cs typeface="Times New Roman" panose="02020603050405020304" pitchFamily="18" charset="0"/>
                          <a:sym typeface="Roboto Condensed"/>
                        </a:rPr>
                        <a:t>Có</a:t>
                      </a:r>
                      <a:endParaRPr sz="800" u="none" strike="noStrike" cap="none">
                        <a:solidFill>
                          <a:schemeClr val="bg1"/>
                        </a:solidFill>
                        <a:latin typeface="Times New Roman" panose="02020603050405020304" pitchFamily="18" charset="0"/>
                        <a:cs typeface="Times New Roman" panose="02020603050405020304" pitchFamily="18" charset="0"/>
                      </a:endParaRPr>
                    </a:p>
                  </a:txBody>
                  <a:tcPr marL="45725" marR="45725" marT="22863" marB="22863" anchor="ctr">
                    <a:solidFill>
                      <a:srgbClr val="006666"/>
                    </a:solidFill>
                  </a:tcPr>
                </a:tc>
                <a:tc>
                  <a:txBody>
                    <a:bodyPr/>
                    <a:lstStyle/>
                    <a:p>
                      <a:pPr marL="0" marR="0" lvl="0" indent="0" algn="ctr" rtl="0">
                        <a:spcBef>
                          <a:spcPts val="0"/>
                        </a:spcBef>
                        <a:spcAft>
                          <a:spcPts val="0"/>
                        </a:spcAft>
                        <a:buNone/>
                      </a:pPr>
                      <a:r>
                        <a:rPr lang="en-US" sz="2400" u="none" strike="noStrike" cap="none" dirty="0" err="1">
                          <a:solidFill>
                            <a:schemeClr val="bg1"/>
                          </a:solidFill>
                          <a:latin typeface="Times New Roman" panose="02020603050405020304" pitchFamily="18" charset="0"/>
                          <a:cs typeface="Times New Roman" panose="02020603050405020304" pitchFamily="18" charset="0"/>
                          <a:sym typeface="Roboto Condensed"/>
                        </a:rPr>
                        <a:t>Không</a:t>
                      </a:r>
                      <a:endParaRPr sz="800" u="none" strike="noStrike" cap="none" dirty="0">
                        <a:solidFill>
                          <a:schemeClr val="bg1"/>
                        </a:solidFill>
                        <a:latin typeface="Times New Roman" panose="02020603050405020304" pitchFamily="18" charset="0"/>
                        <a:cs typeface="Times New Roman" panose="02020603050405020304" pitchFamily="18" charset="0"/>
                      </a:endParaRPr>
                    </a:p>
                  </a:txBody>
                  <a:tcPr marL="45725" marR="45725" marT="22863" marB="22863" anchor="ctr">
                    <a:solidFill>
                      <a:srgbClr val="006666"/>
                    </a:solidFill>
                  </a:tcPr>
                </a:tc>
                <a:extLst>
                  <a:ext uri="{0D108BD9-81ED-4DB2-BD59-A6C34878D82A}">
                    <a16:rowId xmlns:a16="http://schemas.microsoft.com/office/drawing/2014/main" val="10000"/>
                  </a:ext>
                </a:extLst>
              </a:tr>
              <a:tr h="484800">
                <a:tc>
                  <a:txBody>
                    <a:bodyPr/>
                    <a:lstStyle/>
                    <a:p>
                      <a:pPr marL="0" marR="0" lvl="0" indent="0" algn="l" rtl="0">
                        <a:spcBef>
                          <a:spcPts val="0"/>
                        </a:spcBef>
                        <a:spcAft>
                          <a:spcPts val="0"/>
                        </a:spcAft>
                        <a:buNone/>
                      </a:pPr>
                      <a:r>
                        <a:rPr lang="en-US" sz="1800" u="none" strike="noStrike" cap="none" dirty="0" err="1">
                          <a:latin typeface="Times New Roman" panose="02020603050405020304" pitchFamily="18" charset="0"/>
                          <a:cs typeface="Times New Roman" panose="02020603050405020304" pitchFamily="18" charset="0"/>
                          <a:sym typeface="Roboto Condensed"/>
                        </a:rPr>
                        <a:t>Đọc</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trôi</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chảy</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không</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bỏ</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từ</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thêm</a:t>
                      </a:r>
                      <a:r>
                        <a:rPr lang="en-US" sz="1800" u="none" strike="noStrike" cap="none" dirty="0">
                          <a:latin typeface="Times New Roman" panose="02020603050405020304" pitchFamily="18" charset="0"/>
                          <a:cs typeface="Times New Roman" panose="02020603050405020304" pitchFamily="18" charset="0"/>
                          <a:sym typeface="Roboto Condensed"/>
                        </a:rPr>
                        <a:t> </a:t>
                      </a:r>
                      <a:r>
                        <a:rPr lang="en-US" sz="1800" u="none" strike="noStrike" cap="none" dirty="0" err="1">
                          <a:latin typeface="Times New Roman" panose="02020603050405020304" pitchFamily="18" charset="0"/>
                          <a:cs typeface="Times New Roman" panose="02020603050405020304" pitchFamily="18" charset="0"/>
                          <a:sym typeface="Roboto Condensed"/>
                        </a:rPr>
                        <a:t>từ</a:t>
                      </a:r>
                      <a:r>
                        <a:rPr lang="en-US" sz="1800" u="none" strike="noStrike" cap="none" dirty="0">
                          <a:latin typeface="Times New Roman" panose="02020603050405020304" pitchFamily="18" charset="0"/>
                          <a:cs typeface="Times New Roman" panose="02020603050405020304" pitchFamily="18" charset="0"/>
                          <a:sym typeface="Roboto Condensed"/>
                        </a:rPr>
                        <a:t>.</a:t>
                      </a:r>
                      <a:endParaRPr sz="600" u="none" strike="noStrike" cap="none" dirty="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extLst>
                  <a:ext uri="{0D108BD9-81ED-4DB2-BD59-A6C34878D82A}">
                    <a16:rowId xmlns:a16="http://schemas.microsoft.com/office/drawing/2014/main" val="10001"/>
                  </a:ext>
                </a:extLst>
              </a:tr>
              <a:tr h="484800">
                <a:tc>
                  <a:txBody>
                    <a:bodyPr/>
                    <a:lstStyle/>
                    <a:p>
                      <a:pPr marL="0" marR="0" lvl="0" indent="0" algn="l" rtl="0">
                        <a:spcBef>
                          <a:spcPts val="0"/>
                        </a:spcBef>
                        <a:spcAft>
                          <a:spcPts val="0"/>
                        </a:spcAft>
                        <a:buNone/>
                      </a:pPr>
                      <a:r>
                        <a:rPr lang="en-US" sz="1800" dirty="0" err="1">
                          <a:latin typeface="Times New Roman" panose="02020603050405020304" pitchFamily="18" charset="0"/>
                          <a:cs typeface="Times New Roman" panose="02020603050405020304" pitchFamily="18" charset="0"/>
                          <a:sym typeface="Roboto Condensed"/>
                        </a:rPr>
                        <a:t>Đọc</a:t>
                      </a:r>
                      <a:r>
                        <a:rPr lang="en-US" sz="1800" dirty="0">
                          <a:latin typeface="Times New Roman" panose="02020603050405020304" pitchFamily="18" charset="0"/>
                          <a:cs typeface="Times New Roman" panose="02020603050405020304" pitchFamily="18" charset="0"/>
                          <a:sym typeface="Roboto Condensed"/>
                        </a:rPr>
                        <a:t> to, </a:t>
                      </a:r>
                      <a:r>
                        <a:rPr lang="en-US" sz="1800" dirty="0" err="1">
                          <a:latin typeface="Times New Roman" panose="02020603050405020304" pitchFamily="18" charset="0"/>
                          <a:cs typeface="Times New Roman" panose="02020603050405020304" pitchFamily="18" charset="0"/>
                          <a:sym typeface="Roboto Condensed"/>
                        </a:rPr>
                        <a:t>rõ</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bảo</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đảm</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trong</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không</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gian</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lớp</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học</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cả</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lớp</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nghe</a:t>
                      </a:r>
                      <a:r>
                        <a:rPr lang="en-US" sz="1800" dirty="0">
                          <a:latin typeface="Times New Roman" panose="02020603050405020304" pitchFamily="18" charset="0"/>
                          <a:cs typeface="Times New Roman" panose="02020603050405020304" pitchFamily="18" charset="0"/>
                          <a:sym typeface="Roboto Condensed"/>
                        </a:rPr>
                        <a:t> </a:t>
                      </a:r>
                      <a:r>
                        <a:rPr lang="en-US" sz="1800" dirty="0" err="1">
                          <a:latin typeface="Times New Roman" panose="02020603050405020304" pitchFamily="18" charset="0"/>
                          <a:cs typeface="Times New Roman" panose="02020603050405020304" pitchFamily="18" charset="0"/>
                          <a:sym typeface="Roboto Condensed"/>
                        </a:rPr>
                        <a:t>được</a:t>
                      </a:r>
                      <a:r>
                        <a:rPr lang="en-US" sz="1800" dirty="0">
                          <a:latin typeface="Times New Roman" panose="02020603050405020304" pitchFamily="18" charset="0"/>
                          <a:cs typeface="Times New Roman" panose="02020603050405020304" pitchFamily="18" charset="0"/>
                          <a:sym typeface="Roboto Condensed"/>
                        </a:rPr>
                        <a:t>.</a:t>
                      </a:r>
                      <a:endParaRPr sz="600" dirty="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extLst>
                  <a:ext uri="{0D108BD9-81ED-4DB2-BD59-A6C34878D82A}">
                    <a16:rowId xmlns:a16="http://schemas.microsoft.com/office/drawing/2014/main" val="10002"/>
                  </a:ext>
                </a:extLst>
              </a:tr>
              <a:tr h="484800">
                <a:tc>
                  <a:txBody>
                    <a:bodyPr/>
                    <a:lstStyle/>
                    <a:p>
                      <a:pPr marL="0" marR="0" lvl="0" indent="0" algn="l" rtl="0">
                        <a:spcBef>
                          <a:spcPts val="0"/>
                        </a:spcBef>
                        <a:spcAft>
                          <a:spcPts val="0"/>
                        </a:spcAft>
                        <a:buNone/>
                      </a:pPr>
                      <a:r>
                        <a:rPr lang="en-US" sz="1800">
                          <a:latin typeface="Times New Roman" panose="02020603050405020304" pitchFamily="18" charset="0"/>
                          <a:cs typeface="Times New Roman" panose="02020603050405020304" pitchFamily="18" charset="0"/>
                          <a:sym typeface="Roboto Condensed"/>
                        </a:rPr>
                        <a:t>Tốc độ đọc phù hợp.</a:t>
                      </a:r>
                      <a:endParaRPr sz="6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extLst>
                  <a:ext uri="{0D108BD9-81ED-4DB2-BD59-A6C34878D82A}">
                    <a16:rowId xmlns:a16="http://schemas.microsoft.com/office/drawing/2014/main" val="10003"/>
                  </a:ext>
                </a:extLst>
              </a:tr>
              <a:tr h="768663">
                <a:tc>
                  <a:txBody>
                    <a:bodyPr/>
                    <a:lstStyle/>
                    <a:p>
                      <a:pPr marL="0" marR="0" lvl="0" indent="0" algn="l" rtl="0">
                        <a:spcBef>
                          <a:spcPts val="0"/>
                        </a:spcBef>
                        <a:spcAft>
                          <a:spcPts val="0"/>
                        </a:spcAft>
                        <a:buNone/>
                      </a:pPr>
                      <a:r>
                        <a:rPr lang="en-US" sz="1800">
                          <a:latin typeface="Times New Roman" panose="02020603050405020304" pitchFamily="18" charset="0"/>
                          <a:cs typeface="Times New Roman" panose="02020603050405020304" pitchFamily="18" charset="0"/>
                          <a:sym typeface="Roboto Condensed"/>
                        </a:rPr>
                        <a:t>Sử dụng giọng điệu khác nhau để thể hiện được cảm xúc của nhân vật trữ tình.</a:t>
                      </a:r>
                      <a:endParaRPr sz="6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a:latin typeface="Times New Roman" panose="02020603050405020304" pitchFamily="18" charset="0"/>
                        <a:cs typeface="Times New Roman" panose="02020603050405020304" pitchFamily="18" charset="0"/>
                      </a:endParaRPr>
                    </a:p>
                  </a:txBody>
                  <a:tcPr marL="45725" marR="45725" marT="22863" marB="22863" anchor="ctr"/>
                </a:tc>
                <a:tc>
                  <a:txBody>
                    <a:bodyPr/>
                    <a:lstStyle/>
                    <a:p>
                      <a:pPr marL="0" marR="0" lvl="0" indent="0" algn="l" rtl="0">
                        <a:spcBef>
                          <a:spcPts val="0"/>
                        </a:spcBef>
                        <a:spcAft>
                          <a:spcPts val="0"/>
                        </a:spcAft>
                        <a:buNone/>
                      </a:pPr>
                      <a:endParaRPr sz="900" dirty="0">
                        <a:latin typeface="Times New Roman" panose="02020603050405020304" pitchFamily="18" charset="0"/>
                        <a:cs typeface="Times New Roman" panose="02020603050405020304" pitchFamily="18" charset="0"/>
                      </a:endParaRPr>
                    </a:p>
                  </a:txBody>
                  <a:tcPr marL="45725" marR="45725" marT="22863" marB="22863" anchor="ctr"/>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2"/>
          <a:stretch>
            <a:fillRect/>
          </a:stretch>
        </p:blipFill>
        <p:spPr>
          <a:xfrm>
            <a:off x="1612656" y="1102473"/>
            <a:ext cx="7414557" cy="1169558"/>
          </a:xfrm>
          <a:prstGeom prst="rect">
            <a:avLst/>
          </a:prstGeom>
        </p:spPr>
      </p:pic>
      <p:pic>
        <p:nvPicPr>
          <p:cNvPr id="2" name="Picture 1">
            <a:extLst>
              <a:ext uri="{FF2B5EF4-FFF2-40B4-BE49-F238E27FC236}">
                <a16:creationId xmlns:a16="http://schemas.microsoft.com/office/drawing/2014/main" id="{ED4AF7F0-020D-2FDA-E075-56B3F7C80459}"/>
              </a:ext>
            </a:extLst>
          </p:cNvPr>
          <p:cNvPicPr>
            <a:picLocks noChangeAspect="1"/>
          </p:cNvPicPr>
          <p:nvPr/>
        </p:nvPicPr>
        <p:blipFill>
          <a:blip r:embed="rId3"/>
          <a:stretch>
            <a:fillRect/>
          </a:stretch>
        </p:blipFill>
        <p:spPr>
          <a:xfrm>
            <a:off x="-108520" y="309578"/>
            <a:ext cx="4096867" cy="1176630"/>
          </a:xfrm>
          <a:prstGeom prst="rect">
            <a:avLst/>
          </a:prstGeom>
        </p:spPr>
      </p:pic>
    </p:spTree>
    <p:extLst>
      <p:ext uri="{BB962C8B-B14F-4D97-AF65-F5344CB8AC3E}">
        <p14:creationId xmlns:p14="http://schemas.microsoft.com/office/powerpoint/2010/main" val="35797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653128" y="-559540"/>
            <a:ext cx="3017425" cy="3131290"/>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36842">
            <a:off x="528687" y="1192108"/>
            <a:ext cx="1170209" cy="1196310"/>
          </a:xfrm>
          <a:prstGeom prst="rect">
            <a:avLst/>
          </a:prstGeom>
        </p:spPr>
      </p:pic>
      <p:pic>
        <p:nvPicPr>
          <p:cNvPr id="7" name="Picture 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415" y="3712429"/>
            <a:ext cx="1714561" cy="1920587"/>
          </a:xfrm>
          <a:prstGeom prst="rect">
            <a:avLst/>
          </a:prstGeom>
        </p:spPr>
      </p:pic>
      <p:pic>
        <p:nvPicPr>
          <p:cNvPr id="10" name="Picture 9"/>
          <p:cNvPicPr>
            <a:picLocks noChangeAspect="1"/>
          </p:cNvPicPr>
          <p:nvPr/>
        </p:nvPicPr>
        <p:blipFill>
          <a:blip r:embed="rId5"/>
          <a:stretch>
            <a:fillRect/>
          </a:stretch>
        </p:blipFill>
        <p:spPr>
          <a:xfrm>
            <a:off x="1364297" y="123478"/>
            <a:ext cx="4096867" cy="1176630"/>
          </a:xfrm>
          <a:prstGeom prst="rect">
            <a:avLst/>
          </a:prstGeom>
        </p:spPr>
      </p:pic>
      <p:sp>
        <p:nvSpPr>
          <p:cNvPr id="11" name="TextBox 10"/>
          <p:cNvSpPr txBox="1">
            <a:spLocks noChangeArrowheads="1"/>
          </p:cNvSpPr>
          <p:nvPr/>
        </p:nvSpPr>
        <p:spPr bwMode="auto">
          <a:xfrm>
            <a:off x="1891319" y="987523"/>
            <a:ext cx="169599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dirty="0">
                <a:solidFill>
                  <a:srgbClr val="FF0000"/>
                </a:solidFill>
                <a:latin typeface="Times New Roman" panose="02020603050405020304" pitchFamily="18" charset="0"/>
                <a:cs typeface="Times New Roman" panose="02020603050405020304" pitchFamily="18" charset="0"/>
              </a:rPr>
              <a:t>b. </a:t>
            </a:r>
            <a:r>
              <a:rPr lang="en-US" altLang="en-US" sz="2400" dirty="0" err="1">
                <a:solidFill>
                  <a:srgbClr val="FF0000"/>
                </a:solidFill>
                <a:latin typeface="Times New Roman" panose="02020603050405020304" pitchFamily="18" charset="0"/>
                <a:cs typeface="Times New Roman" panose="02020603050405020304" pitchFamily="18" charset="0"/>
              </a:rPr>
              <a:t>Chú</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thích</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878124" y="1479573"/>
            <a:ext cx="6707752" cy="282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just" fontAlgn="base">
              <a:lnSpc>
                <a:spcPct val="150000"/>
              </a:lnSpc>
              <a:spcBef>
                <a:spcPct val="0"/>
              </a:spcBef>
              <a:spcAft>
                <a:spcPct val="0"/>
              </a:spcAft>
            </a:pPr>
            <a:r>
              <a:rPr lang="en-US" altLang="en-US" sz="2000"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Người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đồng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mình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người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vùng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mình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người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quê</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mình</a:t>
            </a:r>
            <a:endParaRPr lang="en-US" altLang="en-US" sz="2000" dirty="0">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pPr>
            <a:r>
              <a:rPr lang="en-US" altLang="en-US" sz="2000"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Lờ</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một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loại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dụng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cụ</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được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đan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bằng</a:t>
            </a:r>
            <a:r>
              <a:rPr lang="en-US" altLang="en-US" sz="2000" dirty="0">
                <a:latin typeface="Times New Roman" panose="02020603050405020304" pitchFamily="18" charset="0"/>
                <a:cs typeface="Times New Roman" panose="02020603050405020304" pitchFamily="18" charset="0"/>
              </a:rPr>
              <a:t> nan </a:t>
            </a:r>
            <a:r>
              <a:rPr lang="en-US" altLang="en-US" sz="2000" dirty="0" err="1">
                <a:latin typeface="Times New Roman" panose="02020603050405020304" pitchFamily="18" charset="0"/>
                <a:cs typeface="Times New Roman" panose="02020603050405020304" pitchFamily="18" charset="0"/>
              </a:rPr>
              <a:t>tre</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vót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tròn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dùng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để</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bắt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cá</a:t>
            </a:r>
            <a:endParaRPr lang="en-US" altLang="en-US" sz="2000" dirty="0">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pPr>
            <a:r>
              <a:rPr lang="en-US" altLang="en-US" sz="2000"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rPr>
              <a:t>Ken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làm</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kín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hết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còn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chỗ</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hở</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chỗ</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trống</a:t>
            </a:r>
            <a:r>
              <a:rPr lang="en-US" altLang="en-US" sz="2000" dirty="0">
                <a:latin typeface="Times New Roman" panose="02020603050405020304" pitchFamily="18" charset="0"/>
                <a:cs typeface="Times New Roman" panose="02020603050405020304" pitchFamily="18" charset="0"/>
              </a:rPr>
              <a:t>.</a:t>
            </a:r>
          </a:p>
          <a:p>
            <a:pPr algn="just" fontAlgn="base">
              <a:lnSpc>
                <a:spcPct val="150000"/>
              </a:lnSpc>
              <a:spcBef>
                <a:spcPct val="0"/>
              </a:spcBef>
              <a:spcAft>
                <a:spcPct val="0"/>
              </a:spcAft>
            </a:pPr>
            <a:r>
              <a:rPr lang="en-US" altLang="en-US" sz="2000"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Thung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thung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lũng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dải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đất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trũng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kéo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dài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nằm</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giữa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hai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sườn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đồi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núi</a:t>
            </a:r>
            <a:r>
              <a:rPr lang="en-US" altLang="en-US" sz="2000" dirty="0">
                <a:latin typeface="Times New Roman" panose="02020603050405020304" pitchFamily="18" charset="0"/>
                <a:cs typeface="Times New Roman" panose="02020603050405020304" pitchFamily="18" charset="0"/>
              </a:rPr>
              <a:t>.</a:t>
            </a:r>
          </a:p>
        </p:txBody>
      </p:sp>
      <p:pic>
        <p:nvPicPr>
          <p:cNvPr id="14" name="Picture 12" descr="1251769468-thung-lung-tuyet-dep9">
            <a:extLst>
              <a:ext uri="{FF2B5EF4-FFF2-40B4-BE49-F238E27FC236}">
                <a16:creationId xmlns:a16="http://schemas.microsoft.com/office/drawing/2014/main" id="{9FD33009-33D0-4746-ABE1-0D4C3CB776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41246" y="0"/>
            <a:ext cx="1728192" cy="114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08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down)">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08262">
            <a:off x="6501856" y="-2397909"/>
            <a:ext cx="3198316" cy="3319007"/>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3604" y="0"/>
            <a:ext cx="834820" cy="786248"/>
          </a:xfrm>
          <a:prstGeom prst="rect">
            <a:avLst/>
          </a:prstGeom>
        </p:spPr>
      </p:pic>
      <p:pic>
        <p:nvPicPr>
          <p:cNvPr id="9" name="Picture 7"/>
          <p:cNvPicPr>
            <a:picLocks noChangeAspect="1"/>
          </p:cNvPicPr>
          <p:nvPr/>
        </p:nvPicPr>
        <p:blipFill>
          <a:blip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6552" y="-452586"/>
            <a:ext cx="1503448" cy="1366771"/>
          </a:xfrm>
          <a:prstGeom prst="rect">
            <a:avLst/>
          </a:prstGeom>
        </p:spPr>
      </p:pic>
      <p:pic>
        <p:nvPicPr>
          <p:cNvPr id="5" name="Picture 4"/>
          <p:cNvPicPr>
            <a:picLocks noChangeAspect="1"/>
          </p:cNvPicPr>
          <p:nvPr/>
        </p:nvPicPr>
        <p:blipFill>
          <a:blip r:embed="rId5"/>
          <a:stretch>
            <a:fillRect/>
          </a:stretch>
        </p:blipFill>
        <p:spPr>
          <a:xfrm>
            <a:off x="1460316" y="230799"/>
            <a:ext cx="4310246" cy="1176630"/>
          </a:xfrm>
          <a:prstGeom prst="rect">
            <a:avLst/>
          </a:prstGeom>
        </p:spPr>
      </p:pic>
      <p:sp>
        <p:nvSpPr>
          <p:cNvPr id="13" name="TextBox 12"/>
          <p:cNvSpPr txBox="1">
            <a:spLocks noChangeArrowheads="1"/>
          </p:cNvSpPr>
          <p:nvPr/>
        </p:nvSpPr>
        <p:spPr bwMode="auto">
          <a:xfrm>
            <a:off x="422666" y="1193910"/>
            <a:ext cx="169599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dirty="0">
                <a:solidFill>
                  <a:srgbClr val="FF0000"/>
                </a:solidFill>
                <a:latin typeface="Times New Roman" panose="02020603050405020304" pitchFamily="18" charset="0"/>
                <a:cs typeface="Times New Roman" panose="02020603050405020304" pitchFamily="18" charset="0"/>
              </a:rPr>
              <a:t>a. </a:t>
            </a:r>
            <a:r>
              <a:rPr lang="en-US" altLang="en-US" sz="2400" dirty="0" err="1">
                <a:solidFill>
                  <a:srgbClr val="FF0000"/>
                </a:solidFill>
                <a:latin typeface="Times New Roman" panose="02020603050405020304" pitchFamily="18" charset="0"/>
                <a:cs typeface="Times New Roman" panose="02020603050405020304" pitchFamily="18" charset="0"/>
              </a:rPr>
              <a:t>Tác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giả</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pic>
        <p:nvPicPr>
          <p:cNvPr id="14" name="Picture 2" descr="Káº¿t quáº£ hÃ¬nh áº£nh cho tÃ¡c giáº£ y phÆ°Æ¡ng">
            <a:extLst>
              <a:ext uri="{FF2B5EF4-FFF2-40B4-BE49-F238E27FC236}">
                <a16:creationId xmlns:a16="http://schemas.microsoft.com/office/drawing/2014/main" id="{187CC1F2-04EC-4A7E-88B6-BB3AFEE05B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718" y="1877296"/>
            <a:ext cx="1971195" cy="27650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 Box 13">
            <a:extLst>
              <a:ext uri="{FF2B5EF4-FFF2-40B4-BE49-F238E27FC236}">
                <a16:creationId xmlns:a16="http://schemas.microsoft.com/office/drawing/2014/main" id="{E178DC7F-4D59-45FF-8E08-85F6A5C393CC}"/>
              </a:ext>
            </a:extLst>
          </p:cNvPr>
          <p:cNvSpPr txBox="1">
            <a:spLocks noChangeArrowheads="1"/>
          </p:cNvSpPr>
          <p:nvPr/>
        </p:nvSpPr>
        <p:spPr bwMode="auto">
          <a:xfrm>
            <a:off x="3243662" y="1664566"/>
            <a:ext cx="5760640" cy="807911"/>
          </a:xfrm>
          <a:prstGeom prst="rect">
            <a:avLst/>
          </a:prstGeom>
          <a:noFill/>
          <a:ln w="9525">
            <a:noFill/>
            <a:miter lim="800000"/>
            <a:headEnd/>
            <a:tailEnd/>
          </a:ln>
        </p:spPr>
        <p:txBody>
          <a:bodyPr wrap="square" lIns="68549" tIns="34289" rIns="68549" bIns="34289">
            <a:spAutoFit/>
          </a:bodyPr>
          <a:lstStyle/>
          <a:p>
            <a:pPr algn="just" defTabSz="342713">
              <a:spcBef>
                <a:spcPct val="50000"/>
              </a:spcBef>
            </a:pPr>
            <a:r>
              <a:rPr lang="en-US" sz="2400" b="1" dirty="0">
                <a:solidFill>
                  <a:prstClr val="black"/>
                </a:solidFill>
                <a:latin typeface="Times New Roman" pitchFamily="18" charset="0"/>
                <a:cs typeface="Times New Roman" pitchFamily="18" charset="0"/>
              </a:rPr>
              <a:t>- Y </a:t>
            </a:r>
            <a:r>
              <a:rPr lang="en-US" sz="2400" b="1" dirty="0" err="1">
                <a:solidFill>
                  <a:prstClr val="black"/>
                </a:solidFill>
                <a:latin typeface="Times New Roman" pitchFamily="18" charset="0"/>
                <a:cs typeface="Times New Roman" pitchFamily="18" charset="0"/>
              </a:rPr>
              <a:t>Phương</a:t>
            </a:r>
            <a:r>
              <a:rPr lang="en-US" sz="2400" b="1" dirty="0">
                <a:solidFill>
                  <a:prstClr val="black"/>
                </a:solidFill>
                <a:latin typeface="Times New Roman" pitchFamily="18" charset="0"/>
                <a:cs typeface="Times New Roman"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t>
            </a:r>
            <a:r>
              <a:rPr lang="en-US" altLang="en-US" sz="2400" dirty="0" err="1">
                <a:solidFill>
                  <a:prstClr val="black"/>
                </a:solidFill>
                <a:latin typeface="Times New Roman" panose="02020603050405020304" pitchFamily="18" charset="0"/>
                <a:cs typeface="Times New Roman" panose="02020603050405020304" pitchFamily="18" charset="0"/>
              </a:rPr>
              <a:t>ên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thật</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Hứa</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Vĩnh</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Sước</a:t>
            </a:r>
            <a:r>
              <a:rPr lang="en-US" altLang="en-US" sz="2400" dirty="0">
                <a:solidFill>
                  <a:prstClr val="black"/>
                </a:solidFill>
                <a:latin typeface="Times New Roman" panose="02020603050405020304" pitchFamily="18" charset="0"/>
                <a:cs typeface="Times New Roman" panose="02020603050405020304" pitchFamily="18" charset="0"/>
              </a:rPr>
              <a:t> (1948- 2022), </a:t>
            </a:r>
            <a:r>
              <a:rPr lang="en-US" altLang="en-US" sz="2400" dirty="0" err="1">
                <a:solidFill>
                  <a:prstClr val="black"/>
                </a:solidFill>
                <a:latin typeface="Times New Roman" panose="02020603050405020304" pitchFamily="18" charset="0"/>
                <a:cs typeface="Times New Roman" panose="02020603050405020304" pitchFamily="18" charset="0"/>
              </a:rPr>
              <a:t>là</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nhà</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thơ</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của</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dân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tộc</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miền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núi</a:t>
            </a:r>
            <a:endParaRPr lang="en-US" sz="2400" dirty="0">
              <a:solidFill>
                <a:prstClr val="black"/>
              </a:solidFill>
              <a:latin typeface="Times New Roman" pitchFamily="18" charset="0"/>
              <a:cs typeface="Times New Roman" pitchFamily="18" charset="0"/>
            </a:endParaRPr>
          </a:p>
        </p:txBody>
      </p:sp>
      <p:sp>
        <p:nvSpPr>
          <p:cNvPr id="16" name="Text Box 13">
            <a:extLst>
              <a:ext uri="{FF2B5EF4-FFF2-40B4-BE49-F238E27FC236}">
                <a16:creationId xmlns:a16="http://schemas.microsoft.com/office/drawing/2014/main" id="{6878829E-20D1-4138-8331-B2A03F639AAE}"/>
              </a:ext>
            </a:extLst>
          </p:cNvPr>
          <p:cNvSpPr txBox="1">
            <a:spLocks noChangeArrowheads="1"/>
          </p:cNvSpPr>
          <p:nvPr/>
        </p:nvSpPr>
        <p:spPr bwMode="auto">
          <a:xfrm>
            <a:off x="3243662" y="2695432"/>
            <a:ext cx="5060447" cy="438581"/>
          </a:xfrm>
          <a:prstGeom prst="rect">
            <a:avLst/>
          </a:prstGeom>
          <a:noFill/>
          <a:ln w="9525">
            <a:noFill/>
            <a:miter lim="800000"/>
            <a:headEnd/>
            <a:tailEnd/>
          </a:ln>
        </p:spPr>
        <p:txBody>
          <a:bodyPr wrap="square" lIns="68549" tIns="34289" rIns="68549" bIns="34289">
            <a:spAutoFit/>
          </a:bodyPr>
          <a:lstStyle/>
          <a:p>
            <a:pPr algn="just" defTabSz="342713">
              <a:spcBef>
                <a:spcPct val="50000"/>
              </a:spcBef>
            </a:pPr>
            <a:r>
              <a:rPr lang="en-US" sz="2400" b="1" dirty="0">
                <a:solidFill>
                  <a:prstClr val="black"/>
                </a:solidFill>
                <a:latin typeface="Times New Roman" panose="02020603050405020304" pitchFamily="18" charset="0"/>
                <a:cs typeface="Times New Roman" pitchFamily="18" charset="0"/>
              </a:rPr>
              <a:t>- </a:t>
            </a:r>
            <a:r>
              <a:rPr lang="en-US" sz="2400" b="1" dirty="0" err="1">
                <a:solidFill>
                  <a:prstClr val="black"/>
                </a:solidFill>
                <a:latin typeface="Times New Roman" panose="02020603050405020304" pitchFamily="18" charset="0"/>
                <a:cs typeface="Times New Roman" pitchFamily="18" charset="0"/>
              </a:rPr>
              <a:t>Quê</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Trùng</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Khánh</a:t>
            </a:r>
            <a:r>
              <a:rPr lang="en-US" altLang="en-US" sz="2400" dirty="0">
                <a:solidFill>
                  <a:prstClr val="black"/>
                </a:solidFill>
                <a:latin typeface="Times New Roman" panose="02020603050405020304" pitchFamily="18" charset="0"/>
                <a:cs typeface="Times New Roman" panose="02020603050405020304" pitchFamily="18" charset="0"/>
              </a:rPr>
              <a:t> - Cao </a:t>
            </a:r>
            <a:r>
              <a:rPr lang="en-US" altLang="en-US" sz="2400" dirty="0" err="1">
                <a:solidFill>
                  <a:prstClr val="black"/>
                </a:solidFill>
                <a:latin typeface="Times New Roman" panose="02020603050405020304" pitchFamily="18" charset="0"/>
                <a:cs typeface="Times New Roman" panose="02020603050405020304" pitchFamily="18" charset="0"/>
              </a:rPr>
              <a:t>Bằng</a:t>
            </a:r>
            <a:endParaRPr lang="en-US" sz="2400" dirty="0">
              <a:solidFill>
                <a:prstClr val="black"/>
              </a:solidFill>
              <a:latin typeface="Times New Roman" pitchFamily="18" charset="0"/>
              <a:cs typeface="Times New Roman" pitchFamily="18" charset="0"/>
            </a:endParaRPr>
          </a:p>
        </p:txBody>
      </p:sp>
      <p:sp>
        <p:nvSpPr>
          <p:cNvPr id="17" name="Text Box 13">
            <a:extLst>
              <a:ext uri="{FF2B5EF4-FFF2-40B4-BE49-F238E27FC236}">
                <a16:creationId xmlns:a16="http://schemas.microsoft.com/office/drawing/2014/main" id="{39FF48E6-7136-4475-BFB6-347EAA8D7A51}"/>
              </a:ext>
            </a:extLst>
          </p:cNvPr>
          <p:cNvSpPr txBox="1">
            <a:spLocks noChangeArrowheads="1"/>
          </p:cNvSpPr>
          <p:nvPr/>
        </p:nvSpPr>
        <p:spPr bwMode="auto">
          <a:xfrm>
            <a:off x="3274840" y="3356968"/>
            <a:ext cx="5729462" cy="1177243"/>
          </a:xfrm>
          <a:prstGeom prst="rect">
            <a:avLst/>
          </a:prstGeom>
          <a:noFill/>
          <a:ln w="9525">
            <a:noFill/>
            <a:miter lim="800000"/>
            <a:headEnd/>
            <a:tailEnd/>
          </a:ln>
        </p:spPr>
        <p:txBody>
          <a:bodyPr wrap="square" lIns="68549" tIns="34289" rIns="68549" bIns="34289">
            <a:spAutoFit/>
          </a:bodyPr>
          <a:lstStyle/>
          <a:p>
            <a:pPr algn="just" defTabSz="342713">
              <a:spcBef>
                <a:spcPct val="50000"/>
              </a:spcBef>
            </a:pP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Phong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cách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sáng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tác</a:t>
            </a:r>
            <a:r>
              <a:rPr lang="en-US" sz="2400" b="1"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mạnh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mẽ</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phóng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khoáng</a:t>
            </a:r>
            <a:r>
              <a:rPr lang="en-US" sz="2400" dirty="0">
                <a:solidFill>
                  <a:prstClr val="black"/>
                </a:solidFill>
                <a:latin typeface="Times New Roman" pitchFamily="18" charset="0"/>
                <a:cs typeface="Times New Roman" pitchFamily="18" charset="0"/>
              </a:rPr>
              <a:t>, in </a:t>
            </a:r>
            <a:r>
              <a:rPr lang="en-US" sz="2400" dirty="0" err="1">
                <a:solidFill>
                  <a:prstClr val="black"/>
                </a:solidFill>
                <a:latin typeface="Times New Roman" pitchFamily="18" charset="0"/>
                <a:cs typeface="Times New Roman" pitchFamily="18" charset="0"/>
              </a:rPr>
              <a:t>đậm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màu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sắc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văn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hóa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quê</a:t>
            </a:r>
            <a:r>
              <a:rPr lang="en-US" sz="2400" dirty="0">
                <a:solidFill>
                  <a:prstClr val="black"/>
                </a:solidFill>
                <a:latin typeface="Times New Roman" pitchFamily="18" charset="0"/>
                <a:cs typeface="Times New Roman" pitchFamily="18" charset="0"/>
              </a:rPr>
              <a:t>…</a:t>
            </a:r>
          </a:p>
        </p:txBody>
      </p:sp>
      <p:pic>
        <p:nvPicPr>
          <p:cNvPr id="18"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86574" y="1834422"/>
            <a:ext cx="516426" cy="486379"/>
          </a:xfrm>
          <a:prstGeom prst="rect">
            <a:avLst/>
          </a:prstGeom>
        </p:spPr>
      </p:pic>
      <p:pic>
        <p:nvPicPr>
          <p:cNvPr id="19"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6626" y="2687389"/>
            <a:ext cx="516426" cy="486379"/>
          </a:xfrm>
          <a:prstGeom prst="rect">
            <a:avLst/>
          </a:prstGeom>
        </p:spPr>
      </p:pic>
      <p:pic>
        <p:nvPicPr>
          <p:cNvPr id="20"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6626" y="3460115"/>
            <a:ext cx="516426" cy="486379"/>
          </a:xfrm>
          <a:prstGeom prst="rect">
            <a:avLst/>
          </a:prstGeom>
        </p:spPr>
      </p:pic>
    </p:spTree>
    <p:extLst>
      <p:ext uri="{BB962C8B-B14F-4D97-AF65-F5344CB8AC3E}">
        <p14:creationId xmlns:p14="http://schemas.microsoft.com/office/powerpoint/2010/main" val="5039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61739" y="286652"/>
            <a:ext cx="1700798" cy="1830604"/>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2650" y="-259990"/>
            <a:ext cx="1279374" cy="1093283"/>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2273" y="3574632"/>
            <a:ext cx="725151" cy="799265"/>
          </a:xfrm>
          <a:prstGeom prst="rect">
            <a:avLst/>
          </a:prstGeom>
        </p:spPr>
      </p:pic>
      <p:pic>
        <p:nvPicPr>
          <p:cNvPr id="12" name="Picture 2" descr="Káº¿t quáº£ hÃ¬nh áº£nh cho tÃ¡c giáº£ y phÆ°Æ¡ng">
            <a:extLst>
              <a:ext uri="{FF2B5EF4-FFF2-40B4-BE49-F238E27FC236}">
                <a16:creationId xmlns:a16="http://schemas.microsoft.com/office/drawing/2014/main" id="{836C9147-1177-4FD5-B178-6C5228C996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345" y="1498071"/>
            <a:ext cx="2525972" cy="3263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Káº¿t quáº£ hÃ¬nh áº£nh cho ngÆ°á»i hoa nÃºi - y phÆ°Æ¡ng">
            <a:extLst>
              <a:ext uri="{FF2B5EF4-FFF2-40B4-BE49-F238E27FC236}">
                <a16:creationId xmlns:a16="http://schemas.microsoft.com/office/drawing/2014/main" id="{A87262E0-7745-4196-B499-781E039860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811" y="1498071"/>
            <a:ext cx="2478149" cy="3263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2" descr="Káº¿t quáº£ hÃ¬nh áº£nh cho ngÆ°á»i hoa nÃºi - y phÆ°Æ¡ng">
            <a:extLst>
              <a:ext uri="{FF2B5EF4-FFF2-40B4-BE49-F238E27FC236}">
                <a16:creationId xmlns:a16="http://schemas.microsoft.com/office/drawing/2014/main" id="{AE8CDBE1-F7E3-4033-86E5-A71565F138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1491630"/>
            <a:ext cx="2489078" cy="3269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8"/>
          <a:stretch>
            <a:fillRect/>
          </a:stretch>
        </p:blipFill>
        <p:spPr>
          <a:xfrm>
            <a:off x="834333" y="-21845"/>
            <a:ext cx="7724301" cy="1926503"/>
          </a:xfrm>
          <a:prstGeom prst="rect">
            <a:avLst/>
          </a:prstGeom>
        </p:spPr>
      </p:pic>
    </p:spTree>
    <p:extLst>
      <p:ext uri="{BB962C8B-B14F-4D97-AF65-F5344CB8AC3E}">
        <p14:creationId xmlns:p14="http://schemas.microsoft.com/office/powerpoint/2010/main" val="1589911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244408" y="-261925"/>
            <a:ext cx="1147821" cy="1081039"/>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05574" y="4040839"/>
            <a:ext cx="1283034" cy="1437207"/>
          </a:xfrm>
          <a:prstGeom prst="rect">
            <a:avLst/>
          </a:prstGeom>
        </p:spPr>
      </p:pic>
      <p:pic>
        <p:nvPicPr>
          <p:cNvPr id="10" name="Picture 10"/>
          <p:cNvPicPr>
            <a:picLocks noChangeAspect="1"/>
          </p:cNvPicPr>
          <p:nvPr/>
        </p:nvPicPr>
        <p:blipFill>
          <a:blip r:embed="rId4"/>
          <a:srcRect/>
          <a:stretch>
            <a:fillRect/>
          </a:stretch>
        </p:blipFill>
        <p:spPr>
          <a:xfrm>
            <a:off x="323528" y="1410106"/>
            <a:ext cx="8732790" cy="3322056"/>
          </a:xfrm>
          <a:prstGeom prst="rect">
            <a:avLst/>
          </a:prstGeom>
        </p:spPr>
      </p:pic>
      <p:pic>
        <p:nvPicPr>
          <p:cNvPr id="14" name="Picture 13"/>
          <p:cNvPicPr>
            <a:picLocks noChangeAspect="1"/>
          </p:cNvPicPr>
          <p:nvPr/>
        </p:nvPicPr>
        <p:blipFill>
          <a:blip r:embed="rId5"/>
          <a:stretch>
            <a:fillRect/>
          </a:stretch>
        </p:blipFill>
        <p:spPr>
          <a:xfrm>
            <a:off x="1460316" y="230799"/>
            <a:ext cx="4310246" cy="1176630"/>
          </a:xfrm>
          <a:prstGeom prst="rect">
            <a:avLst/>
          </a:prstGeom>
        </p:spPr>
      </p:pic>
      <p:sp>
        <p:nvSpPr>
          <p:cNvPr id="15" name="TextBox 14"/>
          <p:cNvSpPr txBox="1">
            <a:spLocks noChangeArrowheads="1"/>
          </p:cNvSpPr>
          <p:nvPr/>
        </p:nvSpPr>
        <p:spPr bwMode="auto">
          <a:xfrm>
            <a:off x="422666" y="1193910"/>
            <a:ext cx="169599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dirty="0">
                <a:solidFill>
                  <a:srgbClr val="FF0000"/>
                </a:solidFill>
                <a:latin typeface="Times New Roman" panose="02020603050405020304" pitchFamily="18" charset="0"/>
                <a:cs typeface="Times New Roman" panose="02020603050405020304" pitchFamily="18" charset="0"/>
              </a:rPr>
              <a:t>b. </a:t>
            </a:r>
            <a:r>
              <a:rPr lang="en-US" altLang="en-US" sz="2400" dirty="0" err="1">
                <a:solidFill>
                  <a:srgbClr val="FF0000"/>
                </a:solidFill>
                <a:latin typeface="Times New Roman" panose="02020603050405020304" pitchFamily="18" charset="0"/>
                <a:cs typeface="Times New Roman" panose="02020603050405020304" pitchFamily="18" charset="0"/>
              </a:rPr>
              <a:t>Tác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phẩm</a:t>
            </a:r>
            <a:r>
              <a:rPr lang="en-US" altLang="en-US" sz="2400" dirty="0">
                <a:solidFill>
                  <a:srgbClr val="FF0000"/>
                </a:solidFill>
                <a:latin typeface="Times New Roman" panose="02020603050405020304" pitchFamily="18" charset="0"/>
                <a:cs typeface="Times New Roman" panose="02020603050405020304" pitchFamily="18" charset="0"/>
              </a:rPr>
              <a:t> </a:t>
            </a:r>
          </a:p>
        </p:txBody>
      </p:sp>
      <p:sp>
        <p:nvSpPr>
          <p:cNvPr id="16" name="Rectangle 15"/>
          <p:cNvSpPr/>
          <p:nvPr/>
        </p:nvSpPr>
        <p:spPr>
          <a:xfrm>
            <a:off x="827584" y="2376296"/>
            <a:ext cx="5915333" cy="1865090"/>
          </a:xfrm>
          <a:prstGeom prst="rect">
            <a:avLst/>
          </a:prstGeom>
        </p:spPr>
        <p:txBody>
          <a:bodyPr wrap="square" lIns="91404" tIns="45702" rIns="91404" bIns="45702">
            <a:spAutoFit/>
          </a:bodyPr>
          <a:lstStyle/>
          <a:p>
            <a:pPr algn="just">
              <a:lnSpc>
                <a:spcPct val="120000"/>
              </a:lnSpc>
              <a:buFontTx/>
              <a:buChar char="-"/>
            </a:pPr>
            <a:r>
              <a:rPr lang="en-US" sz="2400"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Xuất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xứ</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Việt</a:t>
            </a:r>
            <a:r>
              <a:rPr lang="en-US" sz="2400" dirty="0">
                <a:solidFill>
                  <a:prstClr val="black"/>
                </a:solidFill>
                <a:latin typeface="Times New Roman" pitchFamily="18" charset="0"/>
                <a:cs typeface="Times New Roman" pitchFamily="18" charset="0"/>
              </a:rPr>
              <a:t> Nam 1945- 1985, NXB </a:t>
            </a:r>
            <a:r>
              <a:rPr lang="en-US" sz="2400" dirty="0" err="1">
                <a:solidFill>
                  <a:prstClr val="black"/>
                </a:solidFill>
                <a:latin typeface="Times New Roman" pitchFamily="18" charset="0"/>
                <a:cs typeface="Times New Roman" pitchFamily="18" charset="0"/>
              </a:rPr>
              <a:t>Giáo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dục</a:t>
            </a:r>
            <a:r>
              <a:rPr lang="en-US" sz="2400" dirty="0">
                <a:solidFill>
                  <a:prstClr val="black"/>
                </a:solidFill>
                <a:latin typeface="Times New Roman" pitchFamily="18" charset="0"/>
                <a:cs typeface="Times New Roman" pitchFamily="18" charset="0"/>
              </a:rPr>
              <a:t> 1987)</a:t>
            </a:r>
          </a:p>
          <a:p>
            <a:pPr algn="just">
              <a:lnSpc>
                <a:spcPct val="120000"/>
              </a:lnSpc>
              <a:buFontTx/>
              <a:buChar char="-"/>
            </a:pPr>
            <a:r>
              <a:rPr lang="en-US" sz="2400"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tự</a:t>
            </a:r>
            <a:r>
              <a:rPr lang="en-US" sz="2400" dirty="0">
                <a:solidFill>
                  <a:prstClr val="black"/>
                </a:solidFill>
                <a:latin typeface="Times New Roman" pitchFamily="18" charset="0"/>
                <a:cs typeface="Times New Roman" pitchFamily="18" charset="0"/>
              </a:rPr>
              <a:t> do</a:t>
            </a:r>
          </a:p>
          <a:p>
            <a:pPr algn="just">
              <a:lnSpc>
                <a:spcPct val="120000"/>
              </a:lnSpc>
              <a:buFontTx/>
              <a:buChar char="-"/>
            </a:pPr>
            <a:r>
              <a:rPr lang="en-US" sz="2400" dirty="0">
                <a:solidFill>
                  <a:prstClr val="black"/>
                </a:solidFill>
                <a:latin typeface="Times New Roman" pitchFamily="18" charset="0"/>
                <a:cs typeface="Times New Roman" pitchFamily="18" charset="0"/>
              </a:rPr>
              <a:t> </a:t>
            </a:r>
            <a:r>
              <a:rPr lang="en-US" sz="2400" b="1" dirty="0">
                <a:solidFill>
                  <a:prstClr val="black"/>
                </a:solidFill>
                <a:latin typeface="Times New Roman" pitchFamily="18" charset="0"/>
                <a:cs typeface="Times New Roman" pitchFamily="18" charset="0"/>
              </a:rPr>
              <a:t>PTBĐ</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biểu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cảm</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21059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24544" y="0"/>
            <a:ext cx="1147821" cy="1081039"/>
          </a:xfrm>
          <a:prstGeom prst="rect">
            <a:avLst/>
          </a:prstGeom>
        </p:spPr>
      </p:pic>
      <p:pic>
        <p:nvPicPr>
          <p:cNvPr id="7" name="Picture 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89325" y="4246475"/>
            <a:ext cx="721191" cy="655628"/>
          </a:xfrm>
          <a:prstGeom prst="rect">
            <a:avLst/>
          </a:prstGeom>
        </p:spPr>
      </p:pic>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524560">
            <a:off x="-430602" y="2177013"/>
            <a:ext cx="2396692" cy="1263405"/>
          </a:xfrm>
          <a:prstGeom prst="rect">
            <a:avLst/>
          </a:prstGeom>
        </p:spPr>
      </p:pic>
      <p:pic>
        <p:nvPicPr>
          <p:cNvPr id="19" name="Picture 18"/>
          <p:cNvPicPr>
            <a:picLocks noChangeAspect="1"/>
          </p:cNvPicPr>
          <p:nvPr/>
        </p:nvPicPr>
        <p:blipFill>
          <a:blip r:embed="rId5"/>
          <a:stretch>
            <a:fillRect/>
          </a:stretch>
        </p:blipFill>
        <p:spPr>
          <a:xfrm>
            <a:off x="1770658" y="129867"/>
            <a:ext cx="4310246" cy="1176630"/>
          </a:xfrm>
          <a:prstGeom prst="rect">
            <a:avLst/>
          </a:prstGeom>
        </p:spPr>
      </p:pic>
      <p:sp>
        <p:nvSpPr>
          <p:cNvPr id="20" name="TextBox 19"/>
          <p:cNvSpPr txBox="1">
            <a:spLocks noChangeArrowheads="1"/>
          </p:cNvSpPr>
          <p:nvPr/>
        </p:nvSpPr>
        <p:spPr bwMode="auto">
          <a:xfrm>
            <a:off x="395575" y="980391"/>
            <a:ext cx="169599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058" tIns="28574" rIns="57058" bIns="28574">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2400" dirty="0">
                <a:solidFill>
                  <a:srgbClr val="FF0000"/>
                </a:solidFill>
                <a:latin typeface="Times New Roman" panose="02020603050405020304" pitchFamily="18" charset="0"/>
                <a:cs typeface="Times New Roman" panose="02020603050405020304" pitchFamily="18" charset="0"/>
              </a:rPr>
              <a:t>b. </a:t>
            </a:r>
            <a:r>
              <a:rPr lang="en-US" altLang="en-US" sz="2400" dirty="0" err="1">
                <a:solidFill>
                  <a:srgbClr val="FF0000"/>
                </a:solidFill>
                <a:latin typeface="Times New Roman" panose="02020603050405020304" pitchFamily="18" charset="0"/>
                <a:cs typeface="Times New Roman" panose="02020603050405020304" pitchFamily="18" charset="0"/>
              </a:rPr>
              <a:t>Tác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phẩm</a:t>
            </a:r>
            <a:r>
              <a:rPr lang="en-US" altLang="en-US" sz="2400" dirty="0">
                <a:solidFill>
                  <a:srgbClr val="FF0000"/>
                </a:solidFill>
                <a:latin typeface="Times New Roman" panose="02020603050405020304" pitchFamily="18" charset="0"/>
                <a:cs typeface="Times New Roman" panose="02020603050405020304" pitchFamily="18" charset="0"/>
              </a:rPr>
              <a:t> </a:t>
            </a:r>
          </a:p>
        </p:txBody>
      </p:sp>
      <p:pic>
        <p:nvPicPr>
          <p:cNvPr id="21" name="Picture 20"/>
          <p:cNvPicPr>
            <a:picLocks noChangeAspect="1"/>
          </p:cNvPicPr>
          <p:nvPr/>
        </p:nvPicPr>
        <p:blipFill>
          <a:blip r:embed="rId6"/>
          <a:stretch>
            <a:fillRect/>
          </a:stretch>
        </p:blipFill>
        <p:spPr>
          <a:xfrm rot="16200000">
            <a:off x="-458706" y="1834373"/>
            <a:ext cx="2731245" cy="1780186"/>
          </a:xfrm>
          <a:prstGeom prst="rect">
            <a:avLst/>
          </a:prstGeom>
        </p:spPr>
      </p:pic>
      <p:grpSp>
        <p:nvGrpSpPr>
          <p:cNvPr id="23" name="Group 22"/>
          <p:cNvGrpSpPr/>
          <p:nvPr/>
        </p:nvGrpSpPr>
        <p:grpSpPr>
          <a:xfrm>
            <a:off x="1367222" y="1665619"/>
            <a:ext cx="5592059" cy="889000"/>
            <a:chOff x="3880514" y="0"/>
            <a:chExt cx="2008057" cy="889000"/>
          </a:xfrm>
        </p:grpSpPr>
        <p:sp>
          <p:nvSpPr>
            <p:cNvPr id="30" name="Rectangle 29"/>
            <p:cNvSpPr/>
            <p:nvPr/>
          </p:nvSpPr>
          <p:spPr>
            <a:xfrm>
              <a:off x="3880514" y="0"/>
              <a:ext cx="1524000" cy="889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p:cNvSpPr/>
            <p:nvPr/>
          </p:nvSpPr>
          <p:spPr>
            <a:xfrm>
              <a:off x="3880514" y="0"/>
              <a:ext cx="2008057" cy="889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altLang="en-US" sz="2200" kern="1200" dirty="0">
                  <a:latin typeface="Times New Roman" panose="02020603050405020304" pitchFamily="18" charset="0"/>
                  <a:cs typeface="Times New Roman" panose="02020603050405020304" pitchFamily="18" charset="0"/>
                </a:rPr>
                <a:t>- </a:t>
              </a:r>
              <a:r>
                <a:rPr lang="en-US" altLang="en-US" sz="2200" b="1" kern="1200" dirty="0" err="1">
                  <a:latin typeface="Times New Roman" panose="02020603050405020304" pitchFamily="18" charset="0"/>
                  <a:cs typeface="Times New Roman" panose="02020603050405020304" pitchFamily="18" charset="0"/>
                </a:rPr>
                <a:t>Phần</a:t>
              </a:r>
              <a:r>
                <a:rPr lang="en-US" altLang="en-US" sz="2200" b="1" kern="1200" dirty="0">
                  <a:latin typeface="Times New Roman" panose="02020603050405020304" pitchFamily="18" charset="0"/>
                  <a:cs typeface="Times New Roman" panose="02020603050405020304" pitchFamily="18" charset="0"/>
                </a:rPr>
                <a:t> 1</a:t>
              </a:r>
              <a:r>
                <a:rPr lang="en-US" altLang="en-US" sz="2200" kern="1200" dirty="0">
                  <a:latin typeface="Times New Roman" panose="02020603050405020304" pitchFamily="18" charset="0"/>
                  <a:cs typeface="Times New Roman" panose="02020603050405020304" pitchFamily="18" charset="0"/>
                </a:rPr>
                <a:t>: 11 </a:t>
              </a:r>
              <a:r>
                <a:rPr lang="en-US" altLang="en-US" sz="2200" kern="1200" dirty="0" err="1">
                  <a:latin typeface="Times New Roman" panose="02020603050405020304" pitchFamily="18" charset="0"/>
                  <a:cs typeface="Times New Roman" panose="02020603050405020304" pitchFamily="18" charset="0"/>
                </a:rPr>
                <a:t>câu</a:t>
              </a:r>
              <a:r>
                <a:rPr lang="en-US" altLang="en-US" sz="2200" kern="1200" dirty="0">
                  <a:latin typeface="Times New Roman" panose="02020603050405020304" pitchFamily="18" charset="0"/>
                  <a:cs typeface="Times New Roman" panose="02020603050405020304" pitchFamily="18" charset="0"/>
                </a:rPr>
                <a:t> </a:t>
              </a:r>
              <a:r>
                <a:rPr lang="en-US" altLang="en-US" sz="2200" kern="1200" dirty="0" err="1">
                  <a:latin typeface="Times New Roman" panose="02020603050405020304" pitchFamily="18" charset="0"/>
                  <a:cs typeface="Times New Roman" panose="02020603050405020304" pitchFamily="18" charset="0"/>
                </a:rPr>
                <a:t>đầu</a:t>
              </a:r>
              <a:r>
                <a:rPr lang="en-US" altLang="en-US" sz="2200" dirty="0">
                  <a:latin typeface="Times New Roman" panose="02020603050405020304" pitchFamily="18" charset="0"/>
                  <a:cs typeface="Times New Roman" panose="02020603050405020304" pitchFamily="18" charset="0"/>
                </a:rPr>
                <a:t> </a:t>
              </a:r>
              <a:r>
                <a:rPr lang="en-US" altLang="en-US" sz="2200"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200" kern="1200" dirty="0">
                  <a:latin typeface="Times New Roman" panose="02020603050405020304" pitchFamily="18" charset="0"/>
                  <a:cs typeface="Times New Roman" panose="02020603050405020304" pitchFamily="18" charset="0"/>
                </a:rPr>
                <a:t> </a:t>
              </a:r>
              <a:r>
                <a:rPr lang="en-US" altLang="en-US" sz="2200" kern="1200" dirty="0" err="1">
                  <a:latin typeface="Times New Roman" panose="02020603050405020304" pitchFamily="18" charset="0"/>
                  <a:cs typeface="Times New Roman" panose="02020603050405020304" pitchFamily="18" charset="0"/>
                </a:rPr>
                <a:t>Nói</a:t>
              </a:r>
              <a:r>
                <a:rPr lang="en-US" altLang="en-US" sz="2200" kern="1200" dirty="0">
                  <a:latin typeface="Times New Roman" panose="02020603050405020304" pitchFamily="18" charset="0"/>
                  <a:cs typeface="Times New Roman" panose="02020603050405020304" pitchFamily="18" charset="0"/>
                </a:rPr>
                <a:t> v</a:t>
              </a:r>
              <a:r>
                <a:rPr lang="en-SG" altLang="en-US" sz="2200" kern="1200" dirty="0" err="1">
                  <a:latin typeface="Times New Roman" panose="02020603050405020304" pitchFamily="18" charset="0"/>
                  <a:cs typeface="Times New Roman" panose="02020603050405020304" pitchFamily="18" charset="0"/>
                </a:rPr>
                <a:t>ới</a:t>
              </a:r>
              <a:r>
                <a:rPr lang="en-SG" altLang="en-US" sz="2200" kern="1200" dirty="0">
                  <a:latin typeface="Times New Roman" panose="02020603050405020304" pitchFamily="18" charset="0"/>
                  <a:cs typeface="Times New Roman" panose="02020603050405020304" pitchFamily="18" charset="0"/>
                </a:rPr>
                <a:t> con </a:t>
              </a:r>
              <a:r>
                <a:rPr lang="en-SG" altLang="en-US" sz="2200" kern="1200" dirty="0" err="1">
                  <a:latin typeface="Times New Roman" panose="02020603050405020304" pitchFamily="18" charset="0"/>
                  <a:cs typeface="Times New Roman" panose="02020603050405020304" pitchFamily="18" charset="0"/>
                </a:rPr>
                <a:t>về</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cội</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nguồn</a:t>
              </a:r>
              <a:r>
                <a:rPr lang="en-SG" altLang="en-US" sz="2200" kern="1200" dirty="0">
                  <a:latin typeface="Times New Roman" panose="02020603050405020304" pitchFamily="18" charset="0"/>
                  <a:cs typeface="Times New Roman" panose="02020603050405020304" pitchFamily="18" charset="0"/>
                </a:rPr>
                <a:t> </a:t>
              </a:r>
              <a:r>
                <a:rPr lang="en-US" altLang="en-US" sz="2200" kern="1200" dirty="0" err="1">
                  <a:latin typeface="Times New Roman" panose="02020603050405020304" pitchFamily="18" charset="0"/>
                  <a:cs typeface="Times New Roman" panose="02020603050405020304" pitchFamily="18" charset="0"/>
                </a:rPr>
                <a:t>sinh</a:t>
              </a:r>
              <a:r>
                <a:rPr lang="en-US" altLang="en-US" sz="2200" kern="1200" dirty="0">
                  <a:latin typeface="Times New Roman" panose="02020603050405020304" pitchFamily="18" charset="0"/>
                  <a:cs typeface="Times New Roman" panose="02020603050405020304" pitchFamily="18" charset="0"/>
                </a:rPr>
                <a:t> </a:t>
              </a:r>
              <a:r>
                <a:rPr lang="en-US" altLang="en-US" sz="2200" kern="1200" dirty="0" err="1">
                  <a:latin typeface="Times New Roman" panose="02020603050405020304" pitchFamily="18" charset="0"/>
                  <a:cs typeface="Times New Roman" panose="02020603050405020304" pitchFamily="18" charset="0"/>
                </a:rPr>
                <a:t>dưỡng</a:t>
              </a:r>
              <a:endParaRPr lang="en-US" sz="2200" kern="1200" dirty="0"/>
            </a:p>
          </p:txBody>
        </p:sp>
      </p:grpSp>
      <p:grpSp>
        <p:nvGrpSpPr>
          <p:cNvPr id="24" name="Group 23"/>
          <p:cNvGrpSpPr/>
          <p:nvPr/>
        </p:nvGrpSpPr>
        <p:grpSpPr>
          <a:xfrm>
            <a:off x="1376121" y="2432770"/>
            <a:ext cx="6307230" cy="1028447"/>
            <a:chOff x="3831131" y="947319"/>
            <a:chExt cx="2264868" cy="1028447"/>
          </a:xfrm>
        </p:grpSpPr>
        <p:sp>
          <p:nvSpPr>
            <p:cNvPr id="28" name="Rectangle 27"/>
            <p:cNvSpPr/>
            <p:nvPr/>
          </p:nvSpPr>
          <p:spPr>
            <a:xfrm>
              <a:off x="3838056" y="1086766"/>
              <a:ext cx="2257943" cy="889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3831131" y="947319"/>
              <a:ext cx="1686240" cy="889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en-US" altLang="en-US" sz="2200" kern="1200" dirty="0">
                  <a:latin typeface="Times New Roman" panose="02020603050405020304" pitchFamily="18" charset="0"/>
                  <a:cs typeface="Times New Roman" panose="02020603050405020304" pitchFamily="18" charset="0"/>
                </a:rPr>
                <a:t>- </a:t>
              </a:r>
              <a:r>
                <a:rPr lang="en-US" altLang="en-US" sz="2200" b="1" kern="1200" dirty="0" err="1">
                  <a:latin typeface="Times New Roman" panose="02020603050405020304" pitchFamily="18" charset="0"/>
                  <a:cs typeface="Times New Roman" panose="02020603050405020304" pitchFamily="18" charset="0"/>
                </a:rPr>
                <a:t>Phần</a:t>
              </a:r>
              <a:r>
                <a:rPr lang="en-US" altLang="en-US" sz="2200" b="1" kern="1200" dirty="0">
                  <a:latin typeface="Times New Roman" panose="02020603050405020304" pitchFamily="18" charset="0"/>
                  <a:cs typeface="Times New Roman" panose="02020603050405020304" pitchFamily="18" charset="0"/>
                </a:rPr>
                <a:t> 2: </a:t>
              </a:r>
              <a:r>
                <a:rPr lang="en-US" altLang="en-US" sz="2200" kern="1200" dirty="0">
                  <a:latin typeface="Times New Roman" panose="02020603050405020304" pitchFamily="18" charset="0"/>
                  <a:cs typeface="Times New Roman" panose="02020603050405020304" pitchFamily="18" charset="0"/>
                </a:rPr>
                <a:t>13 </a:t>
              </a:r>
              <a:r>
                <a:rPr lang="en-US" altLang="en-US" sz="2200" kern="1200" dirty="0" err="1">
                  <a:latin typeface="Times New Roman" panose="02020603050405020304" pitchFamily="18" charset="0"/>
                  <a:cs typeface="Times New Roman" panose="02020603050405020304" pitchFamily="18" charset="0"/>
                </a:rPr>
                <a:t>câu</a:t>
              </a:r>
              <a:r>
                <a:rPr lang="en-US" altLang="en-US" sz="2200" kern="1200" dirty="0">
                  <a:latin typeface="Times New Roman" panose="02020603050405020304" pitchFamily="18" charset="0"/>
                  <a:cs typeface="Times New Roman" panose="02020603050405020304" pitchFamily="18" charset="0"/>
                </a:rPr>
                <a:t> </a:t>
              </a:r>
              <a:r>
                <a:rPr lang="en-US" altLang="en-US" sz="2200" kern="1200" dirty="0" err="1">
                  <a:latin typeface="Times New Roman" panose="02020603050405020304" pitchFamily="18" charset="0"/>
                  <a:cs typeface="Times New Roman" panose="02020603050405020304" pitchFamily="18" charset="0"/>
                </a:rPr>
                <a:t>tiếp</a:t>
              </a:r>
              <a:r>
                <a:rPr lang="en-US" altLang="en-US" sz="2200" kern="1200" dirty="0">
                  <a:latin typeface="Times New Roman" panose="02020603050405020304" pitchFamily="18" charset="0"/>
                  <a:cs typeface="Times New Roman" panose="02020603050405020304" pitchFamily="18" charset="0"/>
                </a:rPr>
                <a:t> </a:t>
              </a:r>
              <a:r>
                <a:rPr lang="en-US" altLang="en-US" sz="22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kern="1200" dirty="0" err="1">
                  <a:latin typeface="Times New Roman" panose="02020603050405020304" pitchFamily="18" charset="0"/>
                  <a:cs typeface="Times New Roman" panose="02020603050405020304" pitchFamily="18" charset="0"/>
                </a:rPr>
                <a:t>Nói</a:t>
              </a:r>
              <a:r>
                <a:rPr lang="en-US" altLang="en-US" sz="2200" kern="1200" dirty="0">
                  <a:latin typeface="Times New Roman" panose="02020603050405020304" pitchFamily="18" charset="0"/>
                  <a:cs typeface="Times New Roman" panose="02020603050405020304" pitchFamily="18" charset="0"/>
                </a:rPr>
                <a:t> v</a:t>
              </a:r>
              <a:r>
                <a:rPr lang="en-SG" altLang="en-US" sz="2200" kern="1200" dirty="0" err="1">
                  <a:latin typeface="Times New Roman" panose="02020603050405020304" pitchFamily="18" charset="0"/>
                  <a:cs typeface="Times New Roman" panose="02020603050405020304" pitchFamily="18" charset="0"/>
                </a:rPr>
                <a:t>ới</a:t>
              </a:r>
              <a:r>
                <a:rPr lang="en-SG" altLang="en-US" sz="2200" kern="1200" dirty="0">
                  <a:latin typeface="Times New Roman" panose="02020603050405020304" pitchFamily="18" charset="0"/>
                  <a:cs typeface="Times New Roman" panose="02020603050405020304" pitchFamily="18" charset="0"/>
                </a:rPr>
                <a:t> con </a:t>
              </a:r>
              <a:r>
                <a:rPr lang="en-SG" altLang="en-US" sz="2200" kern="1200" dirty="0" err="1">
                  <a:latin typeface="Times New Roman" panose="02020603050405020304" pitchFamily="18" charset="0"/>
                  <a:cs typeface="Times New Roman" panose="02020603050405020304" pitchFamily="18" charset="0"/>
                </a:rPr>
                <a:t>về</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vẻ</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đẹp</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của</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người</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đồng</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mình</a:t>
              </a:r>
              <a:endParaRPr lang="en-US" sz="2200" kern="1200" dirty="0"/>
            </a:p>
          </p:txBody>
        </p:sp>
      </p:grpSp>
      <p:grpSp>
        <p:nvGrpSpPr>
          <p:cNvPr id="25" name="Group 24"/>
          <p:cNvGrpSpPr/>
          <p:nvPr/>
        </p:nvGrpSpPr>
        <p:grpSpPr>
          <a:xfrm>
            <a:off x="1376122" y="3155074"/>
            <a:ext cx="6227550" cy="1038098"/>
            <a:chOff x="3816430" y="1729759"/>
            <a:chExt cx="2236256" cy="1038098"/>
          </a:xfrm>
        </p:grpSpPr>
        <p:sp>
          <p:nvSpPr>
            <p:cNvPr id="26" name="Rectangle 25"/>
            <p:cNvSpPr/>
            <p:nvPr/>
          </p:nvSpPr>
          <p:spPr>
            <a:xfrm>
              <a:off x="3816430" y="1878857"/>
              <a:ext cx="2236256" cy="889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angle 26"/>
            <p:cNvSpPr/>
            <p:nvPr/>
          </p:nvSpPr>
          <p:spPr>
            <a:xfrm>
              <a:off x="3818294" y="1729759"/>
              <a:ext cx="1997936" cy="889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SG" altLang="en-US" sz="2200" kern="1200" dirty="0">
                  <a:latin typeface="Times New Roman" panose="02020603050405020304" pitchFamily="18" charset="0"/>
                  <a:cs typeface="Times New Roman" panose="02020603050405020304" pitchFamily="18" charset="0"/>
                </a:rPr>
                <a:t>- </a:t>
              </a:r>
              <a:r>
                <a:rPr lang="en-SG" altLang="en-US" sz="2200" b="1" kern="1200" dirty="0" err="1">
                  <a:latin typeface="Times New Roman" panose="02020603050405020304" pitchFamily="18" charset="0"/>
                  <a:cs typeface="Times New Roman" panose="02020603050405020304" pitchFamily="18" charset="0"/>
                </a:rPr>
                <a:t>Phần</a:t>
              </a:r>
              <a:r>
                <a:rPr lang="en-SG" altLang="en-US" sz="2200" b="1" kern="1200" dirty="0">
                  <a:latin typeface="Times New Roman" panose="02020603050405020304" pitchFamily="18" charset="0"/>
                  <a:cs typeface="Times New Roman" panose="02020603050405020304" pitchFamily="18" charset="0"/>
                </a:rPr>
                <a:t> 3</a:t>
              </a:r>
              <a:r>
                <a:rPr lang="en-SG" altLang="en-US" sz="2200" kern="1200" dirty="0">
                  <a:latin typeface="Times New Roman" panose="02020603050405020304" pitchFamily="18" charset="0"/>
                  <a:cs typeface="Times New Roman" panose="02020603050405020304" pitchFamily="18" charset="0"/>
                </a:rPr>
                <a:t>: 4 </a:t>
              </a:r>
              <a:r>
                <a:rPr lang="en-SG" altLang="en-US" sz="2200" kern="1200" dirty="0" err="1">
                  <a:latin typeface="Times New Roman" panose="02020603050405020304" pitchFamily="18" charset="0"/>
                  <a:cs typeface="Times New Roman" panose="02020603050405020304" pitchFamily="18" charset="0"/>
                </a:rPr>
                <a:t>câu</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cuối</a:t>
              </a:r>
              <a:r>
                <a:rPr lang="en-SG" altLang="en-US" sz="2200" kern="1200" dirty="0">
                  <a:latin typeface="Times New Roman" panose="02020603050405020304" pitchFamily="18" charset="0"/>
                  <a:cs typeface="Times New Roman" panose="02020603050405020304" pitchFamily="18" charset="0"/>
                </a:rPr>
                <a:t> </a:t>
              </a:r>
              <a:r>
                <a:rPr lang="en-SG" altLang="en-US" sz="2200" dirty="0">
                  <a:latin typeface="Times New Roman" panose="02020603050405020304" pitchFamily="18" charset="0"/>
                  <a:cs typeface="Times New Roman" panose="02020603050405020304" pitchFamily="18" charset="0"/>
                  <a:sym typeface="Wingdings" panose="05000000000000000000" pitchFamily="2" charset="2"/>
                </a:rPr>
                <a:t></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Lời</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dặn</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dò</a:t>
              </a:r>
              <a:r>
                <a:rPr lang="en-SG" altLang="en-US" sz="2200" kern="1200" dirty="0">
                  <a:latin typeface="Times New Roman" panose="02020603050405020304" pitchFamily="18" charset="0"/>
                  <a:cs typeface="Times New Roman" panose="02020603050405020304" pitchFamily="18" charset="0"/>
                </a:rPr>
                <a:t> </a:t>
              </a:r>
              <a:r>
                <a:rPr lang="en-SG" altLang="en-US" sz="2200" kern="1200" dirty="0" err="1">
                  <a:latin typeface="Times New Roman" panose="02020603050405020304" pitchFamily="18" charset="0"/>
                  <a:cs typeface="Times New Roman" panose="02020603050405020304" pitchFamily="18" charset="0"/>
                </a:rPr>
                <a:t>của</a:t>
              </a:r>
              <a:r>
                <a:rPr lang="en-SG" altLang="en-US" sz="2200" kern="1200" dirty="0">
                  <a:latin typeface="Times New Roman" panose="02020603050405020304" pitchFamily="18" charset="0"/>
                  <a:cs typeface="Times New Roman" panose="02020603050405020304" pitchFamily="18" charset="0"/>
                </a:rPr>
                <a:t> cha</a:t>
              </a:r>
              <a:endParaRPr lang="en-US" sz="2200" kern="1200" dirty="0"/>
            </a:p>
          </p:txBody>
        </p:sp>
      </p:grpSp>
      <p:sp>
        <p:nvSpPr>
          <p:cNvPr id="32" name="Rectangle 31"/>
          <p:cNvSpPr/>
          <p:nvPr/>
        </p:nvSpPr>
        <p:spPr>
          <a:xfrm>
            <a:off x="249366" y="3997050"/>
            <a:ext cx="7005915" cy="1015663"/>
          </a:xfrm>
          <a:prstGeom prst="rect">
            <a:avLst/>
          </a:prstGeom>
        </p:spPr>
        <p:txBody>
          <a:bodyPr wrap="square">
            <a:spAutoFit/>
          </a:bodyPr>
          <a:lstStyle/>
          <a:p>
            <a:pPr algn="just">
              <a:defRPr/>
            </a:pPr>
            <a:r>
              <a:rPr lang="en-US" altLang="en-US"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Mạch</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cảm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xúc</a:t>
            </a:r>
            <a:r>
              <a:rPr lang="en-US" altLang="en-US" sz="2000" dirty="0">
                <a:solidFill>
                  <a:srgbClr val="FF0000"/>
                </a:solidFill>
                <a:latin typeface="Times New Roman" panose="02020603050405020304" pitchFamily="18" charset="0"/>
                <a:cs typeface="Times New Roman" panose="02020603050405020304" pitchFamily="18" charset="0"/>
              </a:rPr>
              <a:t>: </a:t>
            </a:r>
            <a:r>
              <a:rPr lang="vi-VN" sz="2000" dirty="0">
                <a:solidFill>
                  <a:srgbClr val="FF0000"/>
                </a:solidFill>
                <a:latin typeface="Times New Roman" panose="02020603050405020304" pitchFamily="18" charset="0"/>
                <a:cs typeface="Times New Roman" panose="02020603050405020304" pitchFamily="18" charset="0"/>
              </a:rPr>
              <a:t>Bài thơ đi từ tình cảm gia đình mở rộng ra tình yêu quê hương, đất nước. Từ đó bộc lộ mong muốn của người cha muốn gửi gắm đến đứa con của mình về tương lai của đất nước.</a:t>
            </a:r>
            <a:endParaRPr lang="en-US" altLang="en-US" sz="2000" dirty="0">
              <a:solidFill>
                <a:srgbClr val="FF0000"/>
              </a:solidFill>
              <a:latin typeface="Times New Roman" panose="02020603050405020304" pitchFamily="18" charset="0"/>
              <a:cs typeface="Times New Roman" panose="02020603050405020304" pitchFamily="18" charset="0"/>
            </a:endParaRPr>
          </a:p>
        </p:txBody>
      </p:sp>
      <p:pic>
        <p:nvPicPr>
          <p:cNvPr id="33" name="Picture 8"/>
          <p:cNvPicPr>
            <a:picLocks noChangeAspect="1"/>
          </p:cNvPicPr>
          <p:nvPr/>
        </p:nvPicPr>
        <p:blipFill>
          <a:blip r:embed="rId7"/>
          <a:srcRect/>
          <a:stretch>
            <a:fillRect/>
          </a:stretch>
        </p:blipFill>
        <p:spPr>
          <a:xfrm>
            <a:off x="7291926" y="2075340"/>
            <a:ext cx="2432214" cy="2771754"/>
          </a:xfrm>
          <a:prstGeom prst="rect">
            <a:avLst/>
          </a:prstGeom>
        </p:spPr>
      </p:pic>
    </p:spTree>
    <p:extLst>
      <p:ext uri="{BB962C8B-B14F-4D97-AF65-F5344CB8AC3E}">
        <p14:creationId xmlns:p14="http://schemas.microsoft.com/office/powerpoint/2010/main" val="20289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3083</TotalTime>
  <Words>1551</Words>
  <Application>Microsoft Office PowerPoint</Application>
  <PresentationFormat>On-screen Show (16:9)</PresentationFormat>
  <Paragraphs>118</Paragraphs>
  <Slides>33</Slides>
  <Notes>5</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33</vt:i4>
      </vt:variant>
    </vt:vector>
  </HeadingPairs>
  <TitlesOfParts>
    <vt:vector size="47" baseType="lpstr">
      <vt:lpstr>.VnTime</vt:lpstr>
      <vt:lpstr>Arial</vt:lpstr>
      <vt:lpstr>Calibri</vt:lpstr>
      <vt:lpstr>Calibri Light</vt:lpstr>
      <vt:lpstr>Times New Roman</vt:lpstr>
      <vt:lpstr>Wingdings</vt:lpstr>
      <vt:lpstr>2_Office Theme</vt:lpstr>
      <vt:lpstr>3_Office Theme</vt:lpstr>
      <vt:lpstr>4_Office Theme</vt:lpstr>
      <vt:lpstr>5_Office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194</cp:revision>
  <dcterms:created xsi:type="dcterms:W3CDTF">2021-11-18T02:43:31Z</dcterms:created>
  <dcterms:modified xsi:type="dcterms:W3CDTF">2026-04-15T01:16:28Z</dcterms:modified>
</cp:coreProperties>
</file>