
<file path=[Content_Types].xml><?xml version="1.0" encoding="utf-8"?>
<Types xmlns="http://schemas.openxmlformats.org/package/2006/content-types">
  <Default Extension="bmp" ContentType="image/bmp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24"/>
  </p:notesMasterIdLst>
  <p:handoutMasterIdLst>
    <p:handoutMasterId r:id="rId25"/>
  </p:handoutMasterIdLst>
  <p:sldIdLst>
    <p:sldId id="290" r:id="rId6"/>
    <p:sldId id="256" r:id="rId7"/>
    <p:sldId id="311" r:id="rId8"/>
    <p:sldId id="294" r:id="rId9"/>
    <p:sldId id="309" r:id="rId10"/>
    <p:sldId id="313" r:id="rId11"/>
    <p:sldId id="293" r:id="rId12"/>
    <p:sldId id="301" r:id="rId13"/>
    <p:sldId id="296" r:id="rId14"/>
    <p:sldId id="265" r:id="rId15"/>
    <p:sldId id="304" r:id="rId16"/>
    <p:sldId id="303" r:id="rId17"/>
    <p:sldId id="299" r:id="rId18"/>
    <p:sldId id="305" r:id="rId19"/>
    <p:sldId id="306" r:id="rId20"/>
    <p:sldId id="308" r:id="rId21"/>
    <p:sldId id="27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6422"/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4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AD85E682-5028-4246-85AA-2D21AF93D3CF}">
      <dgm:prSet phldrT="[Text]" custT="1"/>
      <dgm:spPr/>
      <dgm:t>
        <a:bodyPr/>
        <a:lstStyle/>
        <a:p>
          <a:pPr algn="ctr"/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4D8385B0-33EA-4B29-AE63-3D8FF37CC08B}" type="pres">
      <dgm:prSet presAssocID="{AD85E682-5028-4246-85AA-2D21AF93D3C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808F63B3-EB5C-4C7F-85F1-400BBA74CC16}" srcId="{276CF379-4CF9-447D-BD75-B473D604D139}" destId="{AD85E682-5028-4246-85AA-2D21AF93D3CF}" srcOrd="0" destOrd="0" parTransId="{48A750CF-3382-4850-9F0F-D194CE73221F}" sibTransId="{B7A2DD77-FCE5-4ACD-B438-3EA53145EB42}"/>
    <dgm:cxn modelId="{2FB2FCB6-EF4C-4683-8498-8FACE7D8EFCA}" type="presParOf" srcId="{6BC6922E-E5FE-446D-865B-BFC3D483C0C3}" destId="{4D8385B0-33EA-4B29-AE63-3D8FF37CC0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</dgm:pt>
    <dgm:pt modelId="{B3BE0C06-9F3D-437D-82AC-E251C5E12538}" type="pres">
      <dgm:prSet presAssocID="{1DE0925C-6212-4ECC-B682-37767416634F}" presName="Name56" presStyleLbl="parChTrans1D2" presStyleIdx="0" presStyleCnt="5"/>
      <dgm:spPr/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</dgm:pt>
    <dgm:pt modelId="{703D39E0-6543-4A02-A1F8-5D6F4275B70D}" type="pres">
      <dgm:prSet presAssocID="{43E3C0D1-3256-4DB9-990D-4A81E107C3C3}" presName="Name56" presStyleLbl="parChTrans1D2" presStyleIdx="1" presStyleCnt="5"/>
      <dgm:spPr/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</dgm:pt>
    <dgm:pt modelId="{658D2293-E0F2-46A9-A5D9-47BF58C82228}" type="pres">
      <dgm:prSet presAssocID="{FE4749F7-3CC4-4E86-8400-8D6D196EF441}" presName="Name56" presStyleLbl="parChTrans1D2" presStyleIdx="2" presStyleCnt="5"/>
      <dgm:spPr/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</dgm:pt>
    <dgm:pt modelId="{E877A9B5-F6EC-492C-83A4-5313BD28D62D}" type="pres">
      <dgm:prSet presAssocID="{1C53D70E-997A-49B0-B90E-82874E2D4858}" presName="Name56" presStyleLbl="parChTrans1D2" presStyleIdx="3" presStyleCnt="5"/>
      <dgm:spPr/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</dgm:pt>
    <dgm:pt modelId="{D85B322F-3E64-4501-B851-DDD6E419F3C3}" type="pres">
      <dgm:prSet presAssocID="{EE669A7A-30CF-4213-8391-EE3217B59E53}" presName="Name56" presStyleLbl="parChTrans1D2" presStyleIdx="4" presStyleCnt="5"/>
      <dgm:spPr/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</dgm:pt>
  </dgm:ptLst>
  <dgm:cxnLst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385B0-33EA-4B29-AE63-3D8FF37CC08B}">
      <dsp:nvSpPr>
        <dsp:cNvPr id="0" name=""/>
        <dsp:cNvSpPr/>
      </dsp:nvSpPr>
      <dsp:spPr>
        <a:xfrm>
          <a:off x="0" y="262690"/>
          <a:ext cx="7461043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99" y="322089"/>
        <a:ext cx="7342245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5/24/2021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67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735092" y="151426"/>
            <a:ext cx="3292785" cy="200921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150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6" y="235052"/>
            <a:ext cx="8008616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025448" y="270810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20FF43-FEC8-4F45-B96D-68B87AD2A06D}"/>
              </a:ext>
            </a:extLst>
          </p:cNvPr>
          <p:cNvSpPr txBox="1">
            <a:spLocks/>
          </p:cNvSpPr>
          <p:nvPr/>
        </p:nvSpPr>
        <p:spPr>
          <a:xfrm>
            <a:off x="114452" y="502337"/>
            <a:ext cx="8013549" cy="1128537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 có xương sống: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432000"/>
            <a:ext cx="114963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7566596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7769466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ệnh viêm não Nhật Bản có chiều hướng gia tăng">
            <a:extLst>
              <a:ext uri="{FF2B5EF4-FFF2-40B4-BE49-F238E27FC236}">
                <a16:creationId xmlns:a16="http://schemas.microsoft.com/office/drawing/2014/main" id="{8E266C6C-7A71-466C-BE70-665D5919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28" y="1410573"/>
            <a:ext cx="3604054" cy="24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ùa thu hoạch và những con chuột đồng">
            <a:extLst>
              <a:ext uri="{FF2B5EF4-FFF2-40B4-BE49-F238E27FC236}">
                <a16:creationId xmlns:a16="http://schemas.microsoft.com/office/drawing/2014/main" id="{00D28337-DBE6-4E30-9611-2DC6722B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" y="1354478"/>
            <a:ext cx="3681528" cy="24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7 loại quả cho chim Chào Mào ăn tốt nhất giúp chim khỏe mạnh hót hay">
            <a:extLst>
              <a:ext uri="{FF2B5EF4-FFF2-40B4-BE49-F238E27FC236}">
                <a16:creationId xmlns:a16="http://schemas.microsoft.com/office/drawing/2014/main" id="{84FB54CE-E56C-4759-97C3-C1509989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" y="3759906"/>
            <a:ext cx="4353809" cy="24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ÒNG NGỪA NGỘ ĐỘC DO CÁ NÓC CHI CỤC AN TOÀN VỆ SINH THỰC PHẨM HÀ TĨNH">
            <a:extLst>
              <a:ext uri="{FF2B5EF4-FFF2-40B4-BE49-F238E27FC236}">
                <a16:creationId xmlns:a16="http://schemas.microsoft.com/office/drawing/2014/main" id="{F21540F9-5198-45BC-9CBA-F3C77F777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2414"/>
          <a:stretch/>
        </p:blipFill>
        <p:spPr bwMode="auto">
          <a:xfrm>
            <a:off x="4183051" y="3751517"/>
            <a:ext cx="3825899" cy="24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73" y="241824"/>
            <a:ext cx="6409974" cy="2987800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 CÓ XƯƠNG SỐNG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1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23: </a:t>
            </a:r>
            <a:b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ĐỘNG VẬT CÓ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8DACA1-7230-4A2A-9AF3-DD669CE1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02"/>
            <a:ext cx="10836223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2318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8893025" y="679804"/>
            <a:ext cx="3174003" cy="2344750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E4B514A-E92A-4560-9A84-D3A9CAAC4EB5}"/>
              </a:ext>
            </a:extLst>
          </p:cNvPr>
          <p:cNvSpPr txBox="1">
            <a:spLocks/>
          </p:cNvSpPr>
          <p:nvPr/>
        </p:nvSpPr>
        <p:spPr>
          <a:xfrm>
            <a:off x="0" y="-31605"/>
            <a:ext cx="10836223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Đặc điểm nhận biết động vật có xương sống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749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89" y="-16411"/>
            <a:ext cx="6874412" cy="687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8F8166-2029-4934-967E-CD3B2C86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39618" cy="1125415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SỰ ĐA DẠNG CỦA 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ĐỘNG VẬT CÓ XƯƠNG SỐNG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11A9F8-6CF5-4F80-96E2-DFEC38BD87DF}"/>
              </a:ext>
            </a:extLst>
          </p:cNvPr>
          <p:cNvSpPr/>
          <p:nvPr/>
        </p:nvSpPr>
        <p:spPr>
          <a:xfrm>
            <a:off x="9928746" y="3420795"/>
            <a:ext cx="1200923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CÁ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9546C-5A9F-4F4D-8720-B4CA9B58AD13}"/>
              </a:ext>
            </a:extLst>
          </p:cNvPr>
          <p:cNvSpPr/>
          <p:nvPr/>
        </p:nvSpPr>
        <p:spPr>
          <a:xfrm>
            <a:off x="7156650" y="3036765"/>
            <a:ext cx="2235223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LƯỠNG CƯ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33B09-C30D-46C4-A5F7-C800E5013955}"/>
              </a:ext>
            </a:extLst>
          </p:cNvPr>
          <p:cNvSpPr/>
          <p:nvPr/>
        </p:nvSpPr>
        <p:spPr>
          <a:xfrm>
            <a:off x="8170441" y="1482875"/>
            <a:ext cx="1460582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CHIM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B27F9-72B3-4273-AFE3-8F79759B9C3D}"/>
              </a:ext>
            </a:extLst>
          </p:cNvPr>
          <p:cNvSpPr/>
          <p:nvPr/>
        </p:nvSpPr>
        <p:spPr>
          <a:xfrm>
            <a:off x="6862149" y="2259820"/>
            <a:ext cx="1892646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BÒ SÁT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DD6BD-562B-4430-8BC7-D8AA0524C8B3}"/>
              </a:ext>
            </a:extLst>
          </p:cNvPr>
          <p:cNvSpPr/>
          <p:nvPr/>
        </p:nvSpPr>
        <p:spPr>
          <a:xfrm>
            <a:off x="9798917" y="2431015"/>
            <a:ext cx="1330752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THÚ</a:t>
            </a: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208992" cy="721551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SỰ ĐA DẠNG CỦA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3650364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368E485-A082-4285-A2F8-B4597DC9B572}"/>
              </a:ext>
            </a:extLst>
          </p:cNvPr>
          <p:cNvSpPr/>
          <p:nvPr/>
        </p:nvSpPr>
        <p:spPr>
          <a:xfrm>
            <a:off x="422621" y="1430082"/>
            <a:ext cx="10093380" cy="2573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8689" y="0"/>
            <a:ext cx="2050757" cy="115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7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85266"/>
              </p:ext>
            </p:extLst>
          </p:nvPr>
        </p:nvGraphicFramePr>
        <p:xfrm>
          <a:off x="1390354" y="1354537"/>
          <a:ext cx="9413632" cy="46945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428">
                  <a:extLst>
                    <a:ext uri="{9D8B030D-6E8A-4147-A177-3AD203B41FA5}">
                      <a16:colId xmlns:a16="http://schemas.microsoft.com/office/drawing/2014/main" val="3738552799"/>
                    </a:ext>
                  </a:extLst>
                </a:gridCol>
                <a:gridCol w="2530860">
                  <a:extLst>
                    <a:ext uri="{9D8B030D-6E8A-4147-A177-3AD203B41FA5}">
                      <a16:colId xmlns:a16="http://schemas.microsoft.com/office/drawing/2014/main" val="4060835716"/>
                    </a:ext>
                  </a:extLst>
                </a:gridCol>
                <a:gridCol w="2852936">
                  <a:extLst>
                    <a:ext uri="{9D8B030D-6E8A-4147-A177-3AD203B41FA5}">
                      <a16:colId xmlns:a16="http://schemas.microsoft.com/office/drawing/2014/main" val="374908182"/>
                    </a:ext>
                  </a:extLst>
                </a:gridCol>
                <a:gridCol w="2353408">
                  <a:extLst>
                    <a:ext uri="{9D8B030D-6E8A-4147-A177-3AD203B41FA5}">
                      <a16:colId xmlns:a16="http://schemas.microsoft.com/office/drawing/2014/main" val="1855356058"/>
                    </a:ext>
                  </a:extLst>
                </a:gridCol>
              </a:tblGrid>
              <a:tr h="746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74142"/>
                  </a:ext>
                </a:extLst>
              </a:tr>
              <a:tr h="78953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517047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77812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6850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18549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581338"/>
      </p:ext>
    </p:extLst>
  </p:cSld>
  <p:clrMapOvr>
    <a:masterClrMapping/>
  </p:clrMapOvr>
  <p:transition spd="slow">
    <p:wip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698</TotalTime>
  <Words>818</Words>
  <Application>Microsoft Office PowerPoint</Application>
  <PresentationFormat>Widescreen</PresentationFormat>
  <Paragraphs>141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Savon</vt:lpstr>
      <vt:lpstr>PowerPoint Presentation</vt:lpstr>
      <vt:lpstr>Bài 23:  ĐỘNG VẬT CÓ XƯƠNG SỐNG</vt:lpstr>
      <vt:lpstr>  I. Đặc điểm nhận biết động vật có xương sống</vt:lpstr>
      <vt:lpstr>PowerPoint Presentation</vt:lpstr>
      <vt:lpstr>  II. SỰ ĐA DẠNG CỦA    ĐỘNG VẬT CÓ XƯƠNG SỐNG</vt:lpstr>
      <vt:lpstr>ĐỘNG VẬT CÓ XƯƠNG SỐNG</vt:lpstr>
      <vt:lpstr>  II. SỰ ĐA DẠNG CỦA ĐỘNG VẬT CÓ XƯƠNG SỐNG</vt:lpstr>
      <vt:lpstr>TỔNG KẾT ĐỘNG VẬT CÓ XƯƠNG SỐNG</vt:lpstr>
      <vt:lpstr>BẢNG THU HOẠCH. CÁC NHÓM ĐỘNG VẬT</vt:lpstr>
      <vt:lpstr>PowerPoint Presentation</vt:lpstr>
      <vt:lpstr>PowerPoint Presentation</vt:lpstr>
      <vt:lpstr>  III. Vai trò và tác hại của động vật có xương sống: </vt:lpstr>
      <vt:lpstr>Lợi ích của động vật có xương sống: </vt:lpstr>
      <vt:lpstr>Tác hại của động vật có xương sống: 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Nguyen Thi Phuong Thao</cp:lastModifiedBy>
  <cp:revision>69</cp:revision>
  <dcterms:created xsi:type="dcterms:W3CDTF">2021-04-13T16:26:41Z</dcterms:created>
  <dcterms:modified xsi:type="dcterms:W3CDTF">2021-05-24T12:31:49Z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