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Lst>
  <p:notesMasterIdLst>
    <p:notesMasterId r:id="rId23"/>
  </p:notesMasterIdLst>
  <p:handoutMasterIdLst>
    <p:handoutMasterId r:id="rId24"/>
  </p:handoutMasterIdLst>
  <p:sldIdLst>
    <p:sldId id="1276" r:id="rId6"/>
    <p:sldId id="1174" r:id="rId7"/>
    <p:sldId id="1173" r:id="rId8"/>
    <p:sldId id="1277" r:id="rId9"/>
    <p:sldId id="1183" r:id="rId10"/>
    <p:sldId id="1225" r:id="rId11"/>
    <p:sldId id="1248" r:id="rId12"/>
    <p:sldId id="1249" r:id="rId13"/>
    <p:sldId id="1252" r:id="rId14"/>
    <p:sldId id="1250" r:id="rId15"/>
    <p:sldId id="1251" r:id="rId16"/>
    <p:sldId id="1254" r:id="rId17"/>
    <p:sldId id="1257" r:id="rId18"/>
    <p:sldId id="1263" r:id="rId19"/>
    <p:sldId id="1264" r:id="rId20"/>
    <p:sldId id="1265" r:id="rId21"/>
    <p:sldId id="1266" r:id="rId22"/>
  </p:sldIdLst>
  <p:sldSz cx="9144000" cy="5143500" type="screen16x9"/>
  <p:notesSz cx="6858000" cy="9144000"/>
  <p:custDataLst>
    <p:tags r:id="rId25"/>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4"/>
            <p14:sldId id="1257"/>
            <p14:sldId id="1263"/>
            <p14:sldId id="1264"/>
            <p14:sldId id="1265"/>
            <p14:sldId id="1266"/>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3238" autoAdjust="0"/>
  </p:normalViewPr>
  <p:slideViewPr>
    <p:cSldViewPr snapToGrid="0">
      <p:cViewPr varScale="1">
        <p:scale>
          <a:sx n="84" d="100"/>
          <a:sy n="84" d="100"/>
        </p:scale>
        <p:origin x="846" y="8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1/4/2026</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sv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28" y="1407471"/>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21" name="Rectangle 20"/>
          <p:cNvSpPr/>
          <p:nvPr/>
        </p:nvSpPr>
        <p:spPr>
          <a:xfrm>
            <a:off x="831896" y="150242"/>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4" name="TextBox 3"/>
          <p:cNvSpPr txBox="1"/>
          <p:nvPr/>
        </p:nvSpPr>
        <p:spPr>
          <a:xfrm>
            <a:off x="589541" y="563388"/>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329512" y="542194"/>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639848" y="1430500"/>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418984" y="1902554"/>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32" y="1407471"/>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21" name="Rectangle 20"/>
          <p:cNvSpPr/>
          <p:nvPr/>
        </p:nvSpPr>
        <p:spPr>
          <a:xfrm>
            <a:off x="831896" y="150242"/>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32548" y="611907"/>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659028" y="654878"/>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7"/>
                                        </p:tgtEl>
                                      </p:cBhvr>
                                    </p:cmd>
                                  </p:childTnLst>
                                </p:cTn>
                              </p:par>
                            </p:childTnLst>
                          </p:cTn>
                        </p:par>
                      </p:childTnLst>
                    </p:cTn>
                  </p:par>
                </p:childTnLst>
              </p:cTn>
              <p:nextCondLst>
                <p:cond evt="onClick" delay="0">
                  <p:tgtEl>
                    <p:spTgt spid="7"/>
                  </p:tgtEl>
                </p:cond>
              </p:nextCondLst>
            </p:seq>
            <p:video>
              <p:cMediaNode vol="80000">
                <p:cTn id="58" fill="hold" display="0">
                  <p:stCondLst>
                    <p:cond delay="indefinite"/>
                  </p:stCondLst>
                </p:cTn>
                <p:tgtEl>
                  <p:spTgt spid="7"/>
                </p:tgtEl>
              </p:cMediaNode>
            </p:video>
          </p:childTnLst>
        </p:cTn>
      </p:par>
    </p:tnLst>
    <p:bldLst>
      <p:bldP spid="20" grpId="0"/>
      <p:bldP spid="20" grpId="1"/>
      <p:bldP spid="21" grpId="0"/>
      <p:bldP spid="3" grpId="0"/>
      <p:bldP spid="3"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800" dirty="0">
                <a:solidFill>
                  <a:srgbClr val="7030A0"/>
                </a:solidFill>
                <a:latin typeface="Times New Roman" pitchFamily="18" charset="0"/>
                <a:cs typeface="Times New Roman" pitchFamily="18" charset="0"/>
              </a:rPr>
              <a:t>      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33: MÁU VÀ HỆ TUẦN HOÀN CỦA CƠ THỂ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4336444"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I.1. Các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354743" y="611930"/>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13" name="Rectangle 12"/>
          <p:cNvSpPr/>
          <p:nvPr/>
        </p:nvSpPr>
        <p:spPr>
          <a:xfrm>
            <a:off x="304801" y="1737794"/>
            <a:ext cx="6298419" cy="415498"/>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Chức năng các thành phần của máu: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04805" y="2236219"/>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2" y="2668216"/>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4"/>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88"/>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31305</TotalTime>
  <Words>1092</Words>
  <Application>Microsoft Office PowerPoint</Application>
  <PresentationFormat>On-screen Show (16:9)</PresentationFormat>
  <Paragraphs>107</Paragraphs>
  <Slides>17</Slides>
  <Notes>6</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微软雅黑</vt:lpstr>
      <vt:lpstr>Arial</vt:lpstr>
      <vt:lpstr>Calibri</vt:lpstr>
      <vt:lpstr>Candara</vt:lpstr>
      <vt:lpstr>Courier New</vt:lpstr>
      <vt:lpstr>Georgia</vt:lpstr>
      <vt:lpstr>Segoe UI</vt:lpstr>
      <vt:lpstr>Times New Roman</vt:lpstr>
      <vt:lpstr>Trebuchet MS</vt:lpstr>
      <vt:lpstr>Slipstream</vt:lpstr>
      <vt:lpstr>Office Theme</vt:lpstr>
      <vt:lpstr>1_Office Theme</vt:lpstr>
      <vt:lpstr>2_Office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84915907700</cp:lastModifiedBy>
  <cp:revision>2833</cp:revision>
  <dcterms:created xsi:type="dcterms:W3CDTF">2014-11-26T08:06:19Z</dcterms:created>
  <dcterms:modified xsi:type="dcterms:W3CDTF">2026-04-01T15:46:18Z</dcterms:modified>
</cp:coreProperties>
</file>