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397" r:id="rId2"/>
    <p:sldId id="256" r:id="rId3"/>
    <p:sldId id="258" r:id="rId4"/>
    <p:sldId id="358" r:id="rId5"/>
    <p:sldId id="330" r:id="rId6"/>
    <p:sldId id="359" r:id="rId7"/>
    <p:sldId id="360" r:id="rId8"/>
    <p:sldId id="329" r:id="rId9"/>
    <p:sldId id="257" r:id="rId10"/>
    <p:sldId id="370" r:id="rId11"/>
    <p:sldId id="361" r:id="rId12"/>
    <p:sldId id="368" r:id="rId13"/>
    <p:sldId id="362" r:id="rId14"/>
    <p:sldId id="287" r:id="rId15"/>
    <p:sldId id="369" r:id="rId16"/>
    <p:sldId id="371" r:id="rId17"/>
    <p:sldId id="367" r:id="rId18"/>
    <p:sldId id="377" r:id="rId19"/>
    <p:sldId id="372" r:id="rId20"/>
    <p:sldId id="363" r:id="rId21"/>
    <p:sldId id="373" r:id="rId22"/>
    <p:sldId id="374" r:id="rId23"/>
    <p:sldId id="375" r:id="rId24"/>
    <p:sldId id="376" r:id="rId25"/>
    <p:sldId id="378" r:id="rId26"/>
    <p:sldId id="364" r:id="rId27"/>
    <p:sldId id="379" r:id="rId28"/>
    <p:sldId id="380" r:id="rId29"/>
    <p:sldId id="381" r:id="rId30"/>
    <p:sldId id="382" r:id="rId31"/>
    <p:sldId id="365" r:id="rId32"/>
    <p:sldId id="383" r:id="rId33"/>
    <p:sldId id="366" r:id="rId34"/>
    <p:sldId id="384" r:id="rId35"/>
    <p:sldId id="389" r:id="rId36"/>
    <p:sldId id="390" r:id="rId37"/>
    <p:sldId id="392" r:id="rId38"/>
    <p:sldId id="385" r:id="rId39"/>
    <p:sldId id="391" r:id="rId40"/>
    <p:sldId id="393" r:id="rId41"/>
    <p:sldId id="396" r:id="rId42"/>
    <p:sldId id="388" r:id="rId43"/>
    <p:sldId id="394" r:id="rId44"/>
    <p:sldId id="319" r:id="rId45"/>
    <p:sldId id="38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varScale="1">
        <p:scale>
          <a:sx n="61" d="100"/>
          <a:sy n="61"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14</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25</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33</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39</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1/4/2026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918C144-1FEC-E705-0F72-7B77579BD4DD}"/>
              </a:ext>
            </a:extLst>
          </p:cNvPr>
          <p:cNvPicPr>
            <a:picLocks noChangeAspect="1"/>
          </p:cNvPicPr>
          <p:nvPr/>
        </p:nvPicPr>
        <p:blipFill rotWithShape="1">
          <a:blip r:embed="rId2"/>
          <a:srcRect l="5720" t="29143" r="37839" b="26316"/>
          <a:stretch/>
        </p:blipFill>
        <p:spPr>
          <a:xfrm>
            <a:off x="1594550" y="0"/>
            <a:ext cx="8199861" cy="3638228"/>
          </a:xfrm>
          <a:prstGeom prst="rect">
            <a:avLst/>
          </a:prstGeom>
        </p:spPr>
      </p:pic>
      <p:pic>
        <p:nvPicPr>
          <p:cNvPr id="8" name="Hình ảnh 7">
            <a:extLst>
              <a:ext uri="{FF2B5EF4-FFF2-40B4-BE49-F238E27FC236}">
                <a16:creationId xmlns:a16="http://schemas.microsoft.com/office/drawing/2014/main" id="{A66C3733-5F18-303D-1141-AFB9D14EDB9F}"/>
              </a:ext>
            </a:extLst>
          </p:cNvPr>
          <p:cNvPicPr>
            <a:picLocks noChangeAspect="1"/>
          </p:cNvPicPr>
          <p:nvPr/>
        </p:nvPicPr>
        <p:blipFill rotWithShape="1">
          <a:blip r:embed="rId3"/>
          <a:srcRect l="6356" t="18968" r="37203" b="40334"/>
          <a:stretch/>
        </p:blipFill>
        <p:spPr>
          <a:xfrm>
            <a:off x="1749532" y="371962"/>
            <a:ext cx="8200150" cy="3324386"/>
          </a:xfrm>
          <a:prstGeom prst="rect">
            <a:avLst/>
          </a:prstGeom>
        </p:spPr>
      </p:pic>
      <p:sp>
        <p:nvSpPr>
          <p:cNvPr id="9" name="TextBox 3">
            <a:extLst>
              <a:ext uri="{FF2B5EF4-FFF2-40B4-BE49-F238E27FC236}">
                <a16:creationId xmlns:a16="http://schemas.microsoft.com/office/drawing/2014/main" id="{CE1CA9E3-4005-3391-7195-63D389208F86}"/>
              </a:ext>
            </a:extLst>
          </p:cNvPr>
          <p:cNvSpPr txBox="1"/>
          <p:nvPr/>
        </p:nvSpPr>
        <p:spPr>
          <a:xfrm>
            <a:off x="1935512" y="3696348"/>
            <a:ext cx="6480067" cy="52322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Hình</a:t>
            </a:r>
            <a:r>
              <a:rPr lang="en-US" sz="2800" b="1" dirty="0">
                <a:latin typeface="Arial" panose="020B0604020202020204" pitchFamily="34" charset="0"/>
                <a:cs typeface="Arial" panose="020B0604020202020204" pitchFamily="34" charset="0"/>
              </a:rPr>
              <a:t> 33. </a:t>
            </a:r>
            <a:r>
              <a:rPr lang="en-US" sz="2800" b="1" dirty="0" err="1">
                <a:latin typeface="Arial" panose="020B0604020202020204" pitchFamily="34" charset="0"/>
                <a:cs typeface="Arial" panose="020B0604020202020204" pitchFamily="34" charset="0"/>
              </a:rPr>
              <a:t>Môi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endParaRPr lang="en-US" sz="2800" b="1" dirty="0">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5DBA39DA-D212-CE63-BE98-29A66542176A}"/>
              </a:ext>
            </a:extLst>
          </p:cNvPr>
          <p:cNvSpPr txBox="1"/>
          <p:nvPr/>
        </p:nvSpPr>
        <p:spPr>
          <a:xfrm>
            <a:off x="1594550" y="4827725"/>
            <a:ext cx="9130279"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Tìm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chú</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thích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phù</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hợp</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điền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vào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chỗ</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trống</a:t>
            </a:r>
            <a:r>
              <a:rPr lang="en-US" sz="28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257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pic>
        <p:nvPicPr>
          <p:cNvPr id="8" name="Picture 10" descr="Digit 180">
            <a:extLst>
              <a:ext uri="{FF2B5EF4-FFF2-40B4-BE49-F238E27FC236}">
                <a16:creationId xmlns:a16="http://schemas.microsoft.com/office/drawing/2014/main"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BÀI 33</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pPr marL="457200" indent="-457200">
              <a:buFontTx/>
              <a:buChar char="-"/>
            </a:pPr>
            <a:r>
              <a:rPr lang="en-US" sz="3200" dirty="0">
                <a:latin typeface="Tahoma" panose="020B0604030504040204" pitchFamily="34" charset="0"/>
                <a:ea typeface="Tahoma" panose="020B0604030504040204" pitchFamily="34" charset="0"/>
                <a:cs typeface="Tahoma" panose="020B0604030504040204" pitchFamily="34" charset="0"/>
              </a:rPr>
              <a:t>Có nhiều bệnh liên quan đến hệ bài tiết nước tiểu: Sỏi thận, viêm cầu thận, suy thận.. </a:t>
            </a:r>
          </a:p>
          <a:p>
            <a:pPr marL="457200" indent="-457200">
              <a:buFontTx/>
              <a:buChar char="-"/>
            </a:pPr>
            <a:r>
              <a:rPr lang="en-US" sz="3200" dirty="0">
                <a:latin typeface="Tahoma" panose="020B0604030504040204" pitchFamily="34" charset="0"/>
                <a:ea typeface="Tahoma" panose="020B0604030504040204" pitchFamily="34" charset="0"/>
                <a:cs typeface="Tahoma" panose="020B0604030504040204" pitchFamily="34" charset="0"/>
              </a:rPr>
              <a:t>Nguyên nhân: do nhiễm khuẩn; thói quen ăn uống, sinh hoạt không lành mạnh.</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Nước</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tiểu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462</TotalTime>
  <Words>2410</Words>
  <Application>Microsoft Office PowerPoint</Application>
  <PresentationFormat>Widescreen</PresentationFormat>
  <Paragraphs>260</Paragraphs>
  <Slides>45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84915907700</cp:lastModifiedBy>
  <cp:revision>36</cp:revision>
  <dcterms:created xsi:type="dcterms:W3CDTF">2023-07-05T08:17:17Z</dcterms:created>
  <dcterms:modified xsi:type="dcterms:W3CDTF">2026-04-01T15:42:52Z</dcterms:modified>
</cp:coreProperties>
</file>