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1" r:id="rId2"/>
    <p:sldMasterId id="2147483693" r:id="rId3"/>
  </p:sldMasterIdLst>
  <p:notesMasterIdLst>
    <p:notesMasterId r:id="rId44"/>
  </p:notesMasterIdLst>
  <p:sldIdLst>
    <p:sldId id="256" r:id="rId4"/>
    <p:sldId id="259" r:id="rId5"/>
    <p:sldId id="260" r:id="rId6"/>
    <p:sldId id="262" r:id="rId7"/>
    <p:sldId id="264" r:id="rId8"/>
    <p:sldId id="265" r:id="rId9"/>
    <p:sldId id="263" r:id="rId10"/>
    <p:sldId id="296" r:id="rId11"/>
    <p:sldId id="297" r:id="rId12"/>
    <p:sldId id="267" r:id="rId13"/>
    <p:sldId id="268" r:id="rId14"/>
    <p:sldId id="270" r:id="rId15"/>
    <p:sldId id="272" r:id="rId16"/>
    <p:sldId id="276" r:id="rId17"/>
    <p:sldId id="277" r:id="rId18"/>
    <p:sldId id="278" r:id="rId19"/>
    <p:sldId id="279" r:id="rId20"/>
    <p:sldId id="292" r:id="rId21"/>
    <p:sldId id="281" r:id="rId22"/>
    <p:sldId id="282" r:id="rId23"/>
    <p:sldId id="298" r:id="rId24"/>
    <p:sldId id="283" r:id="rId25"/>
    <p:sldId id="305" r:id="rId26"/>
    <p:sldId id="289" r:id="rId27"/>
    <p:sldId id="286" r:id="rId28"/>
    <p:sldId id="287" r:id="rId29"/>
    <p:sldId id="285" r:id="rId30"/>
    <p:sldId id="288" r:id="rId31"/>
    <p:sldId id="266" r:id="rId32"/>
    <p:sldId id="275" r:id="rId33"/>
    <p:sldId id="280" r:id="rId34"/>
    <p:sldId id="269" r:id="rId35"/>
    <p:sldId id="273" r:id="rId36"/>
    <p:sldId id="299" r:id="rId37"/>
    <p:sldId id="300" r:id="rId38"/>
    <p:sldId id="301" r:id="rId39"/>
    <p:sldId id="302" r:id="rId40"/>
    <p:sldId id="303" r:id="rId41"/>
    <p:sldId id="304" r:id="rId42"/>
    <p:sldId id="284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03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BC7F3D-3D0B-4565-93C2-B0134542571C}">
  <a:tblStyle styleId="{85BC7F3D-3D0B-4565-93C2-B013454257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df203c47c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df203c47c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" name="Google Shape;2908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9" name="Google Shape;2909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7" name="Google Shape;2937;gdc0ae14e7e_0_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8" name="Google Shape;2938;gdc0ae14e7e_0_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7" name="Google Shape;3037;g99f2f57a7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8" name="Google Shape;3038;g99f2f57a71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gdc0ae14dc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1" name="Google Shape;3301;gdc0ae14dc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gdd9522e24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9" name="Google Shape;3349;gdd9522e24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Google Shape;3458;gdd9bb3f6bc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9" name="Google Shape;3459;gdd9bb3f6bc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8" name="Google Shape;3468;gdc0ae14e7e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9" name="Google Shape;3469;gdc0ae14e7e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8" name="Google Shape;4288;gdd9bb3f6bc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9" name="Google Shape;4289;gdd9bb3f6bc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8" name="Google Shape;3798;gdc0ae14e7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9" name="Google Shape;3799;gdc0ae14e7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" name="Google Shape;3907;gdc0ae14d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8" name="Google Shape;3908;gdc0ae14d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4" name="Google Shape;2394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gdd9bb3f6b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Google Shape;3940;gdd9bb3f6b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8" name="Google Shape;4038;gbd6c00e73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9" name="Google Shape;4039;gbd6c00e73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Google Shape;3967;gdf68b82ce8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8" name="Google Shape;3968;gdf68b82ce8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gdf68b82ce8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0" name="Google Shape;3990;gdf68b82ce8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4" name="Google Shape;3954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2" name="Google Shape;4002;gdc0ae14dc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3" name="Google Shape;4003;gdc0ae14dc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2" name="Google Shape;280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c0ae14e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c0ae14e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dd9522e2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dd9522e2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Google Shape;2931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2" name="Google Shape;2932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5" name="Google Shape;241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gcc98d9fb70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7" name="Google Shape;3057;gcc98d9fb70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c0ae14e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c0ae14e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8524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dd9522e2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dd9522e2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679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1" name="Google Shape;2931;gbd6c00e73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2" name="Google Shape;2932;gbd6c00e73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028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dd9522e2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dd9522e2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0891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dc0ae14e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dc0ae14e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10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gdd9522e2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3" name="Google Shape;3543;gdd9522e2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227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Google Shape;3948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9" name="Google Shape;3949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8" name="Google Shape;2478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gbd6c00e73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3" name="Google Shape;2593;gbd6c00e73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8" name="Google Shape;2728;gbd6c00e7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9" name="Google Shape;2729;gbd6c00e7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99f2f57a71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99f2f57a71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" name="Google Shape;3953;gbd6c00e73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4" name="Google Shape;3954;gbd6c00e73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311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Google Shape;2813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4" name="Google Shape;2814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25142" y="4750432"/>
            <a:ext cx="467704" cy="604119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545532" y="-138625"/>
            <a:ext cx="8132050" cy="588169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2466621" y="-1595073"/>
            <a:ext cx="3617692" cy="2877927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4677723" y="152016"/>
            <a:ext cx="487152" cy="569906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3961958" y="164792"/>
            <a:ext cx="399366" cy="730610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31709" y="3925776"/>
            <a:ext cx="9711328" cy="307119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193284" y="4566985"/>
            <a:ext cx="299213" cy="451960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5325691" y="4875125"/>
            <a:ext cx="351996" cy="38848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4787043" y="4467622"/>
            <a:ext cx="467676" cy="514182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5954050" y="4356351"/>
            <a:ext cx="433121" cy="811507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7807248" y="4205673"/>
            <a:ext cx="374039" cy="509117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074449" y="4545586"/>
            <a:ext cx="734249" cy="494732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615560" y="4150187"/>
            <a:ext cx="401730" cy="504148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1667179" y="4104275"/>
            <a:ext cx="1039689" cy="441316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761522" y="4673765"/>
            <a:ext cx="1205629" cy="587146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2954752" y="-419280"/>
            <a:ext cx="730857" cy="806876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143427" y="4177040"/>
            <a:ext cx="467704" cy="604070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9584669" y="4317891"/>
            <a:ext cx="63707" cy="207566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6982332" y="4281099"/>
            <a:ext cx="734271" cy="494747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440002" y="4651461"/>
            <a:ext cx="1205629" cy="587146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5448980" y="-76209"/>
            <a:ext cx="405608" cy="44765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2307575" y="1294719"/>
            <a:ext cx="4528800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2307625" y="337298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5"/>
          <p:cNvSpPr/>
          <p:nvPr/>
        </p:nvSpPr>
        <p:spPr>
          <a:xfrm>
            <a:off x="124575" y="-206350"/>
            <a:ext cx="9583867" cy="693175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15"/>
          <p:cNvGrpSpPr/>
          <p:nvPr/>
        </p:nvGrpSpPr>
        <p:grpSpPr>
          <a:xfrm rot="-7912429">
            <a:off x="-960887" y="3720178"/>
            <a:ext cx="3380658" cy="1732600"/>
            <a:chOff x="-1459912" y="3884575"/>
            <a:chExt cx="4225775" cy="2165725"/>
          </a:xfrm>
        </p:grpSpPr>
        <p:sp>
          <p:nvSpPr>
            <p:cNvPr id="951" name="Google Shape;951;p15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7" name="Google Shape;957;p15"/>
          <p:cNvGrpSpPr/>
          <p:nvPr/>
        </p:nvGrpSpPr>
        <p:grpSpPr>
          <a:xfrm rot="-7832478">
            <a:off x="5202851" y="-746921"/>
            <a:ext cx="5433386" cy="3290689"/>
            <a:chOff x="3031475" y="3151550"/>
            <a:chExt cx="4641450" cy="2811059"/>
          </a:xfrm>
        </p:grpSpPr>
        <p:sp>
          <p:nvSpPr>
            <p:cNvPr id="958" name="Google Shape;958;p15"/>
            <p:cNvSpPr/>
            <p:nvPr/>
          </p:nvSpPr>
          <p:spPr>
            <a:xfrm>
              <a:off x="3031475" y="3151550"/>
              <a:ext cx="4641450" cy="2757675"/>
            </a:xfrm>
            <a:custGeom>
              <a:avLst/>
              <a:gdLst/>
              <a:ahLst/>
              <a:cxnLst/>
              <a:rect l="l" t="t" r="r" b="b"/>
              <a:pathLst>
                <a:path w="185658" h="110307" fill="none" extrusionOk="0">
                  <a:moveTo>
                    <a:pt x="4530" y="110306"/>
                  </a:moveTo>
                  <a:cubicBezTo>
                    <a:pt x="1916" y="100762"/>
                    <a:pt x="1" y="90367"/>
                    <a:pt x="3678" y="81187"/>
                  </a:cubicBezTo>
                  <a:cubicBezTo>
                    <a:pt x="8451" y="69151"/>
                    <a:pt x="21734" y="62403"/>
                    <a:pt x="34591" y="60853"/>
                  </a:cubicBezTo>
                  <a:cubicBezTo>
                    <a:pt x="47448" y="59302"/>
                    <a:pt x="60397" y="61856"/>
                    <a:pt x="73315" y="62859"/>
                  </a:cubicBezTo>
                  <a:cubicBezTo>
                    <a:pt x="86233" y="63831"/>
                    <a:pt x="100094" y="62980"/>
                    <a:pt x="110732" y="55594"/>
                  </a:cubicBezTo>
                  <a:cubicBezTo>
                    <a:pt x="125504" y="45351"/>
                    <a:pt x="130337" y="25411"/>
                    <a:pt x="143651" y="13375"/>
                  </a:cubicBezTo>
                  <a:cubicBezTo>
                    <a:pt x="154776" y="3314"/>
                    <a:pt x="171554" y="1"/>
                    <a:pt x="185658" y="507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3282250" y="3300500"/>
              <a:ext cx="4390675" cy="2608725"/>
            </a:xfrm>
            <a:custGeom>
              <a:avLst/>
              <a:gdLst/>
              <a:ahLst/>
              <a:cxnLst/>
              <a:rect l="l" t="t" r="r" b="b"/>
              <a:pathLst>
                <a:path w="175627" h="104349" fill="none" extrusionOk="0">
                  <a:moveTo>
                    <a:pt x="4286" y="104348"/>
                  </a:moveTo>
                  <a:cubicBezTo>
                    <a:pt x="1824" y="95321"/>
                    <a:pt x="0" y="85472"/>
                    <a:pt x="3465" y="76810"/>
                  </a:cubicBezTo>
                  <a:cubicBezTo>
                    <a:pt x="7994" y="65411"/>
                    <a:pt x="20548" y="59028"/>
                    <a:pt x="32736" y="57569"/>
                  </a:cubicBezTo>
                  <a:cubicBezTo>
                    <a:pt x="44895" y="56110"/>
                    <a:pt x="57144" y="58512"/>
                    <a:pt x="69363" y="59454"/>
                  </a:cubicBezTo>
                  <a:cubicBezTo>
                    <a:pt x="81582" y="60366"/>
                    <a:pt x="94683" y="59575"/>
                    <a:pt x="104744" y="52584"/>
                  </a:cubicBezTo>
                  <a:cubicBezTo>
                    <a:pt x="118726" y="42919"/>
                    <a:pt x="123285" y="24043"/>
                    <a:pt x="135899" y="12645"/>
                  </a:cubicBezTo>
                  <a:cubicBezTo>
                    <a:pt x="146416" y="3131"/>
                    <a:pt x="162283" y="0"/>
                    <a:pt x="175627" y="48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3533000" y="3449425"/>
              <a:ext cx="4139925" cy="2459800"/>
            </a:xfrm>
            <a:custGeom>
              <a:avLst/>
              <a:gdLst/>
              <a:ahLst/>
              <a:cxnLst/>
              <a:rect l="l" t="t" r="r" b="b"/>
              <a:pathLst>
                <a:path w="165597" h="98392" fill="none" extrusionOk="0">
                  <a:moveTo>
                    <a:pt x="4043" y="98391"/>
                  </a:moveTo>
                  <a:cubicBezTo>
                    <a:pt x="1703" y="89880"/>
                    <a:pt x="1" y="80610"/>
                    <a:pt x="3253" y="72403"/>
                  </a:cubicBezTo>
                  <a:cubicBezTo>
                    <a:pt x="7539" y="61673"/>
                    <a:pt x="19393" y="55655"/>
                    <a:pt x="30852" y="54287"/>
                  </a:cubicBezTo>
                  <a:cubicBezTo>
                    <a:pt x="42312" y="52919"/>
                    <a:pt x="53892" y="55169"/>
                    <a:pt x="65412" y="56050"/>
                  </a:cubicBezTo>
                  <a:cubicBezTo>
                    <a:pt x="76932" y="56932"/>
                    <a:pt x="89273" y="56172"/>
                    <a:pt x="98756" y="49606"/>
                  </a:cubicBezTo>
                  <a:cubicBezTo>
                    <a:pt x="111918" y="40457"/>
                    <a:pt x="116264" y="22676"/>
                    <a:pt x="128149" y="11916"/>
                  </a:cubicBezTo>
                  <a:cubicBezTo>
                    <a:pt x="138058" y="2949"/>
                    <a:pt x="153013" y="1"/>
                    <a:pt x="165597" y="45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3783775" y="3598375"/>
              <a:ext cx="3889150" cy="2310850"/>
            </a:xfrm>
            <a:custGeom>
              <a:avLst/>
              <a:gdLst/>
              <a:ahLst/>
              <a:cxnLst/>
              <a:rect l="l" t="t" r="r" b="b"/>
              <a:pathLst>
                <a:path w="155566" h="92434" fill="none" extrusionOk="0">
                  <a:moveTo>
                    <a:pt x="3800" y="92433"/>
                  </a:moveTo>
                  <a:cubicBezTo>
                    <a:pt x="1611" y="84439"/>
                    <a:pt x="0" y="75716"/>
                    <a:pt x="3070" y="68025"/>
                  </a:cubicBezTo>
                  <a:cubicBezTo>
                    <a:pt x="7083" y="57934"/>
                    <a:pt x="18207" y="52281"/>
                    <a:pt x="28967" y="51004"/>
                  </a:cubicBezTo>
                  <a:cubicBezTo>
                    <a:pt x="39758" y="49697"/>
                    <a:pt x="50609" y="51855"/>
                    <a:pt x="61430" y="52676"/>
                  </a:cubicBezTo>
                  <a:cubicBezTo>
                    <a:pt x="72251" y="53496"/>
                    <a:pt x="83862" y="52767"/>
                    <a:pt x="92768" y="46597"/>
                  </a:cubicBezTo>
                  <a:cubicBezTo>
                    <a:pt x="105139" y="38025"/>
                    <a:pt x="109212" y="21307"/>
                    <a:pt x="120367" y="11186"/>
                  </a:cubicBezTo>
                  <a:cubicBezTo>
                    <a:pt x="129699" y="2766"/>
                    <a:pt x="143742" y="0"/>
                    <a:pt x="155566" y="425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4034525" y="3747300"/>
              <a:ext cx="3638400" cy="2161925"/>
            </a:xfrm>
            <a:custGeom>
              <a:avLst/>
              <a:gdLst/>
              <a:ahLst/>
              <a:cxnLst/>
              <a:rect l="l" t="t" r="r" b="b"/>
              <a:pathLst>
                <a:path w="145536" h="86477" fill="none" extrusionOk="0">
                  <a:moveTo>
                    <a:pt x="3557" y="86476"/>
                  </a:moveTo>
                  <a:cubicBezTo>
                    <a:pt x="1490" y="78999"/>
                    <a:pt x="1" y="70853"/>
                    <a:pt x="2858" y="63649"/>
                  </a:cubicBezTo>
                  <a:cubicBezTo>
                    <a:pt x="6627" y="54196"/>
                    <a:pt x="17023" y="48907"/>
                    <a:pt x="27114" y="47722"/>
                  </a:cubicBezTo>
                  <a:cubicBezTo>
                    <a:pt x="37205" y="46506"/>
                    <a:pt x="47357" y="48512"/>
                    <a:pt x="57479" y="49272"/>
                  </a:cubicBezTo>
                  <a:cubicBezTo>
                    <a:pt x="67601" y="50032"/>
                    <a:pt x="78452" y="49363"/>
                    <a:pt x="86781" y="43588"/>
                  </a:cubicBezTo>
                  <a:cubicBezTo>
                    <a:pt x="98361" y="35564"/>
                    <a:pt x="102161" y="19940"/>
                    <a:pt x="112617" y="10487"/>
                  </a:cubicBezTo>
                  <a:cubicBezTo>
                    <a:pt x="121310" y="2584"/>
                    <a:pt x="134472" y="1"/>
                    <a:pt x="145536" y="398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4186925" y="3899700"/>
              <a:ext cx="3485951" cy="2062909"/>
            </a:xfrm>
            <a:custGeom>
              <a:avLst/>
              <a:gdLst/>
              <a:ahLst/>
              <a:cxnLst/>
              <a:rect l="l" t="t" r="r" b="b"/>
              <a:pathLst>
                <a:path w="145536" h="86477" fill="none" extrusionOk="0">
                  <a:moveTo>
                    <a:pt x="3557" y="86476"/>
                  </a:moveTo>
                  <a:cubicBezTo>
                    <a:pt x="1490" y="78999"/>
                    <a:pt x="1" y="70853"/>
                    <a:pt x="2858" y="63649"/>
                  </a:cubicBezTo>
                  <a:cubicBezTo>
                    <a:pt x="6627" y="54196"/>
                    <a:pt x="17023" y="48907"/>
                    <a:pt x="27114" y="47722"/>
                  </a:cubicBezTo>
                  <a:cubicBezTo>
                    <a:pt x="37205" y="46506"/>
                    <a:pt x="47357" y="48512"/>
                    <a:pt x="57479" y="49272"/>
                  </a:cubicBezTo>
                  <a:cubicBezTo>
                    <a:pt x="67601" y="50032"/>
                    <a:pt x="78452" y="49363"/>
                    <a:pt x="86781" y="43588"/>
                  </a:cubicBezTo>
                  <a:cubicBezTo>
                    <a:pt x="98361" y="35564"/>
                    <a:pt x="102161" y="19940"/>
                    <a:pt x="112617" y="10487"/>
                  </a:cubicBezTo>
                  <a:cubicBezTo>
                    <a:pt x="121310" y="2584"/>
                    <a:pt x="134472" y="1"/>
                    <a:pt x="145536" y="398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4" name="Google Shape;964;p15"/>
          <p:cNvGrpSpPr/>
          <p:nvPr/>
        </p:nvGrpSpPr>
        <p:grpSpPr>
          <a:xfrm rot="3730787">
            <a:off x="1083359" y="4632201"/>
            <a:ext cx="431128" cy="474000"/>
            <a:chOff x="5118856" y="3486300"/>
            <a:chExt cx="516312" cy="567655"/>
          </a:xfrm>
        </p:grpSpPr>
        <p:sp>
          <p:nvSpPr>
            <p:cNvPr id="965" name="Google Shape;965;p15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8" name="Google Shape;968;p15"/>
          <p:cNvGrpSpPr/>
          <p:nvPr/>
        </p:nvGrpSpPr>
        <p:grpSpPr>
          <a:xfrm rot="-3169026">
            <a:off x="-225195" y="3850804"/>
            <a:ext cx="676804" cy="456027"/>
            <a:chOff x="897994" y="4240309"/>
            <a:chExt cx="967900" cy="652165"/>
          </a:xfrm>
        </p:grpSpPr>
        <p:sp>
          <p:nvSpPr>
            <p:cNvPr id="969" name="Google Shape;969;p1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" name="Google Shape;974;p15"/>
          <p:cNvGrpSpPr/>
          <p:nvPr/>
        </p:nvGrpSpPr>
        <p:grpSpPr>
          <a:xfrm>
            <a:off x="532950" y="3767988"/>
            <a:ext cx="1111384" cy="541248"/>
            <a:chOff x="1698430" y="4498823"/>
            <a:chExt cx="1589281" cy="773986"/>
          </a:xfrm>
        </p:grpSpPr>
        <p:sp>
          <p:nvSpPr>
            <p:cNvPr id="975" name="Google Shape;975;p1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5"/>
          <p:cNvGrpSpPr/>
          <p:nvPr/>
        </p:nvGrpSpPr>
        <p:grpSpPr>
          <a:xfrm>
            <a:off x="198132" y="4530077"/>
            <a:ext cx="431143" cy="556849"/>
            <a:chOff x="3429335" y="3683515"/>
            <a:chExt cx="616535" cy="796296"/>
          </a:xfrm>
        </p:grpSpPr>
        <p:sp>
          <p:nvSpPr>
            <p:cNvPr id="986" name="Google Shape;986;p15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15"/>
          <p:cNvSpPr/>
          <p:nvPr/>
        </p:nvSpPr>
        <p:spPr>
          <a:xfrm rot="267521">
            <a:off x="6955920" y="147600"/>
            <a:ext cx="496914" cy="548387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3" name="Google Shape;993;p15"/>
          <p:cNvGrpSpPr/>
          <p:nvPr/>
        </p:nvGrpSpPr>
        <p:grpSpPr>
          <a:xfrm rot="267600">
            <a:off x="8227937" y="383788"/>
            <a:ext cx="392398" cy="431419"/>
            <a:chOff x="5118856" y="3486300"/>
            <a:chExt cx="516312" cy="567655"/>
          </a:xfrm>
        </p:grpSpPr>
        <p:sp>
          <p:nvSpPr>
            <p:cNvPr id="994" name="Google Shape;994;p15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7" name="Google Shape;997;p15"/>
          <p:cNvGrpSpPr/>
          <p:nvPr/>
        </p:nvGrpSpPr>
        <p:grpSpPr>
          <a:xfrm rot="3116604">
            <a:off x="8634606" y="803755"/>
            <a:ext cx="363349" cy="680781"/>
            <a:chOff x="5906877" y="4080403"/>
            <a:chExt cx="570948" cy="1069743"/>
          </a:xfrm>
        </p:grpSpPr>
        <p:sp>
          <p:nvSpPr>
            <p:cNvPr id="998" name="Google Shape;998;p15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5"/>
          <p:cNvGrpSpPr/>
          <p:nvPr/>
        </p:nvGrpSpPr>
        <p:grpSpPr>
          <a:xfrm rot="267609">
            <a:off x="5957873" y="-69137"/>
            <a:ext cx="532217" cy="587575"/>
            <a:chOff x="6799261" y="3792016"/>
            <a:chExt cx="836125" cy="923094"/>
          </a:xfrm>
        </p:grpSpPr>
        <p:sp>
          <p:nvSpPr>
            <p:cNvPr id="1004" name="Google Shape;1004;p1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4" name="Google Shape;1014;p15"/>
          <p:cNvGrpSpPr/>
          <p:nvPr/>
        </p:nvGrpSpPr>
        <p:grpSpPr>
          <a:xfrm rot="267609">
            <a:off x="7606269" y="68969"/>
            <a:ext cx="392442" cy="506864"/>
            <a:chOff x="3429335" y="3683515"/>
            <a:chExt cx="616535" cy="796296"/>
          </a:xfrm>
        </p:grpSpPr>
        <p:sp>
          <p:nvSpPr>
            <p:cNvPr id="1015" name="Google Shape;1015;p15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15"/>
          <p:cNvGrpSpPr/>
          <p:nvPr/>
        </p:nvGrpSpPr>
        <p:grpSpPr>
          <a:xfrm rot="1884169">
            <a:off x="4784532" y="122097"/>
            <a:ext cx="354731" cy="414991"/>
            <a:chOff x="828772" y="314668"/>
            <a:chExt cx="416010" cy="486680"/>
          </a:xfrm>
        </p:grpSpPr>
        <p:sp>
          <p:nvSpPr>
            <p:cNvPr id="1022" name="Google Shape;1022;p15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7" name="Google Shape;1027;p15"/>
          <p:cNvGrpSpPr/>
          <p:nvPr/>
        </p:nvGrpSpPr>
        <p:grpSpPr>
          <a:xfrm rot="267618">
            <a:off x="7286025" y="774874"/>
            <a:ext cx="703002" cy="342365"/>
            <a:chOff x="1698430" y="4498823"/>
            <a:chExt cx="1589281" cy="773986"/>
          </a:xfrm>
        </p:grpSpPr>
        <p:sp>
          <p:nvSpPr>
            <p:cNvPr id="1028" name="Google Shape;1028;p1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15"/>
          <p:cNvSpPr txBox="1">
            <a:spLocks noGrp="1"/>
          </p:cNvSpPr>
          <p:nvPr>
            <p:ph type="title"/>
          </p:nvPr>
        </p:nvSpPr>
        <p:spPr>
          <a:xfrm>
            <a:off x="3557400" y="33288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39" name="Google Shape;1039;p15"/>
          <p:cNvSpPr txBox="1">
            <a:spLocks noGrp="1"/>
          </p:cNvSpPr>
          <p:nvPr>
            <p:ph type="subTitle" idx="1"/>
          </p:nvPr>
        </p:nvSpPr>
        <p:spPr>
          <a:xfrm>
            <a:off x="1226400" y="17399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7"/>
          <p:cNvSpPr/>
          <p:nvPr/>
        </p:nvSpPr>
        <p:spPr>
          <a:xfrm rot="10127380" flipH="1">
            <a:off x="328556" y="-627446"/>
            <a:ext cx="8947639" cy="62314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47" name="Google Shape;1147;p17"/>
          <p:cNvGrpSpPr/>
          <p:nvPr/>
        </p:nvGrpSpPr>
        <p:grpSpPr>
          <a:xfrm rot="-2853807">
            <a:off x="6886805" y="3870881"/>
            <a:ext cx="3293230" cy="1714992"/>
            <a:chOff x="-2001175" y="4949325"/>
            <a:chExt cx="4294904" cy="2236627"/>
          </a:xfrm>
        </p:grpSpPr>
        <p:sp>
          <p:nvSpPr>
            <p:cNvPr id="1148" name="Google Shape;1148;p17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" name="Google Shape;1153;p17"/>
          <p:cNvGrpSpPr/>
          <p:nvPr/>
        </p:nvGrpSpPr>
        <p:grpSpPr>
          <a:xfrm rot="-4145951">
            <a:off x="7299669" y="4725204"/>
            <a:ext cx="1011437" cy="650658"/>
            <a:chOff x="-30260" y="4314762"/>
            <a:chExt cx="1135405" cy="730436"/>
          </a:xfrm>
        </p:grpSpPr>
        <p:sp>
          <p:nvSpPr>
            <p:cNvPr id="1154" name="Google Shape;1154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17"/>
          <p:cNvGrpSpPr/>
          <p:nvPr/>
        </p:nvGrpSpPr>
        <p:grpSpPr>
          <a:xfrm rot="-4279482">
            <a:off x="8115291" y="4279435"/>
            <a:ext cx="1043511" cy="442938"/>
            <a:chOff x="255847" y="3748111"/>
            <a:chExt cx="1370537" cy="581751"/>
          </a:xfrm>
        </p:grpSpPr>
        <p:sp>
          <p:nvSpPr>
            <p:cNvPr id="1161" name="Google Shape;1161;p17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17"/>
          <p:cNvGrpSpPr/>
          <p:nvPr/>
        </p:nvGrpSpPr>
        <p:grpSpPr>
          <a:xfrm rot="-6092271">
            <a:off x="8523081" y="3515919"/>
            <a:ext cx="911007" cy="614722"/>
            <a:chOff x="192771" y="3915943"/>
            <a:chExt cx="674372" cy="454968"/>
          </a:xfrm>
        </p:grpSpPr>
        <p:sp>
          <p:nvSpPr>
            <p:cNvPr id="1168" name="Google Shape;1168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17"/>
          <p:cNvGrpSpPr/>
          <p:nvPr/>
        </p:nvGrpSpPr>
        <p:grpSpPr>
          <a:xfrm rot="10604155" flipH="1">
            <a:off x="-728708" y="-643172"/>
            <a:ext cx="3692637" cy="2366339"/>
            <a:chOff x="5734826" y="-804276"/>
            <a:chExt cx="4389388" cy="2812835"/>
          </a:xfrm>
        </p:grpSpPr>
        <p:sp>
          <p:nvSpPr>
            <p:cNvPr id="1172" name="Google Shape;1172;p1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3" name="Google Shape;1173;p1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4" name="Google Shape;1174;p1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5" name="Google Shape;1175;p1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176" name="Google Shape;1176;p1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177" name="Google Shape;1177;p17"/>
          <p:cNvGrpSpPr/>
          <p:nvPr/>
        </p:nvGrpSpPr>
        <p:grpSpPr>
          <a:xfrm rot="-3964310">
            <a:off x="464141" y="-61578"/>
            <a:ext cx="1097078" cy="705683"/>
            <a:chOff x="-30260" y="4314762"/>
            <a:chExt cx="1135405" cy="730436"/>
          </a:xfrm>
        </p:grpSpPr>
        <p:sp>
          <p:nvSpPr>
            <p:cNvPr id="1178" name="Google Shape;1178;p1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17"/>
          <p:cNvGrpSpPr/>
          <p:nvPr/>
        </p:nvGrpSpPr>
        <p:grpSpPr>
          <a:xfrm rot="-5000475">
            <a:off x="-34096" y="366178"/>
            <a:ext cx="768845" cy="518744"/>
            <a:chOff x="192771" y="3915943"/>
            <a:chExt cx="674372" cy="454968"/>
          </a:xfrm>
        </p:grpSpPr>
        <p:sp>
          <p:nvSpPr>
            <p:cNvPr id="1185" name="Google Shape;1185;p1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" name="Google Shape;1188;p17"/>
          <p:cNvGrpSpPr/>
          <p:nvPr/>
        </p:nvGrpSpPr>
        <p:grpSpPr>
          <a:xfrm rot="2306266" flipH="1">
            <a:off x="1412970" y="-132931"/>
            <a:ext cx="585101" cy="394238"/>
            <a:chOff x="897994" y="4240309"/>
            <a:chExt cx="967900" cy="652165"/>
          </a:xfrm>
        </p:grpSpPr>
        <p:sp>
          <p:nvSpPr>
            <p:cNvPr id="1189" name="Google Shape;1189;p1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17"/>
          <p:cNvGrpSpPr/>
          <p:nvPr/>
        </p:nvGrpSpPr>
        <p:grpSpPr>
          <a:xfrm rot="-1036137">
            <a:off x="152286" y="1174621"/>
            <a:ext cx="309652" cy="580173"/>
            <a:chOff x="5906877" y="4080403"/>
            <a:chExt cx="570948" cy="1069743"/>
          </a:xfrm>
        </p:grpSpPr>
        <p:sp>
          <p:nvSpPr>
            <p:cNvPr id="1195" name="Google Shape;1195;p17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8"/>
          <p:cNvSpPr/>
          <p:nvPr/>
        </p:nvSpPr>
        <p:spPr>
          <a:xfrm rot="-948378" flipH="1">
            <a:off x="24041" y="-322840"/>
            <a:ext cx="8947240" cy="6231620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8"/>
          <p:cNvGrpSpPr/>
          <p:nvPr/>
        </p:nvGrpSpPr>
        <p:grpSpPr>
          <a:xfrm rot="-9447556" flipH="1">
            <a:off x="-1172105" y="3494103"/>
            <a:ext cx="4617126" cy="2404428"/>
            <a:chOff x="-2001175" y="4949325"/>
            <a:chExt cx="4294904" cy="2236627"/>
          </a:xfrm>
        </p:grpSpPr>
        <p:sp>
          <p:nvSpPr>
            <p:cNvPr id="1202" name="Google Shape;1202;p1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18"/>
          <p:cNvGrpSpPr/>
          <p:nvPr/>
        </p:nvGrpSpPr>
        <p:grpSpPr>
          <a:xfrm>
            <a:off x="2543215" y="4507037"/>
            <a:ext cx="284173" cy="413603"/>
            <a:chOff x="-726285" y="4045012"/>
            <a:chExt cx="284173" cy="413603"/>
          </a:xfrm>
        </p:grpSpPr>
        <p:sp>
          <p:nvSpPr>
            <p:cNvPr id="1208" name="Google Shape;1208;p18"/>
            <p:cNvSpPr/>
            <p:nvPr/>
          </p:nvSpPr>
          <p:spPr>
            <a:xfrm rot="1144478">
              <a:off x="-640402" y="4316990"/>
              <a:ext cx="124920" cy="116143"/>
            </a:xfrm>
            <a:custGeom>
              <a:avLst/>
              <a:gdLst/>
              <a:ahLst/>
              <a:cxnLst/>
              <a:rect l="l" t="t" r="r" b="b"/>
              <a:pathLst>
                <a:path w="3231" h="3004" extrusionOk="0">
                  <a:moveTo>
                    <a:pt x="1950" y="0"/>
                  </a:moveTo>
                  <a:cubicBezTo>
                    <a:pt x="1452" y="0"/>
                    <a:pt x="905" y="284"/>
                    <a:pt x="539" y="795"/>
                  </a:cubicBezTo>
                  <a:cubicBezTo>
                    <a:pt x="1" y="1551"/>
                    <a:pt x="65" y="2487"/>
                    <a:pt x="706" y="2858"/>
                  </a:cubicBezTo>
                  <a:cubicBezTo>
                    <a:pt x="879" y="2957"/>
                    <a:pt x="1072" y="3003"/>
                    <a:pt x="1272" y="3003"/>
                  </a:cubicBezTo>
                  <a:cubicBezTo>
                    <a:pt x="1824" y="3003"/>
                    <a:pt x="2424" y="2648"/>
                    <a:pt x="2782" y="2064"/>
                  </a:cubicBezTo>
                  <a:cubicBezTo>
                    <a:pt x="3230" y="1321"/>
                    <a:pt x="3102" y="475"/>
                    <a:pt x="2513" y="142"/>
                  </a:cubicBezTo>
                  <a:cubicBezTo>
                    <a:pt x="2343" y="46"/>
                    <a:pt x="2151" y="0"/>
                    <a:pt x="1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8"/>
            <p:cNvSpPr/>
            <p:nvPr/>
          </p:nvSpPr>
          <p:spPr>
            <a:xfrm rot="1144478">
              <a:off x="-640616" y="4309531"/>
              <a:ext cx="124920" cy="132304"/>
            </a:xfrm>
            <a:custGeom>
              <a:avLst/>
              <a:gdLst/>
              <a:ahLst/>
              <a:cxnLst/>
              <a:rect l="l" t="t" r="r" b="b"/>
              <a:pathLst>
                <a:path w="3231" h="3422" fill="none" extrusionOk="0">
                  <a:moveTo>
                    <a:pt x="706" y="3050"/>
                  </a:moveTo>
                  <a:cubicBezTo>
                    <a:pt x="65" y="2679"/>
                    <a:pt x="1" y="1743"/>
                    <a:pt x="539" y="987"/>
                  </a:cubicBezTo>
                  <a:cubicBezTo>
                    <a:pt x="1052" y="270"/>
                    <a:pt x="1923" y="1"/>
                    <a:pt x="2513" y="334"/>
                  </a:cubicBezTo>
                  <a:cubicBezTo>
                    <a:pt x="3102" y="667"/>
                    <a:pt x="3230" y="1513"/>
                    <a:pt x="2782" y="2256"/>
                  </a:cubicBezTo>
                  <a:cubicBezTo>
                    <a:pt x="2295" y="3050"/>
                    <a:pt x="1359" y="3422"/>
                    <a:pt x="706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8"/>
            <p:cNvSpPr/>
            <p:nvPr/>
          </p:nvSpPr>
          <p:spPr>
            <a:xfrm rot="1144478">
              <a:off x="-692474" y="4073717"/>
              <a:ext cx="216551" cy="243305"/>
            </a:xfrm>
            <a:custGeom>
              <a:avLst/>
              <a:gdLst/>
              <a:ahLst/>
              <a:cxnLst/>
              <a:rect l="l" t="t" r="r" b="b"/>
              <a:pathLst>
                <a:path w="5601" h="6293" extrusionOk="0">
                  <a:moveTo>
                    <a:pt x="5600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8"/>
            <p:cNvSpPr/>
            <p:nvPr/>
          </p:nvSpPr>
          <p:spPr>
            <a:xfrm rot="1144478">
              <a:off x="-692474" y="4073717"/>
              <a:ext cx="216551" cy="243305"/>
            </a:xfrm>
            <a:custGeom>
              <a:avLst/>
              <a:gdLst/>
              <a:ahLst/>
              <a:cxnLst/>
              <a:rect l="l" t="t" r="r" b="b"/>
              <a:pathLst>
                <a:path w="5601" h="6293" fill="none" extrusionOk="0">
                  <a:moveTo>
                    <a:pt x="5600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2" name="Google Shape;1212;p18"/>
          <p:cNvSpPr/>
          <p:nvPr/>
        </p:nvSpPr>
        <p:spPr>
          <a:xfrm rot="3547459">
            <a:off x="1630496" y="4321295"/>
            <a:ext cx="547470" cy="603131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3" name="Google Shape;1213;p18"/>
          <p:cNvGrpSpPr/>
          <p:nvPr/>
        </p:nvGrpSpPr>
        <p:grpSpPr>
          <a:xfrm rot="-4488281">
            <a:off x="40239" y="4373003"/>
            <a:ext cx="674345" cy="454950"/>
            <a:chOff x="192771" y="3915943"/>
            <a:chExt cx="674372" cy="454968"/>
          </a:xfrm>
        </p:grpSpPr>
        <p:sp>
          <p:nvSpPr>
            <p:cNvPr id="1214" name="Google Shape;1214;p1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217;p18"/>
          <p:cNvGrpSpPr/>
          <p:nvPr/>
        </p:nvGrpSpPr>
        <p:grpSpPr>
          <a:xfrm rot="-3395269">
            <a:off x="-426463" y="4352431"/>
            <a:ext cx="819545" cy="347870"/>
            <a:chOff x="-1548595" y="5064988"/>
            <a:chExt cx="762313" cy="323577"/>
          </a:xfrm>
        </p:grpSpPr>
        <p:sp>
          <p:nvSpPr>
            <p:cNvPr id="1218" name="Google Shape;1218;p1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18"/>
          <p:cNvGrpSpPr/>
          <p:nvPr/>
        </p:nvGrpSpPr>
        <p:grpSpPr>
          <a:xfrm rot="-2549233">
            <a:off x="579286" y="4162190"/>
            <a:ext cx="1135362" cy="730408"/>
            <a:chOff x="-30260" y="4314762"/>
            <a:chExt cx="1135405" cy="730436"/>
          </a:xfrm>
        </p:grpSpPr>
        <p:sp>
          <p:nvSpPr>
            <p:cNvPr id="1225" name="Google Shape;1225;p1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18"/>
          <p:cNvGrpSpPr/>
          <p:nvPr/>
        </p:nvGrpSpPr>
        <p:grpSpPr>
          <a:xfrm rot="35931">
            <a:off x="6736188" y="-659431"/>
            <a:ext cx="3780581" cy="1968787"/>
            <a:chOff x="-2001175" y="4949325"/>
            <a:chExt cx="4294904" cy="2236627"/>
          </a:xfrm>
        </p:grpSpPr>
        <p:sp>
          <p:nvSpPr>
            <p:cNvPr id="1232" name="Google Shape;1232;p1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18"/>
          <p:cNvGrpSpPr/>
          <p:nvPr/>
        </p:nvGrpSpPr>
        <p:grpSpPr>
          <a:xfrm rot="-181404">
            <a:off x="7470622" y="-190479"/>
            <a:ext cx="1126939" cy="548823"/>
            <a:chOff x="1698430" y="4498823"/>
            <a:chExt cx="1589281" cy="773986"/>
          </a:xfrm>
        </p:grpSpPr>
        <p:sp>
          <p:nvSpPr>
            <p:cNvPr id="1238" name="Google Shape;1238;p18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8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8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8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8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8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8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8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8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8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18"/>
          <p:cNvGrpSpPr/>
          <p:nvPr/>
        </p:nvGrpSpPr>
        <p:grpSpPr>
          <a:xfrm rot="-2243800">
            <a:off x="8571224" y="381136"/>
            <a:ext cx="686405" cy="462496"/>
            <a:chOff x="897994" y="4240309"/>
            <a:chExt cx="967900" cy="652165"/>
          </a:xfrm>
        </p:grpSpPr>
        <p:sp>
          <p:nvSpPr>
            <p:cNvPr id="1249" name="Google Shape;1249;p18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8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8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8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8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6" name="Google Shape;1256;p19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1257" name="Google Shape;1257;p19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2" name="Google Shape;1262;p19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1263" name="Google Shape;1263;p19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19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19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1269" name="Google Shape;1269;p19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2" name="Google Shape;1272;p19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1273" name="Google Shape;1273;p19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4" name="Google Shape;1274;p19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1275" name="Google Shape;1275;p19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9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7" name="Google Shape;1277;p19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1278" name="Google Shape;1278;p19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1" name="Google Shape;1281;p19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1282" name="Google Shape;1282;p19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5" name="Google Shape;1285;p19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1286" name="Google Shape;1286;p19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19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1293" name="Google Shape;1293;p1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19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1300" name="Google Shape;1300;p19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6" name="Google Shape;1306;p19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1307" name="Google Shape;1307;p19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19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1314" name="Google Shape;1314;p19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0" name="Google Shape;1320;p19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1321" name="Google Shape;1321;p19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322" name="Google Shape;1322;p19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7" name="Google Shape;1327;p19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328" name="Google Shape;1328;p19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1" name="Google Shape;1331;p19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332" name="Google Shape;1332;p19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5" name="Google Shape;1335;p19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336" name="Google Shape;1336;p19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42" name="Google Shape;1342;p19"/>
          <p:cNvSpPr txBox="1">
            <a:spLocks noGrp="1"/>
          </p:cNvSpPr>
          <p:nvPr>
            <p:ph type="title"/>
          </p:nvPr>
        </p:nvSpPr>
        <p:spPr>
          <a:xfrm>
            <a:off x="3684425" y="1699200"/>
            <a:ext cx="4741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19"/>
          <p:cNvSpPr txBox="1">
            <a:spLocks noGrp="1"/>
          </p:cNvSpPr>
          <p:nvPr>
            <p:ph type="subTitle" idx="1"/>
          </p:nvPr>
        </p:nvSpPr>
        <p:spPr>
          <a:xfrm>
            <a:off x="3684425" y="2703900"/>
            <a:ext cx="4049100" cy="7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0"/>
          <p:cNvSpPr/>
          <p:nvPr/>
        </p:nvSpPr>
        <p:spPr>
          <a:xfrm rot="10434358" flipH="1">
            <a:off x="2217349" y="-1157765"/>
            <a:ext cx="10130307" cy="705496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6" name="Google Shape;1346;p20"/>
          <p:cNvGrpSpPr/>
          <p:nvPr/>
        </p:nvGrpSpPr>
        <p:grpSpPr>
          <a:xfrm>
            <a:off x="-568320" y="-674564"/>
            <a:ext cx="3344598" cy="2753152"/>
            <a:chOff x="-568320" y="-674564"/>
            <a:chExt cx="3344598" cy="2753152"/>
          </a:xfrm>
        </p:grpSpPr>
        <p:grpSp>
          <p:nvGrpSpPr>
            <p:cNvPr id="1347" name="Google Shape;1347;p20"/>
            <p:cNvGrpSpPr/>
            <p:nvPr/>
          </p:nvGrpSpPr>
          <p:grpSpPr>
            <a:xfrm rot="-1799872" flipH="1">
              <a:off x="-415907" y="-10056"/>
              <a:ext cx="3039771" cy="1424136"/>
              <a:chOff x="5250782" y="5679875"/>
              <a:chExt cx="3039575" cy="1424044"/>
            </a:xfrm>
          </p:grpSpPr>
          <p:sp>
            <p:nvSpPr>
              <p:cNvPr id="1348" name="Google Shape;1348;p20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0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0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0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0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3" name="Google Shape;1353;p20"/>
            <p:cNvGrpSpPr/>
            <p:nvPr/>
          </p:nvGrpSpPr>
          <p:grpSpPr>
            <a:xfrm rot="-1799872" flipH="1">
              <a:off x="298834" y="614421"/>
              <a:ext cx="178092" cy="499271"/>
              <a:chOff x="7430972" y="6160663"/>
              <a:chExt cx="178080" cy="499239"/>
            </a:xfrm>
          </p:grpSpPr>
          <p:sp>
            <p:nvSpPr>
              <p:cNvPr id="1354" name="Google Shape;1354;p20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0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0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20"/>
            <p:cNvGrpSpPr/>
            <p:nvPr/>
          </p:nvGrpSpPr>
          <p:grpSpPr>
            <a:xfrm rot="-1799872" flipH="1">
              <a:off x="896413" y="890013"/>
              <a:ext cx="414949" cy="480402"/>
              <a:chOff x="6614678" y="6088459"/>
              <a:chExt cx="414922" cy="480370"/>
            </a:xfrm>
          </p:grpSpPr>
          <p:sp>
            <p:nvSpPr>
              <p:cNvPr id="1358" name="Google Shape;1358;p20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0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0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1" name="Google Shape;1361;p20"/>
            <p:cNvGrpSpPr/>
            <p:nvPr/>
          </p:nvGrpSpPr>
          <p:grpSpPr>
            <a:xfrm rot="-1799872" flipH="1">
              <a:off x="760922" y="58517"/>
              <a:ext cx="705573" cy="512253"/>
              <a:chOff x="5913673" y="5891587"/>
              <a:chExt cx="705527" cy="512220"/>
            </a:xfrm>
          </p:grpSpPr>
          <p:sp>
            <p:nvSpPr>
              <p:cNvPr id="1362" name="Google Shape;1362;p20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0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0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0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0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0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8" name="Google Shape;1368;p20"/>
            <p:cNvGrpSpPr/>
            <p:nvPr/>
          </p:nvGrpSpPr>
          <p:grpSpPr>
            <a:xfrm rot="3730530">
              <a:off x="2034813" y="-3228"/>
              <a:ext cx="538917" cy="592507"/>
              <a:chOff x="5118856" y="3486300"/>
              <a:chExt cx="516312" cy="567655"/>
            </a:xfrm>
          </p:grpSpPr>
          <p:sp>
            <p:nvSpPr>
              <p:cNvPr id="1369" name="Google Shape;1369;p2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solidFill>
                <a:schemeClr val="lt2"/>
              </a:solidFill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2" name="Google Shape;1372;p20"/>
          <p:cNvGrpSpPr/>
          <p:nvPr/>
        </p:nvGrpSpPr>
        <p:grpSpPr>
          <a:xfrm>
            <a:off x="5504584" y="2573844"/>
            <a:ext cx="4978503" cy="5350963"/>
            <a:chOff x="4665210" y="1821416"/>
            <a:chExt cx="5750841" cy="6181082"/>
          </a:xfrm>
        </p:grpSpPr>
        <p:grpSp>
          <p:nvGrpSpPr>
            <p:cNvPr id="1373" name="Google Shape;1373;p20"/>
            <p:cNvGrpSpPr/>
            <p:nvPr/>
          </p:nvGrpSpPr>
          <p:grpSpPr>
            <a:xfrm rot="7538757">
              <a:off x="4934979" y="3242186"/>
              <a:ext cx="5211304" cy="3339541"/>
              <a:chOff x="5734826" y="-804276"/>
              <a:chExt cx="4389388" cy="2812835"/>
            </a:xfrm>
          </p:grpSpPr>
          <p:sp>
            <p:nvSpPr>
              <p:cNvPr id="1374" name="Google Shape;1374;p20"/>
              <p:cNvSpPr/>
              <p:nvPr/>
            </p:nvSpPr>
            <p:spPr>
              <a:xfrm rot="-4358582" flipH="1">
                <a:off x="7248663" y="-1224309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5" name="Google Shape;1375;p20"/>
              <p:cNvSpPr/>
              <p:nvPr/>
            </p:nvSpPr>
            <p:spPr>
              <a:xfrm rot="-4358582" flipH="1">
                <a:off x="7326254" y="-1336692"/>
                <a:ext cx="1241840" cy="3851418"/>
              </a:xfrm>
              <a:custGeom>
                <a:avLst/>
                <a:gdLst/>
                <a:ahLst/>
                <a:cxnLst/>
                <a:rect l="l" t="t" r="r" b="b"/>
                <a:pathLst>
                  <a:path w="42829" h="132829" fill="none" extrusionOk="0">
                    <a:moveTo>
                      <a:pt x="1916" y="0"/>
                    </a:moveTo>
                    <a:cubicBezTo>
                      <a:pt x="1" y="6626"/>
                      <a:pt x="3405" y="13800"/>
                      <a:pt x="8329" y="18663"/>
                    </a:cubicBezTo>
                    <a:cubicBezTo>
                      <a:pt x="13253" y="23496"/>
                      <a:pt x="19545" y="26657"/>
                      <a:pt x="25351" y="30426"/>
                    </a:cubicBezTo>
                    <a:cubicBezTo>
                      <a:pt x="31126" y="34195"/>
                      <a:pt x="36749" y="38998"/>
                      <a:pt x="38938" y="45533"/>
                    </a:cubicBezTo>
                    <a:cubicBezTo>
                      <a:pt x="42828" y="57205"/>
                      <a:pt x="34865" y="69059"/>
                      <a:pt x="31065" y="80761"/>
                    </a:cubicBezTo>
                    <a:cubicBezTo>
                      <a:pt x="25320" y="98451"/>
                      <a:pt x="29819" y="119090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6" name="Google Shape;1376;p20"/>
              <p:cNvSpPr/>
              <p:nvPr/>
            </p:nvSpPr>
            <p:spPr>
              <a:xfrm rot="-4358582" flipH="1">
                <a:off x="7403016" y="-1449372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27"/>
                      <a:pt x="3404" y="13801"/>
                      <a:pt x="8329" y="18664"/>
                    </a:cubicBezTo>
                    <a:cubicBezTo>
                      <a:pt x="13253" y="23497"/>
                      <a:pt x="19545" y="26658"/>
                      <a:pt x="25350" y="30427"/>
                    </a:cubicBezTo>
                    <a:cubicBezTo>
                      <a:pt x="31125" y="34196"/>
                      <a:pt x="36718" y="38998"/>
                      <a:pt x="38937" y="45534"/>
                    </a:cubicBezTo>
                    <a:cubicBezTo>
                      <a:pt x="42828" y="57205"/>
                      <a:pt x="34864" y="69090"/>
                      <a:pt x="31065" y="80762"/>
                    </a:cubicBezTo>
                    <a:cubicBezTo>
                      <a:pt x="25320" y="98483"/>
                      <a:pt x="29788" y="11909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7" name="Google Shape;1377;p20"/>
              <p:cNvSpPr/>
              <p:nvPr/>
            </p:nvSpPr>
            <p:spPr>
              <a:xfrm rot="-4358582" flipH="1">
                <a:off x="7479458" y="-1562448"/>
                <a:ext cx="1242710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59" h="132830" fill="none" extrusionOk="0">
                    <a:moveTo>
                      <a:pt x="1915" y="1"/>
                    </a:moveTo>
                    <a:cubicBezTo>
                      <a:pt x="0" y="6627"/>
                      <a:pt x="3405" y="13831"/>
                      <a:pt x="8329" y="1866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8998"/>
                      <a:pt x="38937" y="45564"/>
                    </a:cubicBezTo>
                    <a:cubicBezTo>
                      <a:pt x="42858" y="57205"/>
                      <a:pt x="34894" y="69090"/>
                      <a:pt x="31095" y="80762"/>
                    </a:cubicBezTo>
                    <a:cubicBezTo>
                      <a:pt x="25350" y="98482"/>
                      <a:pt x="29818" y="119091"/>
                      <a:pt x="42372" y="13282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1378" name="Google Shape;1378;p20"/>
              <p:cNvSpPr/>
              <p:nvPr/>
            </p:nvSpPr>
            <p:spPr>
              <a:xfrm rot="-4358582" flipH="1">
                <a:off x="7137186" y="-1084286"/>
                <a:ext cx="1241811" cy="3851447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132830" fill="none" extrusionOk="0">
                    <a:moveTo>
                      <a:pt x="1915" y="1"/>
                    </a:moveTo>
                    <a:cubicBezTo>
                      <a:pt x="0" y="6658"/>
                      <a:pt x="3405" y="13831"/>
                      <a:pt x="8329" y="18694"/>
                    </a:cubicBezTo>
                    <a:cubicBezTo>
                      <a:pt x="13253" y="23527"/>
                      <a:pt x="19575" y="26658"/>
                      <a:pt x="25350" y="30427"/>
                    </a:cubicBezTo>
                    <a:cubicBezTo>
                      <a:pt x="31156" y="34196"/>
                      <a:pt x="36749" y="39029"/>
                      <a:pt x="38937" y="45564"/>
                    </a:cubicBezTo>
                    <a:cubicBezTo>
                      <a:pt x="42828" y="57236"/>
                      <a:pt x="34864" y="69090"/>
                      <a:pt x="31095" y="80792"/>
                    </a:cubicBezTo>
                    <a:cubicBezTo>
                      <a:pt x="25350" y="98483"/>
                      <a:pt x="29818" y="119121"/>
                      <a:pt x="42372" y="13283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379" name="Google Shape;1379;p20"/>
            <p:cNvGrpSpPr/>
            <p:nvPr/>
          </p:nvGrpSpPr>
          <p:grpSpPr>
            <a:xfrm rot="516397">
              <a:off x="8084062" y="3449189"/>
              <a:ext cx="499033" cy="935001"/>
              <a:chOff x="5906877" y="4080403"/>
              <a:chExt cx="570948" cy="1069743"/>
            </a:xfrm>
          </p:grpSpPr>
          <p:sp>
            <p:nvSpPr>
              <p:cNvPr id="1380" name="Google Shape;1380;p2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3" name="Google Shape;1383;p20"/>
            <p:cNvGrpSpPr/>
            <p:nvPr/>
          </p:nvGrpSpPr>
          <p:grpSpPr>
            <a:xfrm rot="-5390845">
              <a:off x="6515448" y="3664990"/>
              <a:ext cx="1492155" cy="959870"/>
              <a:chOff x="-30260" y="4314762"/>
              <a:chExt cx="1135405" cy="730436"/>
            </a:xfrm>
          </p:grpSpPr>
          <p:sp>
            <p:nvSpPr>
              <p:cNvPr id="1384" name="Google Shape;1384;p20"/>
              <p:cNvSpPr/>
              <p:nvPr/>
            </p:nvSpPr>
            <p:spPr>
              <a:xfrm rot="1144483">
                <a:off x="-7255" y="4548563"/>
                <a:ext cx="197034" cy="152973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3583" extrusionOk="0">
                    <a:moveTo>
                      <a:pt x="1901" y="1"/>
                    </a:moveTo>
                    <a:cubicBezTo>
                      <a:pt x="1102" y="1"/>
                      <a:pt x="435" y="408"/>
                      <a:pt x="244" y="1086"/>
                    </a:cubicBezTo>
                    <a:cubicBezTo>
                      <a:pt x="1" y="1995"/>
                      <a:pt x="706" y="3046"/>
                      <a:pt x="1846" y="3431"/>
                    </a:cubicBezTo>
                    <a:cubicBezTo>
                      <a:pt x="2138" y="3533"/>
                      <a:pt x="2430" y="3582"/>
                      <a:pt x="2707" y="3582"/>
                    </a:cubicBezTo>
                    <a:cubicBezTo>
                      <a:pt x="3499" y="3582"/>
                      <a:pt x="4168" y="3182"/>
                      <a:pt x="4358" y="2508"/>
                    </a:cubicBezTo>
                    <a:cubicBezTo>
                      <a:pt x="4614" y="1598"/>
                      <a:pt x="3896" y="535"/>
                      <a:pt x="2756" y="150"/>
                    </a:cubicBezTo>
                    <a:cubicBezTo>
                      <a:pt x="2465" y="49"/>
                      <a:pt x="2175" y="1"/>
                      <a:pt x="19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 rot="1144483">
                <a:off x="-7234" y="4537978"/>
                <a:ext cx="197034" cy="174022"/>
              </a:xfrm>
              <a:custGeom>
                <a:avLst/>
                <a:gdLst/>
                <a:ahLst/>
                <a:cxnLst/>
                <a:rect l="l" t="t" r="r" b="b"/>
                <a:pathLst>
                  <a:path w="4615" h="4076" fill="none" extrusionOk="0">
                    <a:moveTo>
                      <a:pt x="4358" y="2756"/>
                    </a:moveTo>
                    <a:cubicBezTo>
                      <a:pt x="4101" y="3666"/>
                      <a:pt x="2974" y="4076"/>
                      <a:pt x="1846" y="3679"/>
                    </a:cubicBezTo>
                    <a:cubicBezTo>
                      <a:pt x="706" y="3294"/>
                      <a:pt x="1" y="2243"/>
                      <a:pt x="244" y="1334"/>
                    </a:cubicBezTo>
                    <a:cubicBezTo>
                      <a:pt x="501" y="424"/>
                      <a:pt x="1615" y="1"/>
                      <a:pt x="2756" y="398"/>
                    </a:cubicBezTo>
                    <a:cubicBezTo>
                      <a:pt x="3896" y="783"/>
                      <a:pt x="4614" y="1846"/>
                      <a:pt x="4358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 rot="1144483">
                <a:off x="433933" y="4773681"/>
                <a:ext cx="204121" cy="155663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81" y="0"/>
                    </a:moveTo>
                    <a:cubicBezTo>
                      <a:pt x="1156" y="0"/>
                      <a:pt x="457" y="410"/>
                      <a:pt x="257" y="1098"/>
                    </a:cubicBezTo>
                    <a:cubicBezTo>
                      <a:pt x="0" y="2020"/>
                      <a:pt x="731" y="3084"/>
                      <a:pt x="1910" y="3494"/>
                    </a:cubicBezTo>
                    <a:cubicBezTo>
                      <a:pt x="2211" y="3596"/>
                      <a:pt x="2513" y="3645"/>
                      <a:pt x="2800" y="3645"/>
                    </a:cubicBezTo>
                    <a:cubicBezTo>
                      <a:pt x="3624" y="3645"/>
                      <a:pt x="4324" y="3243"/>
                      <a:pt x="4524" y="2558"/>
                    </a:cubicBezTo>
                    <a:cubicBezTo>
                      <a:pt x="4780" y="1623"/>
                      <a:pt x="4037" y="547"/>
                      <a:pt x="2858" y="149"/>
                    </a:cubicBezTo>
                    <a:cubicBezTo>
                      <a:pt x="2561" y="48"/>
                      <a:pt x="2264" y="0"/>
                      <a:pt x="19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0"/>
              <p:cNvSpPr/>
              <p:nvPr/>
            </p:nvSpPr>
            <p:spPr>
              <a:xfrm rot="1144483">
                <a:off x="433947" y="4763095"/>
                <a:ext cx="204121" cy="176754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24" y="2806"/>
                    </a:moveTo>
                    <a:cubicBezTo>
                      <a:pt x="4255" y="3729"/>
                      <a:pt x="3076" y="4139"/>
                      <a:pt x="1910" y="3742"/>
                    </a:cubicBezTo>
                    <a:cubicBezTo>
                      <a:pt x="731" y="3332"/>
                      <a:pt x="0" y="2268"/>
                      <a:pt x="257" y="1346"/>
                    </a:cubicBezTo>
                    <a:cubicBezTo>
                      <a:pt x="526" y="423"/>
                      <a:pt x="1692" y="0"/>
                      <a:pt x="2858" y="397"/>
                    </a:cubicBezTo>
                    <a:cubicBezTo>
                      <a:pt x="4037" y="795"/>
                      <a:pt x="4780" y="1871"/>
                      <a:pt x="4524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0"/>
              <p:cNvSpPr/>
              <p:nvPr/>
            </p:nvSpPr>
            <p:spPr>
              <a:xfrm rot="1144483">
                <a:off x="176442" y="4444991"/>
                <a:ext cx="875957" cy="469978"/>
              </a:xfrm>
              <a:custGeom>
                <a:avLst/>
                <a:gdLst/>
                <a:ahLst/>
                <a:cxnLst/>
                <a:rect l="l" t="t" r="r" b="b"/>
                <a:pathLst>
                  <a:path w="20517" h="11008" fill="none" extrusionOk="0">
                    <a:moveTo>
                      <a:pt x="0" y="9560"/>
                    </a:moveTo>
                    <a:lnTo>
                      <a:pt x="9022" y="0"/>
                    </a:lnTo>
                    <a:lnTo>
                      <a:pt x="20516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 rot="1144483">
                <a:off x="533233" y="4562096"/>
                <a:ext cx="483170" cy="61352"/>
              </a:xfrm>
              <a:custGeom>
                <a:avLst/>
                <a:gdLst/>
                <a:ahLst/>
                <a:cxnLst/>
                <a:rect l="l" t="t" r="r" b="b"/>
                <a:pathLst>
                  <a:path w="11317" h="1437" fill="none" extrusionOk="0">
                    <a:moveTo>
                      <a:pt x="1" y="1"/>
                    </a:moveTo>
                    <a:lnTo>
                      <a:pt x="11316" y="143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20"/>
            <p:cNvGrpSpPr/>
            <p:nvPr/>
          </p:nvGrpSpPr>
          <p:grpSpPr>
            <a:xfrm rot="-3591523">
              <a:off x="5937350" y="4476416"/>
              <a:ext cx="1045803" cy="705634"/>
              <a:chOff x="192771" y="3915943"/>
              <a:chExt cx="674372" cy="454968"/>
            </a:xfrm>
          </p:grpSpPr>
          <p:sp>
            <p:nvSpPr>
              <p:cNvPr id="1391" name="Google Shape;1391;p20"/>
              <p:cNvSpPr/>
              <p:nvPr/>
            </p:nvSpPr>
            <p:spPr>
              <a:xfrm rot="1144478">
                <a:off x="213405" y="4106019"/>
                <a:ext cx="222002" cy="145334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3759" extrusionOk="0">
                    <a:moveTo>
                      <a:pt x="2551" y="1"/>
                    </a:moveTo>
                    <a:cubicBezTo>
                      <a:pt x="1499" y="1"/>
                      <a:pt x="589" y="473"/>
                      <a:pt x="333" y="1239"/>
                    </a:cubicBezTo>
                    <a:cubicBezTo>
                      <a:pt x="0" y="2213"/>
                      <a:pt x="846" y="3277"/>
                      <a:pt x="2204" y="3635"/>
                    </a:cubicBezTo>
                    <a:cubicBezTo>
                      <a:pt x="2518" y="3719"/>
                      <a:pt x="2833" y="3759"/>
                      <a:pt x="3138" y="3759"/>
                    </a:cubicBezTo>
                    <a:cubicBezTo>
                      <a:pt x="4141" y="3759"/>
                      <a:pt x="5026" y="3328"/>
                      <a:pt x="5331" y="2610"/>
                    </a:cubicBezTo>
                    <a:cubicBezTo>
                      <a:pt x="5741" y="1649"/>
                      <a:pt x="4947" y="522"/>
                      <a:pt x="3537" y="137"/>
                    </a:cubicBezTo>
                    <a:cubicBezTo>
                      <a:pt x="3205" y="44"/>
                      <a:pt x="2871" y="1"/>
                      <a:pt x="25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0"/>
              <p:cNvSpPr/>
              <p:nvPr/>
            </p:nvSpPr>
            <p:spPr>
              <a:xfrm rot="1144478">
                <a:off x="213564" y="4095954"/>
                <a:ext cx="222002" cy="164549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4256" fill="none" extrusionOk="0">
                    <a:moveTo>
                      <a:pt x="5331" y="2871"/>
                    </a:moveTo>
                    <a:cubicBezTo>
                      <a:pt x="4934" y="3807"/>
                      <a:pt x="3550" y="4255"/>
                      <a:pt x="2204" y="3896"/>
                    </a:cubicBezTo>
                    <a:cubicBezTo>
                      <a:pt x="846" y="3538"/>
                      <a:pt x="0" y="2474"/>
                      <a:pt x="333" y="1500"/>
                    </a:cubicBezTo>
                    <a:cubicBezTo>
                      <a:pt x="667" y="501"/>
                      <a:pt x="2115" y="1"/>
                      <a:pt x="3537" y="398"/>
                    </a:cubicBezTo>
                    <a:cubicBezTo>
                      <a:pt x="4947" y="783"/>
                      <a:pt x="5741" y="1910"/>
                      <a:pt x="5331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0"/>
              <p:cNvSpPr/>
              <p:nvPr/>
            </p:nvSpPr>
            <p:spPr>
              <a:xfrm rot="1144478">
                <a:off x="439909" y="3968516"/>
                <a:ext cx="380520" cy="349821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9048" fill="none" extrusionOk="0">
                    <a:moveTo>
                      <a:pt x="0" y="9047"/>
                    </a:moveTo>
                    <a:lnTo>
                      <a:pt x="9842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4" name="Google Shape;1394;p20"/>
            <p:cNvGrpSpPr/>
            <p:nvPr/>
          </p:nvGrpSpPr>
          <p:grpSpPr>
            <a:xfrm rot="1340220">
              <a:off x="4781479" y="4463179"/>
              <a:ext cx="1197969" cy="508501"/>
              <a:chOff x="255848" y="3748111"/>
              <a:chExt cx="1370536" cy="581751"/>
            </a:xfrm>
          </p:grpSpPr>
          <p:sp>
            <p:nvSpPr>
              <p:cNvPr id="1395" name="Google Shape;1395;p20"/>
              <p:cNvSpPr/>
              <p:nvPr/>
            </p:nvSpPr>
            <p:spPr>
              <a:xfrm>
                <a:off x="255848" y="4064949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0"/>
              <p:cNvSpPr/>
              <p:nvPr/>
            </p:nvSpPr>
            <p:spPr>
              <a:xfrm>
                <a:off x="342041" y="4115190"/>
                <a:ext cx="52245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808" h="39" fill="none" extrusionOk="0">
                    <a:moveTo>
                      <a:pt x="0" y="39"/>
                    </a:moveTo>
                    <a:cubicBezTo>
                      <a:pt x="103" y="13"/>
                      <a:pt x="231" y="0"/>
                      <a:pt x="372" y="0"/>
                    </a:cubicBezTo>
                    <a:cubicBezTo>
                      <a:pt x="526" y="0"/>
                      <a:pt x="667" y="13"/>
                      <a:pt x="808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0"/>
              <p:cNvSpPr/>
              <p:nvPr/>
            </p:nvSpPr>
            <p:spPr>
              <a:xfrm>
                <a:off x="970932" y="4222915"/>
                <a:ext cx="50629" cy="2522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9" fill="none" extrusionOk="0">
                    <a:moveTo>
                      <a:pt x="0" y="39"/>
                    </a:moveTo>
                    <a:cubicBezTo>
                      <a:pt x="103" y="13"/>
                      <a:pt x="218" y="0"/>
                      <a:pt x="346" y="0"/>
                    </a:cubicBezTo>
                    <a:cubicBezTo>
                      <a:pt x="500" y="0"/>
                      <a:pt x="641" y="13"/>
                      <a:pt x="782" y="26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3" name="Google Shape;1403;p20"/>
            <p:cNvSpPr/>
            <p:nvPr/>
          </p:nvSpPr>
          <p:spPr>
            <a:xfrm rot="2943764">
              <a:off x="8462964" y="3345712"/>
              <a:ext cx="676726" cy="746894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4" name="Google Shape;1404;p20"/>
          <p:cNvSpPr txBox="1">
            <a:spLocks noGrp="1"/>
          </p:cNvSpPr>
          <p:nvPr>
            <p:ph type="title"/>
          </p:nvPr>
        </p:nvSpPr>
        <p:spPr>
          <a:xfrm>
            <a:off x="5132375" y="14914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5" name="Google Shape;1405;p20"/>
          <p:cNvSpPr txBox="1">
            <a:spLocks noGrp="1"/>
          </p:cNvSpPr>
          <p:nvPr>
            <p:ph type="subTitle" idx="1"/>
          </p:nvPr>
        </p:nvSpPr>
        <p:spPr>
          <a:xfrm>
            <a:off x="5132375" y="2571750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21"/>
          <p:cNvSpPr/>
          <p:nvPr/>
        </p:nvSpPr>
        <p:spPr>
          <a:xfrm rot="-10434358">
            <a:off x="-4412051" y="-1157765"/>
            <a:ext cx="10130307" cy="705496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1"/>
          <p:cNvSpPr txBox="1">
            <a:spLocks noGrp="1"/>
          </p:cNvSpPr>
          <p:nvPr>
            <p:ph type="title"/>
          </p:nvPr>
        </p:nvSpPr>
        <p:spPr>
          <a:xfrm>
            <a:off x="1493825" y="1572125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21"/>
          <p:cNvSpPr txBox="1">
            <a:spLocks noGrp="1"/>
          </p:cNvSpPr>
          <p:nvPr>
            <p:ph type="subTitle" idx="1"/>
          </p:nvPr>
        </p:nvSpPr>
        <p:spPr>
          <a:xfrm>
            <a:off x="1493825" y="2652425"/>
            <a:ext cx="2601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10" name="Google Shape;1410;p21"/>
          <p:cNvGrpSpPr/>
          <p:nvPr/>
        </p:nvGrpSpPr>
        <p:grpSpPr>
          <a:xfrm rot="-1599143">
            <a:off x="-617319" y="-930426"/>
            <a:ext cx="3856421" cy="2254920"/>
            <a:chOff x="302500" y="1375325"/>
            <a:chExt cx="2796475" cy="1635150"/>
          </a:xfrm>
        </p:grpSpPr>
        <p:sp>
          <p:nvSpPr>
            <p:cNvPr id="1411" name="Google Shape;1411;p2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21"/>
          <p:cNvGrpSpPr/>
          <p:nvPr/>
        </p:nvGrpSpPr>
        <p:grpSpPr>
          <a:xfrm rot="-3862230">
            <a:off x="1075298" y="-30502"/>
            <a:ext cx="871827" cy="588283"/>
            <a:chOff x="192771" y="3915943"/>
            <a:chExt cx="674372" cy="454968"/>
          </a:xfrm>
        </p:grpSpPr>
        <p:sp>
          <p:nvSpPr>
            <p:cNvPr id="1419" name="Google Shape;1419;p2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2" name="Google Shape;1422;p21"/>
          <p:cNvGrpSpPr/>
          <p:nvPr/>
        </p:nvGrpSpPr>
        <p:grpSpPr>
          <a:xfrm rot="-2769249">
            <a:off x="2239607" y="11477"/>
            <a:ext cx="1059746" cy="449827"/>
            <a:chOff x="-1548595" y="5064988"/>
            <a:chExt cx="762313" cy="323577"/>
          </a:xfrm>
        </p:grpSpPr>
        <p:sp>
          <p:nvSpPr>
            <p:cNvPr id="1423" name="Google Shape;1423;p2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9" name="Google Shape;1429;p21"/>
          <p:cNvGrpSpPr/>
          <p:nvPr/>
        </p:nvGrpSpPr>
        <p:grpSpPr>
          <a:xfrm rot="-5661299">
            <a:off x="1573808" y="-762832"/>
            <a:ext cx="1244022" cy="800239"/>
            <a:chOff x="-30260" y="4314762"/>
            <a:chExt cx="1135405" cy="730436"/>
          </a:xfrm>
        </p:grpSpPr>
        <p:sp>
          <p:nvSpPr>
            <p:cNvPr id="1430" name="Google Shape;1430;p2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1"/>
          <p:cNvGrpSpPr/>
          <p:nvPr/>
        </p:nvGrpSpPr>
        <p:grpSpPr>
          <a:xfrm rot="-6572862">
            <a:off x="265515" y="-56849"/>
            <a:ext cx="871909" cy="588252"/>
            <a:chOff x="192771" y="3915943"/>
            <a:chExt cx="674372" cy="454968"/>
          </a:xfrm>
        </p:grpSpPr>
        <p:sp>
          <p:nvSpPr>
            <p:cNvPr id="1437" name="Google Shape;1437;p2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21"/>
          <p:cNvGrpSpPr/>
          <p:nvPr/>
        </p:nvGrpSpPr>
        <p:grpSpPr>
          <a:xfrm rot="-2970561">
            <a:off x="-388677" y="-16621"/>
            <a:ext cx="662602" cy="1473487"/>
            <a:chOff x="442825" y="1623300"/>
            <a:chExt cx="489525" cy="1088600"/>
          </a:xfrm>
        </p:grpSpPr>
        <p:sp>
          <p:nvSpPr>
            <p:cNvPr id="1441" name="Google Shape;1441;p2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4" name="Google Shape;1444;p21"/>
          <p:cNvGrpSpPr/>
          <p:nvPr/>
        </p:nvGrpSpPr>
        <p:grpSpPr>
          <a:xfrm rot="7015635" flipH="1">
            <a:off x="7785389" y="3629994"/>
            <a:ext cx="2928565" cy="2329716"/>
            <a:chOff x="-1221177" y="-856963"/>
            <a:chExt cx="3089277" cy="2457565"/>
          </a:xfrm>
        </p:grpSpPr>
        <p:sp>
          <p:nvSpPr>
            <p:cNvPr id="1445" name="Google Shape;1445;p21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21"/>
          <p:cNvGrpSpPr/>
          <p:nvPr/>
        </p:nvGrpSpPr>
        <p:grpSpPr>
          <a:xfrm rot="-2050371">
            <a:off x="8611852" y="3505877"/>
            <a:ext cx="1124709" cy="547738"/>
            <a:chOff x="1698430" y="4498823"/>
            <a:chExt cx="1589281" cy="773986"/>
          </a:xfrm>
        </p:grpSpPr>
        <p:sp>
          <p:nvSpPr>
            <p:cNvPr id="1451" name="Google Shape;1451;p2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21"/>
          <p:cNvGrpSpPr/>
          <p:nvPr/>
        </p:nvGrpSpPr>
        <p:grpSpPr>
          <a:xfrm rot="-4278387">
            <a:off x="7884324" y="4627120"/>
            <a:ext cx="684915" cy="461492"/>
            <a:chOff x="897994" y="4240309"/>
            <a:chExt cx="967900" cy="652165"/>
          </a:xfrm>
        </p:grpSpPr>
        <p:sp>
          <p:nvSpPr>
            <p:cNvPr id="1462" name="Google Shape;1462;p2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7" name="Google Shape;1467;p21"/>
          <p:cNvGrpSpPr/>
          <p:nvPr/>
        </p:nvGrpSpPr>
        <p:grpSpPr>
          <a:xfrm rot="-5126204">
            <a:off x="8291014" y="4589028"/>
            <a:ext cx="969851" cy="411672"/>
            <a:chOff x="255848" y="3748111"/>
            <a:chExt cx="1370536" cy="581751"/>
          </a:xfrm>
        </p:grpSpPr>
        <p:sp>
          <p:nvSpPr>
            <p:cNvPr id="1468" name="Google Shape;1468;p21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1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1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1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1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BODY_1_1_1_1_1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22"/>
          <p:cNvSpPr/>
          <p:nvPr/>
        </p:nvSpPr>
        <p:spPr>
          <a:xfrm rot="10242491" flipH="1">
            <a:off x="241382" y="-679434"/>
            <a:ext cx="9144208" cy="6200724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22"/>
          <p:cNvSpPr txBox="1">
            <a:spLocks noGrp="1"/>
          </p:cNvSpPr>
          <p:nvPr>
            <p:ph type="body" idx="1"/>
          </p:nvPr>
        </p:nvSpPr>
        <p:spPr>
          <a:xfrm>
            <a:off x="4648582" y="1069083"/>
            <a:ext cx="3775200" cy="3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9" name="Google Shape;1479;p22"/>
          <p:cNvSpPr txBox="1">
            <a:spLocks noGrp="1"/>
          </p:cNvSpPr>
          <p:nvPr>
            <p:ph type="body" idx="2"/>
          </p:nvPr>
        </p:nvSpPr>
        <p:spPr>
          <a:xfrm>
            <a:off x="720225" y="1067575"/>
            <a:ext cx="37752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0" name="Google Shape;1480;p22"/>
          <p:cNvSpPr txBox="1">
            <a:spLocks noGrp="1"/>
          </p:cNvSpPr>
          <p:nvPr>
            <p:ph type="title"/>
          </p:nvPr>
        </p:nvSpPr>
        <p:spPr>
          <a:xfrm>
            <a:off x="713100" y="538950"/>
            <a:ext cx="7717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81" name="Google Shape;1481;p22"/>
          <p:cNvGrpSpPr/>
          <p:nvPr/>
        </p:nvGrpSpPr>
        <p:grpSpPr>
          <a:xfrm rot="-2957398">
            <a:off x="-998816" y="-362599"/>
            <a:ext cx="3039896" cy="1424194"/>
            <a:chOff x="5250782" y="5679875"/>
            <a:chExt cx="3039575" cy="1424044"/>
          </a:xfrm>
        </p:grpSpPr>
        <p:grpSp>
          <p:nvGrpSpPr>
            <p:cNvPr id="1482" name="Google Shape;1482;p2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483" name="Google Shape;1483;p2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2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2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8" name="Google Shape;1488;p2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489" name="Google Shape;1489;p2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2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493" name="Google Shape;1493;p2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6" name="Google Shape;1496;p2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497" name="Google Shape;1497;p2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2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3" name="Google Shape;1503;p22"/>
          <p:cNvGrpSpPr/>
          <p:nvPr/>
        </p:nvGrpSpPr>
        <p:grpSpPr>
          <a:xfrm rot="7015726" flipH="1">
            <a:off x="7447734" y="3710275"/>
            <a:ext cx="2764018" cy="2198816"/>
            <a:chOff x="-1221177" y="-856963"/>
            <a:chExt cx="3089277" cy="2457565"/>
          </a:xfrm>
        </p:grpSpPr>
        <p:sp>
          <p:nvSpPr>
            <p:cNvPr id="1504" name="Google Shape;1504;p2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9" name="Google Shape;1509;p22"/>
          <p:cNvGrpSpPr/>
          <p:nvPr/>
        </p:nvGrpSpPr>
        <p:grpSpPr>
          <a:xfrm rot="-1616585" flipH="1">
            <a:off x="9350015" y="3910218"/>
            <a:ext cx="372211" cy="435439"/>
            <a:chOff x="828772" y="314668"/>
            <a:chExt cx="416010" cy="486680"/>
          </a:xfrm>
        </p:grpSpPr>
        <p:sp>
          <p:nvSpPr>
            <p:cNvPr id="1510" name="Google Shape;1510;p2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22"/>
          <p:cNvGrpSpPr/>
          <p:nvPr/>
        </p:nvGrpSpPr>
        <p:grpSpPr>
          <a:xfrm rot="-1616585" flipH="1">
            <a:off x="8768139" y="4243248"/>
            <a:ext cx="305138" cy="558226"/>
            <a:chOff x="323987" y="610889"/>
            <a:chExt cx="341044" cy="623914"/>
          </a:xfrm>
        </p:grpSpPr>
        <p:sp>
          <p:nvSpPr>
            <p:cNvPr id="1516" name="Google Shape;1516;p2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22"/>
          <p:cNvGrpSpPr/>
          <p:nvPr/>
        </p:nvGrpSpPr>
        <p:grpSpPr>
          <a:xfrm flipH="1">
            <a:off x="7461287" y="4551260"/>
            <a:ext cx="1061322" cy="516868"/>
            <a:chOff x="1698430" y="4498823"/>
            <a:chExt cx="1589281" cy="773986"/>
          </a:xfrm>
        </p:grpSpPr>
        <p:sp>
          <p:nvSpPr>
            <p:cNvPr id="1522" name="Google Shape;1522;p2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2" name="Google Shape;1532;p22"/>
          <p:cNvSpPr/>
          <p:nvPr/>
        </p:nvSpPr>
        <p:spPr>
          <a:xfrm flipH="1">
            <a:off x="10075936" y="3536097"/>
            <a:ext cx="309903" cy="342029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solidFill>
          <a:schemeClr val="accent5"/>
        </a:solidFill>
        <a:effectLst/>
      </p:bgPr>
    </p:bg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23"/>
          <p:cNvSpPr/>
          <p:nvPr/>
        </p:nvSpPr>
        <p:spPr>
          <a:xfrm rot="-5400000">
            <a:off x="5220900" y="86601"/>
            <a:ext cx="6547595" cy="3740391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6" name="Google Shape;1536;p23"/>
          <p:cNvSpPr txBox="1">
            <a:spLocks noGrp="1"/>
          </p:cNvSpPr>
          <p:nvPr>
            <p:ph type="title" idx="2"/>
          </p:nvPr>
        </p:nvSpPr>
        <p:spPr>
          <a:xfrm>
            <a:off x="1150012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944212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title" idx="3"/>
          </p:nvPr>
        </p:nvSpPr>
        <p:spPr>
          <a:xfrm>
            <a:off x="3696799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4"/>
          </p:nvPr>
        </p:nvSpPr>
        <p:spPr>
          <a:xfrm>
            <a:off x="3491000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title" idx="5"/>
          </p:nvPr>
        </p:nvSpPr>
        <p:spPr>
          <a:xfrm>
            <a:off x="6243512" y="3119525"/>
            <a:ext cx="17505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6"/>
          </p:nvPr>
        </p:nvSpPr>
        <p:spPr>
          <a:xfrm>
            <a:off x="6037688" y="3534344"/>
            <a:ext cx="21621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3"/>
          <p:cNvSpPr/>
          <p:nvPr/>
        </p:nvSpPr>
        <p:spPr>
          <a:xfrm rot="10800000" flipH="1">
            <a:off x="-177662" y="4173525"/>
            <a:ext cx="5472817" cy="1542588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23"/>
          <p:cNvGrpSpPr/>
          <p:nvPr/>
        </p:nvGrpSpPr>
        <p:grpSpPr>
          <a:xfrm rot="-2225443">
            <a:off x="-378159" y="-691768"/>
            <a:ext cx="3091023" cy="1807279"/>
            <a:chOff x="302500" y="1375325"/>
            <a:chExt cx="2796475" cy="1635150"/>
          </a:xfrm>
        </p:grpSpPr>
        <p:sp>
          <p:nvSpPr>
            <p:cNvPr id="1544" name="Google Shape;1544;p23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3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23"/>
          <p:cNvGrpSpPr/>
          <p:nvPr/>
        </p:nvGrpSpPr>
        <p:grpSpPr>
          <a:xfrm rot="-4488301">
            <a:off x="985103" y="-435"/>
            <a:ext cx="698802" cy="471450"/>
            <a:chOff x="192771" y="3915943"/>
            <a:chExt cx="674372" cy="454968"/>
          </a:xfrm>
        </p:grpSpPr>
        <p:sp>
          <p:nvSpPr>
            <p:cNvPr id="1552" name="Google Shape;1552;p23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23"/>
          <p:cNvGrpSpPr/>
          <p:nvPr/>
        </p:nvGrpSpPr>
        <p:grpSpPr>
          <a:xfrm rot="-3395284">
            <a:off x="145387" y="271934"/>
            <a:ext cx="849315" cy="360488"/>
            <a:chOff x="-1548595" y="5064988"/>
            <a:chExt cx="762313" cy="323577"/>
          </a:xfrm>
        </p:grpSpPr>
        <p:sp>
          <p:nvSpPr>
            <p:cNvPr id="1556" name="Google Shape;1556;p23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2" name="Google Shape;1562;p23"/>
          <p:cNvGrpSpPr/>
          <p:nvPr/>
        </p:nvGrpSpPr>
        <p:grpSpPr>
          <a:xfrm rot="-2902215">
            <a:off x="1831843" y="-411033"/>
            <a:ext cx="996940" cy="641358"/>
            <a:chOff x="-30260" y="4314762"/>
            <a:chExt cx="1135405" cy="730436"/>
          </a:xfrm>
        </p:grpSpPr>
        <p:sp>
          <p:nvSpPr>
            <p:cNvPr id="1563" name="Google Shape;1563;p23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9" name="Google Shape;1569;p23"/>
          <p:cNvGrpSpPr/>
          <p:nvPr/>
        </p:nvGrpSpPr>
        <p:grpSpPr>
          <a:xfrm rot="-3345989">
            <a:off x="7200228" y="4232851"/>
            <a:ext cx="3039753" cy="1424127"/>
            <a:chOff x="5250782" y="5679875"/>
            <a:chExt cx="3039575" cy="1424044"/>
          </a:xfrm>
        </p:grpSpPr>
        <p:grpSp>
          <p:nvGrpSpPr>
            <p:cNvPr id="1570" name="Google Shape;1570;p23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571" name="Google Shape;1571;p23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3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3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3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3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6" name="Google Shape;1576;p23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577" name="Google Shape;1577;p23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3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3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23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581" name="Google Shape;1581;p23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3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3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4" name="Google Shape;1584;p23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585" name="Google Shape;1585;p23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3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3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Google Shape;1592;p24"/>
          <p:cNvGrpSpPr/>
          <p:nvPr/>
        </p:nvGrpSpPr>
        <p:grpSpPr>
          <a:xfrm rot="9735466" flipH="1">
            <a:off x="6265412" y="3387783"/>
            <a:ext cx="4617158" cy="2404445"/>
            <a:chOff x="-2001175" y="4949325"/>
            <a:chExt cx="4294904" cy="2236627"/>
          </a:xfrm>
        </p:grpSpPr>
        <p:sp>
          <p:nvSpPr>
            <p:cNvPr id="1593" name="Google Shape;1593;p24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8" name="Google Shape;1598;p24"/>
          <p:cNvSpPr/>
          <p:nvPr/>
        </p:nvSpPr>
        <p:spPr>
          <a:xfrm rot="9101878" flipH="1">
            <a:off x="137894" y="-738273"/>
            <a:ext cx="8947416" cy="6471424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24"/>
          <p:cNvSpPr/>
          <p:nvPr/>
        </p:nvSpPr>
        <p:spPr>
          <a:xfrm rot="1130332">
            <a:off x="8838326" y="3736060"/>
            <a:ext cx="547475" cy="603137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24"/>
          <p:cNvGrpSpPr/>
          <p:nvPr/>
        </p:nvGrpSpPr>
        <p:grpSpPr>
          <a:xfrm rot="-6905334">
            <a:off x="7595632" y="4780339"/>
            <a:ext cx="674334" cy="454942"/>
            <a:chOff x="192771" y="3915943"/>
            <a:chExt cx="674372" cy="454968"/>
          </a:xfrm>
        </p:grpSpPr>
        <p:sp>
          <p:nvSpPr>
            <p:cNvPr id="1601" name="Google Shape;1601;p24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4" name="Google Shape;1604;p24"/>
          <p:cNvGrpSpPr/>
          <p:nvPr/>
        </p:nvGrpSpPr>
        <p:grpSpPr>
          <a:xfrm rot="-5812192">
            <a:off x="7174709" y="5032356"/>
            <a:ext cx="819577" cy="347884"/>
            <a:chOff x="-1548595" y="5064988"/>
            <a:chExt cx="762313" cy="323577"/>
          </a:xfrm>
        </p:grpSpPr>
        <p:sp>
          <p:nvSpPr>
            <p:cNvPr id="1605" name="Google Shape;1605;p24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24"/>
          <p:cNvGrpSpPr/>
          <p:nvPr/>
        </p:nvGrpSpPr>
        <p:grpSpPr>
          <a:xfrm rot="-4966359">
            <a:off x="7904902" y="4089144"/>
            <a:ext cx="1135342" cy="730396"/>
            <a:chOff x="-30260" y="4314762"/>
            <a:chExt cx="1135405" cy="730436"/>
          </a:xfrm>
        </p:grpSpPr>
        <p:sp>
          <p:nvSpPr>
            <p:cNvPr id="1612" name="Google Shape;1612;p24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24"/>
          <p:cNvGrpSpPr/>
          <p:nvPr/>
        </p:nvGrpSpPr>
        <p:grpSpPr>
          <a:xfrm rot="-2984244">
            <a:off x="-856823" y="-1157505"/>
            <a:ext cx="4389443" cy="2812871"/>
            <a:chOff x="5734826" y="-804276"/>
            <a:chExt cx="4389388" cy="2812835"/>
          </a:xfrm>
        </p:grpSpPr>
        <p:sp>
          <p:nvSpPr>
            <p:cNvPr id="1619" name="Google Shape;1619;p24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624" name="Google Shape;1624;p24"/>
          <p:cNvSpPr/>
          <p:nvPr/>
        </p:nvSpPr>
        <p:spPr>
          <a:xfrm rot="15055">
            <a:off x="2207190" y="-75363"/>
            <a:ext cx="405612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24"/>
          <p:cNvGrpSpPr/>
          <p:nvPr/>
        </p:nvGrpSpPr>
        <p:grpSpPr>
          <a:xfrm rot="-2984271">
            <a:off x="-328697" y="566728"/>
            <a:ext cx="846013" cy="570039"/>
            <a:chOff x="897994" y="4240309"/>
            <a:chExt cx="967900" cy="652165"/>
          </a:xfrm>
        </p:grpSpPr>
        <p:sp>
          <p:nvSpPr>
            <p:cNvPr id="1626" name="Google Shape;1626;p24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24"/>
          <p:cNvGrpSpPr/>
          <p:nvPr/>
        </p:nvGrpSpPr>
        <p:grpSpPr>
          <a:xfrm rot="-2984271">
            <a:off x="429182" y="598553"/>
            <a:ext cx="1389146" cy="676519"/>
            <a:chOff x="1698430" y="4498823"/>
            <a:chExt cx="1589281" cy="773986"/>
          </a:xfrm>
        </p:grpSpPr>
        <p:sp>
          <p:nvSpPr>
            <p:cNvPr id="1630" name="Google Shape;1630;p24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0" name="Google Shape;1640;p24"/>
          <p:cNvGrpSpPr/>
          <p:nvPr/>
        </p:nvGrpSpPr>
        <p:grpSpPr>
          <a:xfrm rot="-4152221">
            <a:off x="1464479" y="-235375"/>
            <a:ext cx="538930" cy="592521"/>
            <a:chOff x="5118856" y="3486300"/>
            <a:chExt cx="516312" cy="567655"/>
          </a:xfrm>
        </p:grpSpPr>
        <p:sp>
          <p:nvSpPr>
            <p:cNvPr id="1641" name="Google Shape;1641;p24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4" name="Google Shape;1644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4"/>
          <p:cNvSpPr txBox="1">
            <a:spLocks noGrp="1"/>
          </p:cNvSpPr>
          <p:nvPr>
            <p:ph type="title" idx="2"/>
          </p:nvPr>
        </p:nvSpPr>
        <p:spPr>
          <a:xfrm>
            <a:off x="971400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6" name="Google Shape;1646;p24"/>
          <p:cNvSpPr txBox="1">
            <a:spLocks noGrp="1"/>
          </p:cNvSpPr>
          <p:nvPr>
            <p:ph type="subTitle" idx="1"/>
          </p:nvPr>
        </p:nvSpPr>
        <p:spPr>
          <a:xfrm>
            <a:off x="971400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24"/>
          <p:cNvSpPr txBox="1">
            <a:spLocks noGrp="1"/>
          </p:cNvSpPr>
          <p:nvPr>
            <p:ph type="title" idx="3"/>
          </p:nvPr>
        </p:nvSpPr>
        <p:spPr>
          <a:xfrm>
            <a:off x="3518211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8" name="Google Shape;1648;p24"/>
          <p:cNvSpPr txBox="1">
            <a:spLocks noGrp="1"/>
          </p:cNvSpPr>
          <p:nvPr>
            <p:ph type="subTitle" idx="4"/>
          </p:nvPr>
        </p:nvSpPr>
        <p:spPr>
          <a:xfrm>
            <a:off x="3518188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9" name="Google Shape;1649;p24"/>
          <p:cNvSpPr txBox="1">
            <a:spLocks noGrp="1"/>
          </p:cNvSpPr>
          <p:nvPr>
            <p:ph type="title" idx="5"/>
          </p:nvPr>
        </p:nvSpPr>
        <p:spPr>
          <a:xfrm>
            <a:off x="6064900" y="3159950"/>
            <a:ext cx="2107800" cy="40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50" name="Google Shape;1650;p24"/>
          <p:cNvSpPr txBox="1">
            <a:spLocks noGrp="1"/>
          </p:cNvSpPr>
          <p:nvPr>
            <p:ph type="subTitle" idx="6"/>
          </p:nvPr>
        </p:nvSpPr>
        <p:spPr>
          <a:xfrm>
            <a:off x="6064900" y="3522925"/>
            <a:ext cx="21078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25"/>
          <p:cNvSpPr/>
          <p:nvPr/>
        </p:nvSpPr>
        <p:spPr>
          <a:xfrm>
            <a:off x="120675" y="-425500"/>
            <a:ext cx="9645940" cy="655085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3" name="Google Shape;1653;p25"/>
          <p:cNvGrpSpPr/>
          <p:nvPr/>
        </p:nvGrpSpPr>
        <p:grpSpPr>
          <a:xfrm rot="621322">
            <a:off x="-878704" y="3331527"/>
            <a:ext cx="3606688" cy="2311261"/>
            <a:chOff x="5734826" y="-804276"/>
            <a:chExt cx="4389388" cy="2812835"/>
          </a:xfrm>
        </p:grpSpPr>
        <p:sp>
          <p:nvSpPr>
            <p:cNvPr id="1654" name="Google Shape;1654;p25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5" name="Google Shape;1655;p25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6" name="Google Shape;1656;p25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7" name="Google Shape;1657;p25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658" name="Google Shape;1658;p25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 rot="2700000" flipH="1">
            <a:off x="7207311" y="-333601"/>
            <a:ext cx="3481106" cy="1784080"/>
            <a:chOff x="-1459912" y="3884575"/>
            <a:chExt cx="4225775" cy="2165725"/>
          </a:xfrm>
        </p:grpSpPr>
        <p:sp>
          <p:nvSpPr>
            <p:cNvPr id="1660" name="Google Shape;1660;p25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25"/>
          <p:cNvGrpSpPr/>
          <p:nvPr/>
        </p:nvGrpSpPr>
        <p:grpSpPr>
          <a:xfrm rot="1228217">
            <a:off x="177166" y="4324165"/>
            <a:ext cx="653890" cy="441192"/>
            <a:chOff x="192771" y="3915943"/>
            <a:chExt cx="674372" cy="454968"/>
          </a:xfrm>
        </p:grpSpPr>
        <p:sp>
          <p:nvSpPr>
            <p:cNvPr id="1667" name="Google Shape;1667;p25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5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5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0" name="Google Shape;1670;p25"/>
          <p:cNvGrpSpPr/>
          <p:nvPr/>
        </p:nvGrpSpPr>
        <p:grpSpPr>
          <a:xfrm rot="2321494">
            <a:off x="-266322" y="3526329"/>
            <a:ext cx="794717" cy="337336"/>
            <a:chOff x="-1548595" y="5064988"/>
            <a:chExt cx="762313" cy="323577"/>
          </a:xfrm>
        </p:grpSpPr>
        <p:sp>
          <p:nvSpPr>
            <p:cNvPr id="1671" name="Google Shape;1671;p2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7" name="Google Shape;1677;p25"/>
          <p:cNvGrpSpPr/>
          <p:nvPr/>
        </p:nvGrpSpPr>
        <p:grpSpPr>
          <a:xfrm rot="-571178">
            <a:off x="719956" y="4490174"/>
            <a:ext cx="932980" cy="600211"/>
            <a:chOff x="-30260" y="4314762"/>
            <a:chExt cx="1135405" cy="730436"/>
          </a:xfrm>
        </p:grpSpPr>
        <p:sp>
          <p:nvSpPr>
            <p:cNvPr id="1678" name="Google Shape;1678;p25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5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5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5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5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5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>
            <a:off x="7644552" y="403969"/>
            <a:ext cx="696888" cy="469559"/>
            <a:chOff x="897994" y="4240309"/>
            <a:chExt cx="967900" cy="652165"/>
          </a:xfrm>
        </p:grpSpPr>
        <p:sp>
          <p:nvSpPr>
            <p:cNvPr id="1685" name="Google Shape;1685;p2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25"/>
          <p:cNvGrpSpPr/>
          <p:nvPr/>
        </p:nvGrpSpPr>
        <p:grpSpPr>
          <a:xfrm>
            <a:off x="9131227" y="841438"/>
            <a:ext cx="271143" cy="507914"/>
            <a:chOff x="5906877" y="4080403"/>
            <a:chExt cx="570948" cy="1069743"/>
          </a:xfrm>
        </p:grpSpPr>
        <p:sp>
          <p:nvSpPr>
            <p:cNvPr id="1689" name="Google Shape;1689;p25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4" name="Google Shape;1694;p25"/>
          <p:cNvGrpSpPr/>
          <p:nvPr/>
        </p:nvGrpSpPr>
        <p:grpSpPr>
          <a:xfrm rot="3166450">
            <a:off x="8498951" y="220078"/>
            <a:ext cx="508759" cy="561677"/>
            <a:chOff x="6799261" y="3792016"/>
            <a:chExt cx="836125" cy="923094"/>
          </a:xfrm>
        </p:grpSpPr>
        <p:sp>
          <p:nvSpPr>
            <p:cNvPr id="1695" name="Google Shape;1695;p2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25"/>
          <p:cNvGrpSpPr/>
          <p:nvPr/>
        </p:nvGrpSpPr>
        <p:grpSpPr>
          <a:xfrm>
            <a:off x="7519333" y="-425504"/>
            <a:ext cx="602010" cy="664628"/>
            <a:chOff x="6799261" y="3792016"/>
            <a:chExt cx="836125" cy="923094"/>
          </a:xfrm>
        </p:grpSpPr>
        <p:sp>
          <p:nvSpPr>
            <p:cNvPr id="1706" name="Google Shape;1706;p25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5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5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5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6" name="Google Shape;171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7" name="Google Shape;1717;p25"/>
          <p:cNvSpPr txBox="1">
            <a:spLocks noGrp="1"/>
          </p:cNvSpPr>
          <p:nvPr>
            <p:ph type="title" idx="2"/>
          </p:nvPr>
        </p:nvSpPr>
        <p:spPr>
          <a:xfrm>
            <a:off x="837400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18" name="Google Shape;1718;p25"/>
          <p:cNvSpPr txBox="1">
            <a:spLocks noGrp="1"/>
          </p:cNvSpPr>
          <p:nvPr>
            <p:ph type="subTitle" idx="1"/>
          </p:nvPr>
        </p:nvSpPr>
        <p:spPr>
          <a:xfrm>
            <a:off x="837400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9" name="Google Shape;1719;p25"/>
          <p:cNvSpPr txBox="1">
            <a:spLocks noGrp="1"/>
          </p:cNvSpPr>
          <p:nvPr>
            <p:ph type="title" idx="3"/>
          </p:nvPr>
        </p:nvSpPr>
        <p:spPr>
          <a:xfrm>
            <a:off x="2718737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0" name="Google Shape;1720;p25"/>
          <p:cNvSpPr txBox="1">
            <a:spLocks noGrp="1"/>
          </p:cNvSpPr>
          <p:nvPr>
            <p:ph type="subTitle" idx="4"/>
          </p:nvPr>
        </p:nvSpPr>
        <p:spPr>
          <a:xfrm>
            <a:off x="2718738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25"/>
          <p:cNvSpPr txBox="1">
            <a:spLocks noGrp="1"/>
          </p:cNvSpPr>
          <p:nvPr>
            <p:ph type="title" idx="5"/>
          </p:nvPr>
        </p:nvSpPr>
        <p:spPr>
          <a:xfrm>
            <a:off x="6481375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2" name="Google Shape;1722;p25"/>
          <p:cNvSpPr txBox="1">
            <a:spLocks noGrp="1"/>
          </p:cNvSpPr>
          <p:nvPr>
            <p:ph type="subTitle" idx="6"/>
          </p:nvPr>
        </p:nvSpPr>
        <p:spPr>
          <a:xfrm>
            <a:off x="6481375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25"/>
          <p:cNvSpPr txBox="1">
            <a:spLocks noGrp="1"/>
          </p:cNvSpPr>
          <p:nvPr>
            <p:ph type="title" idx="7"/>
          </p:nvPr>
        </p:nvSpPr>
        <p:spPr>
          <a:xfrm>
            <a:off x="4600050" y="2783850"/>
            <a:ext cx="1825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4" name="Google Shape;1724;p25"/>
          <p:cNvSpPr txBox="1">
            <a:spLocks noGrp="1"/>
          </p:cNvSpPr>
          <p:nvPr>
            <p:ph type="subTitle" idx="8"/>
          </p:nvPr>
        </p:nvSpPr>
        <p:spPr>
          <a:xfrm>
            <a:off x="4600050" y="3230975"/>
            <a:ext cx="1825200" cy="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4765258" y="-132000"/>
            <a:ext cx="4491750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"/>
          <p:cNvSpPr/>
          <p:nvPr/>
        </p:nvSpPr>
        <p:spPr>
          <a:xfrm rot="10800000" flipH="1">
            <a:off x="-2269378" y="425946"/>
            <a:ext cx="9647850" cy="4716279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" name="Google Shape;139;p3"/>
          <p:cNvGrpSpPr/>
          <p:nvPr/>
        </p:nvGrpSpPr>
        <p:grpSpPr>
          <a:xfrm rot="564120">
            <a:off x="-799513" y="-1536955"/>
            <a:ext cx="3617639" cy="2877884"/>
            <a:chOff x="-1221177" y="-856963"/>
            <a:chExt cx="3089277" cy="2457565"/>
          </a:xfrm>
        </p:grpSpPr>
        <p:grpSp>
          <p:nvGrpSpPr>
            <p:cNvPr id="140" name="Google Shape;140;p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7" name="Google Shape;147;p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" name="Google Shape;154;p3"/>
          <p:cNvGrpSpPr/>
          <p:nvPr/>
        </p:nvGrpSpPr>
        <p:grpSpPr>
          <a:xfrm rot="-651153">
            <a:off x="-404508" y="3008158"/>
            <a:ext cx="12676262" cy="3510949"/>
            <a:chOff x="-721976" y="-2758542"/>
            <a:chExt cx="9608356" cy="2661230"/>
          </a:xfrm>
        </p:grpSpPr>
        <p:grpSp>
          <p:nvGrpSpPr>
            <p:cNvPr id="155" name="Google Shape;155;p3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" name="Google Shape;167;p3"/>
            <p:cNvGrpSpPr/>
            <p:nvPr/>
          </p:nvGrpSpPr>
          <p:grpSpPr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2726346" y="-2146948"/>
                <a:ext cx="128073" cy="120488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2726346" y="-2155782"/>
                <a:ext cx="128073" cy="136954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2699659" y="-2497773"/>
                <a:ext cx="328439" cy="371084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3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88" name="Google Shape;188;p3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" name="Google Shape;195;p3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2" name="Google Shape;202;p3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" name="Google Shape;203;p3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204" name="Google Shape;204;p3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" name="Google Shape;209;p3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" name="Google Shape;216;p3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3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224" name="Google Shape;224;p3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31" name="Google Shape;231;p3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" name="Google Shape;237;p3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38" name="Google Shape;238;p3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 hasCustomPrompt="1"/>
          </p:nvPr>
        </p:nvSpPr>
        <p:spPr>
          <a:xfrm>
            <a:off x="782800" y="1836213"/>
            <a:ext cx="11091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6"/>
          <p:cNvSpPr/>
          <p:nvPr/>
        </p:nvSpPr>
        <p:spPr>
          <a:xfrm rot="-611068" flipH="1">
            <a:off x="-348820" y="-364123"/>
            <a:ext cx="9311342" cy="618291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7" name="Google Shape;1727;p26"/>
          <p:cNvGrpSpPr/>
          <p:nvPr/>
        </p:nvGrpSpPr>
        <p:grpSpPr>
          <a:xfrm rot="1810957" flipH="1">
            <a:off x="7332619" y="-38497"/>
            <a:ext cx="3039830" cy="1424164"/>
            <a:chOff x="5250782" y="5679875"/>
            <a:chExt cx="3039575" cy="1424044"/>
          </a:xfrm>
        </p:grpSpPr>
        <p:grpSp>
          <p:nvGrpSpPr>
            <p:cNvPr id="1728" name="Google Shape;1728;p26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1729" name="Google Shape;1729;p26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26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26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26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26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4" name="Google Shape;1734;p26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1735" name="Google Shape;1735;p26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26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26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8" name="Google Shape;1738;p26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1739" name="Google Shape;1739;p26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26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26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2" name="Google Shape;1742;p26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1743" name="Google Shape;1743;p26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26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26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26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26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26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9" name="Google Shape;1749;p26"/>
          <p:cNvGrpSpPr/>
          <p:nvPr/>
        </p:nvGrpSpPr>
        <p:grpSpPr>
          <a:xfrm rot="-5800044">
            <a:off x="-1625495" y="3688468"/>
            <a:ext cx="3727709" cy="2965447"/>
            <a:chOff x="-1221177" y="-856963"/>
            <a:chExt cx="3089277" cy="2457565"/>
          </a:xfrm>
        </p:grpSpPr>
        <p:grpSp>
          <p:nvGrpSpPr>
            <p:cNvPr id="1750" name="Google Shape;1750;p2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751" name="Google Shape;1751;p2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2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2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2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2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6" name="Google Shape;1756;p2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757" name="Google Shape;1757;p2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2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2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0" name="Google Shape;1760;p2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761" name="Google Shape;1761;p2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2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2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4" name="Google Shape;1764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5" name="Google Shape;1765;p26"/>
          <p:cNvSpPr txBox="1">
            <a:spLocks noGrp="1"/>
          </p:cNvSpPr>
          <p:nvPr>
            <p:ph type="title" idx="2"/>
          </p:nvPr>
        </p:nvSpPr>
        <p:spPr>
          <a:xfrm>
            <a:off x="1101175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6" name="Google Shape;1766;p26"/>
          <p:cNvSpPr txBox="1">
            <a:spLocks noGrp="1"/>
          </p:cNvSpPr>
          <p:nvPr>
            <p:ph type="subTitle" idx="1"/>
          </p:nvPr>
        </p:nvSpPr>
        <p:spPr>
          <a:xfrm>
            <a:off x="1101175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6"/>
          <p:cNvSpPr txBox="1">
            <a:spLocks noGrp="1"/>
          </p:cNvSpPr>
          <p:nvPr>
            <p:ph type="title" idx="3"/>
          </p:nvPr>
        </p:nvSpPr>
        <p:spPr>
          <a:xfrm>
            <a:off x="3578948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8" name="Google Shape;1768;p26"/>
          <p:cNvSpPr txBox="1">
            <a:spLocks noGrp="1"/>
          </p:cNvSpPr>
          <p:nvPr>
            <p:ph type="subTitle" idx="4"/>
          </p:nvPr>
        </p:nvSpPr>
        <p:spPr>
          <a:xfrm>
            <a:off x="3578948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9" name="Google Shape;1769;p26"/>
          <p:cNvSpPr txBox="1">
            <a:spLocks noGrp="1"/>
          </p:cNvSpPr>
          <p:nvPr>
            <p:ph type="title" idx="5"/>
          </p:nvPr>
        </p:nvSpPr>
        <p:spPr>
          <a:xfrm>
            <a:off x="1101175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0" name="Google Shape;1770;p26"/>
          <p:cNvSpPr txBox="1">
            <a:spLocks noGrp="1"/>
          </p:cNvSpPr>
          <p:nvPr>
            <p:ph type="subTitle" idx="6"/>
          </p:nvPr>
        </p:nvSpPr>
        <p:spPr>
          <a:xfrm>
            <a:off x="1101175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1" name="Google Shape;1771;p26"/>
          <p:cNvSpPr txBox="1">
            <a:spLocks noGrp="1"/>
          </p:cNvSpPr>
          <p:nvPr>
            <p:ph type="title" idx="7"/>
          </p:nvPr>
        </p:nvSpPr>
        <p:spPr>
          <a:xfrm>
            <a:off x="3578948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2" name="Google Shape;1772;p26"/>
          <p:cNvSpPr txBox="1">
            <a:spLocks noGrp="1"/>
          </p:cNvSpPr>
          <p:nvPr>
            <p:ph type="subTitle" idx="8"/>
          </p:nvPr>
        </p:nvSpPr>
        <p:spPr>
          <a:xfrm>
            <a:off x="3578947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26"/>
          <p:cNvSpPr txBox="1">
            <a:spLocks noGrp="1"/>
          </p:cNvSpPr>
          <p:nvPr>
            <p:ph type="title" idx="9"/>
          </p:nvPr>
        </p:nvSpPr>
        <p:spPr>
          <a:xfrm>
            <a:off x="6056727" y="192806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4" name="Google Shape;1774;p26"/>
          <p:cNvSpPr txBox="1">
            <a:spLocks noGrp="1"/>
          </p:cNvSpPr>
          <p:nvPr>
            <p:ph type="subTitle" idx="13"/>
          </p:nvPr>
        </p:nvSpPr>
        <p:spPr>
          <a:xfrm>
            <a:off x="6056727" y="23455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6"/>
          <p:cNvSpPr txBox="1">
            <a:spLocks noGrp="1"/>
          </p:cNvSpPr>
          <p:nvPr>
            <p:ph type="title" idx="14"/>
          </p:nvPr>
        </p:nvSpPr>
        <p:spPr>
          <a:xfrm>
            <a:off x="6056727" y="3519396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6" name="Google Shape;1776;p26"/>
          <p:cNvSpPr txBox="1">
            <a:spLocks noGrp="1"/>
          </p:cNvSpPr>
          <p:nvPr>
            <p:ph type="subTitle" idx="15"/>
          </p:nvPr>
        </p:nvSpPr>
        <p:spPr>
          <a:xfrm>
            <a:off x="6056725" y="3936913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7"/>
          <p:cNvSpPr/>
          <p:nvPr/>
        </p:nvSpPr>
        <p:spPr>
          <a:xfrm rot="2005565">
            <a:off x="537745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27"/>
          <p:cNvSpPr txBox="1">
            <a:spLocks noGrp="1"/>
          </p:cNvSpPr>
          <p:nvPr>
            <p:ph type="title" hasCustomPrompt="1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0" name="Google Shape;1780;p27"/>
          <p:cNvSpPr txBox="1">
            <a:spLocks noGrp="1"/>
          </p:cNvSpPr>
          <p:nvPr>
            <p:ph type="subTitle" idx="1"/>
          </p:nvPr>
        </p:nvSpPr>
        <p:spPr>
          <a:xfrm>
            <a:off x="2223600" y="12536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1" name="Google Shape;1781;p27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2" name="Google Shape;1782;p27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783" name="Google Shape;1783;p27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84" name="Google Shape;1784;p27"/>
          <p:cNvSpPr txBox="1">
            <a:spLocks noGrp="1"/>
          </p:cNvSpPr>
          <p:nvPr>
            <p:ph type="subTitle" idx="5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785" name="Google Shape;1785;p27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1786" name="Google Shape;1786;p27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7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3" name="Google Shape;1793;p27"/>
          <p:cNvGrpSpPr/>
          <p:nvPr/>
        </p:nvGrpSpPr>
        <p:grpSpPr>
          <a:xfrm rot="-393298">
            <a:off x="8032434" y="675252"/>
            <a:ext cx="913881" cy="616649"/>
            <a:chOff x="192771" y="3915943"/>
            <a:chExt cx="674372" cy="454968"/>
          </a:xfrm>
        </p:grpSpPr>
        <p:sp>
          <p:nvSpPr>
            <p:cNvPr id="1794" name="Google Shape;1794;p2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7" name="Google Shape;1797;p27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1798" name="Google Shape;1798;p27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7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7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7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7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7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4" name="Google Shape;1804;p27"/>
          <p:cNvGrpSpPr/>
          <p:nvPr/>
        </p:nvGrpSpPr>
        <p:grpSpPr>
          <a:xfrm rot="-2192916">
            <a:off x="8775286" y="821547"/>
            <a:ext cx="1303942" cy="838817"/>
            <a:chOff x="-30260" y="4314762"/>
            <a:chExt cx="1135405" cy="730436"/>
          </a:xfrm>
        </p:grpSpPr>
        <p:sp>
          <p:nvSpPr>
            <p:cNvPr id="1805" name="Google Shape;1805;p27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7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7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7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7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7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1" name="Google Shape;1811;p27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1812" name="Google Shape;1812;p27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7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7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5" name="Google Shape;1815;p27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1816" name="Google Shape;1816;p27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7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7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27"/>
          <p:cNvGrpSpPr/>
          <p:nvPr/>
        </p:nvGrpSpPr>
        <p:grpSpPr>
          <a:xfrm rot="-8173174">
            <a:off x="-1535797" y="3656194"/>
            <a:ext cx="4225795" cy="2165735"/>
            <a:chOff x="-1459912" y="3884575"/>
            <a:chExt cx="4225775" cy="2165725"/>
          </a:xfrm>
        </p:grpSpPr>
        <p:sp>
          <p:nvSpPr>
            <p:cNvPr id="1820" name="Google Shape;1820;p27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7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7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7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7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7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27"/>
          <p:cNvGrpSpPr/>
          <p:nvPr/>
        </p:nvGrpSpPr>
        <p:grpSpPr>
          <a:xfrm rot="3469588">
            <a:off x="1044922" y="4740971"/>
            <a:ext cx="538919" cy="592509"/>
            <a:chOff x="5118856" y="3486300"/>
            <a:chExt cx="516312" cy="567655"/>
          </a:xfrm>
        </p:grpSpPr>
        <p:sp>
          <p:nvSpPr>
            <p:cNvPr id="1827" name="Google Shape;1827;p27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7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7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0" name="Google Shape;1830;p27"/>
          <p:cNvGrpSpPr/>
          <p:nvPr/>
        </p:nvGrpSpPr>
        <p:grpSpPr>
          <a:xfrm rot="-1739227">
            <a:off x="-577993" y="3678231"/>
            <a:ext cx="846041" cy="570057"/>
            <a:chOff x="897994" y="4240309"/>
            <a:chExt cx="967900" cy="652165"/>
          </a:xfrm>
        </p:grpSpPr>
        <p:sp>
          <p:nvSpPr>
            <p:cNvPr id="1831" name="Google Shape;1831;p2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7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7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6" name="Google Shape;1836;p27"/>
          <p:cNvGrpSpPr/>
          <p:nvPr/>
        </p:nvGrpSpPr>
        <p:grpSpPr>
          <a:xfrm rot="-260996">
            <a:off x="164206" y="3546598"/>
            <a:ext cx="1389219" cy="676555"/>
            <a:chOff x="1698430" y="4498823"/>
            <a:chExt cx="1589281" cy="773986"/>
          </a:xfrm>
        </p:grpSpPr>
        <p:sp>
          <p:nvSpPr>
            <p:cNvPr id="1837" name="Google Shape;1837;p27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7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7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7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7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7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7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7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7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7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27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1848" name="Google Shape;1848;p27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7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7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7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7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7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4" name="Google Shape;1854;p27"/>
          <p:cNvGrpSpPr/>
          <p:nvPr/>
        </p:nvGrpSpPr>
        <p:grpSpPr>
          <a:xfrm rot="1355679">
            <a:off x="1356398" y="4082626"/>
            <a:ext cx="399355" cy="730589"/>
            <a:chOff x="323987" y="610889"/>
            <a:chExt cx="341044" cy="623914"/>
          </a:xfrm>
        </p:grpSpPr>
        <p:sp>
          <p:nvSpPr>
            <p:cNvPr id="1855" name="Google Shape;1855;p27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7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7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7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5_1_1"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28"/>
          <p:cNvSpPr/>
          <p:nvPr/>
        </p:nvSpPr>
        <p:spPr>
          <a:xfrm rot="9808108" flipH="1">
            <a:off x="106116" y="-173033"/>
            <a:ext cx="9446230" cy="5341451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2" name="Google Shape;1862;p28"/>
          <p:cNvGrpSpPr/>
          <p:nvPr/>
        </p:nvGrpSpPr>
        <p:grpSpPr>
          <a:xfrm rot="2377531">
            <a:off x="-1638600" y="3666084"/>
            <a:ext cx="4338634" cy="2204115"/>
            <a:chOff x="-1459912" y="3884575"/>
            <a:chExt cx="4225775" cy="2165725"/>
          </a:xfrm>
        </p:grpSpPr>
        <p:sp>
          <p:nvSpPr>
            <p:cNvPr id="1863" name="Google Shape;1863;p28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9" name="Google Shape;1869;p28"/>
          <p:cNvGrpSpPr/>
          <p:nvPr/>
        </p:nvGrpSpPr>
        <p:grpSpPr>
          <a:xfrm rot="166717">
            <a:off x="6448168" y="-279350"/>
            <a:ext cx="3915973" cy="2039294"/>
            <a:chOff x="-2001175" y="4949325"/>
            <a:chExt cx="4294904" cy="2236627"/>
          </a:xfrm>
        </p:grpSpPr>
        <p:sp>
          <p:nvSpPr>
            <p:cNvPr id="1870" name="Google Shape;1870;p28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8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5" name="Google Shape;1875;p28"/>
          <p:cNvSpPr/>
          <p:nvPr/>
        </p:nvSpPr>
        <p:spPr>
          <a:xfrm rot="3130999">
            <a:off x="7790516" y="-128057"/>
            <a:ext cx="675539" cy="744220"/>
          </a:xfrm>
          <a:custGeom>
            <a:avLst/>
            <a:gdLst/>
            <a:ahLst/>
            <a:cxnLst/>
            <a:rect l="l" t="t" r="r" b="b"/>
            <a:pathLst>
              <a:path w="7190" h="7921" fill="none" extrusionOk="0">
                <a:moveTo>
                  <a:pt x="2012" y="4294"/>
                </a:moveTo>
                <a:cubicBezTo>
                  <a:pt x="3255" y="3986"/>
                  <a:pt x="2050" y="1039"/>
                  <a:pt x="948" y="2102"/>
                </a:cubicBezTo>
                <a:cubicBezTo>
                  <a:pt x="0" y="3012"/>
                  <a:pt x="820" y="6152"/>
                  <a:pt x="2473" y="5229"/>
                </a:cubicBezTo>
                <a:cubicBezTo>
                  <a:pt x="3870" y="4447"/>
                  <a:pt x="4049" y="1923"/>
                  <a:pt x="4062" y="1"/>
                </a:cubicBezTo>
                <a:cubicBezTo>
                  <a:pt x="5331" y="4486"/>
                  <a:pt x="7189" y="7920"/>
                  <a:pt x="7189" y="7920"/>
                </a:cubicBezTo>
              </a:path>
            </a:pathLst>
          </a:custGeom>
          <a:noFill/>
          <a:ln w="2857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6" name="Google Shape;1876;p28"/>
          <p:cNvGrpSpPr/>
          <p:nvPr/>
        </p:nvGrpSpPr>
        <p:grpSpPr>
          <a:xfrm rot="-953426">
            <a:off x="8283345" y="587920"/>
            <a:ext cx="1200552" cy="509595"/>
            <a:chOff x="-1548595" y="5064988"/>
            <a:chExt cx="762313" cy="323577"/>
          </a:xfrm>
        </p:grpSpPr>
        <p:sp>
          <p:nvSpPr>
            <p:cNvPr id="1877" name="Google Shape;1877;p2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28"/>
          <p:cNvGrpSpPr/>
          <p:nvPr/>
        </p:nvGrpSpPr>
        <p:grpSpPr>
          <a:xfrm rot="-2030631">
            <a:off x="-47234" y="3153912"/>
            <a:ext cx="985498" cy="615244"/>
            <a:chOff x="-30260" y="4314762"/>
            <a:chExt cx="1135405" cy="730436"/>
          </a:xfrm>
        </p:grpSpPr>
        <p:sp>
          <p:nvSpPr>
            <p:cNvPr id="1884" name="Google Shape;1884;p2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28"/>
          <p:cNvGrpSpPr/>
          <p:nvPr/>
        </p:nvGrpSpPr>
        <p:grpSpPr>
          <a:xfrm rot="46302" flipH="1">
            <a:off x="1235914" y="4672761"/>
            <a:ext cx="625223" cy="379288"/>
            <a:chOff x="897994" y="4240309"/>
            <a:chExt cx="967900" cy="652165"/>
          </a:xfrm>
        </p:grpSpPr>
        <p:sp>
          <p:nvSpPr>
            <p:cNvPr id="1891" name="Google Shape;1891;p28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8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8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8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8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28"/>
          <p:cNvGrpSpPr/>
          <p:nvPr/>
        </p:nvGrpSpPr>
        <p:grpSpPr>
          <a:xfrm rot="3183921">
            <a:off x="241839" y="3691200"/>
            <a:ext cx="515361" cy="1003987"/>
            <a:chOff x="5906877" y="4080403"/>
            <a:chExt cx="570948" cy="1069743"/>
          </a:xfrm>
        </p:grpSpPr>
        <p:sp>
          <p:nvSpPr>
            <p:cNvPr id="1897" name="Google Shape;1897;p28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8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8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8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8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2" name="Google Shape;1902;p28"/>
          <p:cNvGrpSpPr/>
          <p:nvPr/>
        </p:nvGrpSpPr>
        <p:grpSpPr>
          <a:xfrm rot="-971763">
            <a:off x="83955" y="4958306"/>
            <a:ext cx="1067243" cy="415958"/>
            <a:chOff x="255848" y="3748111"/>
            <a:chExt cx="1370536" cy="581751"/>
          </a:xfrm>
        </p:grpSpPr>
        <p:sp>
          <p:nvSpPr>
            <p:cNvPr id="1903" name="Google Shape;1903;p28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8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8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8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8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8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8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8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1" name="Google Shape;1911;p28"/>
          <p:cNvGrpSpPr/>
          <p:nvPr/>
        </p:nvGrpSpPr>
        <p:grpSpPr>
          <a:xfrm rot="366311">
            <a:off x="7019472" y="3228"/>
            <a:ext cx="571942" cy="385863"/>
            <a:chOff x="192771" y="3915943"/>
            <a:chExt cx="674372" cy="454968"/>
          </a:xfrm>
        </p:grpSpPr>
        <p:sp>
          <p:nvSpPr>
            <p:cNvPr id="1912" name="Google Shape;1912;p2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5" name="Google Shape;1915;p28"/>
          <p:cNvSpPr txBox="1">
            <a:spLocks noGrp="1"/>
          </p:cNvSpPr>
          <p:nvPr>
            <p:ph type="title" hasCustomPrompt="1"/>
          </p:nvPr>
        </p:nvSpPr>
        <p:spPr>
          <a:xfrm>
            <a:off x="2133236" y="1329752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16" name="Google Shape;1916;p28"/>
          <p:cNvSpPr txBox="1">
            <a:spLocks noGrp="1"/>
          </p:cNvSpPr>
          <p:nvPr>
            <p:ph type="subTitle" idx="1"/>
          </p:nvPr>
        </p:nvSpPr>
        <p:spPr>
          <a:xfrm>
            <a:off x="1765736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17" name="Google Shape;1917;p28"/>
          <p:cNvSpPr txBox="1">
            <a:spLocks noGrp="1"/>
          </p:cNvSpPr>
          <p:nvPr>
            <p:ph type="subTitle" idx="2"/>
          </p:nvPr>
        </p:nvSpPr>
        <p:spPr>
          <a:xfrm>
            <a:off x="1872986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18" name="Google Shape;1918;p28"/>
          <p:cNvSpPr txBox="1">
            <a:spLocks noGrp="1"/>
          </p:cNvSpPr>
          <p:nvPr>
            <p:ph type="title" idx="3" hasCustomPrompt="1"/>
          </p:nvPr>
        </p:nvSpPr>
        <p:spPr>
          <a:xfrm>
            <a:off x="4104311" y="1329752"/>
            <a:ext cx="941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19" name="Google Shape;1919;p28"/>
          <p:cNvSpPr txBox="1">
            <a:spLocks noGrp="1"/>
          </p:cNvSpPr>
          <p:nvPr>
            <p:ph type="subTitle" idx="4"/>
          </p:nvPr>
        </p:nvSpPr>
        <p:spPr>
          <a:xfrm>
            <a:off x="3736811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0" name="Google Shape;1920;p28"/>
          <p:cNvSpPr txBox="1">
            <a:spLocks noGrp="1"/>
          </p:cNvSpPr>
          <p:nvPr>
            <p:ph type="subTitle" idx="5"/>
          </p:nvPr>
        </p:nvSpPr>
        <p:spPr>
          <a:xfrm>
            <a:off x="3844061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21" name="Google Shape;1921;p28"/>
          <p:cNvSpPr txBox="1">
            <a:spLocks noGrp="1"/>
          </p:cNvSpPr>
          <p:nvPr>
            <p:ph type="title" idx="6" hasCustomPrompt="1"/>
          </p:nvPr>
        </p:nvSpPr>
        <p:spPr>
          <a:xfrm>
            <a:off x="6145954" y="1329752"/>
            <a:ext cx="875100" cy="4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22" name="Google Shape;1922;p28"/>
          <p:cNvSpPr txBox="1">
            <a:spLocks noGrp="1"/>
          </p:cNvSpPr>
          <p:nvPr>
            <p:ph type="subTitle" idx="7"/>
          </p:nvPr>
        </p:nvSpPr>
        <p:spPr>
          <a:xfrm>
            <a:off x="5745454" y="3485348"/>
            <a:ext cx="1676100" cy="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3" name="Google Shape;1923;p28"/>
          <p:cNvSpPr txBox="1">
            <a:spLocks noGrp="1"/>
          </p:cNvSpPr>
          <p:nvPr>
            <p:ph type="subTitle" idx="8"/>
          </p:nvPr>
        </p:nvSpPr>
        <p:spPr>
          <a:xfrm>
            <a:off x="5852704" y="3142386"/>
            <a:ext cx="14616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Fredoka One"/>
              <a:buNone/>
              <a:defRPr sz="22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Fredoka One"/>
              <a:buNone/>
              <a:defRPr sz="1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24" name="Google Shape;1924;p28"/>
          <p:cNvSpPr txBox="1">
            <a:spLocks noGrp="1"/>
          </p:cNvSpPr>
          <p:nvPr>
            <p:ph type="title" idx="9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30"/>
          <p:cNvSpPr/>
          <p:nvPr/>
        </p:nvSpPr>
        <p:spPr>
          <a:xfrm rot="10800000" flipH="1">
            <a:off x="290375" y="-1206342"/>
            <a:ext cx="8947373" cy="7396743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0" name="Google Shape;2050;p30"/>
          <p:cNvGrpSpPr/>
          <p:nvPr/>
        </p:nvGrpSpPr>
        <p:grpSpPr>
          <a:xfrm rot="-2182599">
            <a:off x="3874267" y="2766992"/>
            <a:ext cx="9878826" cy="3124162"/>
            <a:chOff x="-1441184" y="3615617"/>
            <a:chExt cx="11189918" cy="3538793"/>
          </a:xfrm>
        </p:grpSpPr>
        <p:grpSp>
          <p:nvGrpSpPr>
            <p:cNvPr id="2051" name="Google Shape;2051;p30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2052" name="Google Shape;2052;p30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30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30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30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30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2058" name="Google Shape;2058;p30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30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2" name="Google Shape;2062;p30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3" name="Google Shape;2063;p30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2064" name="Google Shape;2064;p3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3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3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7" name="Google Shape;2067;p30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2068" name="Google Shape;2068;p3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3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3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1" name="Google Shape;2071;p30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2" name="Google Shape;2072;p30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2073" name="Google Shape;2073;p30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0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5" name="Google Shape;2075;p30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2076" name="Google Shape;2076;p30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0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0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9" name="Google Shape;2079;p30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2080" name="Google Shape;2080;p30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30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30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3" name="Google Shape;2083;p30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2084" name="Google Shape;2084;p30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0" name="Google Shape;2090;p30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2091" name="Google Shape;2091;p30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7" name="Google Shape;2097;p30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2098" name="Google Shape;2098;p30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30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30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30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4" name="Google Shape;2104;p30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2105" name="Google Shape;2105;p30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0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0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0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0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0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1" name="Google Shape;2111;p30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2112" name="Google Shape;2112;p30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0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0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0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0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0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8" name="Google Shape;2118;p30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2119" name="Google Shape;2119;p30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120" name="Google Shape;2120;p30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0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30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30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0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5" name="Google Shape;2125;p30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126" name="Google Shape;2126;p30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0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0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9" name="Google Shape;2129;p30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130" name="Google Shape;2130;p30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0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0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31"/>
          <p:cNvSpPr/>
          <p:nvPr/>
        </p:nvSpPr>
        <p:spPr>
          <a:xfrm rot="2005565">
            <a:off x="537745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5" name="Google Shape;2135;p31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2136" name="Google Shape;2136;p3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31"/>
          <p:cNvGrpSpPr/>
          <p:nvPr/>
        </p:nvGrpSpPr>
        <p:grpSpPr>
          <a:xfrm rot="-393298">
            <a:off x="8032434" y="675252"/>
            <a:ext cx="913881" cy="616649"/>
            <a:chOff x="192771" y="3915943"/>
            <a:chExt cx="674372" cy="454968"/>
          </a:xfrm>
        </p:grpSpPr>
        <p:sp>
          <p:nvSpPr>
            <p:cNvPr id="2144" name="Google Shape;2144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31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2148" name="Google Shape;2148;p3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31"/>
          <p:cNvGrpSpPr/>
          <p:nvPr/>
        </p:nvGrpSpPr>
        <p:grpSpPr>
          <a:xfrm rot="-2192916">
            <a:off x="8775286" y="821547"/>
            <a:ext cx="1303942" cy="838817"/>
            <a:chOff x="-30260" y="4314762"/>
            <a:chExt cx="1135405" cy="730436"/>
          </a:xfrm>
        </p:grpSpPr>
        <p:sp>
          <p:nvSpPr>
            <p:cNvPr id="2155" name="Google Shape;2155;p3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1" name="Google Shape;2161;p31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2162" name="Google Shape;2162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31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2166" name="Google Shape;2166;p3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9" name="Google Shape;2169;p31"/>
          <p:cNvGrpSpPr/>
          <p:nvPr/>
        </p:nvGrpSpPr>
        <p:grpSpPr>
          <a:xfrm rot="-8173174">
            <a:off x="-1535797" y="3656194"/>
            <a:ext cx="4225795" cy="2165735"/>
            <a:chOff x="-1459912" y="3884575"/>
            <a:chExt cx="4225775" cy="2165725"/>
          </a:xfrm>
        </p:grpSpPr>
        <p:sp>
          <p:nvSpPr>
            <p:cNvPr id="2170" name="Google Shape;2170;p3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6" name="Google Shape;2176;p31"/>
          <p:cNvGrpSpPr/>
          <p:nvPr/>
        </p:nvGrpSpPr>
        <p:grpSpPr>
          <a:xfrm rot="3469588">
            <a:off x="1044922" y="4740971"/>
            <a:ext cx="538919" cy="592509"/>
            <a:chOff x="5118856" y="3486300"/>
            <a:chExt cx="516312" cy="567655"/>
          </a:xfrm>
        </p:grpSpPr>
        <p:sp>
          <p:nvSpPr>
            <p:cNvPr id="2177" name="Google Shape;2177;p3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1"/>
          <p:cNvGrpSpPr/>
          <p:nvPr/>
        </p:nvGrpSpPr>
        <p:grpSpPr>
          <a:xfrm rot="-1739227">
            <a:off x="-577993" y="3678231"/>
            <a:ext cx="846041" cy="570057"/>
            <a:chOff x="897994" y="4240309"/>
            <a:chExt cx="967900" cy="652165"/>
          </a:xfrm>
        </p:grpSpPr>
        <p:sp>
          <p:nvSpPr>
            <p:cNvPr id="2181" name="Google Shape;2181;p3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6" name="Google Shape;2186;p31"/>
          <p:cNvGrpSpPr/>
          <p:nvPr/>
        </p:nvGrpSpPr>
        <p:grpSpPr>
          <a:xfrm rot="-260996">
            <a:off x="164206" y="3546598"/>
            <a:ext cx="1389219" cy="676555"/>
            <a:chOff x="1698430" y="4498823"/>
            <a:chExt cx="1589281" cy="773986"/>
          </a:xfrm>
        </p:grpSpPr>
        <p:sp>
          <p:nvSpPr>
            <p:cNvPr id="2187" name="Google Shape;2187;p3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7" name="Google Shape;2197;p31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2198" name="Google Shape;2198;p3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31"/>
          <p:cNvGrpSpPr/>
          <p:nvPr/>
        </p:nvGrpSpPr>
        <p:grpSpPr>
          <a:xfrm rot="1355679">
            <a:off x="1356398" y="4082626"/>
            <a:ext cx="399355" cy="730589"/>
            <a:chOff x="323987" y="610889"/>
            <a:chExt cx="341044" cy="623914"/>
          </a:xfrm>
        </p:grpSpPr>
        <p:sp>
          <p:nvSpPr>
            <p:cNvPr id="2205" name="Google Shape;2205;p31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32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2" name="Google Shape;2212;p32"/>
          <p:cNvGrpSpPr/>
          <p:nvPr/>
        </p:nvGrpSpPr>
        <p:grpSpPr>
          <a:xfrm rot="1733086" flipH="1">
            <a:off x="-3162295" y="3356722"/>
            <a:ext cx="8557404" cy="2706265"/>
            <a:chOff x="-2247300" y="3512811"/>
            <a:chExt cx="12801645" cy="4048499"/>
          </a:xfrm>
        </p:grpSpPr>
        <p:sp>
          <p:nvSpPr>
            <p:cNvPr id="2213" name="Google Shape;2213;p3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32"/>
          <p:cNvGrpSpPr/>
          <p:nvPr/>
        </p:nvGrpSpPr>
        <p:grpSpPr>
          <a:xfrm rot="1733086" flipH="1">
            <a:off x="3497288" y="5333739"/>
            <a:ext cx="263660" cy="398257"/>
            <a:chOff x="159762" y="4811199"/>
            <a:chExt cx="394428" cy="595782"/>
          </a:xfrm>
        </p:grpSpPr>
        <p:sp>
          <p:nvSpPr>
            <p:cNvPr id="2219" name="Google Shape;2219;p3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3" name="Google Shape;2223;p32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4" name="Google Shape;2224;p32"/>
          <p:cNvGrpSpPr/>
          <p:nvPr/>
        </p:nvGrpSpPr>
        <p:grpSpPr>
          <a:xfrm rot="1733086" flipH="1">
            <a:off x="29897" y="3154454"/>
            <a:ext cx="381657" cy="715082"/>
            <a:chOff x="5906877" y="4080403"/>
            <a:chExt cx="570948" cy="1069743"/>
          </a:xfrm>
        </p:grpSpPr>
        <p:sp>
          <p:nvSpPr>
            <p:cNvPr id="2225" name="Google Shape;2225;p3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8" name="Google Shape;2228;p32"/>
          <p:cNvGrpSpPr/>
          <p:nvPr/>
        </p:nvGrpSpPr>
        <p:grpSpPr>
          <a:xfrm rot="223104">
            <a:off x="4319535" y="4963406"/>
            <a:ext cx="489097" cy="546230"/>
            <a:chOff x="5491728" y="4594881"/>
            <a:chExt cx="639501" cy="714204"/>
          </a:xfrm>
        </p:grpSpPr>
        <p:sp>
          <p:nvSpPr>
            <p:cNvPr id="2229" name="Google Shape;2229;p32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0" name="Google Shape;2230;p32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2231" name="Google Shape;2231;p3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3" name="Google Shape;2233;p32"/>
          <p:cNvGrpSpPr/>
          <p:nvPr/>
        </p:nvGrpSpPr>
        <p:grpSpPr>
          <a:xfrm rot="-1286215">
            <a:off x="2224354" y="4494121"/>
            <a:ext cx="646985" cy="435935"/>
            <a:chOff x="897994" y="4240309"/>
            <a:chExt cx="967900" cy="652165"/>
          </a:xfrm>
        </p:grpSpPr>
        <p:sp>
          <p:nvSpPr>
            <p:cNvPr id="2234" name="Google Shape;2234;p3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7" name="Google Shape;2237;p32"/>
          <p:cNvGrpSpPr/>
          <p:nvPr/>
        </p:nvGrpSpPr>
        <p:grpSpPr>
          <a:xfrm rot="-1286215">
            <a:off x="3885689" y="4912124"/>
            <a:ext cx="353986" cy="444231"/>
            <a:chOff x="-1130414" y="3808634"/>
            <a:chExt cx="529568" cy="664577"/>
          </a:xfrm>
        </p:grpSpPr>
        <p:sp>
          <p:nvSpPr>
            <p:cNvPr id="2238" name="Google Shape;2238;p3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1" name="Google Shape;2241;p32"/>
          <p:cNvGrpSpPr/>
          <p:nvPr/>
        </p:nvGrpSpPr>
        <p:grpSpPr>
          <a:xfrm rot="-1286215">
            <a:off x="3030094" y="4559747"/>
            <a:ext cx="916125" cy="388867"/>
            <a:chOff x="255847" y="3748111"/>
            <a:chExt cx="1370537" cy="581751"/>
          </a:xfrm>
        </p:grpSpPr>
        <p:sp>
          <p:nvSpPr>
            <p:cNvPr id="2242" name="Google Shape;2242;p32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8" name="Google Shape;2248;p32"/>
          <p:cNvGrpSpPr/>
          <p:nvPr/>
        </p:nvGrpSpPr>
        <p:grpSpPr>
          <a:xfrm rot="-1286215">
            <a:off x="957308" y="4495379"/>
            <a:ext cx="1062343" cy="517365"/>
            <a:chOff x="1698430" y="4498823"/>
            <a:chExt cx="1589281" cy="773986"/>
          </a:xfrm>
        </p:grpSpPr>
        <p:sp>
          <p:nvSpPr>
            <p:cNvPr id="2249" name="Google Shape;2249;p3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32"/>
          <p:cNvGrpSpPr/>
          <p:nvPr/>
        </p:nvGrpSpPr>
        <p:grpSpPr>
          <a:xfrm rot="1733086" flipH="1">
            <a:off x="-541853" y="2660796"/>
            <a:ext cx="558917" cy="617053"/>
            <a:chOff x="6799261" y="3792016"/>
            <a:chExt cx="836125" cy="923094"/>
          </a:xfrm>
        </p:grpSpPr>
        <p:sp>
          <p:nvSpPr>
            <p:cNvPr id="2256" name="Google Shape;2256;p3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2" name="Google Shape;2262;p32"/>
          <p:cNvGrpSpPr/>
          <p:nvPr/>
        </p:nvGrpSpPr>
        <p:grpSpPr>
          <a:xfrm rot="1733086" flipH="1">
            <a:off x="731158" y="4175482"/>
            <a:ext cx="412130" cy="532293"/>
            <a:chOff x="3429335" y="3683515"/>
            <a:chExt cx="616535" cy="796296"/>
          </a:xfrm>
        </p:grpSpPr>
        <p:sp>
          <p:nvSpPr>
            <p:cNvPr id="2263" name="Google Shape;2263;p3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32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2270" name="Google Shape;2270;p3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6" name="Google Shape;2276;p32"/>
          <p:cNvGrpSpPr/>
          <p:nvPr/>
        </p:nvGrpSpPr>
        <p:grpSpPr>
          <a:xfrm rot="1385326">
            <a:off x="6308460" y="-214460"/>
            <a:ext cx="3039911" cy="1424201"/>
            <a:chOff x="5250782" y="5679875"/>
            <a:chExt cx="3039575" cy="1424044"/>
          </a:xfrm>
        </p:grpSpPr>
        <p:grpSp>
          <p:nvGrpSpPr>
            <p:cNvPr id="2277" name="Google Shape;2277;p3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278" name="Google Shape;2278;p3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3" name="Google Shape;2283;p3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284" name="Google Shape;2284;p3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7" name="Google Shape;2287;p3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288" name="Google Shape;2288;p3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1" name="Google Shape;2291;p3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292" name="Google Shape;2292;p3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8B4DA2-8673-4BF9-A0A4-1A741CE788B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267906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609210-94CA-439D-ABF3-2A455EA28DC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047845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17BD3-42C0-42CB-A853-2737C449BF87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42461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5A7FF-3FAF-4571-9746-D43DD135989B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14309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"/>
          <p:cNvSpPr/>
          <p:nvPr/>
        </p:nvSpPr>
        <p:spPr>
          <a:xfrm rot="10495617" flipH="1">
            <a:off x="358868" y="-1141131"/>
            <a:ext cx="8947445" cy="6646000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5"/>
          <p:cNvGrpSpPr/>
          <p:nvPr/>
        </p:nvGrpSpPr>
        <p:grpSpPr>
          <a:xfrm rot="-781583">
            <a:off x="-789566" y="-620916"/>
            <a:ext cx="2380693" cy="1893876"/>
            <a:chOff x="-1221177" y="-856963"/>
            <a:chExt cx="3089277" cy="2457565"/>
          </a:xfrm>
        </p:grpSpPr>
        <p:sp>
          <p:nvSpPr>
            <p:cNvPr id="291" name="Google Shape;291;p5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5"/>
          <p:cNvGrpSpPr/>
          <p:nvPr/>
        </p:nvGrpSpPr>
        <p:grpSpPr>
          <a:xfrm rot="-781583">
            <a:off x="654864" y="40834"/>
            <a:ext cx="320590" cy="375050"/>
            <a:chOff x="828772" y="314668"/>
            <a:chExt cx="416010" cy="486680"/>
          </a:xfrm>
        </p:grpSpPr>
        <p:sp>
          <p:nvSpPr>
            <p:cNvPr id="297" name="Google Shape;297;p5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5"/>
          <p:cNvGrpSpPr/>
          <p:nvPr/>
        </p:nvGrpSpPr>
        <p:grpSpPr>
          <a:xfrm rot="-781489">
            <a:off x="593790" y="530216"/>
            <a:ext cx="349105" cy="638661"/>
            <a:chOff x="323987" y="610889"/>
            <a:chExt cx="341044" cy="623914"/>
          </a:xfrm>
        </p:grpSpPr>
        <p:sp>
          <p:nvSpPr>
            <p:cNvPr id="301" name="Google Shape;301;p5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5"/>
          <p:cNvGrpSpPr/>
          <p:nvPr/>
        </p:nvGrpSpPr>
        <p:grpSpPr>
          <a:xfrm rot="7015685" flipH="1">
            <a:off x="7701537" y="3563268"/>
            <a:ext cx="3096291" cy="2463144"/>
            <a:chOff x="-1221177" y="-856963"/>
            <a:chExt cx="3089277" cy="2457565"/>
          </a:xfrm>
        </p:grpSpPr>
        <p:sp>
          <p:nvSpPr>
            <p:cNvPr id="305" name="Google Shape;305;p5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5"/>
          <p:cNvGrpSpPr/>
          <p:nvPr/>
        </p:nvGrpSpPr>
        <p:grpSpPr>
          <a:xfrm rot="-2050206">
            <a:off x="8637396" y="3630480"/>
            <a:ext cx="1189021" cy="579058"/>
            <a:chOff x="1698430" y="4498823"/>
            <a:chExt cx="1589281" cy="773986"/>
          </a:xfrm>
        </p:grpSpPr>
        <p:sp>
          <p:nvSpPr>
            <p:cNvPr id="311" name="Google Shape;311;p5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5"/>
          <p:cNvGrpSpPr/>
          <p:nvPr/>
        </p:nvGrpSpPr>
        <p:grpSpPr>
          <a:xfrm rot="-3395278">
            <a:off x="8373584" y="3274691"/>
            <a:ext cx="701462" cy="297747"/>
            <a:chOff x="-1548595" y="5064988"/>
            <a:chExt cx="762313" cy="323577"/>
          </a:xfrm>
        </p:grpSpPr>
        <p:sp>
          <p:nvSpPr>
            <p:cNvPr id="322" name="Google Shape;322;p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328;p5"/>
          <p:cNvGrpSpPr/>
          <p:nvPr/>
        </p:nvGrpSpPr>
        <p:grpSpPr>
          <a:xfrm rot="-4278791">
            <a:off x="8052323" y="4384549"/>
            <a:ext cx="724123" cy="487910"/>
            <a:chOff x="897994" y="4240309"/>
            <a:chExt cx="967900" cy="652165"/>
          </a:xfrm>
        </p:grpSpPr>
        <p:sp>
          <p:nvSpPr>
            <p:cNvPr id="329" name="Google Shape;329;p5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5"/>
          <p:cNvGrpSpPr/>
          <p:nvPr/>
        </p:nvGrpSpPr>
        <p:grpSpPr>
          <a:xfrm rot="-4278791">
            <a:off x="7384050" y="4500805"/>
            <a:ext cx="1025352" cy="435230"/>
            <a:chOff x="255848" y="3748111"/>
            <a:chExt cx="1370536" cy="581751"/>
          </a:xfrm>
        </p:grpSpPr>
        <p:sp>
          <p:nvSpPr>
            <p:cNvPr id="335" name="Google Shape;335;p5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34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title" idx="2"/>
          </p:nvPr>
        </p:nvSpPr>
        <p:spPr>
          <a:xfrm>
            <a:off x="1715025" y="3158175"/>
            <a:ext cx="25059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title" idx="3"/>
          </p:nvPr>
        </p:nvSpPr>
        <p:spPr>
          <a:xfrm>
            <a:off x="4923250" y="3158175"/>
            <a:ext cx="25056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"/>
          <p:cNvSpPr txBox="1">
            <a:spLocks noGrp="1"/>
          </p:cNvSpPr>
          <p:nvPr>
            <p:ph type="subTitle" idx="1"/>
          </p:nvPr>
        </p:nvSpPr>
        <p:spPr>
          <a:xfrm>
            <a:off x="4923249" y="3512275"/>
            <a:ext cx="25056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7" name="Google Shape;347;p5"/>
          <p:cNvSpPr txBox="1">
            <a:spLocks noGrp="1"/>
          </p:cNvSpPr>
          <p:nvPr>
            <p:ph type="subTitle" idx="4"/>
          </p:nvPr>
        </p:nvSpPr>
        <p:spPr>
          <a:xfrm>
            <a:off x="1715375" y="3512275"/>
            <a:ext cx="2505600" cy="8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348" name="Google Shape;348;p5"/>
          <p:cNvGrpSpPr/>
          <p:nvPr/>
        </p:nvGrpSpPr>
        <p:grpSpPr>
          <a:xfrm rot="-3395237">
            <a:off x="-102323" y="711315"/>
            <a:ext cx="681376" cy="289222"/>
            <a:chOff x="-1548595" y="5064988"/>
            <a:chExt cx="762313" cy="323577"/>
          </a:xfrm>
        </p:grpSpPr>
        <p:sp>
          <p:nvSpPr>
            <p:cNvPr id="349" name="Google Shape;349;p5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B05DC-9949-474B-A852-30E747EA5457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50076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4C61C-1F69-4198-8E0C-BE63A3392BD5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53430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3B3D49-CC4A-4E8D-B330-1BF19D3C40C6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16159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B9945F-E7DB-4BE9-8C0F-EB1E1CBA1174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22173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04F4F-BD2D-4EE4-8079-DB86D083852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01411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E12C66-81A7-40CA-BAA0-D8F88D590058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9826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B9019D-B09D-4204-AEB7-8067A26D94E0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192169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7E2CF733-2B8D-481F-9301-F6847385025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20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5C919D3F-80C1-44FB-806D-6BC55E69DA4A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3923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BB33DBDB-6C70-43C4-BB73-E0EF9E38273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76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6"/>
          <p:cNvGrpSpPr/>
          <p:nvPr/>
        </p:nvGrpSpPr>
        <p:grpSpPr>
          <a:xfrm rot="-6625962">
            <a:off x="-759632" y="4248016"/>
            <a:ext cx="2384829" cy="1897166"/>
            <a:chOff x="-1221177" y="-856963"/>
            <a:chExt cx="3089277" cy="2457565"/>
          </a:xfrm>
        </p:grpSpPr>
        <p:grpSp>
          <p:nvGrpSpPr>
            <p:cNvPr id="357" name="Google Shape;357;p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358" name="Google Shape;358;p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" name="Google Shape;363;p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364" name="Google Shape;364;p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368" name="Google Shape;368;p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" name="Google Shape;371;p6"/>
          <p:cNvSpPr/>
          <p:nvPr/>
        </p:nvSpPr>
        <p:spPr>
          <a:xfrm rot="937718">
            <a:off x="404655" y="134208"/>
            <a:ext cx="8947621" cy="623174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6"/>
          <p:cNvGrpSpPr/>
          <p:nvPr/>
        </p:nvGrpSpPr>
        <p:grpSpPr>
          <a:xfrm rot="2569504" flipH="1">
            <a:off x="6409996" y="-1020372"/>
            <a:ext cx="4617374" cy="2404557"/>
            <a:chOff x="-2001175" y="4949325"/>
            <a:chExt cx="4294904" cy="2236627"/>
          </a:xfrm>
        </p:grpSpPr>
        <p:sp>
          <p:nvSpPr>
            <p:cNvPr id="373" name="Google Shape;373;p6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6"/>
          <p:cNvGrpSpPr/>
          <p:nvPr/>
        </p:nvGrpSpPr>
        <p:grpSpPr>
          <a:xfrm rot="-1939001">
            <a:off x="8581301" y="574359"/>
            <a:ext cx="538913" cy="592503"/>
            <a:chOff x="5118856" y="3486300"/>
            <a:chExt cx="516312" cy="567655"/>
          </a:xfrm>
        </p:grpSpPr>
        <p:sp>
          <p:nvSpPr>
            <p:cNvPr id="379" name="Google Shape;379;p6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6"/>
          <p:cNvGrpSpPr/>
          <p:nvPr/>
        </p:nvGrpSpPr>
        <p:grpSpPr>
          <a:xfrm rot="-771394">
            <a:off x="7323346" y="-839775"/>
            <a:ext cx="846054" cy="570067"/>
            <a:chOff x="897994" y="4240309"/>
            <a:chExt cx="967900" cy="652165"/>
          </a:xfrm>
        </p:grpSpPr>
        <p:sp>
          <p:nvSpPr>
            <p:cNvPr id="383" name="Google Shape;383;p6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6"/>
          <p:cNvGrpSpPr/>
          <p:nvPr/>
        </p:nvGrpSpPr>
        <p:grpSpPr>
          <a:xfrm rot="-771394">
            <a:off x="7816942" y="-317952"/>
            <a:ext cx="1389213" cy="676552"/>
            <a:chOff x="1698430" y="4498823"/>
            <a:chExt cx="1589281" cy="773986"/>
          </a:xfrm>
        </p:grpSpPr>
        <p:sp>
          <p:nvSpPr>
            <p:cNvPr id="387" name="Google Shape;387;p6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1C236BD4-6F3A-48E9-BE20-217F174FD50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193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7D862E0-0019-42C8-834F-9B8230BD2CFD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94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0C842F1B-2017-4BFA-91EE-21FFFC14800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10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CDC30104-506B-4C54-9A1F-05260A93534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28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BAEC56A0-7CD7-439B-BA9E-367784D24499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098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61984ABC-B2E6-47CB-AA59-9FEF562FFC9B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303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882A0D8-C382-4900-9A7F-EF7F29FCBB28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461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67F3912-5D20-482C-A3A3-3F778D6A40D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29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"/>
          <p:cNvSpPr/>
          <p:nvPr/>
        </p:nvSpPr>
        <p:spPr>
          <a:xfrm>
            <a:off x="-56900" y="-240275"/>
            <a:ext cx="5472817" cy="1542588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7"/>
          <p:cNvSpPr/>
          <p:nvPr/>
        </p:nvSpPr>
        <p:spPr>
          <a:xfrm>
            <a:off x="3101175" y="1900876"/>
            <a:ext cx="6547595" cy="3740391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7"/>
          <p:cNvGrpSpPr/>
          <p:nvPr/>
        </p:nvGrpSpPr>
        <p:grpSpPr>
          <a:xfrm rot="-484597">
            <a:off x="6420746" y="-1032749"/>
            <a:ext cx="4389472" cy="2812889"/>
            <a:chOff x="5734826" y="-804276"/>
            <a:chExt cx="4389388" cy="2812835"/>
          </a:xfrm>
        </p:grpSpPr>
        <p:sp>
          <p:nvSpPr>
            <p:cNvPr id="402" name="Google Shape;402;p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07" name="Google Shape;407;p7"/>
          <p:cNvGrpSpPr/>
          <p:nvPr/>
        </p:nvGrpSpPr>
        <p:grpSpPr>
          <a:xfrm rot="-1810957">
            <a:off x="-612994" y="-571897"/>
            <a:ext cx="3039830" cy="1424164"/>
            <a:chOff x="5250782" y="5679875"/>
            <a:chExt cx="3039575" cy="1424044"/>
          </a:xfrm>
        </p:grpSpPr>
        <p:grpSp>
          <p:nvGrpSpPr>
            <p:cNvPr id="408" name="Google Shape;408;p7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409" name="Google Shape;409;p7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4" name="Google Shape;414;p7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7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419" name="Google Shape;419;p7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7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" name="Google Shape;429;p7"/>
          <p:cNvGrpSpPr/>
          <p:nvPr/>
        </p:nvGrpSpPr>
        <p:grpSpPr>
          <a:xfrm rot="-1652826">
            <a:off x="8842992" y="-9920"/>
            <a:ext cx="538889" cy="592476"/>
            <a:chOff x="5118856" y="3486300"/>
            <a:chExt cx="516312" cy="567655"/>
          </a:xfrm>
        </p:grpSpPr>
        <p:sp>
          <p:nvSpPr>
            <p:cNvPr id="430" name="Google Shape;430;p7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7"/>
          <p:cNvGrpSpPr/>
          <p:nvPr/>
        </p:nvGrpSpPr>
        <p:grpSpPr>
          <a:xfrm rot="-484580">
            <a:off x="6862418" y="-287761"/>
            <a:ext cx="846011" cy="570037"/>
            <a:chOff x="897994" y="4240309"/>
            <a:chExt cx="967900" cy="652165"/>
          </a:xfrm>
        </p:grpSpPr>
        <p:sp>
          <p:nvSpPr>
            <p:cNvPr id="434" name="Google Shape;434;p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484580">
            <a:off x="7303418" y="406865"/>
            <a:ext cx="1389142" cy="676517"/>
            <a:chOff x="1698430" y="4498823"/>
            <a:chExt cx="1589281" cy="773986"/>
          </a:xfrm>
        </p:grpSpPr>
        <p:sp>
          <p:nvSpPr>
            <p:cNvPr id="438" name="Google Shape;438;p7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7"/>
          <p:cNvSpPr/>
          <p:nvPr/>
        </p:nvSpPr>
        <p:spPr>
          <a:xfrm rot="2514531">
            <a:off x="9533614" y="502483"/>
            <a:ext cx="405618" cy="447667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7"/>
          <p:cNvSpPr txBox="1">
            <a:spLocks noGrp="1"/>
          </p:cNvSpPr>
          <p:nvPr>
            <p:ph type="title"/>
          </p:nvPr>
        </p:nvSpPr>
        <p:spPr>
          <a:xfrm>
            <a:off x="720225" y="840463"/>
            <a:ext cx="4009800" cy="11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"/>
          <p:cNvSpPr txBox="1">
            <a:spLocks noGrp="1"/>
          </p:cNvSpPr>
          <p:nvPr>
            <p:ph type="body" idx="1"/>
          </p:nvPr>
        </p:nvSpPr>
        <p:spPr>
          <a:xfrm>
            <a:off x="720225" y="2107950"/>
            <a:ext cx="4009800" cy="20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51" name="Google Shape;451;p7"/>
          <p:cNvGrpSpPr/>
          <p:nvPr/>
        </p:nvGrpSpPr>
        <p:grpSpPr>
          <a:xfrm rot="6625962" flipH="1">
            <a:off x="7597918" y="4479491"/>
            <a:ext cx="2384829" cy="1897166"/>
            <a:chOff x="-1221177" y="-856963"/>
            <a:chExt cx="3089277" cy="2457565"/>
          </a:xfrm>
        </p:grpSpPr>
        <p:grpSp>
          <p:nvGrpSpPr>
            <p:cNvPr id="452" name="Google Shape;452;p7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453" name="Google Shape;453;p7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7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459" name="Google Shape;459;p7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2" name="Google Shape;462;p7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463" name="Google Shape;463;p7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"/>
          <p:cNvSpPr/>
          <p:nvPr/>
        </p:nvSpPr>
        <p:spPr>
          <a:xfrm rot="8659774" flipH="1">
            <a:off x="404694" y="-799418"/>
            <a:ext cx="8947659" cy="623160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" name="Google Shape;468;p8"/>
          <p:cNvGrpSpPr/>
          <p:nvPr/>
        </p:nvGrpSpPr>
        <p:grpSpPr>
          <a:xfrm rot="-1328655">
            <a:off x="4752284" y="2845067"/>
            <a:ext cx="4625680" cy="2704719"/>
            <a:chOff x="302500" y="1375325"/>
            <a:chExt cx="2796475" cy="1635150"/>
          </a:xfrm>
        </p:grpSpPr>
        <p:sp>
          <p:nvSpPr>
            <p:cNvPr id="469" name="Google Shape;469;p8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8"/>
          <p:cNvGrpSpPr/>
          <p:nvPr/>
        </p:nvGrpSpPr>
        <p:grpSpPr>
          <a:xfrm rot="-3591523">
            <a:off x="6775550" y="3943016"/>
            <a:ext cx="1045803" cy="705634"/>
            <a:chOff x="192771" y="3915943"/>
            <a:chExt cx="674372" cy="454968"/>
          </a:xfrm>
        </p:grpSpPr>
        <p:sp>
          <p:nvSpPr>
            <p:cNvPr id="477" name="Google Shape;477;p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8"/>
          <p:cNvGrpSpPr/>
          <p:nvPr/>
        </p:nvGrpSpPr>
        <p:grpSpPr>
          <a:xfrm rot="-2498697">
            <a:off x="8169929" y="4111858"/>
            <a:ext cx="1271071" cy="539528"/>
            <a:chOff x="-1548595" y="5064988"/>
            <a:chExt cx="762313" cy="323577"/>
          </a:xfrm>
        </p:grpSpPr>
        <p:sp>
          <p:nvSpPr>
            <p:cNvPr id="481" name="Google Shape;481;p8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8"/>
          <p:cNvGrpSpPr/>
          <p:nvPr/>
        </p:nvGrpSpPr>
        <p:grpSpPr>
          <a:xfrm rot="-5390845">
            <a:off x="7429848" y="3131590"/>
            <a:ext cx="1492155" cy="959870"/>
            <a:chOff x="-30260" y="4314762"/>
            <a:chExt cx="1135405" cy="730436"/>
          </a:xfrm>
        </p:grpSpPr>
        <p:sp>
          <p:nvSpPr>
            <p:cNvPr id="488" name="Google Shape;488;p8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8"/>
          <p:cNvGrpSpPr/>
          <p:nvPr/>
        </p:nvGrpSpPr>
        <p:grpSpPr>
          <a:xfrm rot="-6302068">
            <a:off x="5810199" y="3835741"/>
            <a:ext cx="1045874" cy="705659"/>
            <a:chOff x="192771" y="3915943"/>
            <a:chExt cx="674372" cy="454968"/>
          </a:xfrm>
        </p:grpSpPr>
        <p:sp>
          <p:nvSpPr>
            <p:cNvPr id="495" name="Google Shape;495;p8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8"/>
          <p:cNvGrpSpPr/>
          <p:nvPr/>
        </p:nvGrpSpPr>
        <p:grpSpPr>
          <a:xfrm rot="-2700000">
            <a:off x="5086800" y="3688677"/>
            <a:ext cx="794821" cy="1767515"/>
            <a:chOff x="442825" y="1623300"/>
            <a:chExt cx="489525" cy="1088600"/>
          </a:xfrm>
        </p:grpSpPr>
        <p:sp>
          <p:nvSpPr>
            <p:cNvPr id="499" name="Google Shape;499;p8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8"/>
          <p:cNvGrpSpPr/>
          <p:nvPr/>
        </p:nvGrpSpPr>
        <p:grpSpPr>
          <a:xfrm rot="-736514">
            <a:off x="-110540" y="-1255566"/>
            <a:ext cx="11189488" cy="3538657"/>
            <a:chOff x="-1441184" y="3615617"/>
            <a:chExt cx="11189918" cy="3538793"/>
          </a:xfrm>
        </p:grpSpPr>
        <p:grpSp>
          <p:nvGrpSpPr>
            <p:cNvPr id="503" name="Google Shape;503;p8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504" name="Google Shape;504;p8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8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8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9" name="Google Shape;509;p8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510" name="Google Shape;510;p8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8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8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4" name="Google Shape;514;p8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5" name="Google Shape;515;p8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516" name="Google Shape;516;p8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8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8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8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520" name="Google Shape;520;p8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8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3" name="Google Shape;523;p8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4" name="Google Shape;524;p8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525" name="Google Shape;525;p8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7" name="Google Shape;527;p8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528" name="Google Shape;528;p8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8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8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1" name="Google Shape;531;p8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532" name="Google Shape;532;p8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8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8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5" name="Google Shape;535;p8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536" name="Google Shape;536;p8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8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8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2" name="Google Shape;542;p8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543" name="Google Shape;543;p8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9" name="Google Shape;549;p8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550" name="Google Shape;550;p8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8"/>
            <p:cNvGrpSpPr/>
            <p:nvPr/>
          </p:nvGrpSpPr>
          <p:grpSpPr>
            <a:xfrm>
              <a:off x="3520762" y="3764830"/>
              <a:ext cx="538913" cy="696042"/>
              <a:chOff x="3429335" y="3683515"/>
              <a:chExt cx="616535" cy="796296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3429335" y="4045163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3429335" y="4041413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3711902" y="4342602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3711902" y="4338917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3595901" y="3683515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3744233" y="3777920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3" name="Google Shape;563;p8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564" name="Google Shape;564;p8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0" name="Google Shape;570;p8"/>
          <p:cNvSpPr txBox="1">
            <a:spLocks noGrp="1"/>
          </p:cNvSpPr>
          <p:nvPr>
            <p:ph type="title"/>
          </p:nvPr>
        </p:nvSpPr>
        <p:spPr>
          <a:xfrm>
            <a:off x="1564750" y="1307100"/>
            <a:ext cx="6014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5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"/>
          <p:cNvSpPr txBox="1">
            <a:spLocks noGrp="1"/>
          </p:cNvSpPr>
          <p:nvPr>
            <p:ph type="title"/>
          </p:nvPr>
        </p:nvSpPr>
        <p:spPr>
          <a:xfrm>
            <a:off x="2391888" y="1667354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73" name="Google Shape;573;p9"/>
          <p:cNvSpPr txBox="1">
            <a:spLocks noGrp="1"/>
          </p:cNvSpPr>
          <p:nvPr>
            <p:ph type="subTitle" idx="1"/>
          </p:nvPr>
        </p:nvSpPr>
        <p:spPr>
          <a:xfrm>
            <a:off x="2391913" y="2473550"/>
            <a:ext cx="4360200" cy="10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9"/>
          <p:cNvSpPr/>
          <p:nvPr/>
        </p:nvSpPr>
        <p:spPr>
          <a:xfrm>
            <a:off x="5755858" y="-1579800"/>
            <a:ext cx="4491750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9"/>
          <p:cNvSpPr/>
          <p:nvPr/>
        </p:nvSpPr>
        <p:spPr>
          <a:xfrm>
            <a:off x="-1406774" y="-6175"/>
            <a:ext cx="5024257" cy="2455980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9"/>
          <p:cNvSpPr/>
          <p:nvPr/>
        </p:nvSpPr>
        <p:spPr>
          <a:xfrm>
            <a:off x="4737726" y="2545913"/>
            <a:ext cx="6045458" cy="3685342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9"/>
          <p:cNvGrpSpPr/>
          <p:nvPr/>
        </p:nvGrpSpPr>
        <p:grpSpPr>
          <a:xfrm rot="1096894">
            <a:off x="807574" y="-1242466"/>
            <a:ext cx="11190173" cy="3538874"/>
            <a:chOff x="-2247300" y="3512811"/>
            <a:chExt cx="12801645" cy="4048499"/>
          </a:xfrm>
        </p:grpSpPr>
        <p:sp>
          <p:nvSpPr>
            <p:cNvPr id="578" name="Google Shape;578;p9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9"/>
          <p:cNvGrpSpPr/>
          <p:nvPr/>
        </p:nvGrpSpPr>
        <p:grpSpPr>
          <a:xfrm rot="1096894">
            <a:off x="2882006" y="-1650716"/>
            <a:ext cx="344778" cy="520785"/>
            <a:chOff x="159762" y="4811199"/>
            <a:chExt cx="394428" cy="595782"/>
          </a:xfrm>
        </p:grpSpPr>
        <p:sp>
          <p:nvSpPr>
            <p:cNvPr id="584" name="Google Shape;584;p9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8" name="Google Shape;588;p9"/>
          <p:cNvSpPr/>
          <p:nvPr/>
        </p:nvSpPr>
        <p:spPr>
          <a:xfrm rot="1097008">
            <a:off x="7301714" y="191703"/>
            <a:ext cx="405613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" name="Google Shape;589;p9"/>
          <p:cNvGrpSpPr/>
          <p:nvPr/>
        </p:nvGrpSpPr>
        <p:grpSpPr>
          <a:xfrm rot="-71143">
            <a:off x="6073063" y="212319"/>
            <a:ext cx="538939" cy="592532"/>
            <a:chOff x="5118856" y="3486300"/>
            <a:chExt cx="516312" cy="567655"/>
          </a:xfrm>
        </p:grpSpPr>
        <p:sp>
          <p:nvSpPr>
            <p:cNvPr id="590" name="Google Shape;590;p9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9"/>
          <p:cNvGrpSpPr/>
          <p:nvPr/>
        </p:nvGrpSpPr>
        <p:grpSpPr>
          <a:xfrm rot="1096894">
            <a:off x="8098103" y="-146606"/>
            <a:ext cx="499077" cy="935084"/>
            <a:chOff x="5906877" y="4080403"/>
            <a:chExt cx="570948" cy="1069743"/>
          </a:xfrm>
        </p:grpSpPr>
        <p:sp>
          <p:nvSpPr>
            <p:cNvPr id="594" name="Google Shape;594;p9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1096894">
            <a:off x="4337563" y="-1111670"/>
            <a:ext cx="846060" cy="570071"/>
            <a:chOff x="897994" y="4240309"/>
            <a:chExt cx="967900" cy="652165"/>
          </a:xfrm>
        </p:grpSpPr>
        <p:sp>
          <p:nvSpPr>
            <p:cNvPr id="600" name="Google Shape;600;p9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9"/>
          <p:cNvGrpSpPr/>
          <p:nvPr/>
        </p:nvGrpSpPr>
        <p:grpSpPr>
          <a:xfrm rot="1096894">
            <a:off x="2388131" y="-2298535"/>
            <a:ext cx="462906" cy="580920"/>
            <a:chOff x="-1130414" y="3808634"/>
            <a:chExt cx="529568" cy="664577"/>
          </a:xfrm>
        </p:grpSpPr>
        <p:sp>
          <p:nvSpPr>
            <p:cNvPr id="606" name="Google Shape;606;p9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9"/>
          <p:cNvGrpSpPr/>
          <p:nvPr/>
        </p:nvGrpSpPr>
        <p:grpSpPr>
          <a:xfrm rot="1096894">
            <a:off x="3548128" y="-1851532"/>
            <a:ext cx="1198013" cy="508520"/>
            <a:chOff x="255848" y="3748111"/>
            <a:chExt cx="1370536" cy="581751"/>
          </a:xfrm>
        </p:grpSpPr>
        <p:sp>
          <p:nvSpPr>
            <p:cNvPr id="612" name="Google Shape;612;p9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9"/>
          <p:cNvGrpSpPr/>
          <p:nvPr/>
        </p:nvGrpSpPr>
        <p:grpSpPr>
          <a:xfrm rot="1096894">
            <a:off x="4420265" y="-323140"/>
            <a:ext cx="1389222" cy="676557"/>
            <a:chOff x="1698430" y="4498823"/>
            <a:chExt cx="1589281" cy="773986"/>
          </a:xfrm>
        </p:grpSpPr>
        <p:sp>
          <p:nvSpPr>
            <p:cNvPr id="621" name="Google Shape;621;p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9"/>
          <p:cNvGrpSpPr/>
          <p:nvPr/>
        </p:nvGrpSpPr>
        <p:grpSpPr>
          <a:xfrm rot="1096894">
            <a:off x="9159172" y="-106652"/>
            <a:ext cx="730874" cy="806895"/>
            <a:chOff x="6799261" y="3792016"/>
            <a:chExt cx="836125" cy="923094"/>
          </a:xfrm>
        </p:grpSpPr>
        <p:sp>
          <p:nvSpPr>
            <p:cNvPr id="632" name="Google Shape;632;p9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9"/>
          <p:cNvGrpSpPr/>
          <p:nvPr/>
        </p:nvGrpSpPr>
        <p:grpSpPr>
          <a:xfrm rot="1096894">
            <a:off x="8824058" y="923553"/>
            <a:ext cx="538926" cy="696058"/>
            <a:chOff x="3429335" y="3683515"/>
            <a:chExt cx="616535" cy="796296"/>
          </a:xfrm>
        </p:grpSpPr>
        <p:sp>
          <p:nvSpPr>
            <p:cNvPr id="643" name="Google Shape;643;p9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9"/>
          <p:cNvGrpSpPr/>
          <p:nvPr/>
        </p:nvGrpSpPr>
        <p:grpSpPr>
          <a:xfrm rot="1096894">
            <a:off x="1942843" y="-1701606"/>
            <a:ext cx="538926" cy="696114"/>
            <a:chOff x="-1381427" y="4599887"/>
            <a:chExt cx="616535" cy="796360"/>
          </a:xfrm>
        </p:grpSpPr>
        <p:sp>
          <p:nvSpPr>
            <p:cNvPr id="650" name="Google Shape;650;p9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6" name="Google Shape;656;p9"/>
          <p:cNvSpPr/>
          <p:nvPr/>
        </p:nvSpPr>
        <p:spPr>
          <a:xfrm rot="1097008">
            <a:off x="9758815" y="1479056"/>
            <a:ext cx="405613" cy="44766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7" name="Google Shape;657;p9"/>
          <p:cNvGrpSpPr/>
          <p:nvPr/>
        </p:nvGrpSpPr>
        <p:grpSpPr>
          <a:xfrm rot="-7015576">
            <a:off x="-270264" y="3770023"/>
            <a:ext cx="2827018" cy="2248934"/>
            <a:chOff x="-1221177" y="-856963"/>
            <a:chExt cx="3089277" cy="2457565"/>
          </a:xfrm>
        </p:grpSpPr>
        <p:sp>
          <p:nvSpPr>
            <p:cNvPr id="658" name="Google Shape;658;p9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3" name="Google Shape;663;p9"/>
          <p:cNvGrpSpPr/>
          <p:nvPr/>
        </p:nvGrpSpPr>
        <p:grpSpPr>
          <a:xfrm rot="1616586">
            <a:off x="230427" y="3974574"/>
            <a:ext cx="380657" cy="445321"/>
            <a:chOff x="828772" y="314668"/>
            <a:chExt cx="416010" cy="486680"/>
          </a:xfrm>
        </p:grpSpPr>
        <p:sp>
          <p:nvSpPr>
            <p:cNvPr id="664" name="Google Shape;664;p9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9"/>
          <p:cNvGrpSpPr/>
          <p:nvPr/>
        </p:nvGrpSpPr>
        <p:grpSpPr>
          <a:xfrm rot="1616586">
            <a:off x="894152" y="4315173"/>
            <a:ext cx="312062" cy="570893"/>
            <a:chOff x="323987" y="610889"/>
            <a:chExt cx="341044" cy="623914"/>
          </a:xfrm>
        </p:grpSpPr>
        <p:sp>
          <p:nvSpPr>
            <p:cNvPr id="670" name="Google Shape;670;p9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5" name="Google Shape;675;p9"/>
          <p:cNvGrpSpPr/>
          <p:nvPr/>
        </p:nvGrpSpPr>
        <p:grpSpPr>
          <a:xfrm>
            <a:off x="1574262" y="4472931"/>
            <a:ext cx="1085479" cy="528633"/>
            <a:chOff x="1698430" y="4498823"/>
            <a:chExt cx="1589281" cy="773986"/>
          </a:xfrm>
        </p:grpSpPr>
        <p:sp>
          <p:nvSpPr>
            <p:cNvPr id="676" name="Google Shape;676;p9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6" name="Google Shape;686;p9"/>
          <p:cNvSpPr/>
          <p:nvPr/>
        </p:nvSpPr>
        <p:spPr>
          <a:xfrm>
            <a:off x="-448256" y="3591973"/>
            <a:ext cx="316936" cy="349791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5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"/>
          <p:cNvSpPr/>
          <p:nvPr/>
        </p:nvSpPr>
        <p:spPr>
          <a:xfrm>
            <a:off x="3378125" y="3095148"/>
            <a:ext cx="6547595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1"/>
          <p:cNvSpPr/>
          <p:nvPr/>
        </p:nvSpPr>
        <p:spPr>
          <a:xfrm rot="10800000">
            <a:off x="-613650" y="-271127"/>
            <a:ext cx="6547595" cy="2236616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11"/>
          <p:cNvGrpSpPr/>
          <p:nvPr/>
        </p:nvGrpSpPr>
        <p:grpSpPr>
          <a:xfrm rot="-1463606">
            <a:off x="-1136578" y="-1185317"/>
            <a:ext cx="8821882" cy="2789905"/>
            <a:chOff x="-1441184" y="3615617"/>
            <a:chExt cx="11189918" cy="3538793"/>
          </a:xfrm>
        </p:grpSpPr>
        <p:grpSp>
          <p:nvGrpSpPr>
            <p:cNvPr id="693" name="Google Shape;693;p11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694" name="Google Shape;694;p11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1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1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1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1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9" name="Google Shape;699;p11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700" name="Google Shape;700;p11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4" name="Google Shape;704;p11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1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706" name="Google Shape;706;p11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11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710" name="Google Shape;710;p11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3" name="Google Shape;713;p11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4" name="Google Shape;714;p11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715" name="Google Shape;715;p11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7" name="Google Shape;717;p11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718" name="Google Shape;718;p11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11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722" name="Google Shape;722;p11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1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1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5" name="Google Shape;725;p11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726" name="Google Shape;726;p11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1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1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1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1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1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2" name="Google Shape;732;p11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733" name="Google Shape;733;p11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1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1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1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1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740" name="Google Shape;740;p11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6" name="Google Shape;746;p11"/>
            <p:cNvGrpSpPr/>
            <p:nvPr/>
          </p:nvGrpSpPr>
          <p:grpSpPr>
            <a:xfrm>
              <a:off x="3520762" y="3764830"/>
              <a:ext cx="538913" cy="696042"/>
              <a:chOff x="3429335" y="3683515"/>
              <a:chExt cx="616535" cy="796296"/>
            </a:xfrm>
          </p:grpSpPr>
          <p:sp>
            <p:nvSpPr>
              <p:cNvPr id="747" name="Google Shape;747;p11"/>
              <p:cNvSpPr/>
              <p:nvPr/>
            </p:nvSpPr>
            <p:spPr>
              <a:xfrm>
                <a:off x="3429335" y="4045163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1"/>
              <p:cNvSpPr/>
              <p:nvPr/>
            </p:nvSpPr>
            <p:spPr>
              <a:xfrm>
                <a:off x="3429335" y="4041413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1"/>
              <p:cNvSpPr/>
              <p:nvPr/>
            </p:nvSpPr>
            <p:spPr>
              <a:xfrm>
                <a:off x="3711902" y="4342602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1"/>
              <p:cNvSpPr/>
              <p:nvPr/>
            </p:nvSpPr>
            <p:spPr>
              <a:xfrm>
                <a:off x="3711902" y="4338917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1"/>
              <p:cNvSpPr/>
              <p:nvPr/>
            </p:nvSpPr>
            <p:spPr>
              <a:xfrm>
                <a:off x="3595901" y="3683515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1"/>
              <p:cNvSpPr/>
              <p:nvPr/>
            </p:nvSpPr>
            <p:spPr>
              <a:xfrm>
                <a:off x="3744233" y="3777920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3" name="Google Shape;753;p11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754" name="Google Shape;754;p11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1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1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1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1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1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0" name="Google Shape;760;p11"/>
          <p:cNvGrpSpPr/>
          <p:nvPr/>
        </p:nvGrpSpPr>
        <p:grpSpPr>
          <a:xfrm rot="7261682" flipH="1">
            <a:off x="6474163" y="3760220"/>
            <a:ext cx="3876065" cy="1986497"/>
            <a:chOff x="-1459912" y="3884575"/>
            <a:chExt cx="4225775" cy="2165725"/>
          </a:xfrm>
        </p:grpSpPr>
        <p:sp>
          <p:nvSpPr>
            <p:cNvPr id="761" name="Google Shape;761;p1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1"/>
          <p:cNvGrpSpPr/>
          <p:nvPr/>
        </p:nvGrpSpPr>
        <p:grpSpPr>
          <a:xfrm rot="-2515843" flipH="1">
            <a:off x="7439356" y="4560038"/>
            <a:ext cx="494345" cy="543503"/>
            <a:chOff x="5118856" y="3486300"/>
            <a:chExt cx="516312" cy="567655"/>
          </a:xfrm>
        </p:grpSpPr>
        <p:sp>
          <p:nvSpPr>
            <p:cNvPr id="768" name="Google Shape;768;p1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11"/>
          <p:cNvGrpSpPr/>
          <p:nvPr/>
        </p:nvGrpSpPr>
        <p:grpSpPr>
          <a:xfrm rot="4383672" flipH="1">
            <a:off x="8888077" y="4190401"/>
            <a:ext cx="776047" cy="522896"/>
            <a:chOff x="897994" y="4240309"/>
            <a:chExt cx="967900" cy="652165"/>
          </a:xfrm>
        </p:grpSpPr>
        <p:sp>
          <p:nvSpPr>
            <p:cNvPr id="772" name="Google Shape;772;p1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7" name="Google Shape;777;p11"/>
          <p:cNvGrpSpPr/>
          <p:nvPr/>
        </p:nvGrpSpPr>
        <p:grpSpPr>
          <a:xfrm rot="1214444" flipH="1">
            <a:off x="7605861" y="3711510"/>
            <a:ext cx="1274308" cy="620593"/>
            <a:chOff x="1698430" y="4498823"/>
            <a:chExt cx="1589281" cy="773986"/>
          </a:xfrm>
        </p:grpSpPr>
        <p:sp>
          <p:nvSpPr>
            <p:cNvPr id="778" name="Google Shape;778;p1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11"/>
          <p:cNvGrpSpPr/>
          <p:nvPr/>
        </p:nvGrpSpPr>
        <p:grpSpPr>
          <a:xfrm rot="1214444" flipH="1">
            <a:off x="8416411" y="4798596"/>
            <a:ext cx="494347" cy="638481"/>
            <a:chOff x="3429335" y="3683515"/>
            <a:chExt cx="616535" cy="796296"/>
          </a:xfrm>
        </p:grpSpPr>
        <p:sp>
          <p:nvSpPr>
            <p:cNvPr id="789" name="Google Shape;789;p1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5" name="Google Shape;79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44713"/>
            <a:ext cx="65760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96" name="Google Shape;796;p11"/>
          <p:cNvSpPr txBox="1">
            <a:spLocks noGrp="1"/>
          </p:cNvSpPr>
          <p:nvPr>
            <p:ph type="subTitle" idx="1"/>
          </p:nvPr>
        </p:nvSpPr>
        <p:spPr>
          <a:xfrm>
            <a:off x="1284000" y="3116488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3"/>
          <p:cNvSpPr/>
          <p:nvPr/>
        </p:nvSpPr>
        <p:spPr>
          <a:xfrm rot="10800000" flipH="1">
            <a:off x="290375" y="-1384500"/>
            <a:ext cx="8947373" cy="7026175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0" name="Google Shape;800;p13"/>
          <p:cNvGrpSpPr/>
          <p:nvPr/>
        </p:nvGrpSpPr>
        <p:grpSpPr>
          <a:xfrm rot="-6181488">
            <a:off x="-634175" y="4161379"/>
            <a:ext cx="2109570" cy="1678193"/>
            <a:chOff x="-1221177" y="-856963"/>
            <a:chExt cx="3089277" cy="2457565"/>
          </a:xfrm>
        </p:grpSpPr>
        <p:grpSp>
          <p:nvGrpSpPr>
            <p:cNvPr id="801" name="Google Shape;801;p1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802" name="Google Shape;802;p1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1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808" name="Google Shape;808;p1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812" name="Google Shape;812;p1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5" name="Google Shape;815;p13"/>
          <p:cNvGrpSpPr/>
          <p:nvPr/>
        </p:nvGrpSpPr>
        <p:grpSpPr>
          <a:xfrm rot="-870592">
            <a:off x="6470060" y="-898348"/>
            <a:ext cx="3385712" cy="2433470"/>
            <a:chOff x="6449979" y="-528274"/>
            <a:chExt cx="3617396" cy="2599992"/>
          </a:xfrm>
        </p:grpSpPr>
        <p:grpSp>
          <p:nvGrpSpPr>
            <p:cNvPr id="816" name="Google Shape;816;p13"/>
            <p:cNvGrpSpPr/>
            <p:nvPr/>
          </p:nvGrpSpPr>
          <p:grpSpPr>
            <a:xfrm rot="1281848">
              <a:off x="6872795" y="142919"/>
              <a:ext cx="3039627" cy="1424068"/>
              <a:chOff x="5250782" y="5679875"/>
              <a:chExt cx="3039575" cy="1424044"/>
            </a:xfrm>
          </p:grpSpPr>
          <p:sp>
            <p:nvSpPr>
              <p:cNvPr id="817" name="Google Shape;817;p13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13"/>
            <p:cNvGrpSpPr/>
            <p:nvPr/>
          </p:nvGrpSpPr>
          <p:grpSpPr>
            <a:xfrm rot="1281848">
              <a:off x="8994824" y="895474"/>
              <a:ext cx="178083" cy="499247"/>
              <a:chOff x="7430972" y="6160663"/>
              <a:chExt cx="178080" cy="499239"/>
            </a:xfrm>
          </p:grpSpPr>
          <p:sp>
            <p:nvSpPr>
              <p:cNvPr id="823" name="Google Shape;823;p13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6" name="Google Shape;826;p13"/>
            <p:cNvGrpSpPr/>
            <p:nvPr/>
          </p:nvGrpSpPr>
          <p:grpSpPr>
            <a:xfrm rot="1281876" flipH="1">
              <a:off x="9436971" y="1306536"/>
              <a:ext cx="307138" cy="621498"/>
              <a:chOff x="5635147" y="6404645"/>
              <a:chExt cx="150290" cy="304114"/>
            </a:xfrm>
          </p:grpSpPr>
          <p:sp>
            <p:nvSpPr>
              <p:cNvPr id="827" name="Google Shape;827;p13"/>
              <p:cNvSpPr/>
              <p:nvPr/>
            </p:nvSpPr>
            <p:spPr>
              <a:xfrm>
                <a:off x="5635147" y="6411540"/>
                <a:ext cx="10367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570" extrusionOk="0">
                    <a:moveTo>
                      <a:pt x="1778" y="1"/>
                    </a:moveTo>
                    <a:cubicBezTo>
                      <a:pt x="1341" y="1"/>
                      <a:pt x="861" y="224"/>
                      <a:pt x="526" y="624"/>
                    </a:cubicBezTo>
                    <a:cubicBezTo>
                      <a:pt x="14" y="1213"/>
                      <a:pt x="1" y="1969"/>
                      <a:pt x="475" y="2354"/>
                    </a:cubicBezTo>
                    <a:cubicBezTo>
                      <a:pt x="655" y="2499"/>
                      <a:pt x="887" y="2569"/>
                      <a:pt x="1136" y="2569"/>
                    </a:cubicBezTo>
                    <a:cubicBezTo>
                      <a:pt x="1527" y="2569"/>
                      <a:pt x="1958" y="2395"/>
                      <a:pt x="2295" y="2059"/>
                    </a:cubicBezTo>
                    <a:cubicBezTo>
                      <a:pt x="2884" y="1482"/>
                      <a:pt x="2961" y="650"/>
                      <a:pt x="2449" y="227"/>
                    </a:cubicBezTo>
                    <a:cubicBezTo>
                      <a:pt x="2262" y="73"/>
                      <a:pt x="2027" y="1"/>
                      <a:pt x="17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635147" y="6404645"/>
                <a:ext cx="103670" cy="10230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2923" fill="none" extrusionOk="0">
                    <a:moveTo>
                      <a:pt x="2449" y="424"/>
                    </a:moveTo>
                    <a:cubicBezTo>
                      <a:pt x="2961" y="847"/>
                      <a:pt x="2884" y="1679"/>
                      <a:pt x="2295" y="2256"/>
                    </a:cubicBezTo>
                    <a:cubicBezTo>
                      <a:pt x="1744" y="2807"/>
                      <a:pt x="936" y="2922"/>
                      <a:pt x="475" y="2551"/>
                    </a:cubicBezTo>
                    <a:cubicBezTo>
                      <a:pt x="1" y="2166"/>
                      <a:pt x="14" y="1410"/>
                      <a:pt x="526" y="821"/>
                    </a:cubicBezTo>
                    <a:cubicBezTo>
                      <a:pt x="1052" y="193"/>
                      <a:pt x="1936" y="1"/>
                      <a:pt x="2449" y="424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5645472" y="6487174"/>
                <a:ext cx="139965" cy="221585"/>
              </a:xfrm>
              <a:custGeom>
                <a:avLst/>
                <a:gdLst/>
                <a:ahLst/>
                <a:cxnLst/>
                <a:rect l="l" t="t" r="r" b="b"/>
                <a:pathLst>
                  <a:path w="3999" h="6331" fill="none" extrusionOk="0">
                    <a:moveTo>
                      <a:pt x="1" y="1"/>
                    </a:moveTo>
                    <a:lnTo>
                      <a:pt x="3999" y="6331"/>
                    </a:ln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0" name="Google Shape;830;p13"/>
            <p:cNvGrpSpPr/>
            <p:nvPr/>
          </p:nvGrpSpPr>
          <p:grpSpPr>
            <a:xfrm rot="1281848">
              <a:off x="8256213" y="574644"/>
              <a:ext cx="414930" cy="480379"/>
              <a:chOff x="6614678" y="6088459"/>
              <a:chExt cx="414922" cy="480370"/>
            </a:xfrm>
          </p:grpSpPr>
          <p:sp>
            <p:nvSpPr>
              <p:cNvPr id="831" name="Google Shape;831;p13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4" name="Google Shape;834;p13"/>
            <p:cNvGrpSpPr/>
            <p:nvPr/>
          </p:nvGrpSpPr>
          <p:grpSpPr>
            <a:xfrm rot="1281786">
              <a:off x="6556327" y="-455586"/>
              <a:ext cx="528001" cy="683472"/>
              <a:chOff x="4682110" y="5909052"/>
              <a:chExt cx="237719" cy="307716"/>
            </a:xfrm>
          </p:grpSpPr>
          <p:sp>
            <p:nvSpPr>
              <p:cNvPr id="835" name="Google Shape;835;p13"/>
              <p:cNvSpPr/>
              <p:nvPr/>
            </p:nvSpPr>
            <p:spPr>
              <a:xfrm>
                <a:off x="4682110" y="6048805"/>
                <a:ext cx="67305" cy="5155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73" extrusionOk="0">
                    <a:moveTo>
                      <a:pt x="910" y="0"/>
                    </a:moveTo>
                    <a:cubicBezTo>
                      <a:pt x="447" y="0"/>
                      <a:pt x="61" y="281"/>
                      <a:pt x="26" y="660"/>
                    </a:cubicBezTo>
                    <a:cubicBezTo>
                      <a:pt x="0" y="1057"/>
                      <a:pt x="385" y="1428"/>
                      <a:pt x="897" y="1467"/>
                    </a:cubicBezTo>
                    <a:cubicBezTo>
                      <a:pt x="935" y="1471"/>
                      <a:pt x="973" y="1473"/>
                      <a:pt x="1010" y="1473"/>
                    </a:cubicBezTo>
                    <a:cubicBezTo>
                      <a:pt x="1463" y="1473"/>
                      <a:pt x="1848" y="1193"/>
                      <a:pt x="1884" y="826"/>
                    </a:cubicBezTo>
                    <a:cubicBezTo>
                      <a:pt x="1922" y="416"/>
                      <a:pt x="1525" y="44"/>
                      <a:pt x="1025" y="6"/>
                    </a:cubicBezTo>
                    <a:cubicBezTo>
                      <a:pt x="986" y="2"/>
                      <a:pt x="948" y="0"/>
                      <a:pt x="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4682110" y="6047195"/>
                <a:ext cx="67305" cy="547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565" fill="none" extrusionOk="0">
                    <a:moveTo>
                      <a:pt x="1884" y="872"/>
                    </a:moveTo>
                    <a:cubicBezTo>
                      <a:pt x="1846" y="1269"/>
                      <a:pt x="1397" y="1564"/>
                      <a:pt x="897" y="1513"/>
                    </a:cubicBezTo>
                    <a:cubicBezTo>
                      <a:pt x="385" y="1474"/>
                      <a:pt x="0" y="1103"/>
                      <a:pt x="26" y="706"/>
                    </a:cubicBezTo>
                    <a:cubicBezTo>
                      <a:pt x="64" y="295"/>
                      <a:pt x="513" y="1"/>
                      <a:pt x="1025" y="52"/>
                    </a:cubicBezTo>
                    <a:cubicBezTo>
                      <a:pt x="1525" y="90"/>
                      <a:pt x="1922" y="462"/>
                      <a:pt x="1884" y="87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4791099" y="6164058"/>
                <a:ext cx="67305" cy="514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71" extrusionOk="0">
                    <a:moveTo>
                      <a:pt x="910" y="0"/>
                    </a:moveTo>
                    <a:cubicBezTo>
                      <a:pt x="449" y="0"/>
                      <a:pt x="74" y="281"/>
                      <a:pt x="39" y="660"/>
                    </a:cubicBezTo>
                    <a:cubicBezTo>
                      <a:pt x="0" y="1057"/>
                      <a:pt x="385" y="1429"/>
                      <a:pt x="897" y="1467"/>
                    </a:cubicBezTo>
                    <a:cubicBezTo>
                      <a:pt x="928" y="1469"/>
                      <a:pt x="960" y="1471"/>
                      <a:pt x="990" y="1471"/>
                    </a:cubicBezTo>
                    <a:cubicBezTo>
                      <a:pt x="1463" y="1471"/>
                      <a:pt x="1861" y="1199"/>
                      <a:pt x="1897" y="814"/>
                    </a:cubicBezTo>
                    <a:cubicBezTo>
                      <a:pt x="1922" y="416"/>
                      <a:pt x="1538" y="45"/>
                      <a:pt x="1025" y="6"/>
                    </a:cubicBezTo>
                    <a:cubicBezTo>
                      <a:pt x="986" y="2"/>
                      <a:pt x="948" y="0"/>
                      <a:pt x="9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4791099" y="6162483"/>
                <a:ext cx="67305" cy="5428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551" fill="none" extrusionOk="0">
                    <a:moveTo>
                      <a:pt x="1897" y="859"/>
                    </a:moveTo>
                    <a:cubicBezTo>
                      <a:pt x="1858" y="1269"/>
                      <a:pt x="1410" y="1551"/>
                      <a:pt x="897" y="1512"/>
                    </a:cubicBezTo>
                    <a:cubicBezTo>
                      <a:pt x="385" y="1474"/>
                      <a:pt x="0" y="1102"/>
                      <a:pt x="39" y="705"/>
                    </a:cubicBezTo>
                    <a:cubicBezTo>
                      <a:pt x="77" y="295"/>
                      <a:pt x="513" y="0"/>
                      <a:pt x="1025" y="51"/>
                    </a:cubicBezTo>
                    <a:cubicBezTo>
                      <a:pt x="1538" y="90"/>
                      <a:pt x="1922" y="461"/>
                      <a:pt x="1897" y="85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4746229" y="5909052"/>
                <a:ext cx="173600" cy="289345"/>
              </a:xfrm>
              <a:custGeom>
                <a:avLst/>
                <a:gdLst/>
                <a:ahLst/>
                <a:cxnLst/>
                <a:rect l="l" t="t" r="r" b="b"/>
                <a:pathLst>
                  <a:path w="4960" h="8267" fill="none" extrusionOk="0">
                    <a:moveTo>
                      <a:pt x="1" y="4986"/>
                    </a:moveTo>
                    <a:lnTo>
                      <a:pt x="2064" y="1"/>
                    </a:lnTo>
                    <a:lnTo>
                      <a:pt x="4960" y="3243"/>
                    </a:lnTo>
                    <a:lnTo>
                      <a:pt x="3127" y="8266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4803629" y="5945836"/>
                <a:ext cx="101395" cy="11711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346" fill="none" extrusionOk="0">
                    <a:moveTo>
                      <a:pt x="1" y="1"/>
                    </a:moveTo>
                    <a:lnTo>
                      <a:pt x="2897" y="3345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1" name="Google Shape;841;p13"/>
            <p:cNvGrpSpPr/>
            <p:nvPr/>
          </p:nvGrpSpPr>
          <p:grpSpPr>
            <a:xfrm rot="1281848">
              <a:off x="7659301" y="187760"/>
              <a:ext cx="705539" cy="512229"/>
              <a:chOff x="5913673" y="5891587"/>
              <a:chExt cx="705527" cy="512220"/>
            </a:xfrm>
          </p:grpSpPr>
          <p:sp>
            <p:nvSpPr>
              <p:cNvPr id="842" name="Google Shape;842;p13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8" name="Google Shape;84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3"/>
          <p:cNvSpPr txBox="1">
            <a:spLocks noGrp="1"/>
          </p:cNvSpPr>
          <p:nvPr>
            <p:ph type="title" idx="2"/>
          </p:nvPr>
        </p:nvSpPr>
        <p:spPr>
          <a:xfrm>
            <a:off x="2056701" y="16941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0" name="Google Shape;850;p13"/>
          <p:cNvSpPr txBox="1">
            <a:spLocks noGrp="1"/>
          </p:cNvSpPr>
          <p:nvPr>
            <p:ph type="subTitle" idx="1"/>
          </p:nvPr>
        </p:nvSpPr>
        <p:spPr>
          <a:xfrm>
            <a:off x="2056688" y="21407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title" idx="3"/>
          </p:nvPr>
        </p:nvSpPr>
        <p:spPr>
          <a:xfrm>
            <a:off x="5635100" y="16941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subTitle" idx="4"/>
          </p:nvPr>
        </p:nvSpPr>
        <p:spPr>
          <a:xfrm>
            <a:off x="5635107" y="21407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title" idx="5"/>
          </p:nvPr>
        </p:nvSpPr>
        <p:spPr>
          <a:xfrm>
            <a:off x="2056701" y="31275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subTitle" idx="6"/>
          </p:nvPr>
        </p:nvSpPr>
        <p:spPr>
          <a:xfrm>
            <a:off x="2056688" y="35741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title" idx="7"/>
          </p:nvPr>
        </p:nvSpPr>
        <p:spPr>
          <a:xfrm>
            <a:off x="5635100" y="3127523"/>
            <a:ext cx="246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subTitle" idx="8"/>
          </p:nvPr>
        </p:nvSpPr>
        <p:spPr>
          <a:xfrm>
            <a:off x="5635107" y="357417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title" idx="9" hasCustomPrompt="1"/>
          </p:nvPr>
        </p:nvSpPr>
        <p:spPr>
          <a:xfrm>
            <a:off x="1048900" y="16941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13" hasCustomPrompt="1"/>
          </p:nvPr>
        </p:nvSpPr>
        <p:spPr>
          <a:xfrm>
            <a:off x="1048900" y="31275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627400" y="1694123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7400" y="3133788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9" r:id="rId9"/>
    <p:sldLayoutId id="2147483661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6" r:id="rId23"/>
    <p:sldLayoutId id="2147483677" r:id="rId24"/>
    <p:sldLayoutId id="2147483678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50000">
              <a:srgbClr val="FFFFFF"/>
            </a:gs>
            <a:gs pos="100000">
              <a:srgbClr val="FFCC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0F7162-C5ED-48F6-AEC3-67B1860A9310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83729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 b="0" i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 i="0"/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 i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549A101-D672-40ED-8FE5-2A449EBFBCD1}" type="slidenum">
              <a:rPr lang="en-US" altLang="en-US" kern="1200" smtClean="0">
                <a:latin typeface="Arial" panose="020B0604020202020204" pitchFamily="34" charset="0"/>
                <a:ea typeface="+mn-ea"/>
                <a:cs typeface="+mn-cs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8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35"/>
          <p:cNvSpPr txBox="1">
            <a:spLocks noGrp="1"/>
          </p:cNvSpPr>
          <p:nvPr>
            <p:ph type="ctrTitle"/>
          </p:nvPr>
        </p:nvSpPr>
        <p:spPr>
          <a:xfrm>
            <a:off x="1093975" y="1223287"/>
            <a:ext cx="6955997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4000"/>
              </a:lnSpc>
            </a:pPr>
            <a:r>
              <a:rPr lang="en" sz="3600" b="1">
                <a:latin typeface="UTM Aptima" panose="02040603050506020204" pitchFamily="18" charset="0"/>
              </a:rPr>
              <a:t>BÀI 10</a:t>
            </a:r>
            <a:br>
              <a:rPr lang="en" sz="3600" b="1">
                <a:latin typeface="UTM Aptima" panose="02040603050506020204" pitchFamily="18" charset="0"/>
              </a:rPr>
            </a:br>
            <a:r>
              <a:rPr lang="en" sz="3600">
                <a:latin typeface="UTM Aptima" panose="02040603050506020204" pitchFamily="18" charset="0"/>
              </a:rPr>
              <a:t>BIÊN </a:t>
            </a:r>
            <a:r>
              <a:rPr lang="en-US" sz="3600">
                <a:latin typeface="UTM Aptima" panose="02040603050506020204" pitchFamily="18" charset="0"/>
                <a:ea typeface="Calibri" panose="020F0502020204030204" pitchFamily="34" charset="0"/>
              </a:rPr>
              <a:t>ĐỘ</a:t>
            </a:r>
            <a:r>
              <a:rPr lang="en" sz="3600">
                <a:latin typeface="UTM Aptima" panose="02040603050506020204" pitchFamily="18" charset="0"/>
              </a:rPr>
              <a:t>, TẦN SỐ, ĐỘ TO VÀ ĐỘ CAO CỦA ÂM</a:t>
            </a:r>
            <a:endParaRPr sz="3600">
              <a:latin typeface="UTM Aptima" panose="020406030505060202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AEA0FE7-7030-BF82-1192-D8DD8EC9E2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Box 98"/>
          <p:cNvSpPr txBox="1"/>
          <p:nvPr/>
        </p:nvSpPr>
        <p:spPr>
          <a:xfrm>
            <a:off x="0" y="180441"/>
            <a:ext cx="37540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43591" y="655797"/>
            <a:ext cx="60693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Khi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truyền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tai ta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just">
              <a:buClr>
                <a:schemeClr val="tx1"/>
              </a:buClr>
            </a:pP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" name="TextBox 99">
            <a:extLst>
              <a:ext uri="{FF2B5EF4-FFF2-40B4-BE49-F238E27FC236}">
                <a16:creationId xmlns:a16="http://schemas.microsoft.com/office/drawing/2014/main" id="{05464B57-1F59-FE0F-902A-3EAC020BCC5E}"/>
              </a:ext>
            </a:extLst>
          </p:cNvPr>
          <p:cNvSpPr txBox="1"/>
          <p:nvPr/>
        </p:nvSpPr>
        <p:spPr>
          <a:xfrm>
            <a:off x="269321" y="2369757"/>
            <a:ext cx="810887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tai ta.</a:t>
            </a:r>
          </a:p>
        </p:txBody>
      </p:sp>
      <p:sp>
        <p:nvSpPr>
          <p:cNvPr id="3" name="TextBox 99">
            <a:extLst>
              <a:ext uri="{FF2B5EF4-FFF2-40B4-BE49-F238E27FC236}">
                <a16:creationId xmlns:a16="http://schemas.microsoft.com/office/drawing/2014/main" id="{F83EF336-B9C0-345F-9E8B-DA4AE051725A}"/>
              </a:ext>
            </a:extLst>
          </p:cNvPr>
          <p:cNvSpPr txBox="1"/>
          <p:nvPr/>
        </p:nvSpPr>
        <p:spPr>
          <a:xfrm>
            <a:off x="569717" y="997747"/>
            <a:ext cx="375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Wingdings" panose="05000000000000000000" pitchFamily="2" charset="2"/>
              </a:rPr>
              <a:t> T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a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</a:p>
        </p:txBody>
      </p:sp>
      <p:sp>
        <p:nvSpPr>
          <p:cNvPr id="4" name="TextBox 99">
            <a:extLst>
              <a:ext uri="{FF2B5EF4-FFF2-40B4-BE49-F238E27FC236}">
                <a16:creationId xmlns:a16="http://schemas.microsoft.com/office/drawing/2014/main" id="{3CCC1603-EFE4-2C17-3D00-21D8FFB2D25B}"/>
              </a:ext>
            </a:extLst>
          </p:cNvPr>
          <p:cNvSpPr txBox="1"/>
          <p:nvPr/>
        </p:nvSpPr>
        <p:spPr>
          <a:xfrm>
            <a:off x="569717" y="1842435"/>
            <a:ext cx="502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Wingdings" panose="05000000000000000000" pitchFamily="2" charset="2"/>
              </a:rPr>
              <a:t> T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a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</a:p>
        </p:txBody>
      </p:sp>
      <p:sp>
        <p:nvSpPr>
          <p:cNvPr id="5" name="TextBox 99">
            <a:extLst>
              <a:ext uri="{FF2B5EF4-FFF2-40B4-BE49-F238E27FC236}">
                <a16:creationId xmlns:a16="http://schemas.microsoft.com/office/drawing/2014/main" id="{8C526A43-6B54-8201-8146-FD68B16B2A1D}"/>
              </a:ext>
            </a:extLst>
          </p:cNvPr>
          <p:cNvSpPr txBox="1"/>
          <p:nvPr/>
        </p:nvSpPr>
        <p:spPr>
          <a:xfrm>
            <a:off x="143591" y="1427327"/>
            <a:ext cx="64172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Khi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truyền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tai ta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92925666-ECE3-64E6-827C-3960C9A4BF42}"/>
              </a:ext>
            </a:extLst>
          </p:cNvPr>
          <p:cNvSpPr txBox="1"/>
          <p:nvPr/>
        </p:nvSpPr>
        <p:spPr>
          <a:xfrm>
            <a:off x="269321" y="2949724"/>
            <a:ext cx="758577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 to của âm được đo bằng đơn vị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đêxiben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kí hiệu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dB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2" grpId="0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922127"/>
              </p:ext>
            </p:extLst>
          </p:nvPr>
        </p:nvGraphicFramePr>
        <p:xfrm>
          <a:off x="0" y="80010"/>
          <a:ext cx="8542008" cy="3891726"/>
        </p:xfrm>
        <a:graphic>
          <a:graphicData uri="http://schemas.openxmlformats.org/drawingml/2006/table">
            <a:tbl>
              <a:tblPr firstRow="1" bandRow="1">
                <a:tableStyleId>{85BC7F3D-3D0B-4565-93C2-B0134542571C}</a:tableStyleId>
              </a:tblPr>
              <a:tblGrid>
                <a:gridCol w="5721920">
                  <a:extLst>
                    <a:ext uri="{9D8B030D-6E8A-4147-A177-3AD203B41FA5}">
                      <a16:colId xmlns:a16="http://schemas.microsoft.com/office/drawing/2014/main" val="968647484"/>
                    </a:ext>
                  </a:extLst>
                </a:gridCol>
                <a:gridCol w="2820088">
                  <a:extLst>
                    <a:ext uri="{9D8B030D-6E8A-4147-A177-3AD203B41FA5}">
                      <a16:colId xmlns:a16="http://schemas.microsoft.com/office/drawing/2014/main" val="843208441"/>
                    </a:ext>
                  </a:extLst>
                </a:gridCol>
              </a:tblGrid>
              <a:tr h="432414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200" b="1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2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b="1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(dB)</a:t>
                      </a:r>
                      <a:endParaRPr lang="en-US" sz="2200" b="1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240468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lá rơi nhẹ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201141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thì thầm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533765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endParaRPr lang="en-US" sz="22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865141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nhạc to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401455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ồn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2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endParaRPr lang="en-US" sz="22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521829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khoan đường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127909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sét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525207"/>
                  </a:ext>
                </a:extLst>
              </a:tr>
              <a:tr h="432414">
                <a:tc>
                  <a:txBody>
                    <a:bodyPr/>
                    <a:lstStyle/>
                    <a:p>
                      <a:pPr algn="l"/>
                      <a:r>
                        <a:rPr lang="en-US" sz="22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US" sz="2200" baseline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đau (làm đau tai)</a:t>
                      </a:r>
                      <a:endParaRPr lang="en-US" sz="220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278172"/>
                  </a:ext>
                </a:extLst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097530" y="4051746"/>
            <a:ext cx="39858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09" y="3971736"/>
            <a:ext cx="3380831" cy="108463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21079" y="4030056"/>
            <a:ext cx="7351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gảy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mạnh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đàn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→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đàn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09707" y="649360"/>
            <a:ext cx="7105208" cy="461665"/>
            <a:chOff x="-810414" y="1320046"/>
            <a:chExt cx="7105208" cy="461665"/>
          </a:xfrm>
        </p:grpSpPr>
        <p:sp>
          <p:nvSpPr>
            <p:cNvPr id="40" name="TextBox 39"/>
            <p:cNvSpPr txBox="1"/>
            <p:nvPr/>
          </p:nvSpPr>
          <p:spPr>
            <a:xfrm>
              <a:off x="-517201" y="1320046"/>
              <a:ext cx="6811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chemeClr val="tx1"/>
                </a:buClr>
              </a:pP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1. Khi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gảy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mạnh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dây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đàn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,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tiếng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đàn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sẽ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to hay 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nhỏ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?</a:t>
              </a:r>
            </a:p>
          </p:txBody>
        </p:sp>
        <p:sp>
          <p:nvSpPr>
            <p:cNvPr id="41" name="Google Shape;3051;p51"/>
            <p:cNvSpPr/>
            <p:nvPr/>
          </p:nvSpPr>
          <p:spPr>
            <a:xfrm flipH="1">
              <a:off x="-810414" y="1384825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latin typeface="UTM Aptima" panose="02040603050506020204" pitchFamily="18" charset="0"/>
                </a:rPr>
                <a:t>?</a:t>
              </a:r>
              <a:endParaRPr sz="2400" b="1" dirty="0">
                <a:latin typeface="UTM Aptima" panose="02040603050506020204" pitchFamily="18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936" y="1220852"/>
            <a:ext cx="4212354" cy="2809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592316" y="13723"/>
            <a:ext cx="21208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VẬN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DỤNG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007" y="4075702"/>
            <a:ext cx="89839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đánh mạnh vào mặt trống, vụn giấy nảy lên cao, tiếng trống nghe to.</a:t>
            </a:r>
            <a:endParaRPr lang="en-US" sz="2200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vi-VN" sz="22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đánh nhẹ vào mặt trống, vụn giấy nảy lên thấp, tiếng trống nghe nhỏ.</a:t>
            </a:r>
            <a:endParaRPr lang="en-US" sz="2200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59119" y="421738"/>
            <a:ext cx="828387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1. 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Đặt một ít mảnh vụn giấy hoặc xốp nhẹ lên mặt trống rồi dùng dùi trống đánh vào mặt trống. Các mảnh vụn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này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nảy lên cao hay thấp khi em đánh trống mạnh, nhẹ? Tiếng trống nghe to hay nhỏ khi các mảnh vụn nảy lên cao, thấp?</a:t>
            </a:r>
            <a:endParaRPr lang="en-US" sz="2400" b="1" i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846848" y="2692307"/>
            <a:ext cx="1829602" cy="1031046"/>
            <a:chOff x="3849568" y="2822111"/>
            <a:chExt cx="1829602" cy="1031046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248846" y="2422833"/>
              <a:ext cx="1031046" cy="1829602"/>
            </a:xfrm>
            <a:prstGeom prst="rect">
              <a:avLst/>
            </a:prstGeom>
          </p:spPr>
        </p:pic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4282394" y="3048000"/>
              <a:ext cx="91440" cy="91440"/>
            </a:xfrm>
            <a:custGeom>
              <a:avLst/>
              <a:gdLst>
                <a:gd name="T0" fmla="*/ 7 w 127"/>
                <a:gd name="T1" fmla="*/ 5 h 177"/>
                <a:gd name="T2" fmla="*/ 127 w 127"/>
                <a:gd name="T3" fmla="*/ 89 h 177"/>
                <a:gd name="T4" fmla="*/ 103 w 127"/>
                <a:gd name="T5" fmla="*/ 137 h 177"/>
                <a:gd name="T6" fmla="*/ 91 w 127"/>
                <a:gd name="T7" fmla="*/ 173 h 177"/>
                <a:gd name="T8" fmla="*/ 43 w 127"/>
                <a:gd name="T9" fmla="*/ 149 h 177"/>
                <a:gd name="T10" fmla="*/ 43 w 127"/>
                <a:gd name="T11" fmla="*/ 53 h 177"/>
                <a:gd name="T12" fmla="*/ 7 w 127"/>
                <a:gd name="T13" fmla="*/ 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77">
                  <a:moveTo>
                    <a:pt x="7" y="5"/>
                  </a:moveTo>
                  <a:cubicBezTo>
                    <a:pt x="79" y="17"/>
                    <a:pt x="104" y="19"/>
                    <a:pt x="127" y="89"/>
                  </a:cubicBezTo>
                  <a:cubicBezTo>
                    <a:pt x="119" y="105"/>
                    <a:pt x="110" y="121"/>
                    <a:pt x="103" y="137"/>
                  </a:cubicBezTo>
                  <a:cubicBezTo>
                    <a:pt x="98" y="149"/>
                    <a:pt x="103" y="171"/>
                    <a:pt x="91" y="173"/>
                  </a:cubicBezTo>
                  <a:cubicBezTo>
                    <a:pt x="73" y="177"/>
                    <a:pt x="59" y="157"/>
                    <a:pt x="43" y="149"/>
                  </a:cubicBezTo>
                  <a:cubicBezTo>
                    <a:pt x="49" y="118"/>
                    <a:pt x="67" y="83"/>
                    <a:pt x="43" y="53"/>
                  </a:cubicBezTo>
                  <a:cubicBezTo>
                    <a:pt x="0" y="0"/>
                    <a:pt x="7" y="57"/>
                    <a:pt x="7" y="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22"/>
            <p:cNvSpPr>
              <a:spLocks/>
            </p:cNvSpPr>
            <p:nvPr/>
          </p:nvSpPr>
          <p:spPr bwMode="auto">
            <a:xfrm>
              <a:off x="4955997" y="3018248"/>
              <a:ext cx="91440" cy="91440"/>
            </a:xfrm>
            <a:custGeom>
              <a:avLst/>
              <a:gdLst>
                <a:gd name="T0" fmla="*/ 9 w 117"/>
                <a:gd name="T1" fmla="*/ 70 h 207"/>
                <a:gd name="T2" fmla="*/ 117 w 117"/>
                <a:gd name="T3" fmla="*/ 178 h 207"/>
                <a:gd name="T4" fmla="*/ 105 w 117"/>
                <a:gd name="T5" fmla="*/ 118 h 207"/>
                <a:gd name="T6" fmla="*/ 81 w 117"/>
                <a:gd name="T7" fmla="*/ 58 h 207"/>
                <a:gd name="T8" fmla="*/ 33 w 117"/>
                <a:gd name="T9" fmla="*/ 58 h 207"/>
                <a:gd name="T10" fmla="*/ 9 w 117"/>
                <a:gd name="T11" fmla="*/ 7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207">
                  <a:moveTo>
                    <a:pt x="9" y="70"/>
                  </a:moveTo>
                  <a:cubicBezTo>
                    <a:pt x="22" y="191"/>
                    <a:pt x="0" y="207"/>
                    <a:pt x="117" y="178"/>
                  </a:cubicBezTo>
                  <a:cubicBezTo>
                    <a:pt x="113" y="158"/>
                    <a:pt x="116" y="135"/>
                    <a:pt x="105" y="118"/>
                  </a:cubicBezTo>
                  <a:cubicBezTo>
                    <a:pt x="64" y="57"/>
                    <a:pt x="52" y="175"/>
                    <a:pt x="81" y="58"/>
                  </a:cubicBezTo>
                  <a:cubicBezTo>
                    <a:pt x="43" y="0"/>
                    <a:pt x="71" y="20"/>
                    <a:pt x="33" y="58"/>
                  </a:cubicBezTo>
                  <a:cubicBezTo>
                    <a:pt x="27" y="64"/>
                    <a:pt x="17" y="66"/>
                    <a:pt x="9" y="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4117797" y="3018248"/>
              <a:ext cx="91440" cy="91440"/>
            </a:xfrm>
            <a:custGeom>
              <a:avLst/>
              <a:gdLst>
                <a:gd name="T0" fmla="*/ 5 w 125"/>
                <a:gd name="T1" fmla="*/ 0 h 139"/>
                <a:gd name="T2" fmla="*/ 17 w 125"/>
                <a:gd name="T3" fmla="*/ 96 h 139"/>
                <a:gd name="T4" fmla="*/ 125 w 125"/>
                <a:gd name="T5" fmla="*/ 108 h 139"/>
                <a:gd name="T6" fmla="*/ 89 w 125"/>
                <a:gd name="T7" fmla="*/ 24 h 139"/>
                <a:gd name="T8" fmla="*/ 5 w 125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39">
                  <a:moveTo>
                    <a:pt x="5" y="0"/>
                  </a:moveTo>
                  <a:cubicBezTo>
                    <a:pt x="9" y="32"/>
                    <a:pt x="0" y="68"/>
                    <a:pt x="17" y="96"/>
                  </a:cubicBezTo>
                  <a:cubicBezTo>
                    <a:pt x="43" y="139"/>
                    <a:pt x="94" y="116"/>
                    <a:pt x="125" y="108"/>
                  </a:cubicBezTo>
                  <a:cubicBezTo>
                    <a:pt x="68" y="89"/>
                    <a:pt x="71" y="79"/>
                    <a:pt x="89" y="24"/>
                  </a:cubicBezTo>
                  <a:cubicBezTo>
                    <a:pt x="37" y="7"/>
                    <a:pt x="65" y="15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24"/>
            <p:cNvSpPr>
              <a:spLocks/>
            </p:cNvSpPr>
            <p:nvPr/>
          </p:nvSpPr>
          <p:spPr bwMode="auto">
            <a:xfrm>
              <a:off x="4574997" y="3018248"/>
              <a:ext cx="91440" cy="91440"/>
            </a:xfrm>
            <a:custGeom>
              <a:avLst/>
              <a:gdLst>
                <a:gd name="T0" fmla="*/ 2 w 110"/>
                <a:gd name="T1" fmla="*/ 48 h 142"/>
                <a:gd name="T2" fmla="*/ 98 w 110"/>
                <a:gd name="T3" fmla="*/ 120 h 142"/>
                <a:gd name="T4" fmla="*/ 38 w 110"/>
                <a:gd name="T5" fmla="*/ 60 h 142"/>
                <a:gd name="T6" fmla="*/ 2 w 110"/>
                <a:gd name="T7" fmla="*/ 4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42">
                  <a:moveTo>
                    <a:pt x="2" y="48"/>
                  </a:moveTo>
                  <a:cubicBezTo>
                    <a:pt x="17" y="140"/>
                    <a:pt x="8" y="142"/>
                    <a:pt x="98" y="120"/>
                  </a:cubicBezTo>
                  <a:cubicBezTo>
                    <a:pt x="74" y="24"/>
                    <a:pt x="110" y="108"/>
                    <a:pt x="38" y="60"/>
                  </a:cubicBezTo>
                  <a:cubicBezTo>
                    <a:pt x="0" y="35"/>
                    <a:pt x="26" y="0"/>
                    <a:pt x="2" y="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4801276" y="2957288"/>
              <a:ext cx="91440" cy="91440"/>
            </a:xfrm>
            <a:custGeom>
              <a:avLst/>
              <a:gdLst>
                <a:gd name="T0" fmla="*/ 0 w 133"/>
                <a:gd name="T1" fmla="*/ 0 h 140"/>
                <a:gd name="T2" fmla="*/ 24 w 133"/>
                <a:gd name="T3" fmla="*/ 72 h 140"/>
                <a:gd name="T4" fmla="*/ 84 w 133"/>
                <a:gd name="T5" fmla="*/ 12 h 140"/>
                <a:gd name="T6" fmla="*/ 0 w 133"/>
                <a:gd name="T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140">
                  <a:moveTo>
                    <a:pt x="0" y="0"/>
                  </a:moveTo>
                  <a:cubicBezTo>
                    <a:pt x="8" y="24"/>
                    <a:pt x="3" y="59"/>
                    <a:pt x="24" y="72"/>
                  </a:cubicBezTo>
                  <a:cubicBezTo>
                    <a:pt x="133" y="140"/>
                    <a:pt x="88" y="27"/>
                    <a:pt x="84" y="12"/>
                  </a:cubicBezTo>
                  <a:cubicBezTo>
                    <a:pt x="31" y="30"/>
                    <a:pt x="59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26"/>
            <p:cNvSpPr>
              <a:spLocks/>
            </p:cNvSpPr>
            <p:nvPr/>
          </p:nvSpPr>
          <p:spPr bwMode="auto">
            <a:xfrm>
              <a:off x="4766926" y="3066355"/>
              <a:ext cx="91440" cy="91440"/>
            </a:xfrm>
            <a:custGeom>
              <a:avLst/>
              <a:gdLst>
                <a:gd name="T0" fmla="*/ 18 w 78"/>
                <a:gd name="T1" fmla="*/ 63 h 136"/>
                <a:gd name="T2" fmla="*/ 6 w 78"/>
                <a:gd name="T3" fmla="*/ 27 h 136"/>
                <a:gd name="T4" fmla="*/ 78 w 78"/>
                <a:gd name="T5" fmla="*/ 27 h 136"/>
                <a:gd name="T6" fmla="*/ 18 w 78"/>
                <a:gd name="T7" fmla="*/ 6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36">
                  <a:moveTo>
                    <a:pt x="18" y="63"/>
                  </a:moveTo>
                  <a:cubicBezTo>
                    <a:pt x="14" y="51"/>
                    <a:pt x="0" y="38"/>
                    <a:pt x="6" y="27"/>
                  </a:cubicBezTo>
                  <a:cubicBezTo>
                    <a:pt x="20" y="0"/>
                    <a:pt x="64" y="22"/>
                    <a:pt x="78" y="27"/>
                  </a:cubicBezTo>
                  <a:cubicBezTo>
                    <a:pt x="70" y="57"/>
                    <a:pt x="54" y="136"/>
                    <a:pt x="18" y="6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27"/>
            <p:cNvSpPr>
              <a:spLocks/>
            </p:cNvSpPr>
            <p:nvPr/>
          </p:nvSpPr>
          <p:spPr bwMode="auto">
            <a:xfrm>
              <a:off x="4670210" y="2937695"/>
              <a:ext cx="91440" cy="91440"/>
            </a:xfrm>
            <a:custGeom>
              <a:avLst/>
              <a:gdLst>
                <a:gd name="T0" fmla="*/ 7 w 127"/>
                <a:gd name="T1" fmla="*/ 5 h 177"/>
                <a:gd name="T2" fmla="*/ 127 w 127"/>
                <a:gd name="T3" fmla="*/ 89 h 177"/>
                <a:gd name="T4" fmla="*/ 103 w 127"/>
                <a:gd name="T5" fmla="*/ 137 h 177"/>
                <a:gd name="T6" fmla="*/ 91 w 127"/>
                <a:gd name="T7" fmla="*/ 173 h 177"/>
                <a:gd name="T8" fmla="*/ 43 w 127"/>
                <a:gd name="T9" fmla="*/ 149 h 177"/>
                <a:gd name="T10" fmla="*/ 43 w 127"/>
                <a:gd name="T11" fmla="*/ 53 h 177"/>
                <a:gd name="T12" fmla="*/ 7 w 127"/>
                <a:gd name="T13" fmla="*/ 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77">
                  <a:moveTo>
                    <a:pt x="7" y="5"/>
                  </a:moveTo>
                  <a:cubicBezTo>
                    <a:pt x="79" y="17"/>
                    <a:pt x="104" y="19"/>
                    <a:pt x="127" y="89"/>
                  </a:cubicBezTo>
                  <a:cubicBezTo>
                    <a:pt x="119" y="105"/>
                    <a:pt x="110" y="121"/>
                    <a:pt x="103" y="137"/>
                  </a:cubicBezTo>
                  <a:cubicBezTo>
                    <a:pt x="98" y="149"/>
                    <a:pt x="103" y="171"/>
                    <a:pt x="91" y="173"/>
                  </a:cubicBezTo>
                  <a:cubicBezTo>
                    <a:pt x="73" y="177"/>
                    <a:pt x="59" y="157"/>
                    <a:pt x="43" y="149"/>
                  </a:cubicBezTo>
                  <a:cubicBezTo>
                    <a:pt x="49" y="118"/>
                    <a:pt x="67" y="83"/>
                    <a:pt x="43" y="53"/>
                  </a:cubicBezTo>
                  <a:cubicBezTo>
                    <a:pt x="0" y="0"/>
                    <a:pt x="7" y="57"/>
                    <a:pt x="7" y="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28"/>
            <p:cNvSpPr>
              <a:spLocks/>
            </p:cNvSpPr>
            <p:nvPr/>
          </p:nvSpPr>
          <p:spPr bwMode="auto">
            <a:xfrm>
              <a:off x="5351515" y="2956560"/>
              <a:ext cx="91440" cy="91440"/>
            </a:xfrm>
            <a:custGeom>
              <a:avLst/>
              <a:gdLst>
                <a:gd name="T0" fmla="*/ 9 w 117"/>
                <a:gd name="T1" fmla="*/ 70 h 207"/>
                <a:gd name="T2" fmla="*/ 117 w 117"/>
                <a:gd name="T3" fmla="*/ 178 h 207"/>
                <a:gd name="T4" fmla="*/ 105 w 117"/>
                <a:gd name="T5" fmla="*/ 118 h 207"/>
                <a:gd name="T6" fmla="*/ 81 w 117"/>
                <a:gd name="T7" fmla="*/ 58 h 207"/>
                <a:gd name="T8" fmla="*/ 33 w 117"/>
                <a:gd name="T9" fmla="*/ 58 h 207"/>
                <a:gd name="T10" fmla="*/ 9 w 117"/>
                <a:gd name="T11" fmla="*/ 7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207">
                  <a:moveTo>
                    <a:pt x="9" y="70"/>
                  </a:moveTo>
                  <a:cubicBezTo>
                    <a:pt x="22" y="191"/>
                    <a:pt x="0" y="207"/>
                    <a:pt x="117" y="178"/>
                  </a:cubicBezTo>
                  <a:cubicBezTo>
                    <a:pt x="113" y="158"/>
                    <a:pt x="116" y="135"/>
                    <a:pt x="105" y="118"/>
                  </a:cubicBezTo>
                  <a:cubicBezTo>
                    <a:pt x="64" y="57"/>
                    <a:pt x="52" y="175"/>
                    <a:pt x="81" y="58"/>
                  </a:cubicBezTo>
                  <a:cubicBezTo>
                    <a:pt x="43" y="0"/>
                    <a:pt x="71" y="20"/>
                    <a:pt x="33" y="58"/>
                  </a:cubicBezTo>
                  <a:cubicBezTo>
                    <a:pt x="27" y="64"/>
                    <a:pt x="17" y="66"/>
                    <a:pt x="9" y="7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4403777" y="2956560"/>
              <a:ext cx="91440" cy="91440"/>
            </a:xfrm>
            <a:custGeom>
              <a:avLst/>
              <a:gdLst>
                <a:gd name="T0" fmla="*/ 5 w 125"/>
                <a:gd name="T1" fmla="*/ 0 h 139"/>
                <a:gd name="T2" fmla="*/ 17 w 125"/>
                <a:gd name="T3" fmla="*/ 96 h 139"/>
                <a:gd name="T4" fmla="*/ 125 w 125"/>
                <a:gd name="T5" fmla="*/ 108 h 139"/>
                <a:gd name="T6" fmla="*/ 89 w 125"/>
                <a:gd name="T7" fmla="*/ 24 h 139"/>
                <a:gd name="T8" fmla="*/ 5 w 125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39">
                  <a:moveTo>
                    <a:pt x="5" y="0"/>
                  </a:moveTo>
                  <a:cubicBezTo>
                    <a:pt x="9" y="32"/>
                    <a:pt x="0" y="68"/>
                    <a:pt x="17" y="96"/>
                  </a:cubicBezTo>
                  <a:cubicBezTo>
                    <a:pt x="43" y="139"/>
                    <a:pt x="94" y="116"/>
                    <a:pt x="125" y="108"/>
                  </a:cubicBezTo>
                  <a:cubicBezTo>
                    <a:pt x="68" y="89"/>
                    <a:pt x="71" y="79"/>
                    <a:pt x="89" y="24"/>
                  </a:cubicBezTo>
                  <a:cubicBezTo>
                    <a:pt x="37" y="7"/>
                    <a:pt x="65" y="15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30"/>
            <p:cNvSpPr>
              <a:spLocks/>
            </p:cNvSpPr>
            <p:nvPr/>
          </p:nvSpPr>
          <p:spPr bwMode="auto">
            <a:xfrm>
              <a:off x="4948643" y="2915920"/>
              <a:ext cx="91440" cy="91440"/>
            </a:xfrm>
            <a:custGeom>
              <a:avLst/>
              <a:gdLst>
                <a:gd name="T0" fmla="*/ 2 w 110"/>
                <a:gd name="T1" fmla="*/ 48 h 142"/>
                <a:gd name="T2" fmla="*/ 98 w 110"/>
                <a:gd name="T3" fmla="*/ 120 h 142"/>
                <a:gd name="T4" fmla="*/ 38 w 110"/>
                <a:gd name="T5" fmla="*/ 60 h 142"/>
                <a:gd name="T6" fmla="*/ 2 w 110"/>
                <a:gd name="T7" fmla="*/ 4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142">
                  <a:moveTo>
                    <a:pt x="2" y="48"/>
                  </a:moveTo>
                  <a:cubicBezTo>
                    <a:pt x="17" y="140"/>
                    <a:pt x="8" y="142"/>
                    <a:pt x="98" y="120"/>
                  </a:cubicBezTo>
                  <a:cubicBezTo>
                    <a:pt x="74" y="24"/>
                    <a:pt x="110" y="108"/>
                    <a:pt x="38" y="60"/>
                  </a:cubicBezTo>
                  <a:cubicBezTo>
                    <a:pt x="0" y="35"/>
                    <a:pt x="26" y="0"/>
                    <a:pt x="2" y="4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5151260" y="3094449"/>
              <a:ext cx="91440" cy="91440"/>
            </a:xfrm>
            <a:custGeom>
              <a:avLst/>
              <a:gdLst>
                <a:gd name="T0" fmla="*/ 0 w 133"/>
                <a:gd name="T1" fmla="*/ 0 h 140"/>
                <a:gd name="T2" fmla="*/ 24 w 133"/>
                <a:gd name="T3" fmla="*/ 72 h 140"/>
                <a:gd name="T4" fmla="*/ 84 w 133"/>
                <a:gd name="T5" fmla="*/ 12 h 140"/>
                <a:gd name="T6" fmla="*/ 0 w 133"/>
                <a:gd name="T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140">
                  <a:moveTo>
                    <a:pt x="0" y="0"/>
                  </a:moveTo>
                  <a:cubicBezTo>
                    <a:pt x="8" y="24"/>
                    <a:pt x="3" y="59"/>
                    <a:pt x="24" y="72"/>
                  </a:cubicBezTo>
                  <a:cubicBezTo>
                    <a:pt x="133" y="140"/>
                    <a:pt x="88" y="27"/>
                    <a:pt x="84" y="12"/>
                  </a:cubicBezTo>
                  <a:cubicBezTo>
                    <a:pt x="31" y="30"/>
                    <a:pt x="59" y="3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auto">
            <a:xfrm>
              <a:off x="5089576" y="2880361"/>
              <a:ext cx="91440" cy="91440"/>
            </a:xfrm>
            <a:custGeom>
              <a:avLst/>
              <a:gdLst>
                <a:gd name="T0" fmla="*/ 18 w 78"/>
                <a:gd name="T1" fmla="*/ 63 h 136"/>
                <a:gd name="T2" fmla="*/ 6 w 78"/>
                <a:gd name="T3" fmla="*/ 27 h 136"/>
                <a:gd name="T4" fmla="*/ 78 w 78"/>
                <a:gd name="T5" fmla="*/ 27 h 136"/>
                <a:gd name="T6" fmla="*/ 18 w 78"/>
                <a:gd name="T7" fmla="*/ 63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136">
                  <a:moveTo>
                    <a:pt x="18" y="63"/>
                  </a:moveTo>
                  <a:cubicBezTo>
                    <a:pt x="14" y="51"/>
                    <a:pt x="0" y="38"/>
                    <a:pt x="6" y="27"/>
                  </a:cubicBezTo>
                  <a:cubicBezTo>
                    <a:pt x="20" y="0"/>
                    <a:pt x="64" y="22"/>
                    <a:pt x="78" y="27"/>
                  </a:cubicBezTo>
                  <a:cubicBezTo>
                    <a:pt x="70" y="57"/>
                    <a:pt x="54" y="136"/>
                    <a:pt x="18" y="6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80808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35" y="2645279"/>
            <a:ext cx="2504848" cy="249822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17910" y="339260"/>
            <a:ext cx="51192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II.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TẦN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SỐ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VÀ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ĐỘ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CAO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CỦA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ÂM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7910" y="831703"/>
            <a:ext cx="269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1.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endParaRPr lang="en-US" sz="24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1119441"/>
            <a:ext cx="914400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cầu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kim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loại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treo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giá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đỡ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sợi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dây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mảnh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nhẹ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thành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con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lắc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Kéo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cầu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khỏi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rồi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buông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tay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cầu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xung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/>
          <p:cNvSpPr txBox="1"/>
          <p:nvPr/>
        </p:nvSpPr>
        <p:spPr>
          <a:xfrm>
            <a:off x="0" y="68580"/>
            <a:ext cx="8949690" cy="2241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quả cầu đi từ vị trí có độ lệch lớn nhất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(so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 ở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bên này sang bên kia rồi trở lại vị trí có độ lệch lớn nhất ở bên này, ta nói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con lắc thực hiện được một dao động. 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-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 dao động trong một giây càng lớn, con lắc dao động càng nhanh.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1026" name="Picture 2" descr="https://hoc24.vn/source/KHTN%207-%20Quy%C3%AAn/C%C3%A1nh%20di%E1%BB%81u/Ch%E1%BB%A7%20%C4%91%E1%BB%81%205/Pictur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54" y="2656597"/>
            <a:ext cx="1562558" cy="206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2B5C93E-3F89-C7A4-6258-63341CA6BC86}"/>
              </a:ext>
            </a:extLst>
          </p:cNvPr>
          <p:cNvCxnSpPr>
            <a:cxnSpLocks/>
          </p:cNvCxnSpPr>
          <p:nvPr/>
        </p:nvCxnSpPr>
        <p:spPr>
          <a:xfrm>
            <a:off x="297180" y="2217420"/>
            <a:ext cx="32804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Mũi tên: Xuống 5">
            <a:extLst>
              <a:ext uri="{FF2B5EF4-FFF2-40B4-BE49-F238E27FC236}">
                <a16:creationId xmlns:a16="http://schemas.microsoft.com/office/drawing/2014/main" id="{1808A3A3-ABE6-5AE6-87AB-5BE1107D1FC6}"/>
              </a:ext>
            </a:extLst>
          </p:cNvPr>
          <p:cNvSpPr/>
          <p:nvPr/>
        </p:nvSpPr>
        <p:spPr>
          <a:xfrm>
            <a:off x="1623060" y="2310539"/>
            <a:ext cx="80010" cy="522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13CE9B09-D3B0-2B5A-C6A9-8D85D5CE61E4}"/>
              </a:ext>
            </a:extLst>
          </p:cNvPr>
          <p:cNvSpPr txBox="1"/>
          <p:nvPr/>
        </p:nvSpPr>
        <p:spPr>
          <a:xfrm>
            <a:off x="957826" y="2832960"/>
            <a:ext cx="13738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TẦN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SỐ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722" y="2263876"/>
            <a:ext cx="1636996" cy="2117181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450" y="172356"/>
            <a:ext cx="3331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1.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endParaRPr lang="en-US" sz="24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450" y="634021"/>
            <a:ext cx="7105496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 dao động trong một giây được gọi là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 số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Đơn vị đo tần số là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héc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kí hiệu là </a:t>
            </a:r>
            <a:r>
              <a:rPr lang="vi-VN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Đối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nguồn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cũng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19411" y="4308486"/>
            <a:ext cx="6099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Heinrich Hertz (1857 – 1894)</a:t>
            </a:r>
          </a:p>
          <a:p>
            <a:pPr algn="ctr"/>
            <a:r>
              <a:rPr lang="vi-VN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Tên của ông được dùng đặt tên cho đơn vị đo tần số Hertz </a:t>
            </a:r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(</a:t>
            </a:r>
            <a:r>
              <a:rPr lang="vi-VN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</a:t>
            </a:r>
            <a:r>
              <a:rPr lang="vi-VN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1800" i="1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241476" y="96804"/>
            <a:ext cx="8661047" cy="1133965"/>
            <a:chOff x="904086" y="1200283"/>
            <a:chExt cx="8360477" cy="1133965"/>
          </a:xfrm>
        </p:grpSpPr>
        <p:sp>
          <p:nvSpPr>
            <p:cNvPr id="85" name="TextBox 84"/>
            <p:cNvSpPr txBox="1"/>
            <p:nvPr/>
          </p:nvSpPr>
          <p:spPr>
            <a:xfrm>
              <a:off x="1312041" y="1200283"/>
              <a:ext cx="7952522" cy="11339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2. (</a:t>
              </a:r>
              <a:r>
                <a:rPr lang="en-US" sz="2400" b="1" i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Sgk</a:t>
              </a:r>
              <a:r>
                <a:rPr lang="en-US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/59). </a:t>
              </a:r>
              <a:r>
                <a:rPr lang="vi-VN" sz="2400" b="1" i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Trái tim của một người đập 72 lần trong một phút. Trái tim của người này đập với tần số bao nhiêu?</a:t>
              </a:r>
              <a:endPara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</p:txBody>
        </p:sp>
        <p:sp>
          <p:nvSpPr>
            <p:cNvPr id="86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latin typeface="UTM Aptima" panose="02040603050506020204" pitchFamily="18" charset="0"/>
                </a:rPr>
                <a:t>?</a:t>
              </a:r>
              <a:endParaRPr sz="2400" b="1">
                <a:latin typeface="UTM Aptima" panose="020406030505060202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44"/>
          <a:stretch/>
        </p:blipFill>
        <p:spPr>
          <a:xfrm>
            <a:off x="6558465" y="1230769"/>
            <a:ext cx="2344058" cy="1670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0" name="TextBox 89"/>
          <p:cNvSpPr txBox="1"/>
          <p:nvPr/>
        </p:nvSpPr>
        <p:spPr>
          <a:xfrm>
            <a:off x="356552" y="2436985"/>
            <a:ext cx="650946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4"/>
              </a:buClr>
            </a:pP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Giải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just">
              <a:lnSpc>
                <a:spcPct val="150000"/>
              </a:lnSpc>
              <a:buClr>
                <a:schemeClr val="accent4"/>
              </a:buClr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Đổi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 1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phút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= 60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giây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algn="just">
              <a:lnSpc>
                <a:spcPct val="150000"/>
              </a:lnSpc>
              <a:buClr>
                <a:schemeClr val="accent4"/>
              </a:buClr>
            </a:pP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Trái tim của người này đập với tần số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</a:p>
          <a:p>
            <a:pPr algn="ctr">
              <a:lnSpc>
                <a:spcPct val="150000"/>
              </a:lnSpc>
              <a:buClr>
                <a:schemeClr val="accent4"/>
              </a:buClr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72 : 60 = 1,2 (Hz)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48"/>
          <a:stretch/>
        </p:blipFill>
        <p:spPr>
          <a:xfrm>
            <a:off x="2501145" y="2780526"/>
            <a:ext cx="4141710" cy="18839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102870"/>
            <a:ext cx="8235544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xác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định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sau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Nối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đồng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hồ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điện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năng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khuếch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gõ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 âm do âm thoa phát ra được thu bằng bộ thu âm (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microphone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này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hiển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đồng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hồ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điện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năng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đặt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ở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chế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110"/>
          <p:cNvSpPr txBox="1"/>
          <p:nvPr/>
        </p:nvSpPr>
        <p:spPr>
          <a:xfrm>
            <a:off x="227156" y="164078"/>
            <a:ext cx="8689688" cy="1687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i="1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Luyện</a:t>
            </a:r>
            <a:r>
              <a:rPr lang="en-US" sz="2400" b="1" i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tập</a:t>
            </a:r>
            <a:r>
              <a:rPr lang="en-US" sz="2400" b="1" i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1/</a:t>
            </a:r>
            <a:r>
              <a:rPr lang="en-US" sz="2400" b="1" i="1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Sgk</a:t>
            </a:r>
            <a:r>
              <a:rPr lang="en-US" sz="2400" b="1" i="1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/60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Sử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dụng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các dụng cụ của trường em như ở hình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dưới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để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kiểm tra tần số của âm thoa. So sánh giá trị hi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ể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 thị ở đồng hồ đo điện đa năng với giá trị tần số ghi trên âm thoa.</a:t>
            </a:r>
            <a:endParaRPr lang="en-US" sz="2400" b="1" i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114" name="Picture 11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48"/>
          <a:stretch/>
        </p:blipFill>
        <p:spPr>
          <a:xfrm>
            <a:off x="2693515" y="2228693"/>
            <a:ext cx="4141710" cy="1883956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227156" y="4148425"/>
            <a:ext cx="868968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</a:t>
            </a:r>
            <a:r>
              <a:rPr lang="vi-VN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ia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́ trị hiển thị ở đồng hồ đo điện đa năng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giá trị tần số ghi trên âm thoa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p38"/>
          <p:cNvSpPr/>
          <p:nvPr/>
        </p:nvSpPr>
        <p:spPr>
          <a:xfrm>
            <a:off x="2148072" y="2928933"/>
            <a:ext cx="958788" cy="777705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7" name="Google Shape;2397;p38"/>
          <p:cNvSpPr/>
          <p:nvPr/>
        </p:nvSpPr>
        <p:spPr>
          <a:xfrm>
            <a:off x="2073490" y="1719763"/>
            <a:ext cx="958783" cy="79786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" name="Google Shape;2401;p38"/>
          <p:cNvSpPr txBox="1">
            <a:spLocks noGrp="1"/>
          </p:cNvSpPr>
          <p:nvPr>
            <p:ph type="title" idx="2"/>
          </p:nvPr>
        </p:nvSpPr>
        <p:spPr>
          <a:xfrm>
            <a:off x="3052403" y="1829238"/>
            <a:ext cx="3885426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>
                <a:latin typeface="UTM Aptima" panose="02040603050506020204" pitchFamily="18" charset="0"/>
              </a:rPr>
              <a:t>BIÊN ĐỘ VÀ ĐỘ TO CỦA ÂM</a:t>
            </a:r>
          </a:p>
        </p:txBody>
      </p:sp>
      <p:sp>
        <p:nvSpPr>
          <p:cNvPr id="2403" name="Google Shape;2403;p38"/>
          <p:cNvSpPr txBox="1">
            <a:spLocks noGrp="1"/>
          </p:cNvSpPr>
          <p:nvPr>
            <p:ph type="title" idx="3"/>
          </p:nvPr>
        </p:nvSpPr>
        <p:spPr>
          <a:xfrm>
            <a:off x="3081189" y="3052274"/>
            <a:ext cx="402415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>
                <a:latin typeface="UTM Aptima" panose="02040603050506020204" pitchFamily="18" charset="0"/>
              </a:rPr>
              <a:t>TẦN SỐ VÀ ĐỘ CAO CỦA ÂM</a:t>
            </a:r>
          </a:p>
        </p:txBody>
      </p:sp>
      <p:sp>
        <p:nvSpPr>
          <p:cNvPr id="2409" name="Google Shape;2409;p38"/>
          <p:cNvSpPr txBox="1">
            <a:spLocks noGrp="1"/>
          </p:cNvSpPr>
          <p:nvPr>
            <p:ph type="title" idx="9"/>
          </p:nvPr>
        </p:nvSpPr>
        <p:spPr>
          <a:xfrm>
            <a:off x="2028615" y="1708638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TM Aptima" panose="02040603050506020204" pitchFamily="18" charset="0"/>
              </a:rPr>
              <a:t>I</a:t>
            </a:r>
            <a:endParaRPr b="1">
              <a:latin typeface="UTM Aptima" panose="02040603050506020204" pitchFamily="18" charset="0"/>
            </a:endParaRPr>
          </a:p>
        </p:txBody>
      </p:sp>
      <p:sp>
        <p:nvSpPr>
          <p:cNvPr id="2411" name="Google Shape;2411;p38"/>
          <p:cNvSpPr txBox="1">
            <a:spLocks noGrp="1"/>
          </p:cNvSpPr>
          <p:nvPr>
            <p:ph type="title" idx="14"/>
          </p:nvPr>
        </p:nvSpPr>
        <p:spPr>
          <a:xfrm>
            <a:off x="2073490" y="2906067"/>
            <a:ext cx="10077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TM Aptima" panose="02040603050506020204" pitchFamily="18" charset="0"/>
              </a:rPr>
              <a:t>II</a:t>
            </a:r>
            <a:endParaRPr b="1">
              <a:latin typeface="UTM Aptima" panose="0204060305050602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543" y="755055"/>
            <a:ext cx="8040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BÀI 10: BIÊN ĐỘ, TẦN SỐ, ĐỘ TO VÀ ĐỘ CAO CỦA ÂM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" grpId="0" animBg="1"/>
      <p:bldP spid="2397" grpId="0" animBg="1"/>
      <p:bldP spid="2401" grpId="0"/>
      <p:bldP spid="2403" grpId="0"/>
      <p:bldP spid="2409" grpId="0"/>
      <p:bldP spid="24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577" y="234646"/>
            <a:ext cx="51192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II.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TẦN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SỐ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VÀ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ĐỘ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CAO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CỦA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ÂM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5020" y="716332"/>
            <a:ext cx="38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1094893"/>
            <a:ext cx="7926305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*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Thí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nghiệm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 hai thước thép đàn hồi có chiều dài khác nhau. Cố định một đầu của mỗi thước trên mặt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hộp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gỗ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Lần lượt bật nhẹ đầu tự do để thước dao động. Quan sát 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 lắng nghe âm phát ra.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05" y="3370617"/>
            <a:ext cx="4092203" cy="105655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258147" y="4392878"/>
            <a:ext cx="433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Hai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thước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đang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06" name="Group 2"/>
          <p:cNvGrpSpPr>
            <a:grpSpLocks/>
          </p:cNvGrpSpPr>
          <p:nvPr/>
        </p:nvGrpSpPr>
        <p:grpSpPr bwMode="auto">
          <a:xfrm>
            <a:off x="2514599" y="171440"/>
            <a:ext cx="4600575" cy="2214563"/>
            <a:chOff x="1152" y="1284"/>
            <a:chExt cx="3864" cy="1860"/>
          </a:xfrm>
        </p:grpSpPr>
        <p:sp>
          <p:nvSpPr>
            <p:cNvPr id="226307" name="AutoShape 3"/>
            <p:cNvSpPr>
              <a:spLocks noChangeArrowheads="1"/>
            </p:cNvSpPr>
            <p:nvPr/>
          </p:nvSpPr>
          <p:spPr bwMode="auto">
            <a:xfrm>
              <a:off x="4836" y="1752"/>
              <a:ext cx="144" cy="192"/>
            </a:xfrm>
            <a:prstGeom prst="can">
              <a:avLst>
                <a:gd name="adj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i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308" name="AutoShape 4"/>
            <p:cNvSpPr>
              <a:spLocks noChangeArrowheads="1"/>
            </p:cNvSpPr>
            <p:nvPr/>
          </p:nvSpPr>
          <p:spPr bwMode="auto">
            <a:xfrm>
              <a:off x="3096" y="2952"/>
              <a:ext cx="144" cy="192"/>
            </a:xfrm>
            <a:prstGeom prst="can">
              <a:avLst>
                <a:gd name="adj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i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309" name="AutoShape 5"/>
            <p:cNvSpPr>
              <a:spLocks noChangeArrowheads="1"/>
            </p:cNvSpPr>
            <p:nvPr/>
          </p:nvSpPr>
          <p:spPr bwMode="auto">
            <a:xfrm>
              <a:off x="1248" y="2376"/>
              <a:ext cx="144" cy="192"/>
            </a:xfrm>
            <a:prstGeom prst="can">
              <a:avLst>
                <a:gd name="adj" fmla="val 291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i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6310" name="Freeform 6"/>
            <p:cNvSpPr>
              <a:spLocks/>
            </p:cNvSpPr>
            <p:nvPr/>
          </p:nvSpPr>
          <p:spPr bwMode="auto">
            <a:xfrm>
              <a:off x="1152" y="1284"/>
              <a:ext cx="3864" cy="1788"/>
            </a:xfrm>
            <a:custGeom>
              <a:avLst/>
              <a:gdLst>
                <a:gd name="T0" fmla="*/ 12 w 3864"/>
                <a:gd name="T1" fmla="*/ 1140 h 1788"/>
                <a:gd name="T2" fmla="*/ 1968 w 3864"/>
                <a:gd name="T3" fmla="*/ 0 h 1788"/>
                <a:gd name="T4" fmla="*/ 3864 w 3864"/>
                <a:gd name="T5" fmla="*/ 492 h 1788"/>
                <a:gd name="T6" fmla="*/ 2028 w 3864"/>
                <a:gd name="T7" fmla="*/ 1788 h 1788"/>
                <a:gd name="T8" fmla="*/ 0 w 3864"/>
                <a:gd name="T9" fmla="*/ 1140 h 1788"/>
                <a:gd name="T10" fmla="*/ 12 w 3864"/>
                <a:gd name="T11" fmla="*/ 1140 h 1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64" h="1788">
                  <a:moveTo>
                    <a:pt x="12" y="1140"/>
                  </a:moveTo>
                  <a:lnTo>
                    <a:pt x="1968" y="0"/>
                  </a:lnTo>
                  <a:lnTo>
                    <a:pt x="3864" y="492"/>
                  </a:lnTo>
                  <a:lnTo>
                    <a:pt x="2028" y="1788"/>
                  </a:lnTo>
                  <a:lnTo>
                    <a:pt x="0" y="1140"/>
                  </a:lnTo>
                  <a:lnTo>
                    <a:pt x="12" y="1140"/>
                  </a:lnTo>
                  <a:close/>
                </a:path>
              </a:pathLst>
            </a:custGeom>
            <a:gradFill rotWithShape="1">
              <a:gsLst>
                <a:gs pos="0">
                  <a:srgbClr val="FFCC99"/>
                </a:gs>
                <a:gs pos="100000">
                  <a:srgbClr val="FFCC99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b="1" i="1" kern="120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6311" name="AutoShape 7"/>
          <p:cNvSpPr>
            <a:spLocks noChangeArrowheads="1"/>
          </p:cNvSpPr>
          <p:nvPr/>
        </p:nvSpPr>
        <p:spPr bwMode="auto">
          <a:xfrm rot="5185146">
            <a:off x="3942159" y="926297"/>
            <a:ext cx="800100" cy="1259681"/>
          </a:xfrm>
          <a:prstGeom prst="parallelogram">
            <a:avLst>
              <a:gd name="adj" fmla="val 57148"/>
            </a:avLst>
          </a:prstGeom>
          <a:gradFill rotWithShape="1">
            <a:gsLst>
              <a:gs pos="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2" name="AutoShape 8"/>
          <p:cNvSpPr>
            <a:spLocks noChangeArrowheads="1"/>
          </p:cNvSpPr>
          <p:nvPr/>
        </p:nvSpPr>
        <p:spPr bwMode="auto">
          <a:xfrm rot="5213763">
            <a:off x="3895724" y="871528"/>
            <a:ext cx="885825" cy="1371600"/>
          </a:xfrm>
          <a:prstGeom prst="parallelogram">
            <a:avLst>
              <a:gd name="adj" fmla="val 5503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3" name="Freeform 9"/>
          <p:cNvSpPr>
            <a:spLocks/>
          </p:cNvSpPr>
          <p:nvPr/>
        </p:nvSpPr>
        <p:spPr bwMode="auto">
          <a:xfrm>
            <a:off x="3629024" y="414328"/>
            <a:ext cx="2600325" cy="1143000"/>
          </a:xfrm>
          <a:custGeom>
            <a:avLst/>
            <a:gdLst>
              <a:gd name="T0" fmla="*/ 0 w 2184"/>
              <a:gd name="T1" fmla="*/ 612 h 960"/>
              <a:gd name="T2" fmla="*/ 1032 w 2184"/>
              <a:gd name="T3" fmla="*/ 0 h 960"/>
              <a:gd name="T4" fmla="*/ 2184 w 2184"/>
              <a:gd name="T5" fmla="*/ 288 h 960"/>
              <a:gd name="T6" fmla="*/ 1176 w 2184"/>
              <a:gd name="T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4" h="960">
                <a:moveTo>
                  <a:pt x="0" y="612"/>
                </a:moveTo>
                <a:lnTo>
                  <a:pt x="1032" y="0"/>
                </a:lnTo>
                <a:lnTo>
                  <a:pt x="2184" y="288"/>
                </a:lnTo>
                <a:lnTo>
                  <a:pt x="1176" y="960"/>
                </a:lnTo>
              </a:path>
            </a:pathLst>
          </a:custGeom>
          <a:gradFill rotWithShape="1">
            <a:gsLst>
              <a:gs pos="0">
                <a:srgbClr val="CCFFCC">
                  <a:alpha val="70000"/>
                </a:srgbClr>
              </a:gs>
              <a:gs pos="100000">
                <a:srgbClr val="CCFFCC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4" name="Freeform 10"/>
          <p:cNvSpPr>
            <a:spLocks/>
          </p:cNvSpPr>
          <p:nvPr/>
        </p:nvSpPr>
        <p:spPr bwMode="auto">
          <a:xfrm>
            <a:off x="5043486" y="757228"/>
            <a:ext cx="1185863" cy="1214438"/>
          </a:xfrm>
          <a:custGeom>
            <a:avLst/>
            <a:gdLst>
              <a:gd name="T0" fmla="*/ 996 w 996"/>
              <a:gd name="T1" fmla="*/ 0 h 1020"/>
              <a:gd name="T2" fmla="*/ 996 w 996"/>
              <a:gd name="T3" fmla="*/ 336 h 1020"/>
              <a:gd name="T4" fmla="*/ 0 w 996"/>
              <a:gd name="T5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6" h="1020">
                <a:moveTo>
                  <a:pt x="996" y="0"/>
                </a:moveTo>
                <a:lnTo>
                  <a:pt x="996" y="336"/>
                </a:lnTo>
                <a:lnTo>
                  <a:pt x="0" y="102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5" name="Freeform 11"/>
          <p:cNvSpPr>
            <a:spLocks/>
          </p:cNvSpPr>
          <p:nvPr/>
        </p:nvSpPr>
        <p:spPr bwMode="auto">
          <a:xfrm>
            <a:off x="4000500" y="1429932"/>
            <a:ext cx="745331" cy="541734"/>
          </a:xfrm>
          <a:custGeom>
            <a:avLst/>
            <a:gdLst>
              <a:gd name="T0" fmla="*/ 0 w 626"/>
              <a:gd name="T1" fmla="*/ 107 h 455"/>
              <a:gd name="T2" fmla="*/ 64 w 626"/>
              <a:gd name="T3" fmla="*/ 427 h 455"/>
              <a:gd name="T4" fmla="*/ 192 w 626"/>
              <a:gd name="T5" fmla="*/ 455 h 455"/>
              <a:gd name="T6" fmla="*/ 248 w 626"/>
              <a:gd name="T7" fmla="*/ 371 h 455"/>
              <a:gd name="T8" fmla="*/ 280 w 626"/>
              <a:gd name="T9" fmla="*/ 323 h 455"/>
              <a:gd name="T10" fmla="*/ 312 w 626"/>
              <a:gd name="T11" fmla="*/ 287 h 455"/>
              <a:gd name="T12" fmla="*/ 348 w 626"/>
              <a:gd name="T13" fmla="*/ 239 h 455"/>
              <a:gd name="T14" fmla="*/ 626 w 626"/>
              <a:gd name="T15" fmla="*/ 0 h 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26" h="455">
                <a:moveTo>
                  <a:pt x="0" y="107"/>
                </a:moveTo>
                <a:lnTo>
                  <a:pt x="64" y="427"/>
                </a:lnTo>
                <a:lnTo>
                  <a:pt x="192" y="455"/>
                </a:lnTo>
                <a:lnTo>
                  <a:pt x="248" y="371"/>
                </a:lnTo>
                <a:lnTo>
                  <a:pt x="280" y="323"/>
                </a:lnTo>
                <a:lnTo>
                  <a:pt x="312" y="287"/>
                </a:lnTo>
                <a:lnTo>
                  <a:pt x="348" y="239"/>
                </a:lnTo>
                <a:lnTo>
                  <a:pt x="626" y="0"/>
                </a:lnTo>
              </a:path>
            </a:pathLst>
          </a:custGeom>
          <a:solidFill>
            <a:srgbClr val="CFCF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6" name="Freeform 12"/>
          <p:cNvSpPr>
            <a:spLocks/>
          </p:cNvSpPr>
          <p:nvPr/>
        </p:nvSpPr>
        <p:spPr bwMode="auto">
          <a:xfrm>
            <a:off x="3990975" y="757228"/>
            <a:ext cx="1603772" cy="857250"/>
          </a:xfrm>
          <a:custGeom>
            <a:avLst/>
            <a:gdLst>
              <a:gd name="T0" fmla="*/ 0 w 1347"/>
              <a:gd name="T1" fmla="*/ 664 h 720"/>
              <a:gd name="T2" fmla="*/ 136 w 1347"/>
              <a:gd name="T3" fmla="*/ 656 h 720"/>
              <a:gd name="T4" fmla="*/ 232 w 1347"/>
              <a:gd name="T5" fmla="*/ 640 h 720"/>
              <a:gd name="T6" fmla="*/ 336 w 1347"/>
              <a:gd name="T7" fmla="*/ 610 h 720"/>
              <a:gd name="T8" fmla="*/ 440 w 1347"/>
              <a:gd name="T9" fmla="*/ 560 h 720"/>
              <a:gd name="T10" fmla="*/ 576 w 1347"/>
              <a:gd name="T11" fmla="*/ 480 h 720"/>
              <a:gd name="T12" fmla="*/ 1232 w 1347"/>
              <a:gd name="T13" fmla="*/ 0 h 720"/>
              <a:gd name="T14" fmla="*/ 1347 w 1347"/>
              <a:gd name="T15" fmla="*/ 25 h 720"/>
              <a:gd name="T16" fmla="*/ 632 w 1347"/>
              <a:gd name="T17" fmla="*/ 561 h 720"/>
              <a:gd name="T18" fmla="*/ 510 w 1347"/>
              <a:gd name="T19" fmla="*/ 623 h 720"/>
              <a:gd name="T20" fmla="*/ 350 w 1347"/>
              <a:gd name="T21" fmla="*/ 680 h 720"/>
              <a:gd name="T22" fmla="*/ 184 w 1347"/>
              <a:gd name="T23" fmla="*/ 720 h 720"/>
              <a:gd name="T24" fmla="*/ 0 w 1347"/>
              <a:gd name="T25" fmla="*/ 664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47" h="720">
                <a:moveTo>
                  <a:pt x="0" y="664"/>
                </a:moveTo>
                <a:lnTo>
                  <a:pt x="136" y="656"/>
                </a:lnTo>
                <a:lnTo>
                  <a:pt x="232" y="640"/>
                </a:lnTo>
                <a:lnTo>
                  <a:pt x="336" y="610"/>
                </a:lnTo>
                <a:lnTo>
                  <a:pt x="440" y="560"/>
                </a:lnTo>
                <a:lnTo>
                  <a:pt x="576" y="480"/>
                </a:lnTo>
                <a:lnTo>
                  <a:pt x="1232" y="0"/>
                </a:lnTo>
                <a:lnTo>
                  <a:pt x="1347" y="25"/>
                </a:lnTo>
                <a:lnTo>
                  <a:pt x="632" y="561"/>
                </a:lnTo>
                <a:lnTo>
                  <a:pt x="510" y="623"/>
                </a:lnTo>
                <a:lnTo>
                  <a:pt x="350" y="680"/>
                </a:lnTo>
                <a:lnTo>
                  <a:pt x="184" y="720"/>
                </a:lnTo>
                <a:lnTo>
                  <a:pt x="0" y="664"/>
                </a:lnTo>
                <a:close/>
              </a:path>
            </a:pathLst>
          </a:cu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7" name="Line 13"/>
          <p:cNvSpPr>
            <a:spLocks noChangeShapeType="1"/>
          </p:cNvSpPr>
          <p:nvPr/>
        </p:nvSpPr>
        <p:spPr bwMode="auto">
          <a:xfrm>
            <a:off x="4171949" y="1614478"/>
            <a:ext cx="57150" cy="342900"/>
          </a:xfrm>
          <a:prstGeom prst="line">
            <a:avLst/>
          </a:prstGeom>
          <a:noFill/>
          <a:ln w="9525">
            <a:solidFill>
              <a:srgbClr val="DBDBD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8" name="Freeform 14"/>
          <p:cNvSpPr>
            <a:spLocks/>
          </p:cNvSpPr>
          <p:nvPr/>
        </p:nvSpPr>
        <p:spPr bwMode="auto">
          <a:xfrm>
            <a:off x="4015978" y="754847"/>
            <a:ext cx="1568053" cy="1125141"/>
          </a:xfrm>
          <a:custGeom>
            <a:avLst/>
            <a:gdLst>
              <a:gd name="T0" fmla="*/ 1217 w 1317"/>
              <a:gd name="T1" fmla="*/ 0 h 945"/>
              <a:gd name="T2" fmla="*/ 1317 w 1317"/>
              <a:gd name="T3" fmla="*/ 36 h 945"/>
              <a:gd name="T4" fmla="*/ 121 w 1317"/>
              <a:gd name="T5" fmla="*/ 945 h 945"/>
              <a:gd name="T6" fmla="*/ 0 w 1317"/>
              <a:gd name="T7" fmla="*/ 925 h 945"/>
              <a:gd name="T8" fmla="*/ 1217 w 1317"/>
              <a:gd name="T9" fmla="*/ 0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17" h="945">
                <a:moveTo>
                  <a:pt x="1217" y="0"/>
                </a:moveTo>
                <a:lnTo>
                  <a:pt x="1317" y="36"/>
                </a:lnTo>
                <a:lnTo>
                  <a:pt x="121" y="945"/>
                </a:lnTo>
                <a:lnTo>
                  <a:pt x="0" y="925"/>
                </a:lnTo>
                <a:lnTo>
                  <a:pt x="1217" y="0"/>
                </a:lnTo>
                <a:close/>
              </a:path>
            </a:pathLst>
          </a:custGeom>
          <a:solidFill>
            <a:srgbClr val="CFCFCF"/>
          </a:solidFill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19" name="Freeform 15"/>
          <p:cNvSpPr>
            <a:spLocks/>
          </p:cNvSpPr>
          <p:nvPr/>
        </p:nvSpPr>
        <p:spPr bwMode="auto">
          <a:xfrm>
            <a:off x="3314699" y="1328728"/>
            <a:ext cx="814388" cy="684610"/>
          </a:xfrm>
          <a:custGeom>
            <a:avLst/>
            <a:gdLst>
              <a:gd name="T0" fmla="*/ 0 w 684"/>
              <a:gd name="T1" fmla="*/ 180 h 575"/>
              <a:gd name="T2" fmla="*/ 64 w 684"/>
              <a:gd name="T3" fmla="*/ 547 h 575"/>
              <a:gd name="T4" fmla="*/ 192 w 684"/>
              <a:gd name="T5" fmla="*/ 575 h 575"/>
              <a:gd name="T6" fmla="*/ 232 w 684"/>
              <a:gd name="T7" fmla="*/ 520 h 575"/>
              <a:gd name="T8" fmla="*/ 280 w 684"/>
              <a:gd name="T9" fmla="*/ 456 h 575"/>
              <a:gd name="T10" fmla="*/ 312 w 684"/>
              <a:gd name="T11" fmla="*/ 407 h 575"/>
              <a:gd name="T12" fmla="*/ 372 w 684"/>
              <a:gd name="T13" fmla="*/ 336 h 575"/>
              <a:gd name="T14" fmla="*/ 440 w 684"/>
              <a:gd name="T15" fmla="*/ 264 h 575"/>
              <a:gd name="T16" fmla="*/ 480 w 684"/>
              <a:gd name="T17" fmla="*/ 216 h 575"/>
              <a:gd name="T18" fmla="*/ 528 w 684"/>
              <a:gd name="T19" fmla="*/ 160 h 575"/>
              <a:gd name="T20" fmla="*/ 568 w 684"/>
              <a:gd name="T21" fmla="*/ 120 h 575"/>
              <a:gd name="T22" fmla="*/ 684 w 684"/>
              <a:gd name="T23" fmla="*/ 0 h 575"/>
              <a:gd name="T24" fmla="*/ 540 w 684"/>
              <a:gd name="T25" fmla="*/ 72 h 575"/>
              <a:gd name="T26" fmla="*/ 468 w 684"/>
              <a:gd name="T27" fmla="*/ 120 h 575"/>
              <a:gd name="T28" fmla="*/ 372 w 684"/>
              <a:gd name="T29" fmla="*/ 156 h 575"/>
              <a:gd name="T30" fmla="*/ 240 w 684"/>
              <a:gd name="T31" fmla="*/ 18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84" h="575">
                <a:moveTo>
                  <a:pt x="0" y="180"/>
                </a:moveTo>
                <a:lnTo>
                  <a:pt x="64" y="547"/>
                </a:lnTo>
                <a:lnTo>
                  <a:pt x="192" y="575"/>
                </a:lnTo>
                <a:lnTo>
                  <a:pt x="232" y="520"/>
                </a:lnTo>
                <a:lnTo>
                  <a:pt x="280" y="456"/>
                </a:lnTo>
                <a:lnTo>
                  <a:pt x="312" y="407"/>
                </a:lnTo>
                <a:lnTo>
                  <a:pt x="372" y="336"/>
                </a:lnTo>
                <a:lnTo>
                  <a:pt x="440" y="264"/>
                </a:lnTo>
                <a:lnTo>
                  <a:pt x="480" y="216"/>
                </a:lnTo>
                <a:lnTo>
                  <a:pt x="528" y="160"/>
                </a:lnTo>
                <a:lnTo>
                  <a:pt x="568" y="120"/>
                </a:lnTo>
                <a:lnTo>
                  <a:pt x="684" y="0"/>
                </a:lnTo>
                <a:lnTo>
                  <a:pt x="540" y="72"/>
                </a:lnTo>
                <a:lnTo>
                  <a:pt x="468" y="120"/>
                </a:lnTo>
                <a:lnTo>
                  <a:pt x="372" y="156"/>
                </a:lnTo>
                <a:lnTo>
                  <a:pt x="240" y="180"/>
                </a:lnTo>
              </a:path>
            </a:pathLst>
          </a:custGeom>
          <a:solidFill>
            <a:srgbClr val="CFCF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20" name="Freeform 16"/>
          <p:cNvSpPr>
            <a:spLocks/>
          </p:cNvSpPr>
          <p:nvPr/>
        </p:nvSpPr>
        <p:spPr bwMode="auto">
          <a:xfrm>
            <a:off x="3305174" y="585778"/>
            <a:ext cx="1752600" cy="1009650"/>
          </a:xfrm>
          <a:custGeom>
            <a:avLst/>
            <a:gdLst>
              <a:gd name="T0" fmla="*/ 0 w 1472"/>
              <a:gd name="T1" fmla="*/ 792 h 848"/>
              <a:gd name="T2" fmla="*/ 68 w 1472"/>
              <a:gd name="T3" fmla="*/ 780 h 848"/>
              <a:gd name="T4" fmla="*/ 164 w 1472"/>
              <a:gd name="T5" fmla="*/ 756 h 848"/>
              <a:gd name="T6" fmla="*/ 260 w 1472"/>
              <a:gd name="T7" fmla="*/ 732 h 848"/>
              <a:gd name="T8" fmla="*/ 356 w 1472"/>
              <a:gd name="T9" fmla="*/ 696 h 848"/>
              <a:gd name="T10" fmla="*/ 464 w 1472"/>
              <a:gd name="T11" fmla="*/ 648 h 848"/>
              <a:gd name="T12" fmla="*/ 584 w 1472"/>
              <a:gd name="T13" fmla="*/ 564 h 848"/>
              <a:gd name="T14" fmla="*/ 1352 w 1472"/>
              <a:gd name="T15" fmla="*/ 0 h 848"/>
              <a:gd name="T16" fmla="*/ 1472 w 1472"/>
              <a:gd name="T17" fmla="*/ 32 h 848"/>
              <a:gd name="T18" fmla="*/ 688 w 1472"/>
              <a:gd name="T19" fmla="*/ 616 h 848"/>
              <a:gd name="T20" fmla="*/ 560 w 1472"/>
              <a:gd name="T21" fmla="*/ 708 h 848"/>
              <a:gd name="T22" fmla="*/ 488 w 1472"/>
              <a:gd name="T23" fmla="*/ 744 h 848"/>
              <a:gd name="T24" fmla="*/ 392 w 1472"/>
              <a:gd name="T25" fmla="*/ 792 h 848"/>
              <a:gd name="T26" fmla="*/ 240 w 1472"/>
              <a:gd name="T27" fmla="*/ 840 h 848"/>
              <a:gd name="T28" fmla="*/ 144 w 1472"/>
              <a:gd name="T29" fmla="*/ 848 h 848"/>
              <a:gd name="T30" fmla="*/ 0 w 1472"/>
              <a:gd name="T31" fmla="*/ 792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72" h="848">
                <a:moveTo>
                  <a:pt x="0" y="792"/>
                </a:moveTo>
                <a:lnTo>
                  <a:pt x="68" y="780"/>
                </a:lnTo>
                <a:lnTo>
                  <a:pt x="164" y="756"/>
                </a:lnTo>
                <a:lnTo>
                  <a:pt x="260" y="732"/>
                </a:lnTo>
                <a:lnTo>
                  <a:pt x="356" y="696"/>
                </a:lnTo>
                <a:lnTo>
                  <a:pt x="464" y="648"/>
                </a:lnTo>
                <a:lnTo>
                  <a:pt x="584" y="564"/>
                </a:lnTo>
                <a:lnTo>
                  <a:pt x="1352" y="0"/>
                </a:lnTo>
                <a:lnTo>
                  <a:pt x="1472" y="32"/>
                </a:lnTo>
                <a:lnTo>
                  <a:pt x="688" y="616"/>
                </a:lnTo>
                <a:lnTo>
                  <a:pt x="560" y="708"/>
                </a:lnTo>
                <a:lnTo>
                  <a:pt x="488" y="744"/>
                </a:lnTo>
                <a:lnTo>
                  <a:pt x="392" y="792"/>
                </a:lnTo>
                <a:lnTo>
                  <a:pt x="240" y="840"/>
                </a:lnTo>
                <a:lnTo>
                  <a:pt x="144" y="848"/>
                </a:lnTo>
                <a:lnTo>
                  <a:pt x="0" y="792"/>
                </a:lnTo>
                <a:close/>
              </a:path>
            </a:pathLst>
          </a:cu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21" name="Line 17"/>
          <p:cNvSpPr>
            <a:spLocks noChangeShapeType="1"/>
          </p:cNvSpPr>
          <p:nvPr/>
        </p:nvSpPr>
        <p:spPr bwMode="auto">
          <a:xfrm>
            <a:off x="3467099" y="1624003"/>
            <a:ext cx="57150" cy="342900"/>
          </a:xfrm>
          <a:prstGeom prst="line">
            <a:avLst/>
          </a:prstGeom>
          <a:noFill/>
          <a:ln w="9525">
            <a:solidFill>
              <a:srgbClr val="DBDBD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6322" name="Freeform 18"/>
          <p:cNvSpPr>
            <a:spLocks/>
          </p:cNvSpPr>
          <p:nvPr/>
        </p:nvSpPr>
        <p:spPr bwMode="auto">
          <a:xfrm>
            <a:off x="3248025" y="576253"/>
            <a:ext cx="1793081" cy="1310879"/>
          </a:xfrm>
          <a:custGeom>
            <a:avLst/>
            <a:gdLst>
              <a:gd name="T0" fmla="*/ 1404 w 1506"/>
              <a:gd name="T1" fmla="*/ 0 h 1101"/>
              <a:gd name="T2" fmla="*/ 1506 w 1506"/>
              <a:gd name="T3" fmla="*/ 36 h 1101"/>
              <a:gd name="T4" fmla="*/ 121 w 1506"/>
              <a:gd name="T5" fmla="*/ 1101 h 1101"/>
              <a:gd name="T6" fmla="*/ 0 w 1506"/>
              <a:gd name="T7" fmla="*/ 1081 h 1101"/>
              <a:gd name="T8" fmla="*/ 1404 w 1506"/>
              <a:gd name="T9" fmla="*/ 0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06" h="1101">
                <a:moveTo>
                  <a:pt x="1404" y="0"/>
                </a:moveTo>
                <a:lnTo>
                  <a:pt x="1506" y="36"/>
                </a:lnTo>
                <a:lnTo>
                  <a:pt x="121" y="1101"/>
                </a:lnTo>
                <a:lnTo>
                  <a:pt x="0" y="1081"/>
                </a:lnTo>
                <a:lnTo>
                  <a:pt x="1404" y="0"/>
                </a:lnTo>
                <a:close/>
              </a:path>
            </a:pathLst>
          </a:custGeom>
          <a:solidFill>
            <a:srgbClr val="CFCFCF"/>
          </a:solidFill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50" b="1" i="1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5253" y="2953265"/>
            <a:ext cx="8196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Phần tự do của đầu thước ngắn dao động nhanh hơn.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19" y="2366203"/>
            <a:ext cx="761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5A5A5A"/>
              </a:buClr>
            </a:pP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C1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Phần tự do của thước nào dao động nhanh hơn?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3466734"/>
            <a:ext cx="7924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5A5A5A"/>
              </a:buClr>
            </a:pPr>
            <a:r>
              <a:rPr lang="en-US" sz="2400" b="1" i="1" noProof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C2</a:t>
            </a:r>
            <a:r>
              <a:rPr lang="en-US" sz="2400" b="1" i="1" noProof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vi-VN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So sánh xem thước nào phát ra âm trầm hơn, thước nào phát ra âm bổng hơn?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70202" y="4267507"/>
            <a:ext cx="7711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từ thước ngắn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bổng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hơn âm phát ra từ thước dài.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16209803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6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6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6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6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0" fill="hold"/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FCFC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" fill="hold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3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FCFC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2146" y="43109"/>
            <a:ext cx="451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accent3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46" y="604621"/>
            <a:ext cx="9091854" cy="27959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nghiệm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biết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thước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rung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thước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bổng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).</a:t>
            </a: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quan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đến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bổng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sẽ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thấp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trầm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441" y="3055201"/>
            <a:ext cx="2562225" cy="94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400" y="3060264"/>
            <a:ext cx="3206749" cy="9431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38830" y="4103273"/>
            <a:ext cx="287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-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3051" y="4103273"/>
            <a:ext cx="287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thấp - Tần số nhỏ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3194" y="2946054"/>
            <a:ext cx="5314950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7891" y="84598"/>
            <a:ext cx="21208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VẬN</a:t>
            </a:r>
            <a:r>
              <a:rPr lang="en-US" sz="26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26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DỤNG</a:t>
            </a:r>
            <a:endParaRPr lang="en-US" sz="2600" b="1" dirty="0">
              <a:solidFill>
                <a:schemeClr val="accent4">
                  <a:lumMod val="50000"/>
                </a:schemeClr>
              </a:solidFill>
              <a:latin typeface="UTM Aptima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34" y="433675"/>
            <a:ext cx="833247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Dùng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kéo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cắt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phẳng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đầu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ống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hút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đầu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vát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cẩn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thận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khoét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lỗ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trên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đầu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ống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hút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b="1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hình</a:t>
            </a:r>
            <a:r>
              <a:rPr lang="en-US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10.5).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8933" y="1708192"/>
            <a:ext cx="5314951" cy="123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449649" y="267563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2" y="562918"/>
            <a:ext cx="9144000" cy="2241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Thông thường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người có thể nghe được âm có tần số trong khoảng từ 20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đến 20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000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Những âm có tần số dưới 20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gọi là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hạ âm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Những âm có tần số lớn hơn 20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000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gọi là </a:t>
            </a:r>
            <a:r>
              <a:rPr lang="vi-VN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siêu 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t="21477" b="19757"/>
          <a:stretch/>
        </p:blipFill>
        <p:spPr>
          <a:xfrm>
            <a:off x="2935737" y="2982685"/>
            <a:ext cx="3272524" cy="1923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449650" y="355603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-548640" y="806252"/>
            <a:ext cx="9452610" cy="1133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con vật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thể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 được hạ âm (chim bồ câu, tê giác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Sumatra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,...) và siêu âm (dơi, cá voi,...).</a:t>
            </a:r>
            <a:endParaRPr lang="en-US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90" y="1944914"/>
            <a:ext cx="1634983" cy="1642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5" b="89751" l="3301" r="95922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8168" y="3329749"/>
            <a:ext cx="2343831" cy="1642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551" t="29567" r="14049" b="9981"/>
          <a:stretch/>
        </p:blipFill>
        <p:spPr>
          <a:xfrm>
            <a:off x="3266713" y="1657037"/>
            <a:ext cx="2610571" cy="1643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4776" y="2845698"/>
            <a:ext cx="2837541" cy="1483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449650" y="674918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25567"/>
            <a:ext cx="840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Ta biết rằng, âm Đồ nghe trầm hơn âm Đố. Hay trên phím đàn </a:t>
            </a:r>
            <a:r>
              <a:rPr lang="vi-VN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piano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độ cao của các âm tăng dần từ Đồ, Rê, Mi, Pha, Son, La, Si, Đố,...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760" y="2325896"/>
            <a:ext cx="5916475" cy="159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640080" y="4126443"/>
            <a:ext cx="680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số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phát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nhấn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phím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đàn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979" r="24465"/>
          <a:stretch/>
        </p:blipFill>
        <p:spPr>
          <a:xfrm>
            <a:off x="1310519" y="290996"/>
            <a:ext cx="1788279" cy="2359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528008" y="2733075"/>
            <a:ext cx="135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 sĩ MIN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485" y="290996"/>
            <a:ext cx="2359247" cy="23592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5701937" y="2733075"/>
            <a:ext cx="2610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Nhóm nhạc BlackPink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0792" y="254004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23" name="Google Shape;4015;p67"/>
          <p:cNvSpPr/>
          <p:nvPr/>
        </p:nvSpPr>
        <p:spPr>
          <a:xfrm>
            <a:off x="3334897" y="865347"/>
            <a:ext cx="2256489" cy="1210544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502900" tIns="91425" rIns="5029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Giọng nữ cao (bổng)</a:t>
            </a:r>
            <a:endParaRPr sz="11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484" y="3185238"/>
            <a:ext cx="2359247" cy="1480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6153304" y="4744846"/>
            <a:ext cx="17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Nhóm nhạc BTS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18" y="3184922"/>
            <a:ext cx="2740480" cy="1480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1246935" y="4744846"/>
            <a:ext cx="1915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Ca sĩ Đức Phúc</a:t>
            </a:r>
          </a:p>
        </p:txBody>
      </p:sp>
      <p:sp>
        <p:nvSpPr>
          <p:cNvPr id="30" name="Google Shape;4015;p67"/>
          <p:cNvSpPr/>
          <p:nvPr/>
        </p:nvSpPr>
        <p:spPr>
          <a:xfrm>
            <a:off x="3572947" y="3320021"/>
            <a:ext cx="2256489" cy="1210544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502900" tIns="91425" rIns="5029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Giọng nam thấp (trầm)</a:t>
            </a:r>
            <a:endParaRPr sz="11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3" grpId="0" animBg="1"/>
      <p:bldP spid="25" grpId="0"/>
      <p:bldP spid="29" grpId="0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3449650" y="413662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MỞ RỘNG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019" y="874454"/>
            <a:ext cx="882396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con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lắc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như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thực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hiện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2s.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con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lắc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này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?</a:t>
            </a:r>
            <a:endParaRPr lang="vi-VN" sz="2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38" name="Picture 3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95" y="1998095"/>
            <a:ext cx="1828282" cy="1823445"/>
          </a:xfrm>
          <a:prstGeom prst="rect">
            <a:avLst/>
          </a:prstGeom>
        </p:spPr>
      </p:pic>
      <p:pic>
        <p:nvPicPr>
          <p:cNvPr id="39" name="Picture 2" descr="https://hoc24.vn/source/KHTN%207-%20Quy%C3%AAn/C%C3%A1nh%20di%E1%BB%81u/Ch%E1%BB%A7%20%C4%91%E1%BB%81%205/Picture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08" y="1994972"/>
            <a:ext cx="1386130" cy="18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713327" y="3748788"/>
            <a:ext cx="735158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Ta không nghe được âm thanh mà con lắc này phát ra khi dao động vì tần số dao động của con lắc </a:t>
            </a:r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vi-VN" sz="2400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hạ âm.</a:t>
            </a:r>
            <a:endParaRPr lang="en-US" sz="2400" b="1">
              <a:solidFill>
                <a:srgbClr val="C0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573" t="1303"/>
          <a:stretch/>
        </p:blipFill>
        <p:spPr>
          <a:xfrm rot="20975191">
            <a:off x="6528446" y="3626763"/>
            <a:ext cx="1960152" cy="1462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49650" y="711202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GHI NHỚ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2950" y="1351829"/>
            <a:ext cx="7989570" cy="2308324"/>
            <a:chOff x="742950" y="1234422"/>
            <a:chExt cx="7989570" cy="2308324"/>
          </a:xfrm>
        </p:grpSpPr>
        <p:sp>
          <p:nvSpPr>
            <p:cNvPr id="4" name="Rectangle 3"/>
            <p:cNvSpPr/>
            <p:nvPr/>
          </p:nvSpPr>
          <p:spPr>
            <a:xfrm>
              <a:off x="925892" y="1234422"/>
              <a:ext cx="7292212" cy="2227235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2950" y="1234422"/>
              <a:ext cx="79895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Biên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độ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là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độ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lệch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lớn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nhất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của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vật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dao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động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so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với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vị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trí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cân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bằng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của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nó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.</a:t>
              </a:r>
            </a:p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Biên độ dao động của vật phát ra </a:t>
              </a:r>
              <a:r>
                <a:rPr lang="en-US" sz="2400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âm</a:t>
              </a:r>
              <a:r>
                <a:rPr lang="en-US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 </a:t>
              </a: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càng lớn, âm càng to.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Tần số là số dao động trong một giây.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Tần số của dao động càng lớn, âm càng cao (càng bổng).</a:t>
              </a:r>
              <a:endPara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endParaRPr>
            </a:p>
            <a:p>
              <a:pPr marL="285750" indent="-285750" algn="just">
                <a:buClr>
                  <a:schemeClr val="tx1"/>
                </a:buClr>
                <a:buFont typeface="Wingdings" panose="05000000000000000000" pitchFamily="2" charset="2"/>
                <a:buChar char="ü"/>
              </a:pPr>
              <a:r>
                <a:rPr lang="vi-VN" sz="2400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Tần số của dao động càng nhỏ, âm càng thấp (càng trầm).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7" name="Google Shape;2417;p39"/>
          <p:cNvSpPr/>
          <p:nvPr/>
        </p:nvSpPr>
        <p:spPr>
          <a:xfrm>
            <a:off x="450301" y="1463869"/>
            <a:ext cx="1416048" cy="1178419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8" name="Google Shape;2418;p39"/>
          <p:cNvSpPr/>
          <p:nvPr/>
        </p:nvSpPr>
        <p:spPr>
          <a:xfrm rot="-1809947">
            <a:off x="805474" y="1134989"/>
            <a:ext cx="180265" cy="167689"/>
          </a:xfrm>
          <a:custGeom>
            <a:avLst/>
            <a:gdLst/>
            <a:ahLst/>
            <a:cxnLst/>
            <a:rect l="l" t="t" r="r" b="b"/>
            <a:pathLst>
              <a:path w="6049" h="5627" extrusionOk="0">
                <a:moveTo>
                  <a:pt x="3025" y="1"/>
                </a:moveTo>
                <a:cubicBezTo>
                  <a:pt x="1346" y="1"/>
                  <a:pt x="0" y="1257"/>
                  <a:pt x="0" y="2807"/>
                </a:cubicBezTo>
                <a:cubicBezTo>
                  <a:pt x="0" y="4358"/>
                  <a:pt x="1346" y="5626"/>
                  <a:pt x="3025" y="5626"/>
                </a:cubicBezTo>
                <a:cubicBezTo>
                  <a:pt x="4691" y="5626"/>
                  <a:pt x="6049" y="4358"/>
                  <a:pt x="6049" y="2807"/>
                </a:cubicBezTo>
                <a:cubicBezTo>
                  <a:pt x="6049" y="1257"/>
                  <a:pt x="4691" y="1"/>
                  <a:pt x="302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39"/>
          <p:cNvSpPr/>
          <p:nvPr/>
        </p:nvSpPr>
        <p:spPr>
          <a:xfrm rot="-1809947">
            <a:off x="805474" y="1134989"/>
            <a:ext cx="180265" cy="167689"/>
          </a:xfrm>
          <a:custGeom>
            <a:avLst/>
            <a:gdLst/>
            <a:ahLst/>
            <a:cxnLst/>
            <a:rect l="l" t="t" r="r" b="b"/>
            <a:pathLst>
              <a:path w="6049" h="5627" fill="none" extrusionOk="0">
                <a:moveTo>
                  <a:pt x="6049" y="2807"/>
                </a:moveTo>
                <a:cubicBezTo>
                  <a:pt x="6049" y="4358"/>
                  <a:pt x="4691" y="5626"/>
                  <a:pt x="3025" y="5626"/>
                </a:cubicBezTo>
                <a:cubicBezTo>
                  <a:pt x="1346" y="5626"/>
                  <a:pt x="0" y="4358"/>
                  <a:pt x="0" y="2807"/>
                </a:cubicBezTo>
                <a:cubicBezTo>
                  <a:pt x="0" y="1257"/>
                  <a:pt x="1346" y="1"/>
                  <a:pt x="3025" y="1"/>
                </a:cubicBezTo>
                <a:cubicBezTo>
                  <a:pt x="4691" y="1"/>
                  <a:pt x="6049" y="1257"/>
                  <a:pt x="6049" y="2807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12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39"/>
          <p:cNvSpPr/>
          <p:nvPr/>
        </p:nvSpPr>
        <p:spPr>
          <a:xfrm rot="-1809947">
            <a:off x="-122179" y="2028275"/>
            <a:ext cx="12248" cy="22172"/>
          </a:xfrm>
          <a:custGeom>
            <a:avLst/>
            <a:gdLst/>
            <a:ahLst/>
            <a:cxnLst/>
            <a:rect l="l" t="t" r="r" b="b"/>
            <a:pathLst>
              <a:path w="411" h="744" fill="none" extrusionOk="0">
                <a:moveTo>
                  <a:pt x="65" y="744"/>
                </a:moveTo>
                <a:cubicBezTo>
                  <a:pt x="52" y="706"/>
                  <a:pt x="39" y="680"/>
                  <a:pt x="26" y="654"/>
                </a:cubicBezTo>
                <a:cubicBezTo>
                  <a:pt x="1" y="526"/>
                  <a:pt x="14" y="398"/>
                  <a:pt x="103" y="270"/>
                </a:cubicBezTo>
                <a:cubicBezTo>
                  <a:pt x="167" y="167"/>
                  <a:pt x="283" y="65"/>
                  <a:pt x="411" y="1"/>
                </a:cubicBezTo>
              </a:path>
            </a:pathLst>
          </a:custGeom>
          <a:noFill/>
          <a:ln w="10575" cap="rnd" cmpd="sng">
            <a:solidFill>
              <a:srgbClr val="FFFFFF"/>
            </a:solidFill>
            <a:prstDash val="solid"/>
            <a:miter lim="12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39"/>
          <p:cNvSpPr/>
          <p:nvPr/>
        </p:nvSpPr>
        <p:spPr>
          <a:xfrm rot="-1809947">
            <a:off x="552879" y="1484373"/>
            <a:ext cx="66873" cy="51496"/>
          </a:xfrm>
          <a:custGeom>
            <a:avLst/>
            <a:gdLst/>
            <a:ahLst/>
            <a:cxnLst/>
            <a:rect l="l" t="t" r="r" b="b"/>
            <a:pathLst>
              <a:path w="2244" h="1728" extrusionOk="0">
                <a:moveTo>
                  <a:pt x="1077" y="1"/>
                </a:moveTo>
                <a:cubicBezTo>
                  <a:pt x="536" y="1"/>
                  <a:pt x="75" y="332"/>
                  <a:pt x="39" y="775"/>
                </a:cubicBezTo>
                <a:cubicBezTo>
                  <a:pt x="1" y="1249"/>
                  <a:pt x="449" y="1672"/>
                  <a:pt x="1052" y="1723"/>
                </a:cubicBezTo>
                <a:cubicBezTo>
                  <a:pt x="1092" y="1726"/>
                  <a:pt x="1132" y="1728"/>
                  <a:pt x="1171" y="1728"/>
                </a:cubicBezTo>
                <a:cubicBezTo>
                  <a:pt x="1710" y="1728"/>
                  <a:pt x="2169" y="1409"/>
                  <a:pt x="2205" y="967"/>
                </a:cubicBezTo>
                <a:cubicBezTo>
                  <a:pt x="2243" y="493"/>
                  <a:pt x="1795" y="57"/>
                  <a:pt x="1193" y="6"/>
                </a:cubicBezTo>
                <a:cubicBezTo>
                  <a:pt x="1154" y="2"/>
                  <a:pt x="1115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39"/>
          <p:cNvSpPr/>
          <p:nvPr/>
        </p:nvSpPr>
        <p:spPr>
          <a:xfrm rot="-1809947">
            <a:off x="552887" y="1483000"/>
            <a:ext cx="66873" cy="54267"/>
          </a:xfrm>
          <a:custGeom>
            <a:avLst/>
            <a:gdLst/>
            <a:ahLst/>
            <a:cxnLst/>
            <a:rect l="l" t="t" r="r" b="b"/>
            <a:pathLst>
              <a:path w="2244" h="1821" fill="none" extrusionOk="0">
                <a:moveTo>
                  <a:pt x="2205" y="1013"/>
                </a:moveTo>
                <a:cubicBezTo>
                  <a:pt x="2167" y="1487"/>
                  <a:pt x="1641" y="1820"/>
                  <a:pt x="1052" y="1769"/>
                </a:cubicBezTo>
                <a:cubicBezTo>
                  <a:pt x="449" y="1718"/>
                  <a:pt x="1" y="1295"/>
                  <a:pt x="39" y="821"/>
                </a:cubicBezTo>
                <a:cubicBezTo>
                  <a:pt x="78" y="346"/>
                  <a:pt x="603" y="0"/>
                  <a:pt x="1193" y="52"/>
                </a:cubicBezTo>
                <a:cubicBezTo>
                  <a:pt x="1795" y="103"/>
                  <a:pt x="2243" y="539"/>
                  <a:pt x="2205" y="1013"/>
                </a:cubicBezTo>
                <a:close/>
              </a:path>
            </a:pathLst>
          </a:custGeom>
          <a:noFill/>
          <a:ln w="16025" cap="flat" cmpd="sng">
            <a:solidFill>
              <a:srgbClr val="FFFFFF"/>
            </a:solidFill>
            <a:prstDash val="solid"/>
            <a:miter lim="12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39"/>
          <p:cNvSpPr/>
          <p:nvPr/>
        </p:nvSpPr>
        <p:spPr>
          <a:xfrm rot="-1809947">
            <a:off x="704575" y="1528718"/>
            <a:ext cx="66843" cy="51526"/>
          </a:xfrm>
          <a:custGeom>
            <a:avLst/>
            <a:gdLst/>
            <a:ahLst/>
            <a:cxnLst/>
            <a:rect l="l" t="t" r="r" b="b"/>
            <a:pathLst>
              <a:path w="2243" h="1729" extrusionOk="0">
                <a:moveTo>
                  <a:pt x="1076" y="1"/>
                </a:moveTo>
                <a:cubicBezTo>
                  <a:pt x="535" y="1"/>
                  <a:pt x="74" y="332"/>
                  <a:pt x="38" y="775"/>
                </a:cubicBezTo>
                <a:cubicBezTo>
                  <a:pt x="0" y="1249"/>
                  <a:pt x="449" y="1672"/>
                  <a:pt x="1051" y="1723"/>
                </a:cubicBezTo>
                <a:cubicBezTo>
                  <a:pt x="1090" y="1727"/>
                  <a:pt x="1128" y="1728"/>
                  <a:pt x="1167" y="1728"/>
                </a:cubicBezTo>
                <a:cubicBezTo>
                  <a:pt x="1708" y="1728"/>
                  <a:pt x="2168" y="1398"/>
                  <a:pt x="2204" y="967"/>
                </a:cubicBezTo>
                <a:cubicBezTo>
                  <a:pt x="2243" y="493"/>
                  <a:pt x="1794" y="57"/>
                  <a:pt x="1192" y="6"/>
                </a:cubicBezTo>
                <a:cubicBezTo>
                  <a:pt x="1153" y="3"/>
                  <a:pt x="1114" y="1"/>
                  <a:pt x="1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39"/>
          <p:cNvSpPr/>
          <p:nvPr/>
        </p:nvSpPr>
        <p:spPr>
          <a:xfrm rot="-1809947">
            <a:off x="704575" y="1527348"/>
            <a:ext cx="66843" cy="54267"/>
          </a:xfrm>
          <a:custGeom>
            <a:avLst/>
            <a:gdLst/>
            <a:ahLst/>
            <a:cxnLst/>
            <a:rect l="l" t="t" r="r" b="b"/>
            <a:pathLst>
              <a:path w="2243" h="1821" fill="none" extrusionOk="0">
                <a:moveTo>
                  <a:pt x="2204" y="1013"/>
                </a:moveTo>
                <a:cubicBezTo>
                  <a:pt x="2166" y="1474"/>
                  <a:pt x="1640" y="1820"/>
                  <a:pt x="1051" y="1769"/>
                </a:cubicBezTo>
                <a:cubicBezTo>
                  <a:pt x="449" y="1718"/>
                  <a:pt x="0" y="1295"/>
                  <a:pt x="38" y="821"/>
                </a:cubicBezTo>
                <a:cubicBezTo>
                  <a:pt x="77" y="347"/>
                  <a:pt x="602" y="1"/>
                  <a:pt x="1192" y="52"/>
                </a:cubicBezTo>
                <a:cubicBezTo>
                  <a:pt x="1794" y="103"/>
                  <a:pt x="2243" y="539"/>
                  <a:pt x="2204" y="1013"/>
                </a:cubicBezTo>
                <a:close/>
              </a:path>
            </a:pathLst>
          </a:custGeom>
          <a:noFill/>
          <a:ln w="16025" cap="flat" cmpd="sng">
            <a:solidFill>
              <a:srgbClr val="FFFFFF"/>
            </a:solidFill>
            <a:prstDash val="solid"/>
            <a:miter lim="12814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39"/>
          <p:cNvSpPr/>
          <p:nvPr/>
        </p:nvSpPr>
        <p:spPr>
          <a:xfrm rot="-1809947">
            <a:off x="590836" y="1289504"/>
            <a:ext cx="172636" cy="287965"/>
          </a:xfrm>
          <a:custGeom>
            <a:avLst/>
            <a:gdLst/>
            <a:ahLst/>
            <a:cxnLst/>
            <a:rect l="l" t="t" r="r" b="b"/>
            <a:pathLst>
              <a:path w="5793" h="9663" fill="none" extrusionOk="0">
                <a:moveTo>
                  <a:pt x="1" y="5818"/>
                </a:moveTo>
                <a:lnTo>
                  <a:pt x="2410" y="0"/>
                </a:lnTo>
                <a:lnTo>
                  <a:pt x="5793" y="3780"/>
                </a:lnTo>
                <a:lnTo>
                  <a:pt x="3653" y="9662"/>
                </a:lnTo>
              </a:path>
            </a:pathLst>
          </a:custGeom>
          <a:noFill/>
          <a:ln w="160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39"/>
          <p:cNvSpPr/>
          <p:nvPr/>
        </p:nvSpPr>
        <p:spPr>
          <a:xfrm rot="-1809947">
            <a:off x="620124" y="1321791"/>
            <a:ext cx="101203" cy="116879"/>
          </a:xfrm>
          <a:custGeom>
            <a:avLst/>
            <a:gdLst/>
            <a:ahLst/>
            <a:cxnLst/>
            <a:rect l="l" t="t" r="r" b="b"/>
            <a:pathLst>
              <a:path w="3396" h="3922" fill="none" extrusionOk="0">
                <a:moveTo>
                  <a:pt x="0" y="1"/>
                </a:moveTo>
                <a:lnTo>
                  <a:pt x="3396" y="3922"/>
                </a:lnTo>
              </a:path>
            </a:pathLst>
          </a:custGeom>
          <a:noFill/>
          <a:ln w="160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7" name="Google Shape;2427;p39"/>
          <p:cNvSpPr txBox="1">
            <a:spLocks noGrp="1"/>
          </p:cNvSpPr>
          <p:nvPr>
            <p:ph type="title"/>
          </p:nvPr>
        </p:nvSpPr>
        <p:spPr>
          <a:xfrm>
            <a:off x="524059" y="2533837"/>
            <a:ext cx="3474629" cy="14106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>
                <a:latin typeface="UTM Aptima" panose="02040603050506020204" pitchFamily="18" charset="0"/>
              </a:rPr>
              <a:t>BIÊN ĐỘ VÀ ĐỘ TO CỦA ÂM</a:t>
            </a:r>
            <a:endParaRPr sz="3600">
              <a:latin typeface="UTM Aptima" panose="02040603050506020204" pitchFamily="18" charset="0"/>
            </a:endParaRPr>
          </a:p>
        </p:txBody>
      </p:sp>
      <p:sp>
        <p:nvSpPr>
          <p:cNvPr id="2428" name="Google Shape;2428;p39"/>
          <p:cNvSpPr txBox="1">
            <a:spLocks noGrp="1"/>
          </p:cNvSpPr>
          <p:nvPr>
            <p:ph type="title" idx="2"/>
          </p:nvPr>
        </p:nvSpPr>
        <p:spPr>
          <a:xfrm>
            <a:off x="586859" y="1698330"/>
            <a:ext cx="11091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UTM Aptima" panose="02040603050506020204" pitchFamily="18" charset="0"/>
              </a:rPr>
              <a:t>I</a:t>
            </a:r>
            <a:endParaRPr b="1">
              <a:latin typeface="UTM Aptima" panose="02040603050506020204" pitchFamily="18" charset="0"/>
            </a:endParaRPr>
          </a:p>
        </p:txBody>
      </p:sp>
      <p:sp>
        <p:nvSpPr>
          <p:cNvPr id="2430" name="Google Shape;2430;p39"/>
          <p:cNvSpPr/>
          <p:nvPr/>
        </p:nvSpPr>
        <p:spPr>
          <a:xfrm>
            <a:off x="7154350" y="3471614"/>
            <a:ext cx="15115" cy="55"/>
          </a:xfrm>
          <a:custGeom>
            <a:avLst/>
            <a:gdLst/>
            <a:ahLst/>
            <a:cxnLst/>
            <a:rect l="l" t="t" r="r" b="b"/>
            <a:pathLst>
              <a:path w="276" h="1" extrusionOk="0">
                <a:moveTo>
                  <a:pt x="0" y="1"/>
                </a:moveTo>
                <a:cubicBezTo>
                  <a:pt x="100" y="1"/>
                  <a:pt x="201" y="1"/>
                  <a:pt x="276" y="1"/>
                </a:cubicBezTo>
                <a:lnTo>
                  <a:pt x="276" y="1"/>
                </a:lnTo>
                <a:cubicBezTo>
                  <a:pt x="201" y="1"/>
                  <a:pt x="100" y="1"/>
                  <a:pt x="0" y="1"/>
                </a:cubicBezTo>
                <a:close/>
              </a:path>
            </a:pathLst>
          </a:custGeom>
          <a:solidFill>
            <a:srgbClr val="F145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1" name="Google Shape;2431;p39"/>
          <p:cNvSpPr/>
          <p:nvPr/>
        </p:nvSpPr>
        <p:spPr>
          <a:xfrm>
            <a:off x="6001436" y="2670104"/>
            <a:ext cx="624540" cy="336312"/>
          </a:xfrm>
          <a:custGeom>
            <a:avLst/>
            <a:gdLst/>
            <a:ahLst/>
            <a:cxnLst/>
            <a:rect l="l" t="t" r="r" b="b"/>
            <a:pathLst>
              <a:path w="11404" h="6141" extrusionOk="0">
                <a:moveTo>
                  <a:pt x="11404" y="6140"/>
                </a:moveTo>
                <a:lnTo>
                  <a:pt x="11404" y="6140"/>
                </a:lnTo>
                <a:lnTo>
                  <a:pt x="11404" y="6140"/>
                </a:lnTo>
                <a:lnTo>
                  <a:pt x="11404" y="6140"/>
                </a:lnTo>
                <a:close/>
                <a:moveTo>
                  <a:pt x="0" y="301"/>
                </a:moveTo>
                <a:cubicBezTo>
                  <a:pt x="151" y="201"/>
                  <a:pt x="276" y="100"/>
                  <a:pt x="426" y="0"/>
                </a:cubicBezTo>
                <a:lnTo>
                  <a:pt x="426" y="0"/>
                </a:lnTo>
                <a:cubicBezTo>
                  <a:pt x="276" y="100"/>
                  <a:pt x="151" y="201"/>
                  <a:pt x="0" y="301"/>
                </a:cubicBezTo>
              </a:path>
            </a:pathLst>
          </a:custGeom>
          <a:solidFill>
            <a:srgbClr val="F5B0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2" name="Google Shape;2432;p39"/>
          <p:cNvSpPr/>
          <p:nvPr/>
        </p:nvSpPr>
        <p:spPr>
          <a:xfrm>
            <a:off x="7280578" y="2885541"/>
            <a:ext cx="4217" cy="55"/>
          </a:xfrm>
          <a:custGeom>
            <a:avLst/>
            <a:gdLst/>
            <a:ahLst/>
            <a:cxnLst/>
            <a:rect l="l" t="t" r="r" b="b"/>
            <a:pathLst>
              <a:path w="77" h="1" extrusionOk="0">
                <a:moveTo>
                  <a:pt x="76" y="1"/>
                </a:moveTo>
                <a:lnTo>
                  <a:pt x="1" y="1"/>
                </a:lnTo>
                <a:lnTo>
                  <a:pt x="76" y="1"/>
                </a:lnTo>
                <a:lnTo>
                  <a:pt x="76" y="1"/>
                </a:lnTo>
                <a:close/>
              </a:path>
            </a:pathLst>
          </a:custGeom>
          <a:solidFill>
            <a:srgbClr val="8E5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3" name="Google Shape;2433;p39"/>
          <p:cNvSpPr/>
          <p:nvPr/>
        </p:nvSpPr>
        <p:spPr>
          <a:xfrm>
            <a:off x="6827692" y="2752413"/>
            <a:ext cx="533959" cy="133188"/>
          </a:xfrm>
          <a:custGeom>
            <a:avLst/>
            <a:gdLst/>
            <a:ahLst/>
            <a:cxnLst/>
            <a:rect l="l" t="t" r="r" b="b"/>
            <a:pathLst>
              <a:path w="9750" h="2432" extrusionOk="0">
                <a:moveTo>
                  <a:pt x="8346" y="2432"/>
                </a:moveTo>
                <a:cubicBezTo>
                  <a:pt x="8973" y="2432"/>
                  <a:pt x="9449" y="2382"/>
                  <a:pt x="9750" y="2332"/>
                </a:cubicBezTo>
                <a:lnTo>
                  <a:pt x="9750" y="2332"/>
                </a:lnTo>
                <a:cubicBezTo>
                  <a:pt x="9449" y="2382"/>
                  <a:pt x="8973" y="2432"/>
                  <a:pt x="8346" y="2432"/>
                </a:cubicBezTo>
                <a:close/>
                <a:moveTo>
                  <a:pt x="451" y="251"/>
                </a:moveTo>
                <a:cubicBezTo>
                  <a:pt x="451" y="226"/>
                  <a:pt x="451" y="226"/>
                  <a:pt x="426" y="226"/>
                </a:cubicBezTo>
                <a:cubicBezTo>
                  <a:pt x="451" y="226"/>
                  <a:pt x="451" y="226"/>
                  <a:pt x="451" y="251"/>
                </a:cubicBezTo>
                <a:close/>
                <a:moveTo>
                  <a:pt x="401" y="226"/>
                </a:moveTo>
                <a:cubicBezTo>
                  <a:pt x="401" y="201"/>
                  <a:pt x="401" y="201"/>
                  <a:pt x="376" y="201"/>
                </a:cubicBezTo>
                <a:cubicBezTo>
                  <a:pt x="376" y="201"/>
                  <a:pt x="376" y="201"/>
                  <a:pt x="376" y="201"/>
                </a:cubicBezTo>
                <a:cubicBezTo>
                  <a:pt x="376" y="201"/>
                  <a:pt x="376" y="201"/>
                  <a:pt x="376" y="201"/>
                </a:cubicBezTo>
                <a:cubicBezTo>
                  <a:pt x="401" y="201"/>
                  <a:pt x="401" y="201"/>
                  <a:pt x="401" y="226"/>
                </a:cubicBezTo>
                <a:close/>
                <a:moveTo>
                  <a:pt x="351" y="176"/>
                </a:moveTo>
                <a:cubicBezTo>
                  <a:pt x="351" y="176"/>
                  <a:pt x="351" y="176"/>
                  <a:pt x="351" y="176"/>
                </a:cubicBezTo>
                <a:cubicBezTo>
                  <a:pt x="351" y="176"/>
                  <a:pt x="351" y="176"/>
                  <a:pt x="351" y="176"/>
                </a:cubicBezTo>
                <a:close/>
                <a:moveTo>
                  <a:pt x="351" y="176"/>
                </a:moveTo>
                <a:cubicBezTo>
                  <a:pt x="326" y="176"/>
                  <a:pt x="326" y="176"/>
                  <a:pt x="326" y="176"/>
                </a:cubicBezTo>
                <a:cubicBezTo>
                  <a:pt x="326" y="176"/>
                  <a:pt x="326" y="176"/>
                  <a:pt x="351" y="176"/>
                </a:cubicBezTo>
                <a:close/>
                <a:moveTo>
                  <a:pt x="326" y="176"/>
                </a:moveTo>
                <a:cubicBezTo>
                  <a:pt x="326" y="176"/>
                  <a:pt x="326" y="176"/>
                  <a:pt x="326" y="151"/>
                </a:cubicBezTo>
                <a:cubicBezTo>
                  <a:pt x="326" y="176"/>
                  <a:pt x="326" y="176"/>
                  <a:pt x="326" y="176"/>
                </a:cubicBezTo>
                <a:close/>
                <a:moveTo>
                  <a:pt x="301" y="151"/>
                </a:moveTo>
                <a:cubicBezTo>
                  <a:pt x="301" y="151"/>
                  <a:pt x="301" y="151"/>
                  <a:pt x="301" y="151"/>
                </a:cubicBezTo>
                <a:cubicBezTo>
                  <a:pt x="301" y="151"/>
                  <a:pt x="301" y="151"/>
                  <a:pt x="301" y="151"/>
                </a:cubicBezTo>
                <a:close/>
                <a:moveTo>
                  <a:pt x="301" y="151"/>
                </a:moveTo>
                <a:cubicBezTo>
                  <a:pt x="276" y="151"/>
                  <a:pt x="276" y="151"/>
                  <a:pt x="276" y="151"/>
                </a:cubicBezTo>
                <a:cubicBezTo>
                  <a:pt x="276" y="151"/>
                  <a:pt x="276" y="151"/>
                  <a:pt x="301" y="151"/>
                </a:cubicBezTo>
                <a:close/>
                <a:moveTo>
                  <a:pt x="276" y="151"/>
                </a:moveTo>
                <a:cubicBezTo>
                  <a:pt x="276" y="126"/>
                  <a:pt x="276" y="126"/>
                  <a:pt x="251" y="126"/>
                </a:cubicBezTo>
                <a:cubicBezTo>
                  <a:pt x="276" y="126"/>
                  <a:pt x="276" y="126"/>
                  <a:pt x="276" y="151"/>
                </a:cubicBezTo>
                <a:close/>
                <a:moveTo>
                  <a:pt x="251" y="126"/>
                </a:moveTo>
                <a:cubicBezTo>
                  <a:pt x="251" y="126"/>
                  <a:pt x="251" y="126"/>
                  <a:pt x="251" y="126"/>
                </a:cubicBezTo>
                <a:cubicBezTo>
                  <a:pt x="251" y="126"/>
                  <a:pt x="251" y="126"/>
                  <a:pt x="251" y="126"/>
                </a:cubicBezTo>
                <a:close/>
                <a:moveTo>
                  <a:pt x="226" y="126"/>
                </a:moveTo>
                <a:cubicBezTo>
                  <a:pt x="226" y="126"/>
                  <a:pt x="226" y="126"/>
                  <a:pt x="226" y="126"/>
                </a:cubicBezTo>
                <a:cubicBezTo>
                  <a:pt x="226" y="126"/>
                  <a:pt x="226" y="126"/>
                  <a:pt x="226" y="126"/>
                </a:cubicBezTo>
                <a:close/>
                <a:moveTo>
                  <a:pt x="226" y="101"/>
                </a:moveTo>
                <a:cubicBezTo>
                  <a:pt x="226" y="101"/>
                  <a:pt x="226" y="101"/>
                  <a:pt x="201" y="101"/>
                </a:cubicBezTo>
                <a:cubicBezTo>
                  <a:pt x="226" y="101"/>
                  <a:pt x="226" y="101"/>
                  <a:pt x="226" y="101"/>
                </a:cubicBezTo>
                <a:close/>
                <a:moveTo>
                  <a:pt x="201" y="101"/>
                </a:moveTo>
                <a:cubicBezTo>
                  <a:pt x="201" y="101"/>
                  <a:pt x="201" y="101"/>
                  <a:pt x="201" y="101"/>
                </a:cubicBezTo>
                <a:cubicBezTo>
                  <a:pt x="201" y="101"/>
                  <a:pt x="201" y="101"/>
                  <a:pt x="201" y="101"/>
                </a:cubicBezTo>
                <a:close/>
                <a:moveTo>
                  <a:pt x="176" y="101"/>
                </a:moveTo>
                <a:cubicBezTo>
                  <a:pt x="176" y="76"/>
                  <a:pt x="176" y="76"/>
                  <a:pt x="176" y="76"/>
                </a:cubicBezTo>
                <a:cubicBezTo>
                  <a:pt x="176" y="76"/>
                  <a:pt x="176" y="76"/>
                  <a:pt x="176" y="101"/>
                </a:cubicBezTo>
                <a:close/>
                <a:moveTo>
                  <a:pt x="151" y="76"/>
                </a:moveTo>
                <a:cubicBezTo>
                  <a:pt x="151" y="76"/>
                  <a:pt x="151" y="76"/>
                  <a:pt x="151" y="76"/>
                </a:cubicBezTo>
                <a:cubicBezTo>
                  <a:pt x="151" y="76"/>
                  <a:pt x="151" y="76"/>
                  <a:pt x="151" y="76"/>
                </a:cubicBezTo>
                <a:close/>
                <a:moveTo>
                  <a:pt x="151" y="76"/>
                </a:moveTo>
                <a:cubicBezTo>
                  <a:pt x="151" y="76"/>
                  <a:pt x="126" y="76"/>
                  <a:pt x="126" y="51"/>
                </a:cubicBezTo>
                <a:cubicBezTo>
                  <a:pt x="126" y="76"/>
                  <a:pt x="151" y="76"/>
                  <a:pt x="151" y="76"/>
                </a:cubicBezTo>
                <a:close/>
                <a:moveTo>
                  <a:pt x="126" y="51"/>
                </a:moveTo>
                <a:cubicBezTo>
                  <a:pt x="126" y="51"/>
                  <a:pt x="126" y="51"/>
                  <a:pt x="126" y="51"/>
                </a:cubicBezTo>
                <a:cubicBezTo>
                  <a:pt x="126" y="51"/>
                  <a:pt x="126" y="51"/>
                  <a:pt x="126" y="51"/>
                </a:cubicBezTo>
                <a:close/>
                <a:moveTo>
                  <a:pt x="100" y="51"/>
                </a:moveTo>
                <a:cubicBezTo>
                  <a:pt x="100" y="51"/>
                  <a:pt x="100" y="51"/>
                  <a:pt x="100" y="51"/>
                </a:cubicBezTo>
                <a:cubicBezTo>
                  <a:pt x="100" y="51"/>
                  <a:pt x="100" y="51"/>
                  <a:pt x="100" y="51"/>
                </a:cubicBezTo>
                <a:close/>
                <a:moveTo>
                  <a:pt x="100" y="51"/>
                </a:moveTo>
                <a:cubicBezTo>
                  <a:pt x="100" y="26"/>
                  <a:pt x="75" y="26"/>
                  <a:pt x="75" y="26"/>
                </a:cubicBezTo>
                <a:cubicBezTo>
                  <a:pt x="75" y="26"/>
                  <a:pt x="100" y="26"/>
                  <a:pt x="100" y="51"/>
                </a:cubicBezTo>
                <a:close/>
                <a:moveTo>
                  <a:pt x="75" y="26"/>
                </a:moveTo>
                <a:cubicBezTo>
                  <a:pt x="75" y="26"/>
                  <a:pt x="75" y="26"/>
                  <a:pt x="75" y="26"/>
                </a:cubicBezTo>
                <a:cubicBezTo>
                  <a:pt x="75" y="26"/>
                  <a:pt x="75" y="26"/>
                  <a:pt x="75" y="26"/>
                </a:cubicBezTo>
                <a:close/>
                <a:moveTo>
                  <a:pt x="50" y="26"/>
                </a:moveTo>
                <a:cubicBezTo>
                  <a:pt x="50" y="26"/>
                  <a:pt x="50" y="26"/>
                  <a:pt x="50" y="1"/>
                </a:cubicBezTo>
                <a:cubicBezTo>
                  <a:pt x="50" y="26"/>
                  <a:pt x="50" y="26"/>
                  <a:pt x="50" y="26"/>
                </a:cubicBezTo>
                <a:close/>
                <a:moveTo>
                  <a:pt x="50" y="1"/>
                </a:moveTo>
                <a:cubicBezTo>
                  <a:pt x="50" y="1"/>
                  <a:pt x="25" y="1"/>
                  <a:pt x="25" y="1"/>
                </a:cubicBezTo>
                <a:cubicBezTo>
                  <a:pt x="25" y="1"/>
                  <a:pt x="50" y="1"/>
                  <a:pt x="50" y="1"/>
                </a:cubicBezTo>
                <a:close/>
                <a:moveTo>
                  <a:pt x="25" y="1"/>
                </a:moveTo>
                <a:cubicBezTo>
                  <a:pt x="25" y="1"/>
                  <a:pt x="25" y="1"/>
                  <a:pt x="0" y="1"/>
                </a:cubicBezTo>
                <a:cubicBezTo>
                  <a:pt x="25" y="1"/>
                  <a:pt x="25" y="1"/>
                  <a:pt x="25" y="1"/>
                </a:cubicBezTo>
                <a:close/>
              </a:path>
            </a:pathLst>
          </a:custGeom>
          <a:solidFill>
            <a:srgbClr val="8E5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4" name="Google Shape;2434;p39"/>
          <p:cNvSpPr/>
          <p:nvPr/>
        </p:nvSpPr>
        <p:spPr>
          <a:xfrm>
            <a:off x="6476336" y="2353027"/>
            <a:ext cx="351427" cy="399456"/>
          </a:xfrm>
          <a:custGeom>
            <a:avLst/>
            <a:gdLst/>
            <a:ahLst/>
            <a:cxnLst/>
            <a:rect l="l" t="t" r="r" b="b"/>
            <a:pathLst>
              <a:path w="6417" h="7294" extrusionOk="0">
                <a:moveTo>
                  <a:pt x="6416" y="7294"/>
                </a:moveTo>
                <a:cubicBezTo>
                  <a:pt x="1980" y="4737"/>
                  <a:pt x="476" y="1429"/>
                  <a:pt x="0" y="1"/>
                </a:cubicBezTo>
                <a:lnTo>
                  <a:pt x="0" y="1"/>
                </a:lnTo>
                <a:cubicBezTo>
                  <a:pt x="476" y="1429"/>
                  <a:pt x="1980" y="4737"/>
                  <a:pt x="6416" y="7294"/>
                </a:cubicBezTo>
                <a:close/>
              </a:path>
            </a:pathLst>
          </a:custGeom>
          <a:solidFill>
            <a:srgbClr val="8E55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" name="Google Shape;2435;p39"/>
          <p:cNvSpPr/>
          <p:nvPr/>
        </p:nvSpPr>
        <p:spPr>
          <a:xfrm>
            <a:off x="6813947" y="4082384"/>
            <a:ext cx="11063" cy="15170"/>
          </a:xfrm>
          <a:custGeom>
            <a:avLst/>
            <a:gdLst/>
            <a:ahLst/>
            <a:cxnLst/>
            <a:rect l="l" t="t" r="r" b="b"/>
            <a:pathLst>
              <a:path w="202" h="277" extrusionOk="0">
                <a:moveTo>
                  <a:pt x="1" y="1"/>
                </a:moveTo>
                <a:cubicBezTo>
                  <a:pt x="1" y="101"/>
                  <a:pt x="26" y="201"/>
                  <a:pt x="51" y="276"/>
                </a:cubicBezTo>
                <a:cubicBezTo>
                  <a:pt x="101" y="176"/>
                  <a:pt x="151" y="76"/>
                  <a:pt x="201" y="1"/>
                </a:cubicBezTo>
                <a:close/>
              </a:path>
            </a:pathLst>
          </a:custGeom>
          <a:solidFill>
            <a:srgbClr val="F253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6" name="Google Shape;2436;p39"/>
          <p:cNvGrpSpPr/>
          <p:nvPr/>
        </p:nvGrpSpPr>
        <p:grpSpPr>
          <a:xfrm>
            <a:off x="5079484" y="580456"/>
            <a:ext cx="2822321" cy="4013105"/>
            <a:chOff x="5261650" y="400950"/>
            <a:chExt cx="2753215" cy="3914842"/>
          </a:xfrm>
        </p:grpSpPr>
        <p:sp>
          <p:nvSpPr>
            <p:cNvPr id="2437" name="Google Shape;2437;p39"/>
            <p:cNvSpPr/>
            <p:nvPr/>
          </p:nvSpPr>
          <p:spPr>
            <a:xfrm>
              <a:off x="6757651" y="1257770"/>
              <a:ext cx="609480" cy="638067"/>
            </a:xfrm>
            <a:custGeom>
              <a:avLst/>
              <a:gdLst/>
              <a:ahLst/>
              <a:cxnLst/>
              <a:rect l="l" t="t" r="r" b="b"/>
              <a:pathLst>
                <a:path w="11129" h="11651" extrusionOk="0">
                  <a:moveTo>
                    <a:pt x="6091" y="0"/>
                  </a:moveTo>
                  <a:lnTo>
                    <a:pt x="1029" y="1003"/>
                  </a:lnTo>
                  <a:lnTo>
                    <a:pt x="2081" y="6341"/>
                  </a:lnTo>
                  <a:cubicBezTo>
                    <a:pt x="2207" y="6893"/>
                    <a:pt x="1806" y="7444"/>
                    <a:pt x="1254" y="7519"/>
                  </a:cubicBezTo>
                  <a:cubicBezTo>
                    <a:pt x="502" y="7645"/>
                    <a:pt x="1" y="7720"/>
                    <a:pt x="1" y="7720"/>
                  </a:cubicBezTo>
                  <a:cubicBezTo>
                    <a:pt x="1" y="7720"/>
                    <a:pt x="2733" y="11279"/>
                    <a:pt x="2783" y="11579"/>
                  </a:cubicBezTo>
                  <a:cubicBezTo>
                    <a:pt x="2795" y="11630"/>
                    <a:pt x="2917" y="11650"/>
                    <a:pt x="3112" y="11650"/>
                  </a:cubicBezTo>
                  <a:cubicBezTo>
                    <a:pt x="4083" y="11650"/>
                    <a:pt x="6868" y="11128"/>
                    <a:pt x="6868" y="11128"/>
                  </a:cubicBezTo>
                  <a:cubicBezTo>
                    <a:pt x="6868" y="11128"/>
                    <a:pt x="11129" y="6517"/>
                    <a:pt x="9876" y="6467"/>
                  </a:cubicBezTo>
                  <a:cubicBezTo>
                    <a:pt x="9831" y="6462"/>
                    <a:pt x="9777" y="6460"/>
                    <a:pt x="9713" y="6460"/>
                  </a:cubicBezTo>
                  <a:cubicBezTo>
                    <a:pt x="9417" y="6460"/>
                    <a:pt x="8924" y="6505"/>
                    <a:pt x="8347" y="6567"/>
                  </a:cubicBezTo>
                  <a:cubicBezTo>
                    <a:pt x="8313" y="6570"/>
                    <a:pt x="8280" y="6572"/>
                    <a:pt x="8247" y="6572"/>
                  </a:cubicBezTo>
                  <a:cubicBezTo>
                    <a:pt x="7761" y="6572"/>
                    <a:pt x="7338" y="6234"/>
                    <a:pt x="7244" y="5765"/>
                  </a:cubicBezTo>
                  <a:lnTo>
                    <a:pt x="6091" y="0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9"/>
            <p:cNvSpPr/>
            <p:nvPr/>
          </p:nvSpPr>
          <p:spPr>
            <a:xfrm>
              <a:off x="6856497" y="1528134"/>
              <a:ext cx="9639" cy="43976"/>
            </a:xfrm>
            <a:custGeom>
              <a:avLst/>
              <a:gdLst/>
              <a:ahLst/>
              <a:cxnLst/>
              <a:rect l="l" t="t" r="r" b="b"/>
              <a:pathLst>
                <a:path w="176" h="803" extrusionOk="0">
                  <a:moveTo>
                    <a:pt x="1" y="1"/>
                  </a:moveTo>
                  <a:lnTo>
                    <a:pt x="151" y="803"/>
                  </a:lnTo>
                  <a:lnTo>
                    <a:pt x="176" y="8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9"/>
            <p:cNvSpPr/>
            <p:nvPr/>
          </p:nvSpPr>
          <p:spPr>
            <a:xfrm>
              <a:off x="6856497" y="1484214"/>
              <a:ext cx="288283" cy="96167"/>
            </a:xfrm>
            <a:custGeom>
              <a:avLst/>
              <a:gdLst/>
              <a:ahLst/>
              <a:cxnLst/>
              <a:rect l="l" t="t" r="r" b="b"/>
              <a:pathLst>
                <a:path w="5264" h="1756" extrusionOk="0">
                  <a:moveTo>
                    <a:pt x="5088" y="1"/>
                  </a:moveTo>
                  <a:cubicBezTo>
                    <a:pt x="3986" y="627"/>
                    <a:pt x="2707" y="953"/>
                    <a:pt x="1429" y="953"/>
                  </a:cubicBezTo>
                  <a:cubicBezTo>
                    <a:pt x="953" y="953"/>
                    <a:pt x="477" y="903"/>
                    <a:pt x="1" y="803"/>
                  </a:cubicBezTo>
                  <a:lnTo>
                    <a:pt x="1" y="803"/>
                  </a:lnTo>
                  <a:lnTo>
                    <a:pt x="176" y="1605"/>
                  </a:lnTo>
                  <a:cubicBezTo>
                    <a:pt x="652" y="1705"/>
                    <a:pt x="1153" y="1755"/>
                    <a:pt x="1655" y="1755"/>
                  </a:cubicBezTo>
                  <a:cubicBezTo>
                    <a:pt x="2908" y="1755"/>
                    <a:pt x="4161" y="1454"/>
                    <a:pt x="5264" y="828"/>
                  </a:cubicBezTo>
                  <a:lnTo>
                    <a:pt x="5088" y="1"/>
                  </a:ln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9"/>
            <p:cNvSpPr/>
            <p:nvPr/>
          </p:nvSpPr>
          <p:spPr>
            <a:xfrm>
              <a:off x="6417302" y="568524"/>
              <a:ext cx="1034839" cy="967314"/>
            </a:xfrm>
            <a:custGeom>
              <a:avLst/>
              <a:gdLst/>
              <a:ahLst/>
              <a:cxnLst/>
              <a:rect l="l" t="t" r="r" b="b"/>
              <a:pathLst>
                <a:path w="18896" h="17663" extrusionOk="0">
                  <a:moveTo>
                    <a:pt x="9406" y="1"/>
                  </a:moveTo>
                  <a:cubicBezTo>
                    <a:pt x="8812" y="1"/>
                    <a:pt x="8205" y="75"/>
                    <a:pt x="7594" y="230"/>
                  </a:cubicBezTo>
                  <a:cubicBezTo>
                    <a:pt x="3033" y="807"/>
                    <a:pt x="226" y="5243"/>
                    <a:pt x="1379" y="10180"/>
                  </a:cubicBezTo>
                  <a:cubicBezTo>
                    <a:pt x="1429" y="10431"/>
                    <a:pt x="1504" y="10682"/>
                    <a:pt x="1579" y="10907"/>
                  </a:cubicBezTo>
                  <a:cubicBezTo>
                    <a:pt x="1404" y="10907"/>
                    <a:pt x="1229" y="10932"/>
                    <a:pt x="1003" y="10957"/>
                  </a:cubicBezTo>
                  <a:cubicBezTo>
                    <a:pt x="326" y="11083"/>
                    <a:pt x="0" y="11910"/>
                    <a:pt x="477" y="13088"/>
                  </a:cubicBezTo>
                  <a:cubicBezTo>
                    <a:pt x="890" y="14069"/>
                    <a:pt x="1670" y="14353"/>
                    <a:pt x="2329" y="14353"/>
                  </a:cubicBezTo>
                  <a:cubicBezTo>
                    <a:pt x="2629" y="14353"/>
                    <a:pt x="2904" y="14294"/>
                    <a:pt x="3108" y="14216"/>
                  </a:cubicBezTo>
                  <a:lnTo>
                    <a:pt x="3133" y="14216"/>
                  </a:lnTo>
                  <a:cubicBezTo>
                    <a:pt x="3334" y="14466"/>
                    <a:pt x="3534" y="14717"/>
                    <a:pt x="3735" y="14967"/>
                  </a:cubicBezTo>
                  <a:cubicBezTo>
                    <a:pt x="5280" y="16800"/>
                    <a:pt x="7382" y="17662"/>
                    <a:pt x="9456" y="17662"/>
                  </a:cubicBezTo>
                  <a:cubicBezTo>
                    <a:pt x="12460" y="17662"/>
                    <a:pt x="15405" y="15853"/>
                    <a:pt x="16517" y="12561"/>
                  </a:cubicBezTo>
                  <a:cubicBezTo>
                    <a:pt x="16617" y="12261"/>
                    <a:pt x="16717" y="11960"/>
                    <a:pt x="16792" y="11634"/>
                  </a:cubicBezTo>
                  <a:lnTo>
                    <a:pt x="16818" y="11659"/>
                  </a:lnTo>
                  <a:cubicBezTo>
                    <a:pt x="17519" y="11634"/>
                    <a:pt x="18848" y="11183"/>
                    <a:pt x="18873" y="9654"/>
                  </a:cubicBezTo>
                  <a:cubicBezTo>
                    <a:pt x="18895" y="8474"/>
                    <a:pt x="18404" y="7828"/>
                    <a:pt x="17791" y="7828"/>
                  </a:cubicBezTo>
                  <a:cubicBezTo>
                    <a:pt x="17726" y="7828"/>
                    <a:pt x="17661" y="7835"/>
                    <a:pt x="17595" y="7850"/>
                  </a:cubicBezTo>
                  <a:cubicBezTo>
                    <a:pt x="17394" y="7900"/>
                    <a:pt x="17219" y="7950"/>
                    <a:pt x="17068" y="8000"/>
                  </a:cubicBezTo>
                  <a:cubicBezTo>
                    <a:pt x="17043" y="7749"/>
                    <a:pt x="17018" y="7499"/>
                    <a:pt x="16968" y="7248"/>
                  </a:cubicBezTo>
                  <a:cubicBezTo>
                    <a:pt x="16363" y="2925"/>
                    <a:pt x="13130" y="1"/>
                    <a:pt x="9406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9"/>
            <p:cNvSpPr/>
            <p:nvPr/>
          </p:nvSpPr>
          <p:spPr>
            <a:xfrm>
              <a:off x="6431047" y="1150709"/>
              <a:ext cx="1006143" cy="204547"/>
            </a:xfrm>
            <a:custGeom>
              <a:avLst/>
              <a:gdLst/>
              <a:ahLst/>
              <a:cxnLst/>
              <a:rect l="l" t="t" r="r" b="b"/>
              <a:pathLst>
                <a:path w="18372" h="3735" extrusionOk="0">
                  <a:moveTo>
                    <a:pt x="18371" y="1"/>
                  </a:moveTo>
                  <a:lnTo>
                    <a:pt x="18371" y="1"/>
                  </a:lnTo>
                  <a:cubicBezTo>
                    <a:pt x="17945" y="752"/>
                    <a:pt x="17093" y="1003"/>
                    <a:pt x="16567" y="1028"/>
                  </a:cubicBezTo>
                  <a:lnTo>
                    <a:pt x="16541" y="1003"/>
                  </a:lnTo>
                  <a:cubicBezTo>
                    <a:pt x="16541" y="1053"/>
                    <a:pt x="16516" y="1078"/>
                    <a:pt x="16516" y="1103"/>
                  </a:cubicBezTo>
                  <a:cubicBezTo>
                    <a:pt x="17068" y="1103"/>
                    <a:pt x="17970" y="853"/>
                    <a:pt x="18371" y="1"/>
                  </a:cubicBezTo>
                  <a:close/>
                  <a:moveTo>
                    <a:pt x="25" y="978"/>
                  </a:moveTo>
                  <a:cubicBezTo>
                    <a:pt x="0" y="1053"/>
                    <a:pt x="0" y="1153"/>
                    <a:pt x="0" y="1254"/>
                  </a:cubicBezTo>
                  <a:cubicBezTo>
                    <a:pt x="25" y="1179"/>
                    <a:pt x="25" y="1103"/>
                    <a:pt x="50" y="1028"/>
                  </a:cubicBezTo>
                  <a:cubicBezTo>
                    <a:pt x="25" y="1003"/>
                    <a:pt x="25" y="1003"/>
                    <a:pt x="25" y="978"/>
                  </a:cubicBezTo>
                  <a:close/>
                  <a:moveTo>
                    <a:pt x="952" y="3384"/>
                  </a:moveTo>
                  <a:lnTo>
                    <a:pt x="952" y="3384"/>
                  </a:lnTo>
                  <a:cubicBezTo>
                    <a:pt x="1217" y="3578"/>
                    <a:pt x="1506" y="3673"/>
                    <a:pt x="1785" y="3712"/>
                  </a:cubicBezTo>
                  <a:lnTo>
                    <a:pt x="1785" y="3712"/>
                  </a:lnTo>
                  <a:cubicBezTo>
                    <a:pt x="1514" y="3670"/>
                    <a:pt x="1226" y="3567"/>
                    <a:pt x="952" y="3384"/>
                  </a:cubicBezTo>
                  <a:close/>
                  <a:moveTo>
                    <a:pt x="1785" y="3712"/>
                  </a:moveTo>
                  <a:cubicBezTo>
                    <a:pt x="1886" y="3728"/>
                    <a:pt x="1985" y="3735"/>
                    <a:pt x="2080" y="3735"/>
                  </a:cubicBezTo>
                  <a:cubicBezTo>
                    <a:pt x="2088" y="3735"/>
                    <a:pt x="2095" y="3735"/>
                    <a:pt x="2103" y="3735"/>
                  </a:cubicBezTo>
                  <a:lnTo>
                    <a:pt x="2103" y="3735"/>
                  </a:lnTo>
                  <a:cubicBezTo>
                    <a:pt x="2000" y="3734"/>
                    <a:pt x="1893" y="3727"/>
                    <a:pt x="1785" y="3712"/>
                  </a:cubicBezTo>
                  <a:close/>
                  <a:moveTo>
                    <a:pt x="2832" y="3610"/>
                  </a:moveTo>
                  <a:cubicBezTo>
                    <a:pt x="2637" y="3658"/>
                    <a:pt x="2393" y="3731"/>
                    <a:pt x="2103" y="3735"/>
                  </a:cubicBezTo>
                  <a:lnTo>
                    <a:pt x="2103" y="3735"/>
                  </a:lnTo>
                  <a:cubicBezTo>
                    <a:pt x="2112" y="3735"/>
                    <a:pt x="2121" y="3735"/>
                    <a:pt x="2130" y="3735"/>
                  </a:cubicBezTo>
                  <a:cubicBezTo>
                    <a:pt x="2406" y="3735"/>
                    <a:pt x="2657" y="3710"/>
                    <a:pt x="2832" y="3635"/>
                  </a:cubicBezTo>
                  <a:lnTo>
                    <a:pt x="2832" y="3610"/>
                  </a:lnTo>
                  <a:close/>
                </a:path>
              </a:pathLst>
            </a:custGeom>
            <a:solidFill>
              <a:srgbClr val="FB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9"/>
            <p:cNvSpPr/>
            <p:nvPr/>
          </p:nvSpPr>
          <p:spPr>
            <a:xfrm>
              <a:off x="6431047" y="1031325"/>
              <a:ext cx="1017096" cy="499621"/>
            </a:xfrm>
            <a:custGeom>
              <a:avLst/>
              <a:gdLst/>
              <a:ahLst/>
              <a:cxnLst/>
              <a:rect l="l" t="t" r="r" b="b"/>
              <a:pathLst>
                <a:path w="18572" h="9123" extrusionOk="0">
                  <a:moveTo>
                    <a:pt x="18246" y="0"/>
                  </a:moveTo>
                  <a:cubicBezTo>
                    <a:pt x="18146" y="1429"/>
                    <a:pt x="16892" y="1855"/>
                    <a:pt x="16216" y="1855"/>
                  </a:cubicBezTo>
                  <a:lnTo>
                    <a:pt x="16140" y="1855"/>
                  </a:lnTo>
                  <a:cubicBezTo>
                    <a:pt x="16065" y="2181"/>
                    <a:pt x="15965" y="2481"/>
                    <a:pt x="15840" y="2782"/>
                  </a:cubicBezTo>
                  <a:cubicBezTo>
                    <a:pt x="14662" y="6015"/>
                    <a:pt x="11704" y="7845"/>
                    <a:pt x="8722" y="7845"/>
                  </a:cubicBezTo>
                  <a:cubicBezTo>
                    <a:pt x="6692" y="7845"/>
                    <a:pt x="4637" y="6968"/>
                    <a:pt x="3133" y="5113"/>
                  </a:cubicBezTo>
                  <a:cubicBezTo>
                    <a:pt x="2932" y="4862"/>
                    <a:pt x="2707" y="4336"/>
                    <a:pt x="2506" y="4085"/>
                  </a:cubicBezTo>
                  <a:lnTo>
                    <a:pt x="2506" y="4085"/>
                  </a:lnTo>
                  <a:lnTo>
                    <a:pt x="2531" y="4336"/>
                  </a:lnTo>
                  <a:cubicBezTo>
                    <a:pt x="2406" y="4386"/>
                    <a:pt x="2256" y="4411"/>
                    <a:pt x="2080" y="4411"/>
                  </a:cubicBezTo>
                  <a:cubicBezTo>
                    <a:pt x="1429" y="4411"/>
                    <a:pt x="526" y="4085"/>
                    <a:pt x="50" y="3208"/>
                  </a:cubicBezTo>
                  <a:cubicBezTo>
                    <a:pt x="25" y="3283"/>
                    <a:pt x="25" y="3359"/>
                    <a:pt x="0" y="3434"/>
                  </a:cubicBezTo>
                  <a:cubicBezTo>
                    <a:pt x="25" y="3785"/>
                    <a:pt x="125" y="4261"/>
                    <a:pt x="251" y="4637"/>
                  </a:cubicBezTo>
                  <a:cubicBezTo>
                    <a:pt x="426" y="5063"/>
                    <a:pt x="677" y="5364"/>
                    <a:pt x="952" y="5564"/>
                  </a:cubicBezTo>
                  <a:cubicBezTo>
                    <a:pt x="1328" y="5815"/>
                    <a:pt x="1729" y="5915"/>
                    <a:pt x="2080" y="5915"/>
                  </a:cubicBezTo>
                  <a:cubicBezTo>
                    <a:pt x="2381" y="5915"/>
                    <a:pt x="2632" y="5840"/>
                    <a:pt x="2832" y="5790"/>
                  </a:cubicBezTo>
                  <a:lnTo>
                    <a:pt x="2807" y="5539"/>
                  </a:lnTo>
                  <a:lnTo>
                    <a:pt x="2807" y="5539"/>
                  </a:lnTo>
                  <a:cubicBezTo>
                    <a:pt x="2983" y="5815"/>
                    <a:pt x="3183" y="6065"/>
                    <a:pt x="3384" y="6316"/>
                  </a:cubicBezTo>
                  <a:cubicBezTo>
                    <a:pt x="4912" y="8221"/>
                    <a:pt x="7068" y="9123"/>
                    <a:pt x="9173" y="9123"/>
                  </a:cubicBezTo>
                  <a:cubicBezTo>
                    <a:pt x="12105" y="9123"/>
                    <a:pt x="14988" y="7419"/>
                    <a:pt x="16140" y="4236"/>
                  </a:cubicBezTo>
                  <a:cubicBezTo>
                    <a:pt x="16266" y="3935"/>
                    <a:pt x="16366" y="3634"/>
                    <a:pt x="16441" y="3333"/>
                  </a:cubicBezTo>
                  <a:lnTo>
                    <a:pt x="16466" y="3283"/>
                  </a:lnTo>
                  <a:lnTo>
                    <a:pt x="16516" y="3283"/>
                  </a:lnTo>
                  <a:cubicBezTo>
                    <a:pt x="16516" y="3258"/>
                    <a:pt x="16541" y="3233"/>
                    <a:pt x="16541" y="3183"/>
                  </a:cubicBezTo>
                  <a:lnTo>
                    <a:pt x="16567" y="3208"/>
                  </a:lnTo>
                  <a:cubicBezTo>
                    <a:pt x="17093" y="3183"/>
                    <a:pt x="17945" y="2932"/>
                    <a:pt x="18371" y="2181"/>
                  </a:cubicBezTo>
                  <a:cubicBezTo>
                    <a:pt x="18471" y="1955"/>
                    <a:pt x="18547" y="1704"/>
                    <a:pt x="18547" y="1379"/>
                  </a:cubicBezTo>
                  <a:cubicBezTo>
                    <a:pt x="18572" y="777"/>
                    <a:pt x="18446" y="301"/>
                    <a:pt x="18246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9"/>
            <p:cNvSpPr/>
            <p:nvPr/>
          </p:nvSpPr>
          <p:spPr>
            <a:xfrm>
              <a:off x="7070618" y="1033845"/>
              <a:ext cx="122181" cy="73002"/>
            </a:xfrm>
            <a:custGeom>
              <a:avLst/>
              <a:gdLst/>
              <a:ahLst/>
              <a:cxnLst/>
              <a:rect l="l" t="t" r="r" b="b"/>
              <a:pathLst>
                <a:path w="2231" h="1333" extrusionOk="0">
                  <a:moveTo>
                    <a:pt x="1021" y="0"/>
                  </a:moveTo>
                  <a:cubicBezTo>
                    <a:pt x="990" y="0"/>
                    <a:pt x="959" y="2"/>
                    <a:pt x="928" y="4"/>
                  </a:cubicBezTo>
                  <a:cubicBezTo>
                    <a:pt x="602" y="79"/>
                    <a:pt x="376" y="280"/>
                    <a:pt x="226" y="531"/>
                  </a:cubicBezTo>
                  <a:cubicBezTo>
                    <a:pt x="151" y="656"/>
                    <a:pt x="126" y="806"/>
                    <a:pt x="76" y="932"/>
                  </a:cubicBezTo>
                  <a:cubicBezTo>
                    <a:pt x="50" y="1057"/>
                    <a:pt x="25" y="1207"/>
                    <a:pt x="0" y="1333"/>
                  </a:cubicBezTo>
                  <a:cubicBezTo>
                    <a:pt x="101" y="1082"/>
                    <a:pt x="201" y="831"/>
                    <a:pt x="351" y="606"/>
                  </a:cubicBezTo>
                  <a:cubicBezTo>
                    <a:pt x="502" y="405"/>
                    <a:pt x="702" y="230"/>
                    <a:pt x="953" y="205"/>
                  </a:cubicBezTo>
                  <a:cubicBezTo>
                    <a:pt x="1001" y="194"/>
                    <a:pt x="1051" y="189"/>
                    <a:pt x="1103" y="189"/>
                  </a:cubicBezTo>
                  <a:cubicBezTo>
                    <a:pt x="1294" y="189"/>
                    <a:pt x="1502" y="257"/>
                    <a:pt x="1680" y="355"/>
                  </a:cubicBezTo>
                  <a:cubicBezTo>
                    <a:pt x="1905" y="480"/>
                    <a:pt x="2106" y="656"/>
                    <a:pt x="2231" y="906"/>
                  </a:cubicBezTo>
                  <a:cubicBezTo>
                    <a:pt x="2181" y="631"/>
                    <a:pt x="1980" y="405"/>
                    <a:pt x="1755" y="230"/>
                  </a:cubicBezTo>
                  <a:cubicBezTo>
                    <a:pt x="1552" y="95"/>
                    <a:pt x="1290" y="0"/>
                    <a:pt x="1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9"/>
            <p:cNvSpPr/>
            <p:nvPr/>
          </p:nvSpPr>
          <p:spPr>
            <a:xfrm>
              <a:off x="6680819" y="1082091"/>
              <a:ext cx="122235" cy="74152"/>
            </a:xfrm>
            <a:custGeom>
              <a:avLst/>
              <a:gdLst/>
              <a:ahLst/>
              <a:cxnLst/>
              <a:rect l="l" t="t" r="r" b="b"/>
              <a:pathLst>
                <a:path w="2232" h="1354" extrusionOk="0">
                  <a:moveTo>
                    <a:pt x="1162" y="0"/>
                  </a:moveTo>
                  <a:cubicBezTo>
                    <a:pt x="1092" y="0"/>
                    <a:pt x="1022" y="8"/>
                    <a:pt x="953" y="25"/>
                  </a:cubicBezTo>
                  <a:cubicBezTo>
                    <a:pt x="652" y="101"/>
                    <a:pt x="427" y="326"/>
                    <a:pt x="301" y="577"/>
                  </a:cubicBezTo>
                  <a:cubicBezTo>
                    <a:pt x="226" y="677"/>
                    <a:pt x="176" y="827"/>
                    <a:pt x="101" y="953"/>
                  </a:cubicBezTo>
                  <a:cubicBezTo>
                    <a:pt x="76" y="1078"/>
                    <a:pt x="26" y="1203"/>
                    <a:pt x="0" y="1354"/>
                  </a:cubicBezTo>
                  <a:cubicBezTo>
                    <a:pt x="126" y="1103"/>
                    <a:pt x="251" y="853"/>
                    <a:pt x="401" y="652"/>
                  </a:cubicBezTo>
                  <a:cubicBezTo>
                    <a:pt x="552" y="426"/>
                    <a:pt x="777" y="251"/>
                    <a:pt x="1003" y="201"/>
                  </a:cubicBezTo>
                  <a:cubicBezTo>
                    <a:pt x="1063" y="181"/>
                    <a:pt x="1126" y="171"/>
                    <a:pt x="1189" y="171"/>
                  </a:cubicBezTo>
                  <a:cubicBezTo>
                    <a:pt x="1361" y="171"/>
                    <a:pt x="1540" y="241"/>
                    <a:pt x="1705" y="351"/>
                  </a:cubicBezTo>
                  <a:cubicBezTo>
                    <a:pt x="1930" y="477"/>
                    <a:pt x="2131" y="677"/>
                    <a:pt x="2231" y="928"/>
                  </a:cubicBezTo>
                  <a:cubicBezTo>
                    <a:pt x="2206" y="652"/>
                    <a:pt x="2006" y="401"/>
                    <a:pt x="1780" y="226"/>
                  </a:cubicBezTo>
                  <a:cubicBezTo>
                    <a:pt x="1625" y="91"/>
                    <a:pt x="1396" y="0"/>
                    <a:pt x="1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9"/>
            <p:cNvSpPr/>
            <p:nvPr/>
          </p:nvSpPr>
          <p:spPr>
            <a:xfrm>
              <a:off x="6835906" y="1326388"/>
              <a:ext cx="201809" cy="44086"/>
            </a:xfrm>
            <a:custGeom>
              <a:avLst/>
              <a:gdLst/>
              <a:ahLst/>
              <a:cxnLst/>
              <a:rect l="l" t="t" r="r" b="b"/>
              <a:pathLst>
                <a:path w="3685" h="805" extrusionOk="0">
                  <a:moveTo>
                    <a:pt x="3685" y="1"/>
                  </a:moveTo>
                  <a:lnTo>
                    <a:pt x="3685" y="1"/>
                  </a:lnTo>
                  <a:cubicBezTo>
                    <a:pt x="3384" y="151"/>
                    <a:pt x="3083" y="301"/>
                    <a:pt x="2783" y="402"/>
                  </a:cubicBezTo>
                  <a:cubicBezTo>
                    <a:pt x="2482" y="502"/>
                    <a:pt x="2181" y="577"/>
                    <a:pt x="1880" y="627"/>
                  </a:cubicBezTo>
                  <a:cubicBezTo>
                    <a:pt x="1745" y="638"/>
                    <a:pt x="1610" y="644"/>
                    <a:pt x="1477" y="644"/>
                  </a:cubicBezTo>
                  <a:cubicBezTo>
                    <a:pt x="1289" y="644"/>
                    <a:pt x="1104" y="631"/>
                    <a:pt x="928" y="602"/>
                  </a:cubicBezTo>
                  <a:cubicBezTo>
                    <a:pt x="602" y="577"/>
                    <a:pt x="301" y="477"/>
                    <a:pt x="1" y="351"/>
                  </a:cubicBezTo>
                  <a:lnTo>
                    <a:pt x="1" y="351"/>
                  </a:lnTo>
                  <a:cubicBezTo>
                    <a:pt x="276" y="552"/>
                    <a:pt x="577" y="677"/>
                    <a:pt x="903" y="752"/>
                  </a:cubicBezTo>
                  <a:cubicBezTo>
                    <a:pt x="1104" y="783"/>
                    <a:pt x="1306" y="805"/>
                    <a:pt x="1507" y="805"/>
                  </a:cubicBezTo>
                  <a:cubicBezTo>
                    <a:pt x="1631" y="805"/>
                    <a:pt x="1756" y="797"/>
                    <a:pt x="1880" y="778"/>
                  </a:cubicBezTo>
                  <a:cubicBezTo>
                    <a:pt x="2206" y="727"/>
                    <a:pt x="2532" y="652"/>
                    <a:pt x="2833" y="527"/>
                  </a:cubicBezTo>
                  <a:cubicBezTo>
                    <a:pt x="2983" y="452"/>
                    <a:pt x="3133" y="377"/>
                    <a:pt x="3284" y="301"/>
                  </a:cubicBezTo>
                  <a:cubicBezTo>
                    <a:pt x="3409" y="201"/>
                    <a:pt x="3534" y="101"/>
                    <a:pt x="3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9"/>
            <p:cNvSpPr/>
            <p:nvPr/>
          </p:nvSpPr>
          <p:spPr>
            <a:xfrm>
              <a:off x="6894940" y="1396375"/>
              <a:ext cx="87898" cy="23987"/>
            </a:xfrm>
            <a:custGeom>
              <a:avLst/>
              <a:gdLst/>
              <a:ahLst/>
              <a:cxnLst/>
              <a:rect l="l" t="t" r="r" b="b"/>
              <a:pathLst>
                <a:path w="1605" h="438" extrusionOk="0">
                  <a:moveTo>
                    <a:pt x="0" y="1"/>
                  </a:moveTo>
                  <a:cubicBezTo>
                    <a:pt x="75" y="151"/>
                    <a:pt x="201" y="226"/>
                    <a:pt x="326" y="302"/>
                  </a:cubicBezTo>
                  <a:cubicBezTo>
                    <a:pt x="451" y="377"/>
                    <a:pt x="602" y="402"/>
                    <a:pt x="752" y="427"/>
                  </a:cubicBezTo>
                  <a:cubicBezTo>
                    <a:pt x="802" y="435"/>
                    <a:pt x="852" y="438"/>
                    <a:pt x="903" y="438"/>
                  </a:cubicBezTo>
                  <a:cubicBezTo>
                    <a:pt x="1003" y="438"/>
                    <a:pt x="1103" y="427"/>
                    <a:pt x="1203" y="427"/>
                  </a:cubicBezTo>
                  <a:cubicBezTo>
                    <a:pt x="1329" y="377"/>
                    <a:pt x="1479" y="352"/>
                    <a:pt x="1604" y="276"/>
                  </a:cubicBezTo>
                  <a:lnTo>
                    <a:pt x="1178" y="276"/>
                  </a:lnTo>
                  <a:cubicBezTo>
                    <a:pt x="1053" y="276"/>
                    <a:pt x="903" y="276"/>
                    <a:pt x="777" y="251"/>
                  </a:cubicBezTo>
                  <a:cubicBezTo>
                    <a:pt x="627" y="251"/>
                    <a:pt x="502" y="226"/>
                    <a:pt x="376" y="176"/>
                  </a:cubicBezTo>
                  <a:cubicBezTo>
                    <a:pt x="251" y="151"/>
                    <a:pt x="126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9"/>
            <p:cNvSpPr/>
            <p:nvPr/>
          </p:nvSpPr>
          <p:spPr>
            <a:xfrm>
              <a:off x="6885302" y="1224803"/>
              <a:ext cx="108489" cy="34392"/>
            </a:xfrm>
            <a:custGeom>
              <a:avLst/>
              <a:gdLst/>
              <a:ahLst/>
              <a:cxnLst/>
              <a:rect l="l" t="t" r="r" b="b"/>
              <a:pathLst>
                <a:path w="1981" h="628" extrusionOk="0">
                  <a:moveTo>
                    <a:pt x="1981" y="1"/>
                  </a:moveTo>
                  <a:lnTo>
                    <a:pt x="1981" y="1"/>
                  </a:lnTo>
                  <a:cubicBezTo>
                    <a:pt x="1730" y="277"/>
                    <a:pt x="1404" y="427"/>
                    <a:pt x="1053" y="452"/>
                  </a:cubicBezTo>
                  <a:cubicBezTo>
                    <a:pt x="1006" y="459"/>
                    <a:pt x="959" y="462"/>
                    <a:pt x="912" y="462"/>
                  </a:cubicBezTo>
                  <a:cubicBezTo>
                    <a:pt x="784" y="462"/>
                    <a:pt x="656" y="439"/>
                    <a:pt x="527" y="402"/>
                  </a:cubicBezTo>
                  <a:cubicBezTo>
                    <a:pt x="352" y="377"/>
                    <a:pt x="176" y="327"/>
                    <a:pt x="1" y="252"/>
                  </a:cubicBezTo>
                  <a:lnTo>
                    <a:pt x="1" y="252"/>
                  </a:lnTo>
                  <a:cubicBezTo>
                    <a:pt x="76" y="327"/>
                    <a:pt x="151" y="377"/>
                    <a:pt x="226" y="427"/>
                  </a:cubicBezTo>
                  <a:cubicBezTo>
                    <a:pt x="302" y="452"/>
                    <a:pt x="402" y="502"/>
                    <a:pt x="477" y="527"/>
                  </a:cubicBezTo>
                  <a:cubicBezTo>
                    <a:pt x="678" y="602"/>
                    <a:pt x="853" y="628"/>
                    <a:pt x="1053" y="628"/>
                  </a:cubicBezTo>
                  <a:cubicBezTo>
                    <a:pt x="1454" y="602"/>
                    <a:pt x="1830" y="352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9"/>
            <p:cNvSpPr/>
            <p:nvPr/>
          </p:nvSpPr>
          <p:spPr>
            <a:xfrm>
              <a:off x="7102161" y="947593"/>
              <a:ext cx="149673" cy="53560"/>
            </a:xfrm>
            <a:custGeom>
              <a:avLst/>
              <a:gdLst/>
              <a:ahLst/>
              <a:cxnLst/>
              <a:rect l="l" t="t" r="r" b="b"/>
              <a:pathLst>
                <a:path w="2733" h="978" extrusionOk="0">
                  <a:moveTo>
                    <a:pt x="753" y="0"/>
                  </a:moveTo>
                  <a:cubicBezTo>
                    <a:pt x="502" y="25"/>
                    <a:pt x="226" y="75"/>
                    <a:pt x="1" y="201"/>
                  </a:cubicBezTo>
                  <a:lnTo>
                    <a:pt x="26" y="201"/>
                  </a:lnTo>
                  <a:cubicBezTo>
                    <a:pt x="206" y="161"/>
                    <a:pt x="399" y="141"/>
                    <a:pt x="594" y="141"/>
                  </a:cubicBezTo>
                  <a:cubicBezTo>
                    <a:pt x="886" y="141"/>
                    <a:pt x="1184" y="186"/>
                    <a:pt x="1454" y="276"/>
                  </a:cubicBezTo>
                  <a:cubicBezTo>
                    <a:pt x="1680" y="326"/>
                    <a:pt x="1906" y="426"/>
                    <a:pt x="2131" y="552"/>
                  </a:cubicBezTo>
                  <a:cubicBezTo>
                    <a:pt x="2332" y="652"/>
                    <a:pt x="2532" y="802"/>
                    <a:pt x="2708" y="978"/>
                  </a:cubicBezTo>
                  <a:lnTo>
                    <a:pt x="2733" y="953"/>
                  </a:lnTo>
                  <a:cubicBezTo>
                    <a:pt x="2657" y="852"/>
                    <a:pt x="2582" y="752"/>
                    <a:pt x="2482" y="652"/>
                  </a:cubicBezTo>
                  <a:cubicBezTo>
                    <a:pt x="2382" y="577"/>
                    <a:pt x="2307" y="502"/>
                    <a:pt x="2206" y="426"/>
                  </a:cubicBezTo>
                  <a:cubicBezTo>
                    <a:pt x="1981" y="276"/>
                    <a:pt x="1755" y="176"/>
                    <a:pt x="1505" y="101"/>
                  </a:cubicBezTo>
                  <a:cubicBezTo>
                    <a:pt x="1254" y="25"/>
                    <a:pt x="1003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9"/>
            <p:cNvSpPr/>
            <p:nvPr/>
          </p:nvSpPr>
          <p:spPr>
            <a:xfrm>
              <a:off x="6623154" y="1007997"/>
              <a:ext cx="129081" cy="86474"/>
            </a:xfrm>
            <a:custGeom>
              <a:avLst/>
              <a:gdLst/>
              <a:ahLst/>
              <a:cxnLst/>
              <a:rect l="l" t="t" r="r" b="b"/>
              <a:pathLst>
                <a:path w="2357" h="1579" extrusionOk="0">
                  <a:moveTo>
                    <a:pt x="2357" y="0"/>
                  </a:moveTo>
                  <a:cubicBezTo>
                    <a:pt x="1881" y="50"/>
                    <a:pt x="1404" y="226"/>
                    <a:pt x="978" y="476"/>
                  </a:cubicBezTo>
                  <a:cubicBezTo>
                    <a:pt x="778" y="627"/>
                    <a:pt x="602" y="777"/>
                    <a:pt x="427" y="977"/>
                  </a:cubicBezTo>
                  <a:cubicBezTo>
                    <a:pt x="277" y="1153"/>
                    <a:pt x="126" y="1353"/>
                    <a:pt x="1" y="1554"/>
                  </a:cubicBezTo>
                  <a:lnTo>
                    <a:pt x="26" y="1579"/>
                  </a:lnTo>
                  <a:cubicBezTo>
                    <a:pt x="201" y="1404"/>
                    <a:pt x="352" y="1228"/>
                    <a:pt x="552" y="1053"/>
                  </a:cubicBezTo>
                  <a:cubicBezTo>
                    <a:pt x="703" y="902"/>
                    <a:pt x="878" y="752"/>
                    <a:pt x="1079" y="652"/>
                  </a:cubicBezTo>
                  <a:cubicBezTo>
                    <a:pt x="1279" y="501"/>
                    <a:pt x="1480" y="401"/>
                    <a:pt x="1680" y="301"/>
                  </a:cubicBezTo>
                  <a:cubicBezTo>
                    <a:pt x="1906" y="201"/>
                    <a:pt x="2131" y="100"/>
                    <a:pt x="2357" y="25"/>
                  </a:cubicBezTo>
                  <a:lnTo>
                    <a:pt x="2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9"/>
            <p:cNvSpPr/>
            <p:nvPr/>
          </p:nvSpPr>
          <p:spPr>
            <a:xfrm>
              <a:off x="7324497" y="660909"/>
              <a:ext cx="690368" cy="1137743"/>
            </a:xfrm>
            <a:custGeom>
              <a:avLst/>
              <a:gdLst/>
              <a:ahLst/>
              <a:cxnLst/>
              <a:rect l="l" t="t" r="r" b="b"/>
              <a:pathLst>
                <a:path w="12606" h="20775" extrusionOk="0">
                  <a:moveTo>
                    <a:pt x="11275" y="1"/>
                  </a:moveTo>
                  <a:cubicBezTo>
                    <a:pt x="11155" y="1"/>
                    <a:pt x="11045" y="25"/>
                    <a:pt x="10953" y="72"/>
                  </a:cubicBezTo>
                  <a:cubicBezTo>
                    <a:pt x="10537" y="293"/>
                    <a:pt x="9688" y="1377"/>
                    <a:pt x="9557" y="1377"/>
                  </a:cubicBezTo>
                  <a:cubicBezTo>
                    <a:pt x="9555" y="1377"/>
                    <a:pt x="9552" y="1377"/>
                    <a:pt x="9550" y="1376"/>
                  </a:cubicBezTo>
                  <a:cubicBezTo>
                    <a:pt x="9450" y="1325"/>
                    <a:pt x="9450" y="824"/>
                    <a:pt x="9224" y="624"/>
                  </a:cubicBezTo>
                  <a:cubicBezTo>
                    <a:pt x="9151" y="565"/>
                    <a:pt x="9084" y="541"/>
                    <a:pt x="9029" y="541"/>
                  </a:cubicBezTo>
                  <a:cubicBezTo>
                    <a:pt x="8896" y="541"/>
                    <a:pt x="8835" y="682"/>
                    <a:pt x="8923" y="824"/>
                  </a:cubicBezTo>
                  <a:cubicBezTo>
                    <a:pt x="9024" y="1025"/>
                    <a:pt x="8998" y="1551"/>
                    <a:pt x="9024" y="1827"/>
                  </a:cubicBezTo>
                  <a:cubicBezTo>
                    <a:pt x="9074" y="2127"/>
                    <a:pt x="9374" y="2554"/>
                    <a:pt x="9374" y="2554"/>
                  </a:cubicBezTo>
                  <a:cubicBezTo>
                    <a:pt x="9374" y="2554"/>
                    <a:pt x="5991" y="9772"/>
                    <a:pt x="1" y="16188"/>
                  </a:cubicBezTo>
                  <a:cubicBezTo>
                    <a:pt x="51" y="18067"/>
                    <a:pt x="2056" y="20248"/>
                    <a:pt x="4738" y="20774"/>
                  </a:cubicBezTo>
                  <a:cubicBezTo>
                    <a:pt x="7821" y="16138"/>
                    <a:pt x="10502" y="10298"/>
                    <a:pt x="10477" y="3080"/>
                  </a:cubicBezTo>
                  <a:cubicBezTo>
                    <a:pt x="10853" y="3005"/>
                    <a:pt x="12257" y="1977"/>
                    <a:pt x="12357" y="1576"/>
                  </a:cubicBezTo>
                  <a:cubicBezTo>
                    <a:pt x="12606" y="540"/>
                    <a:pt x="11844" y="1"/>
                    <a:pt x="11275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9"/>
            <p:cNvSpPr/>
            <p:nvPr/>
          </p:nvSpPr>
          <p:spPr>
            <a:xfrm>
              <a:off x="5700899" y="1120972"/>
              <a:ext cx="1034894" cy="898639"/>
            </a:xfrm>
            <a:custGeom>
              <a:avLst/>
              <a:gdLst/>
              <a:ahLst/>
              <a:cxnLst/>
              <a:rect l="l" t="t" r="r" b="b"/>
              <a:pathLst>
                <a:path w="18897" h="16409" extrusionOk="0">
                  <a:moveTo>
                    <a:pt x="3281" y="1"/>
                  </a:moveTo>
                  <a:cubicBezTo>
                    <a:pt x="3212" y="1"/>
                    <a:pt x="3136" y="50"/>
                    <a:pt x="3082" y="168"/>
                  </a:cubicBezTo>
                  <a:cubicBezTo>
                    <a:pt x="2957" y="468"/>
                    <a:pt x="3158" y="919"/>
                    <a:pt x="3107" y="995"/>
                  </a:cubicBezTo>
                  <a:cubicBezTo>
                    <a:pt x="3101" y="1003"/>
                    <a:pt x="3087" y="1007"/>
                    <a:pt x="3065" y="1007"/>
                  </a:cubicBezTo>
                  <a:cubicBezTo>
                    <a:pt x="2827" y="1007"/>
                    <a:pt x="1715" y="533"/>
                    <a:pt x="1278" y="418"/>
                  </a:cubicBezTo>
                  <a:cubicBezTo>
                    <a:pt x="1260" y="414"/>
                    <a:pt x="1242" y="413"/>
                    <a:pt x="1223" y="413"/>
                  </a:cubicBezTo>
                  <a:cubicBezTo>
                    <a:pt x="742" y="413"/>
                    <a:pt x="1" y="1620"/>
                    <a:pt x="676" y="2223"/>
                  </a:cubicBezTo>
                  <a:cubicBezTo>
                    <a:pt x="868" y="2390"/>
                    <a:pt x="2225" y="2878"/>
                    <a:pt x="2870" y="2878"/>
                  </a:cubicBezTo>
                  <a:cubicBezTo>
                    <a:pt x="2901" y="2878"/>
                    <a:pt x="2930" y="2877"/>
                    <a:pt x="2957" y="2874"/>
                  </a:cubicBezTo>
                  <a:cubicBezTo>
                    <a:pt x="6090" y="9441"/>
                    <a:pt x="11027" y="13551"/>
                    <a:pt x="15839" y="16408"/>
                  </a:cubicBezTo>
                  <a:cubicBezTo>
                    <a:pt x="18020" y="14779"/>
                    <a:pt x="18897" y="11922"/>
                    <a:pt x="18120" y="10218"/>
                  </a:cubicBezTo>
                  <a:cubicBezTo>
                    <a:pt x="9950" y="7035"/>
                    <a:pt x="3784" y="1972"/>
                    <a:pt x="3784" y="1972"/>
                  </a:cubicBezTo>
                  <a:cubicBezTo>
                    <a:pt x="3784" y="1972"/>
                    <a:pt x="3859" y="1471"/>
                    <a:pt x="3759" y="1195"/>
                  </a:cubicBezTo>
                  <a:cubicBezTo>
                    <a:pt x="3684" y="919"/>
                    <a:pt x="3433" y="443"/>
                    <a:pt x="3433" y="218"/>
                  </a:cubicBezTo>
                  <a:cubicBezTo>
                    <a:pt x="3448" y="89"/>
                    <a:pt x="3372" y="1"/>
                    <a:pt x="3281" y="1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9"/>
            <p:cNvSpPr/>
            <p:nvPr/>
          </p:nvSpPr>
          <p:spPr>
            <a:xfrm>
              <a:off x="5735181" y="1241286"/>
              <a:ext cx="2793" cy="1424"/>
            </a:xfrm>
            <a:custGeom>
              <a:avLst/>
              <a:gdLst/>
              <a:ahLst/>
              <a:cxnLst/>
              <a:rect l="l" t="t" r="r" b="b"/>
              <a:pathLst>
                <a:path w="51" h="26" extrusionOk="0"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lnTo>
                    <a:pt x="50" y="26"/>
                  </a:ln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50" y="26"/>
                  </a:moveTo>
                  <a:cubicBezTo>
                    <a:pt x="50" y="26"/>
                    <a:pt x="50" y="26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lose/>
                  <a:moveTo>
                    <a:pt x="25" y="26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5" y="26"/>
                    <a:pt x="25" y="26"/>
                    <a:pt x="25" y="26"/>
                  </a:cubicBezTo>
                  <a:close/>
                  <a:moveTo>
                    <a:pt x="25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25" y="1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25" y="1"/>
                  </a:moveTo>
                  <a:lnTo>
                    <a:pt x="25" y="1"/>
                  </a:lnTo>
                  <a:lnTo>
                    <a:pt x="25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B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9"/>
            <p:cNvSpPr/>
            <p:nvPr/>
          </p:nvSpPr>
          <p:spPr>
            <a:xfrm>
              <a:off x="5718697" y="1176776"/>
              <a:ext cx="797488" cy="783797"/>
            </a:xfrm>
            <a:custGeom>
              <a:avLst/>
              <a:gdLst/>
              <a:ahLst/>
              <a:cxnLst/>
              <a:rect l="l" t="t" r="r" b="b"/>
              <a:pathLst>
                <a:path w="14562" h="14312" extrusionOk="0">
                  <a:moveTo>
                    <a:pt x="226" y="1"/>
                  </a:moveTo>
                  <a:lnTo>
                    <a:pt x="226" y="1"/>
                  </a:lnTo>
                  <a:cubicBezTo>
                    <a:pt x="51" y="377"/>
                    <a:pt x="0" y="828"/>
                    <a:pt x="301" y="1179"/>
                  </a:cubicBezTo>
                  <a:lnTo>
                    <a:pt x="326" y="1179"/>
                  </a:lnTo>
                  <a:cubicBezTo>
                    <a:pt x="326" y="1179"/>
                    <a:pt x="326" y="1204"/>
                    <a:pt x="326" y="1204"/>
                  </a:cubicBezTo>
                  <a:lnTo>
                    <a:pt x="351" y="1204"/>
                  </a:lnTo>
                  <a:cubicBezTo>
                    <a:pt x="527" y="1379"/>
                    <a:pt x="1905" y="1855"/>
                    <a:pt x="2582" y="1855"/>
                  </a:cubicBezTo>
                  <a:lnTo>
                    <a:pt x="2632" y="1855"/>
                  </a:lnTo>
                  <a:cubicBezTo>
                    <a:pt x="5389" y="7645"/>
                    <a:pt x="9549" y="11530"/>
                    <a:pt x="13785" y="14312"/>
                  </a:cubicBezTo>
                  <a:cubicBezTo>
                    <a:pt x="13960" y="14011"/>
                    <a:pt x="14236" y="13510"/>
                    <a:pt x="14562" y="12883"/>
                  </a:cubicBezTo>
                  <a:cubicBezTo>
                    <a:pt x="10226" y="10427"/>
                    <a:pt x="5915" y="6893"/>
                    <a:pt x="2833" y="1479"/>
                  </a:cubicBezTo>
                  <a:lnTo>
                    <a:pt x="2657" y="1479"/>
                  </a:lnTo>
                  <a:cubicBezTo>
                    <a:pt x="1955" y="1479"/>
                    <a:pt x="702" y="1129"/>
                    <a:pt x="527" y="1003"/>
                  </a:cubicBezTo>
                  <a:cubicBezTo>
                    <a:pt x="201" y="728"/>
                    <a:pt x="151" y="352"/>
                    <a:pt x="226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9"/>
            <p:cNvSpPr/>
            <p:nvPr/>
          </p:nvSpPr>
          <p:spPr>
            <a:xfrm>
              <a:off x="5866939" y="1130118"/>
              <a:ext cx="9639" cy="24754"/>
            </a:xfrm>
            <a:custGeom>
              <a:avLst/>
              <a:gdLst/>
              <a:ahLst/>
              <a:cxnLst/>
              <a:rect l="l" t="t" r="r" b="b"/>
              <a:pathLst>
                <a:path w="176" h="452" extrusionOk="0">
                  <a:moveTo>
                    <a:pt x="50" y="1"/>
                  </a:moveTo>
                  <a:cubicBezTo>
                    <a:pt x="0" y="126"/>
                    <a:pt x="0" y="301"/>
                    <a:pt x="25" y="452"/>
                  </a:cubicBezTo>
                  <a:lnTo>
                    <a:pt x="75" y="452"/>
                  </a:lnTo>
                  <a:cubicBezTo>
                    <a:pt x="100" y="452"/>
                    <a:pt x="126" y="452"/>
                    <a:pt x="126" y="427"/>
                  </a:cubicBezTo>
                  <a:cubicBezTo>
                    <a:pt x="176" y="377"/>
                    <a:pt x="100" y="201"/>
                    <a:pt x="50" y="1"/>
                  </a:cubicBezTo>
                  <a:close/>
                </a:path>
              </a:pathLst>
            </a:custGeom>
            <a:solidFill>
              <a:srgbClr val="F14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9"/>
            <p:cNvSpPr/>
            <p:nvPr/>
          </p:nvSpPr>
          <p:spPr>
            <a:xfrm>
              <a:off x="7588014" y="664852"/>
              <a:ext cx="418733" cy="1014357"/>
            </a:xfrm>
            <a:custGeom>
              <a:avLst/>
              <a:gdLst/>
              <a:ahLst/>
              <a:cxnLst/>
              <a:rect l="l" t="t" r="r" b="b"/>
              <a:pathLst>
                <a:path w="7646" h="18522" extrusionOk="0">
                  <a:moveTo>
                    <a:pt x="6818" y="0"/>
                  </a:moveTo>
                  <a:cubicBezTo>
                    <a:pt x="7169" y="251"/>
                    <a:pt x="7445" y="752"/>
                    <a:pt x="7219" y="1429"/>
                  </a:cubicBezTo>
                  <a:cubicBezTo>
                    <a:pt x="7094" y="1830"/>
                    <a:pt x="5615" y="2732"/>
                    <a:pt x="5239" y="2782"/>
                  </a:cubicBezTo>
                  <a:cubicBezTo>
                    <a:pt x="4838" y="8722"/>
                    <a:pt x="2658" y="13584"/>
                    <a:pt x="1" y="17569"/>
                  </a:cubicBezTo>
                  <a:lnTo>
                    <a:pt x="302" y="17795"/>
                  </a:lnTo>
                  <a:lnTo>
                    <a:pt x="1279" y="18522"/>
                  </a:lnTo>
                  <a:cubicBezTo>
                    <a:pt x="3735" y="14311"/>
                    <a:pt x="5665" y="9198"/>
                    <a:pt x="5665" y="3083"/>
                  </a:cubicBezTo>
                  <a:lnTo>
                    <a:pt x="5665" y="3008"/>
                  </a:lnTo>
                  <a:cubicBezTo>
                    <a:pt x="6041" y="2933"/>
                    <a:pt x="7445" y="1905"/>
                    <a:pt x="7545" y="1504"/>
                  </a:cubicBezTo>
                  <a:cubicBezTo>
                    <a:pt x="7545" y="1504"/>
                    <a:pt x="7545" y="1504"/>
                    <a:pt x="7545" y="1479"/>
                  </a:cubicBezTo>
                  <a:cubicBezTo>
                    <a:pt x="7545" y="1479"/>
                    <a:pt x="7545" y="1454"/>
                    <a:pt x="7545" y="1454"/>
                  </a:cubicBezTo>
                  <a:cubicBezTo>
                    <a:pt x="7545" y="1454"/>
                    <a:pt x="7545" y="1454"/>
                    <a:pt x="7570" y="1429"/>
                  </a:cubicBezTo>
                  <a:cubicBezTo>
                    <a:pt x="7570" y="1429"/>
                    <a:pt x="7570" y="1404"/>
                    <a:pt x="7570" y="1404"/>
                  </a:cubicBezTo>
                  <a:cubicBezTo>
                    <a:pt x="7570" y="1404"/>
                    <a:pt x="7570" y="1404"/>
                    <a:pt x="7570" y="1379"/>
                  </a:cubicBezTo>
                  <a:cubicBezTo>
                    <a:pt x="7570" y="1379"/>
                    <a:pt x="7570" y="1354"/>
                    <a:pt x="7570" y="1354"/>
                  </a:cubicBezTo>
                  <a:cubicBezTo>
                    <a:pt x="7570" y="1354"/>
                    <a:pt x="7570" y="1329"/>
                    <a:pt x="7570" y="1329"/>
                  </a:cubicBezTo>
                  <a:cubicBezTo>
                    <a:pt x="7570" y="1304"/>
                    <a:pt x="7570" y="1304"/>
                    <a:pt x="7570" y="1304"/>
                  </a:cubicBezTo>
                  <a:cubicBezTo>
                    <a:pt x="7570" y="1304"/>
                    <a:pt x="7595" y="1279"/>
                    <a:pt x="7595" y="1279"/>
                  </a:cubicBezTo>
                  <a:cubicBezTo>
                    <a:pt x="7595" y="1279"/>
                    <a:pt x="7595" y="1279"/>
                    <a:pt x="7595" y="1253"/>
                  </a:cubicBezTo>
                  <a:cubicBezTo>
                    <a:pt x="7645" y="577"/>
                    <a:pt x="7244" y="151"/>
                    <a:pt x="6818" y="0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9"/>
            <p:cNvSpPr/>
            <p:nvPr/>
          </p:nvSpPr>
          <p:spPr>
            <a:xfrm>
              <a:off x="6746698" y="3285584"/>
              <a:ext cx="466707" cy="939658"/>
            </a:xfrm>
            <a:custGeom>
              <a:avLst/>
              <a:gdLst/>
              <a:ahLst/>
              <a:cxnLst/>
              <a:rect l="l" t="t" r="r" b="b"/>
              <a:pathLst>
                <a:path w="8522" h="17158" extrusionOk="0">
                  <a:moveTo>
                    <a:pt x="3156" y="0"/>
                  </a:moveTo>
                  <a:cubicBezTo>
                    <a:pt x="2147" y="0"/>
                    <a:pt x="1097" y="153"/>
                    <a:pt x="101" y="566"/>
                  </a:cubicBezTo>
                  <a:cubicBezTo>
                    <a:pt x="0" y="10090"/>
                    <a:pt x="1755" y="17157"/>
                    <a:pt x="1755" y="17157"/>
                  </a:cubicBezTo>
                  <a:lnTo>
                    <a:pt x="2657" y="17057"/>
                  </a:lnTo>
                  <a:lnTo>
                    <a:pt x="8522" y="1217"/>
                  </a:lnTo>
                  <a:cubicBezTo>
                    <a:pt x="8522" y="1217"/>
                    <a:pt x="6006" y="0"/>
                    <a:pt x="315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9"/>
            <p:cNvSpPr/>
            <p:nvPr/>
          </p:nvSpPr>
          <p:spPr>
            <a:xfrm>
              <a:off x="6752174" y="3408472"/>
              <a:ext cx="124974" cy="673993"/>
            </a:xfrm>
            <a:custGeom>
              <a:avLst/>
              <a:gdLst/>
              <a:ahLst/>
              <a:cxnLst/>
              <a:rect l="l" t="t" r="r" b="b"/>
              <a:pathLst>
                <a:path w="2282" h="12307" extrusionOk="0">
                  <a:moveTo>
                    <a:pt x="1" y="1"/>
                  </a:moveTo>
                  <a:cubicBezTo>
                    <a:pt x="76" y="5289"/>
                    <a:pt x="677" y="9700"/>
                    <a:pt x="1129" y="12307"/>
                  </a:cubicBezTo>
                  <a:lnTo>
                    <a:pt x="1329" y="12307"/>
                  </a:lnTo>
                  <a:cubicBezTo>
                    <a:pt x="1379" y="12257"/>
                    <a:pt x="1404" y="12231"/>
                    <a:pt x="1429" y="12231"/>
                  </a:cubicBezTo>
                  <a:cubicBezTo>
                    <a:pt x="1605" y="12156"/>
                    <a:pt x="1780" y="12106"/>
                    <a:pt x="1981" y="12106"/>
                  </a:cubicBezTo>
                  <a:cubicBezTo>
                    <a:pt x="1855" y="9625"/>
                    <a:pt x="1805" y="5540"/>
                    <a:pt x="2281" y="652"/>
                  </a:cubicBezTo>
                  <a:cubicBezTo>
                    <a:pt x="1530" y="502"/>
                    <a:pt x="753" y="277"/>
                    <a:pt x="1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9"/>
            <p:cNvSpPr/>
            <p:nvPr/>
          </p:nvSpPr>
          <p:spPr>
            <a:xfrm>
              <a:off x="6782403" y="4071103"/>
              <a:ext cx="428262" cy="244361"/>
            </a:xfrm>
            <a:custGeom>
              <a:avLst/>
              <a:gdLst/>
              <a:ahLst/>
              <a:cxnLst/>
              <a:rect l="l" t="t" r="r" b="b"/>
              <a:pathLst>
                <a:path w="7820" h="4462" extrusionOk="0">
                  <a:moveTo>
                    <a:pt x="1618" y="0"/>
                  </a:moveTo>
                  <a:cubicBezTo>
                    <a:pt x="1348" y="0"/>
                    <a:pt x="1097" y="41"/>
                    <a:pt x="877" y="131"/>
                  </a:cubicBezTo>
                  <a:cubicBezTo>
                    <a:pt x="652" y="232"/>
                    <a:pt x="0" y="1560"/>
                    <a:pt x="802" y="2688"/>
                  </a:cubicBezTo>
                  <a:cubicBezTo>
                    <a:pt x="1509" y="3682"/>
                    <a:pt x="5737" y="4461"/>
                    <a:pt x="6921" y="4461"/>
                  </a:cubicBezTo>
                  <a:cubicBezTo>
                    <a:pt x="7081" y="4461"/>
                    <a:pt x="7185" y="4447"/>
                    <a:pt x="7218" y="4417"/>
                  </a:cubicBezTo>
                  <a:cubicBezTo>
                    <a:pt x="7494" y="4167"/>
                    <a:pt x="7820" y="2838"/>
                    <a:pt x="6867" y="2287"/>
                  </a:cubicBezTo>
                  <a:cubicBezTo>
                    <a:pt x="6867" y="2287"/>
                    <a:pt x="3662" y="0"/>
                    <a:pt x="1618" y="0"/>
                  </a:cubicBezTo>
                  <a:close/>
                </a:path>
              </a:pathLst>
            </a:custGeom>
            <a:solidFill>
              <a:srgbClr val="30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9"/>
            <p:cNvSpPr/>
            <p:nvPr/>
          </p:nvSpPr>
          <p:spPr>
            <a:xfrm>
              <a:off x="5466133" y="2627554"/>
              <a:ext cx="905977" cy="649239"/>
            </a:xfrm>
            <a:custGeom>
              <a:avLst/>
              <a:gdLst/>
              <a:ahLst/>
              <a:cxnLst/>
              <a:rect l="l" t="t" r="r" b="b"/>
              <a:pathLst>
                <a:path w="16543" h="11855" extrusionOk="0">
                  <a:moveTo>
                    <a:pt x="12858" y="0"/>
                  </a:moveTo>
                  <a:lnTo>
                    <a:pt x="1" y="10953"/>
                  </a:lnTo>
                  <a:lnTo>
                    <a:pt x="226" y="11855"/>
                  </a:lnTo>
                  <a:cubicBezTo>
                    <a:pt x="226" y="11855"/>
                    <a:pt x="7470" y="11028"/>
                    <a:pt x="16367" y="7694"/>
                  </a:cubicBezTo>
                  <a:cubicBezTo>
                    <a:pt x="16542" y="3559"/>
                    <a:pt x="12858" y="0"/>
                    <a:pt x="12858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9"/>
            <p:cNvSpPr/>
            <p:nvPr/>
          </p:nvSpPr>
          <p:spPr>
            <a:xfrm>
              <a:off x="5466133" y="2753782"/>
              <a:ext cx="591626" cy="514791"/>
            </a:xfrm>
            <a:custGeom>
              <a:avLst/>
              <a:gdLst/>
              <a:ahLst/>
              <a:cxnLst/>
              <a:rect l="l" t="t" r="r" b="b"/>
              <a:pathLst>
                <a:path w="10803" h="9400" extrusionOk="0">
                  <a:moveTo>
                    <a:pt x="10151" y="1"/>
                  </a:moveTo>
                  <a:lnTo>
                    <a:pt x="1" y="8648"/>
                  </a:lnTo>
                  <a:lnTo>
                    <a:pt x="176" y="9399"/>
                  </a:lnTo>
                  <a:lnTo>
                    <a:pt x="101" y="8698"/>
                  </a:lnTo>
                  <a:lnTo>
                    <a:pt x="10803" y="1530"/>
                  </a:lnTo>
                  <a:cubicBezTo>
                    <a:pt x="10552" y="1054"/>
                    <a:pt x="10352" y="552"/>
                    <a:pt x="10151" y="1"/>
                  </a:cubicBezTo>
                  <a:close/>
                </a:path>
              </a:pathLst>
            </a:custGeom>
            <a:solidFill>
              <a:srgbClr val="E6B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9"/>
            <p:cNvSpPr/>
            <p:nvPr/>
          </p:nvSpPr>
          <p:spPr>
            <a:xfrm>
              <a:off x="6001436" y="2337913"/>
              <a:ext cx="1378106" cy="1133636"/>
            </a:xfrm>
            <a:custGeom>
              <a:avLst/>
              <a:gdLst/>
              <a:ahLst/>
              <a:cxnLst/>
              <a:rect l="l" t="t" r="r" b="b"/>
              <a:pathLst>
                <a:path w="25164" h="20700" extrusionOk="0">
                  <a:moveTo>
                    <a:pt x="9073" y="1"/>
                  </a:moveTo>
                  <a:cubicBezTo>
                    <a:pt x="9073" y="1"/>
                    <a:pt x="5715" y="2532"/>
                    <a:pt x="0" y="6367"/>
                  </a:cubicBezTo>
                  <a:cubicBezTo>
                    <a:pt x="1304" y="11354"/>
                    <a:pt x="5063" y="14587"/>
                    <a:pt x="5063" y="14587"/>
                  </a:cubicBezTo>
                  <a:cubicBezTo>
                    <a:pt x="5063" y="14587"/>
                    <a:pt x="9685" y="12212"/>
                    <a:pt x="11390" y="12212"/>
                  </a:cubicBezTo>
                  <a:cubicBezTo>
                    <a:pt x="11522" y="12212"/>
                    <a:pt x="11636" y="12226"/>
                    <a:pt x="11730" y="12257"/>
                  </a:cubicBezTo>
                  <a:cubicBezTo>
                    <a:pt x="13058" y="12658"/>
                    <a:pt x="12908" y="15790"/>
                    <a:pt x="12833" y="19199"/>
                  </a:cubicBezTo>
                  <a:cubicBezTo>
                    <a:pt x="15707" y="20491"/>
                    <a:pt x="19146" y="20699"/>
                    <a:pt x="21061" y="20699"/>
                  </a:cubicBezTo>
                  <a:cubicBezTo>
                    <a:pt x="21967" y="20699"/>
                    <a:pt x="22532" y="20653"/>
                    <a:pt x="22532" y="20653"/>
                  </a:cubicBezTo>
                  <a:lnTo>
                    <a:pt x="25163" y="8297"/>
                  </a:lnTo>
                  <a:lnTo>
                    <a:pt x="90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9"/>
            <p:cNvSpPr/>
            <p:nvPr/>
          </p:nvSpPr>
          <p:spPr>
            <a:xfrm>
              <a:off x="6001436" y="2670104"/>
              <a:ext cx="1328708" cy="801595"/>
            </a:xfrm>
            <a:custGeom>
              <a:avLst/>
              <a:gdLst/>
              <a:ahLst/>
              <a:cxnLst/>
              <a:rect l="l" t="t" r="r" b="b"/>
              <a:pathLst>
                <a:path w="24262" h="14637" extrusionOk="0">
                  <a:moveTo>
                    <a:pt x="426" y="0"/>
                  </a:moveTo>
                  <a:cubicBezTo>
                    <a:pt x="276" y="100"/>
                    <a:pt x="151" y="201"/>
                    <a:pt x="0" y="301"/>
                  </a:cubicBezTo>
                  <a:cubicBezTo>
                    <a:pt x="101" y="727"/>
                    <a:pt x="226" y="1128"/>
                    <a:pt x="376" y="1529"/>
                  </a:cubicBezTo>
                  <a:cubicBezTo>
                    <a:pt x="577" y="2080"/>
                    <a:pt x="777" y="2582"/>
                    <a:pt x="1028" y="3058"/>
                  </a:cubicBezTo>
                  <a:cubicBezTo>
                    <a:pt x="2657" y="6466"/>
                    <a:pt x="5063" y="8521"/>
                    <a:pt x="5063" y="8521"/>
                  </a:cubicBezTo>
                  <a:lnTo>
                    <a:pt x="5088" y="8521"/>
                  </a:lnTo>
                  <a:cubicBezTo>
                    <a:pt x="5188" y="8471"/>
                    <a:pt x="9725" y="6140"/>
                    <a:pt x="11404" y="6140"/>
                  </a:cubicBezTo>
                  <a:cubicBezTo>
                    <a:pt x="11529" y="6140"/>
                    <a:pt x="11655" y="6166"/>
                    <a:pt x="11730" y="6191"/>
                  </a:cubicBezTo>
                  <a:cubicBezTo>
                    <a:pt x="12707" y="6491"/>
                    <a:pt x="12883" y="8221"/>
                    <a:pt x="12883" y="10451"/>
                  </a:cubicBezTo>
                  <a:cubicBezTo>
                    <a:pt x="12883" y="11303"/>
                    <a:pt x="12858" y="12206"/>
                    <a:pt x="12833" y="13133"/>
                  </a:cubicBezTo>
                  <a:cubicBezTo>
                    <a:pt x="12833" y="13133"/>
                    <a:pt x="12858" y="13158"/>
                    <a:pt x="12858" y="13158"/>
                  </a:cubicBezTo>
                  <a:lnTo>
                    <a:pt x="12908" y="13158"/>
                  </a:lnTo>
                  <a:cubicBezTo>
                    <a:pt x="15740" y="14436"/>
                    <a:pt x="19123" y="14637"/>
                    <a:pt x="21028" y="14637"/>
                  </a:cubicBezTo>
                  <a:lnTo>
                    <a:pt x="21329" y="14637"/>
                  </a:lnTo>
                  <a:cubicBezTo>
                    <a:pt x="22081" y="14637"/>
                    <a:pt x="22532" y="14587"/>
                    <a:pt x="22532" y="14587"/>
                  </a:cubicBezTo>
                  <a:lnTo>
                    <a:pt x="24261" y="6516"/>
                  </a:lnTo>
                  <a:lnTo>
                    <a:pt x="24261" y="6516"/>
                  </a:lnTo>
                  <a:cubicBezTo>
                    <a:pt x="23108" y="10050"/>
                    <a:pt x="19800" y="12356"/>
                    <a:pt x="16291" y="12356"/>
                  </a:cubicBezTo>
                  <a:cubicBezTo>
                    <a:pt x="15188" y="12356"/>
                    <a:pt x="14086" y="12130"/>
                    <a:pt x="13008" y="11654"/>
                  </a:cubicBezTo>
                  <a:cubicBezTo>
                    <a:pt x="12983" y="11654"/>
                    <a:pt x="12933" y="11629"/>
                    <a:pt x="12883" y="11604"/>
                  </a:cubicBezTo>
                  <a:cubicBezTo>
                    <a:pt x="12958" y="8171"/>
                    <a:pt x="13108" y="5063"/>
                    <a:pt x="11780" y="4637"/>
                  </a:cubicBezTo>
                  <a:cubicBezTo>
                    <a:pt x="11705" y="4612"/>
                    <a:pt x="11579" y="4612"/>
                    <a:pt x="11454" y="4612"/>
                  </a:cubicBezTo>
                  <a:cubicBezTo>
                    <a:pt x="10928" y="4612"/>
                    <a:pt x="10101" y="4837"/>
                    <a:pt x="9224" y="5163"/>
                  </a:cubicBezTo>
                  <a:cubicBezTo>
                    <a:pt x="8497" y="5439"/>
                    <a:pt x="7745" y="5564"/>
                    <a:pt x="7018" y="5564"/>
                  </a:cubicBezTo>
                  <a:cubicBezTo>
                    <a:pt x="4762" y="5564"/>
                    <a:pt x="2582" y="4336"/>
                    <a:pt x="1454" y="2256"/>
                  </a:cubicBezTo>
                  <a:cubicBezTo>
                    <a:pt x="1078" y="1579"/>
                    <a:pt x="727" y="802"/>
                    <a:pt x="4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9"/>
            <p:cNvSpPr/>
            <p:nvPr/>
          </p:nvSpPr>
          <p:spPr>
            <a:xfrm>
              <a:off x="6465329" y="1469155"/>
              <a:ext cx="1195575" cy="1416825"/>
            </a:xfrm>
            <a:custGeom>
              <a:avLst/>
              <a:gdLst/>
              <a:ahLst/>
              <a:cxnLst/>
              <a:rect l="l" t="t" r="r" b="b"/>
              <a:pathLst>
                <a:path w="21831" h="25871" extrusionOk="0">
                  <a:moveTo>
                    <a:pt x="16692" y="0"/>
                  </a:moveTo>
                  <a:cubicBezTo>
                    <a:pt x="16692" y="0"/>
                    <a:pt x="15088" y="2732"/>
                    <a:pt x="10377" y="3684"/>
                  </a:cubicBezTo>
                  <a:cubicBezTo>
                    <a:pt x="9266" y="3903"/>
                    <a:pt x="8273" y="3986"/>
                    <a:pt x="7403" y="3986"/>
                  </a:cubicBezTo>
                  <a:cubicBezTo>
                    <a:pt x="4581" y="3986"/>
                    <a:pt x="3058" y="3108"/>
                    <a:pt x="3058" y="3108"/>
                  </a:cubicBezTo>
                  <a:cubicBezTo>
                    <a:pt x="2131" y="5364"/>
                    <a:pt x="1" y="9248"/>
                    <a:pt x="1" y="9248"/>
                  </a:cubicBezTo>
                  <a:lnTo>
                    <a:pt x="1780" y="10476"/>
                  </a:lnTo>
                  <a:lnTo>
                    <a:pt x="1" y="15439"/>
                  </a:lnTo>
                  <a:cubicBezTo>
                    <a:pt x="1" y="15439"/>
                    <a:pt x="803" y="20276"/>
                    <a:pt x="6993" y="23634"/>
                  </a:cubicBezTo>
                  <a:cubicBezTo>
                    <a:pt x="10456" y="25502"/>
                    <a:pt x="13274" y="25870"/>
                    <a:pt x="14957" y="25870"/>
                  </a:cubicBezTo>
                  <a:cubicBezTo>
                    <a:pt x="16052" y="25870"/>
                    <a:pt x="16667" y="25715"/>
                    <a:pt x="16667" y="25715"/>
                  </a:cubicBezTo>
                  <a:cubicBezTo>
                    <a:pt x="16667" y="25715"/>
                    <a:pt x="17219" y="24161"/>
                    <a:pt x="18246" y="19248"/>
                  </a:cubicBezTo>
                  <a:cubicBezTo>
                    <a:pt x="19299" y="14336"/>
                    <a:pt x="20251" y="6867"/>
                    <a:pt x="20251" y="6867"/>
                  </a:cubicBezTo>
                  <a:lnTo>
                    <a:pt x="21830" y="3885"/>
                  </a:lnTo>
                  <a:lnTo>
                    <a:pt x="166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9"/>
            <p:cNvSpPr/>
            <p:nvPr/>
          </p:nvSpPr>
          <p:spPr>
            <a:xfrm>
              <a:off x="7361571" y="1681854"/>
              <a:ext cx="299291" cy="1198313"/>
            </a:xfrm>
            <a:custGeom>
              <a:avLst/>
              <a:gdLst/>
              <a:ahLst/>
              <a:cxnLst/>
              <a:rect l="l" t="t" r="r" b="b"/>
              <a:pathLst>
                <a:path w="5465" h="21881" extrusionOk="0">
                  <a:moveTo>
                    <a:pt x="1" y="21881"/>
                  </a:moveTo>
                  <a:lnTo>
                    <a:pt x="1" y="21881"/>
                  </a:lnTo>
                  <a:cubicBezTo>
                    <a:pt x="176" y="21856"/>
                    <a:pt x="301" y="21831"/>
                    <a:pt x="301" y="21831"/>
                  </a:cubicBezTo>
                  <a:cubicBezTo>
                    <a:pt x="301" y="21831"/>
                    <a:pt x="853" y="20277"/>
                    <a:pt x="1880" y="15364"/>
                  </a:cubicBezTo>
                  <a:cubicBezTo>
                    <a:pt x="2933" y="10452"/>
                    <a:pt x="3885" y="2983"/>
                    <a:pt x="3885" y="2983"/>
                  </a:cubicBezTo>
                  <a:lnTo>
                    <a:pt x="5464" y="1"/>
                  </a:lnTo>
                  <a:lnTo>
                    <a:pt x="3885" y="2983"/>
                  </a:lnTo>
                  <a:cubicBezTo>
                    <a:pt x="3885" y="2983"/>
                    <a:pt x="2933" y="10452"/>
                    <a:pt x="1880" y="15364"/>
                  </a:cubicBezTo>
                  <a:cubicBezTo>
                    <a:pt x="853" y="20277"/>
                    <a:pt x="301" y="21831"/>
                    <a:pt x="301" y="21831"/>
                  </a:cubicBezTo>
                  <a:cubicBezTo>
                    <a:pt x="301" y="21831"/>
                    <a:pt x="176" y="21856"/>
                    <a:pt x="1" y="21881"/>
                  </a:cubicBezTo>
                  <a:close/>
                </a:path>
              </a:pathLst>
            </a:custGeom>
            <a:solidFill>
              <a:srgbClr val="8C8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9"/>
            <p:cNvSpPr/>
            <p:nvPr/>
          </p:nvSpPr>
          <p:spPr>
            <a:xfrm>
              <a:off x="6469436" y="2332436"/>
              <a:ext cx="6955" cy="20646"/>
            </a:xfrm>
            <a:custGeom>
              <a:avLst/>
              <a:gdLst/>
              <a:ahLst/>
              <a:cxnLst/>
              <a:rect l="l" t="t" r="r" b="b"/>
              <a:pathLst>
                <a:path w="127" h="377" extrusionOk="0">
                  <a:moveTo>
                    <a:pt x="126" y="377"/>
                  </a:moveTo>
                  <a:cubicBezTo>
                    <a:pt x="76" y="226"/>
                    <a:pt x="51" y="101"/>
                    <a:pt x="1" y="1"/>
                  </a:cubicBezTo>
                  <a:cubicBezTo>
                    <a:pt x="51" y="101"/>
                    <a:pt x="76" y="226"/>
                    <a:pt x="126" y="377"/>
                  </a:cubicBezTo>
                  <a:lnTo>
                    <a:pt x="126" y="377"/>
                  </a:lnTo>
                  <a:close/>
                </a:path>
              </a:pathLst>
            </a:custGeom>
            <a:solidFill>
              <a:srgbClr val="8C81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9"/>
            <p:cNvSpPr/>
            <p:nvPr/>
          </p:nvSpPr>
          <p:spPr>
            <a:xfrm>
              <a:off x="6466698" y="1639303"/>
              <a:ext cx="1194206" cy="1246342"/>
            </a:xfrm>
            <a:custGeom>
              <a:avLst/>
              <a:gdLst/>
              <a:ahLst/>
              <a:cxnLst/>
              <a:rect l="l" t="t" r="r" b="b"/>
              <a:pathLst>
                <a:path w="21806" h="22758" extrusionOk="0">
                  <a:moveTo>
                    <a:pt x="20778" y="1"/>
                  </a:moveTo>
                  <a:lnTo>
                    <a:pt x="19625" y="1981"/>
                  </a:lnTo>
                  <a:cubicBezTo>
                    <a:pt x="19625" y="1981"/>
                    <a:pt x="18297" y="9399"/>
                    <a:pt x="17043" y="14262"/>
                  </a:cubicBezTo>
                  <a:cubicBezTo>
                    <a:pt x="17018" y="14312"/>
                    <a:pt x="17018" y="14337"/>
                    <a:pt x="16993" y="14387"/>
                  </a:cubicBezTo>
                  <a:cubicBezTo>
                    <a:pt x="16166" y="17620"/>
                    <a:pt x="13259" y="19675"/>
                    <a:pt x="10176" y="19675"/>
                  </a:cubicBezTo>
                  <a:cubicBezTo>
                    <a:pt x="9149" y="19675"/>
                    <a:pt x="8121" y="19450"/>
                    <a:pt x="7119" y="18948"/>
                  </a:cubicBezTo>
                  <a:cubicBezTo>
                    <a:pt x="6617" y="18698"/>
                    <a:pt x="6116" y="18422"/>
                    <a:pt x="5590" y="18096"/>
                  </a:cubicBezTo>
                  <a:cubicBezTo>
                    <a:pt x="2532" y="16267"/>
                    <a:pt x="903" y="14111"/>
                    <a:pt x="1" y="12432"/>
                  </a:cubicBezTo>
                  <a:lnTo>
                    <a:pt x="1" y="12432"/>
                  </a:lnTo>
                  <a:cubicBezTo>
                    <a:pt x="26" y="12482"/>
                    <a:pt x="26" y="12557"/>
                    <a:pt x="51" y="12658"/>
                  </a:cubicBezTo>
                  <a:cubicBezTo>
                    <a:pt x="101" y="12758"/>
                    <a:pt x="126" y="12883"/>
                    <a:pt x="176" y="13034"/>
                  </a:cubicBezTo>
                  <a:cubicBezTo>
                    <a:pt x="652" y="14462"/>
                    <a:pt x="2156" y="17770"/>
                    <a:pt x="6592" y="20327"/>
                  </a:cubicBezTo>
                  <a:lnTo>
                    <a:pt x="6642" y="20327"/>
                  </a:lnTo>
                  <a:cubicBezTo>
                    <a:pt x="6642" y="20352"/>
                    <a:pt x="6642" y="20352"/>
                    <a:pt x="6642" y="20352"/>
                  </a:cubicBezTo>
                  <a:lnTo>
                    <a:pt x="6667" y="20352"/>
                  </a:lnTo>
                  <a:cubicBezTo>
                    <a:pt x="6667" y="20352"/>
                    <a:pt x="6692" y="20352"/>
                    <a:pt x="6692" y="20377"/>
                  </a:cubicBezTo>
                  <a:lnTo>
                    <a:pt x="6718" y="20377"/>
                  </a:lnTo>
                  <a:cubicBezTo>
                    <a:pt x="6718" y="20402"/>
                    <a:pt x="6743" y="20402"/>
                    <a:pt x="6743" y="20402"/>
                  </a:cubicBezTo>
                  <a:lnTo>
                    <a:pt x="6768" y="20402"/>
                  </a:lnTo>
                  <a:cubicBezTo>
                    <a:pt x="6768" y="20402"/>
                    <a:pt x="6768" y="20402"/>
                    <a:pt x="6768" y="20427"/>
                  </a:cubicBezTo>
                  <a:lnTo>
                    <a:pt x="6818" y="20427"/>
                  </a:lnTo>
                  <a:cubicBezTo>
                    <a:pt x="6818" y="20427"/>
                    <a:pt x="6818" y="20427"/>
                    <a:pt x="6818" y="20452"/>
                  </a:cubicBezTo>
                  <a:lnTo>
                    <a:pt x="6843" y="20452"/>
                  </a:lnTo>
                  <a:cubicBezTo>
                    <a:pt x="6868" y="20452"/>
                    <a:pt x="6868" y="20452"/>
                    <a:pt x="6868" y="20477"/>
                  </a:cubicBezTo>
                  <a:lnTo>
                    <a:pt x="6918" y="20477"/>
                  </a:lnTo>
                  <a:cubicBezTo>
                    <a:pt x="6918" y="20502"/>
                    <a:pt x="6918" y="20502"/>
                    <a:pt x="6918" y="20502"/>
                  </a:cubicBezTo>
                  <a:lnTo>
                    <a:pt x="6943" y="20502"/>
                  </a:lnTo>
                  <a:cubicBezTo>
                    <a:pt x="6943" y="20502"/>
                    <a:pt x="6968" y="20527"/>
                    <a:pt x="6968" y="20527"/>
                  </a:cubicBezTo>
                  <a:cubicBezTo>
                    <a:pt x="6993" y="20527"/>
                    <a:pt x="6993" y="20527"/>
                    <a:pt x="6993" y="20552"/>
                  </a:cubicBezTo>
                  <a:lnTo>
                    <a:pt x="7018" y="20552"/>
                  </a:lnTo>
                  <a:cubicBezTo>
                    <a:pt x="7043" y="20552"/>
                    <a:pt x="7043" y="20552"/>
                    <a:pt x="7043" y="20577"/>
                  </a:cubicBezTo>
                  <a:cubicBezTo>
                    <a:pt x="10427" y="22382"/>
                    <a:pt x="13184" y="22758"/>
                    <a:pt x="14863" y="22758"/>
                  </a:cubicBezTo>
                  <a:lnTo>
                    <a:pt x="14938" y="22758"/>
                  </a:lnTo>
                  <a:cubicBezTo>
                    <a:pt x="15565" y="22758"/>
                    <a:pt x="16041" y="22708"/>
                    <a:pt x="16342" y="22658"/>
                  </a:cubicBezTo>
                  <a:cubicBezTo>
                    <a:pt x="16517" y="22633"/>
                    <a:pt x="16642" y="22608"/>
                    <a:pt x="16642" y="22608"/>
                  </a:cubicBezTo>
                  <a:cubicBezTo>
                    <a:pt x="16642" y="22608"/>
                    <a:pt x="17194" y="21054"/>
                    <a:pt x="18221" y="16141"/>
                  </a:cubicBezTo>
                  <a:cubicBezTo>
                    <a:pt x="19274" y="11229"/>
                    <a:pt x="20226" y="3760"/>
                    <a:pt x="20226" y="3760"/>
                  </a:cubicBezTo>
                  <a:lnTo>
                    <a:pt x="21805" y="778"/>
                  </a:lnTo>
                  <a:lnTo>
                    <a:pt x="21755" y="728"/>
                  </a:lnTo>
                  <a:lnTo>
                    <a:pt x="207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9"/>
            <p:cNvSpPr/>
            <p:nvPr/>
          </p:nvSpPr>
          <p:spPr>
            <a:xfrm>
              <a:off x="6285544" y="400950"/>
              <a:ext cx="1166714" cy="777280"/>
            </a:xfrm>
            <a:custGeom>
              <a:avLst/>
              <a:gdLst/>
              <a:ahLst/>
              <a:cxnLst/>
              <a:rect l="l" t="t" r="r" b="b"/>
              <a:pathLst>
                <a:path w="21304" h="14193" extrusionOk="0">
                  <a:moveTo>
                    <a:pt x="11529" y="1"/>
                  </a:moveTo>
                  <a:cubicBezTo>
                    <a:pt x="11421" y="1"/>
                    <a:pt x="11312" y="3"/>
                    <a:pt x="11203" y="7"/>
                  </a:cubicBezTo>
                  <a:cubicBezTo>
                    <a:pt x="7419" y="158"/>
                    <a:pt x="4061" y="2263"/>
                    <a:pt x="2181" y="5521"/>
                  </a:cubicBezTo>
                  <a:cubicBezTo>
                    <a:pt x="0" y="9306"/>
                    <a:pt x="3208" y="14093"/>
                    <a:pt x="3208" y="14093"/>
                  </a:cubicBezTo>
                  <a:cubicBezTo>
                    <a:pt x="3490" y="13963"/>
                    <a:pt x="3734" y="13917"/>
                    <a:pt x="3938" y="13917"/>
                  </a:cubicBezTo>
                  <a:cubicBezTo>
                    <a:pt x="4208" y="13917"/>
                    <a:pt x="4409" y="13996"/>
                    <a:pt x="4537" y="14067"/>
                  </a:cubicBezTo>
                  <a:cubicBezTo>
                    <a:pt x="4662" y="14143"/>
                    <a:pt x="4737" y="14193"/>
                    <a:pt x="4737" y="14193"/>
                  </a:cubicBezTo>
                  <a:cubicBezTo>
                    <a:pt x="4211" y="12940"/>
                    <a:pt x="4236" y="11486"/>
                    <a:pt x="4311" y="10133"/>
                  </a:cubicBezTo>
                  <a:cubicBezTo>
                    <a:pt x="4336" y="9682"/>
                    <a:pt x="4437" y="9331"/>
                    <a:pt x="4662" y="9055"/>
                  </a:cubicBezTo>
                  <a:cubicBezTo>
                    <a:pt x="5343" y="9229"/>
                    <a:pt x="6245" y="9367"/>
                    <a:pt x="7395" y="9367"/>
                  </a:cubicBezTo>
                  <a:cubicBezTo>
                    <a:pt x="8402" y="9367"/>
                    <a:pt x="9598" y="9261"/>
                    <a:pt x="11003" y="8980"/>
                  </a:cubicBezTo>
                  <a:cubicBezTo>
                    <a:pt x="14637" y="8278"/>
                    <a:pt x="16592" y="7275"/>
                    <a:pt x="17569" y="6624"/>
                  </a:cubicBezTo>
                  <a:cubicBezTo>
                    <a:pt x="18221" y="8027"/>
                    <a:pt x="18998" y="10057"/>
                    <a:pt x="18923" y="11561"/>
                  </a:cubicBezTo>
                  <a:cubicBezTo>
                    <a:pt x="18923" y="11561"/>
                    <a:pt x="19185" y="10950"/>
                    <a:pt x="20116" y="10950"/>
                  </a:cubicBezTo>
                  <a:cubicBezTo>
                    <a:pt x="20183" y="10950"/>
                    <a:pt x="20253" y="10953"/>
                    <a:pt x="20326" y="10960"/>
                  </a:cubicBezTo>
                  <a:cubicBezTo>
                    <a:pt x="20326" y="10960"/>
                    <a:pt x="21304" y="5546"/>
                    <a:pt x="18021" y="2664"/>
                  </a:cubicBezTo>
                  <a:cubicBezTo>
                    <a:pt x="16196" y="1080"/>
                    <a:pt x="13981" y="1"/>
                    <a:pt x="11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9"/>
            <p:cNvSpPr/>
            <p:nvPr/>
          </p:nvSpPr>
          <p:spPr>
            <a:xfrm>
              <a:off x="5261650" y="2870646"/>
              <a:ext cx="355534" cy="412052"/>
            </a:xfrm>
            <a:custGeom>
              <a:avLst/>
              <a:gdLst/>
              <a:ahLst/>
              <a:cxnLst/>
              <a:rect l="l" t="t" r="r" b="b"/>
              <a:pathLst>
                <a:path w="6492" h="7524" extrusionOk="0">
                  <a:moveTo>
                    <a:pt x="1500" y="0"/>
                  </a:moveTo>
                  <a:cubicBezTo>
                    <a:pt x="914" y="0"/>
                    <a:pt x="359" y="281"/>
                    <a:pt x="226" y="473"/>
                  </a:cubicBezTo>
                  <a:cubicBezTo>
                    <a:pt x="1" y="824"/>
                    <a:pt x="1780" y="6564"/>
                    <a:pt x="3133" y="7265"/>
                  </a:cubicBezTo>
                  <a:cubicBezTo>
                    <a:pt x="3492" y="7452"/>
                    <a:pt x="3853" y="7523"/>
                    <a:pt x="4190" y="7523"/>
                  </a:cubicBezTo>
                  <a:cubicBezTo>
                    <a:pt x="5126" y="7523"/>
                    <a:pt x="5885" y="6973"/>
                    <a:pt x="5940" y="6789"/>
                  </a:cubicBezTo>
                  <a:cubicBezTo>
                    <a:pt x="6492" y="4609"/>
                    <a:pt x="2632" y="524"/>
                    <a:pt x="2632" y="524"/>
                  </a:cubicBezTo>
                  <a:cubicBezTo>
                    <a:pt x="2325" y="134"/>
                    <a:pt x="1905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9"/>
            <p:cNvSpPr/>
            <p:nvPr/>
          </p:nvSpPr>
          <p:spPr>
            <a:xfrm>
              <a:off x="6794725" y="4082384"/>
              <a:ext cx="415940" cy="233408"/>
            </a:xfrm>
            <a:custGeom>
              <a:avLst/>
              <a:gdLst/>
              <a:ahLst/>
              <a:cxnLst/>
              <a:rect l="l" t="t" r="r" b="b"/>
              <a:pathLst>
                <a:path w="7595" h="4262" extrusionOk="0">
                  <a:moveTo>
                    <a:pt x="552" y="1"/>
                  </a:moveTo>
                  <a:cubicBezTo>
                    <a:pt x="502" y="76"/>
                    <a:pt x="452" y="176"/>
                    <a:pt x="402" y="276"/>
                  </a:cubicBezTo>
                  <a:cubicBezTo>
                    <a:pt x="176" y="778"/>
                    <a:pt x="1" y="1680"/>
                    <a:pt x="577" y="2482"/>
                  </a:cubicBezTo>
                  <a:cubicBezTo>
                    <a:pt x="1304" y="3459"/>
                    <a:pt x="5540" y="4261"/>
                    <a:pt x="6718" y="4261"/>
                  </a:cubicBezTo>
                  <a:cubicBezTo>
                    <a:pt x="6868" y="4261"/>
                    <a:pt x="6968" y="4236"/>
                    <a:pt x="6993" y="4211"/>
                  </a:cubicBezTo>
                  <a:cubicBezTo>
                    <a:pt x="7269" y="3961"/>
                    <a:pt x="7595" y="2632"/>
                    <a:pt x="6642" y="2081"/>
                  </a:cubicBezTo>
                  <a:cubicBezTo>
                    <a:pt x="6642" y="2081"/>
                    <a:pt x="4687" y="677"/>
                    <a:pt x="2858" y="76"/>
                  </a:cubicBezTo>
                  <a:cubicBezTo>
                    <a:pt x="2106" y="51"/>
                    <a:pt x="1354" y="26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2" name="Google Shape;3202;p54"/>
          <p:cNvCxnSpPr/>
          <p:nvPr/>
        </p:nvCxnSpPr>
        <p:spPr>
          <a:xfrm>
            <a:off x="2183625" y="3174171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5" name="Google Shape;3205;p54"/>
          <p:cNvCxnSpPr/>
          <p:nvPr/>
        </p:nvCxnSpPr>
        <p:spPr>
          <a:xfrm>
            <a:off x="4118075" y="3174171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7" name="Google Shape;3207;p54"/>
          <p:cNvCxnSpPr/>
          <p:nvPr/>
        </p:nvCxnSpPr>
        <p:spPr>
          <a:xfrm>
            <a:off x="6014788" y="3174159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9" name="Google Shape;3209;p54"/>
          <p:cNvSpPr/>
          <p:nvPr/>
        </p:nvSpPr>
        <p:spPr>
          <a:xfrm>
            <a:off x="1096350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0" name="Google Shape;3210;p54"/>
          <p:cNvSpPr/>
          <p:nvPr/>
        </p:nvSpPr>
        <p:spPr>
          <a:xfrm>
            <a:off x="301090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1" name="Google Shape;3211;p54"/>
          <p:cNvSpPr/>
          <p:nvPr/>
        </p:nvSpPr>
        <p:spPr>
          <a:xfrm>
            <a:off x="4962202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2" name="Google Shape;3212;p54"/>
          <p:cNvSpPr/>
          <p:nvPr/>
        </p:nvSpPr>
        <p:spPr>
          <a:xfrm>
            <a:off x="684002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5" name="Google Shape;3215;p54"/>
          <p:cNvSpPr txBox="1"/>
          <p:nvPr/>
        </p:nvSpPr>
        <p:spPr>
          <a:xfrm>
            <a:off x="-11787" y="3665685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 một giây, dây đàn thực hiện được 200 dao động.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58925" y="530829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1965820" y="1057442"/>
            <a:ext cx="5212358" cy="507831"/>
            <a:chOff x="904086" y="1200283"/>
            <a:chExt cx="5526870" cy="507831"/>
          </a:xfrm>
        </p:grpSpPr>
        <p:sp>
          <p:nvSpPr>
            <p:cNvPr id="98" name="TextBox 97"/>
            <p:cNvSpPr txBox="1"/>
            <p:nvPr/>
          </p:nvSpPr>
          <p:spPr>
            <a:xfrm>
              <a:off x="1312041" y="1200283"/>
              <a:ext cx="511891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1. Vật nào sau đây dao động với tần số lớn nhất?</a:t>
              </a:r>
            </a:p>
          </p:txBody>
        </p:sp>
        <p:sp>
          <p:nvSpPr>
            <p:cNvPr id="99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00" name="Google Shape;3215;p54"/>
          <p:cNvSpPr txBox="1"/>
          <p:nvPr/>
        </p:nvSpPr>
        <p:spPr>
          <a:xfrm>
            <a:off x="3854065" y="3665684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 5 giây, mặt trống thực hiện được 500 dao động.</a:t>
            </a:r>
          </a:p>
        </p:txBody>
      </p:sp>
      <p:sp>
        <p:nvSpPr>
          <p:cNvPr id="101" name="Google Shape;3215;p54"/>
          <p:cNvSpPr txBox="1"/>
          <p:nvPr/>
        </p:nvSpPr>
        <p:spPr>
          <a:xfrm>
            <a:off x="1902768" y="1830276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 một phút, con lắc thực hiện được 3000 dao động.</a:t>
            </a:r>
          </a:p>
        </p:txBody>
      </p:sp>
      <p:sp>
        <p:nvSpPr>
          <p:cNvPr id="102" name="Google Shape;3215;p54"/>
          <p:cNvSpPr txBox="1"/>
          <p:nvPr/>
        </p:nvSpPr>
        <p:spPr>
          <a:xfrm>
            <a:off x="5731888" y="1828779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 20 giây, dây chun thực hiện được 1200 dao động.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Picture 5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365" y="1500096"/>
            <a:ext cx="1905268" cy="2001332"/>
          </a:xfrm>
          <a:prstGeom prst="rect">
            <a:avLst/>
          </a:prstGeom>
        </p:spPr>
      </p:pic>
      <p:cxnSp>
        <p:nvCxnSpPr>
          <p:cNvPr id="3545" name="Google Shape;3545;p59"/>
          <p:cNvCxnSpPr/>
          <p:nvPr/>
        </p:nvCxnSpPr>
        <p:spPr>
          <a:xfrm>
            <a:off x="1760660" y="4133624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Google Shape;3546;p59"/>
          <p:cNvSpPr/>
          <p:nvPr/>
        </p:nvSpPr>
        <p:spPr>
          <a:xfrm>
            <a:off x="1473760" y="4012696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7" name="Google Shape;3547;p59"/>
          <p:cNvSpPr/>
          <p:nvPr/>
        </p:nvSpPr>
        <p:spPr>
          <a:xfrm>
            <a:off x="3446972" y="4012696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8" name="Google Shape;3548;p59"/>
          <p:cNvSpPr/>
          <p:nvPr/>
        </p:nvSpPr>
        <p:spPr>
          <a:xfrm>
            <a:off x="5419260" y="4012696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9" name="Google Shape;3549;p59"/>
          <p:cNvSpPr/>
          <p:nvPr/>
        </p:nvSpPr>
        <p:spPr>
          <a:xfrm>
            <a:off x="7391535" y="4012696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493" name="Google Shape;3215;p54"/>
          <p:cNvSpPr txBox="1"/>
          <p:nvPr/>
        </p:nvSpPr>
        <p:spPr>
          <a:xfrm>
            <a:off x="1161850" y="4254541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100 dB.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2412566" y="936882"/>
            <a:ext cx="4318866" cy="507831"/>
            <a:chOff x="904086" y="1200283"/>
            <a:chExt cx="4579465" cy="507831"/>
          </a:xfrm>
        </p:grpSpPr>
        <p:sp>
          <p:nvSpPr>
            <p:cNvPr id="496" name="TextBox 495"/>
            <p:cNvSpPr txBox="1"/>
            <p:nvPr/>
          </p:nvSpPr>
          <p:spPr>
            <a:xfrm>
              <a:off x="1312041" y="1200283"/>
              <a:ext cx="417151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2. </a:t>
              </a:r>
              <a:r>
                <a:rPr lang="vi-VN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Ngưỡng độ to của âm làm đau tai là</a:t>
              </a: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:</a:t>
              </a:r>
            </a:p>
          </p:txBody>
        </p:sp>
        <p:sp>
          <p:nvSpPr>
            <p:cNvPr id="49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498" name="Google Shape;3215;p54"/>
          <p:cNvSpPr txBox="1"/>
          <p:nvPr/>
        </p:nvSpPr>
        <p:spPr>
          <a:xfrm>
            <a:off x="5107350" y="4254541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120 dB.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9" name="Google Shape;3215;p54"/>
          <p:cNvSpPr txBox="1"/>
          <p:nvPr/>
        </p:nvSpPr>
        <p:spPr>
          <a:xfrm>
            <a:off x="3135062" y="3464056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110 dB.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0" name="Google Shape;3215;p54"/>
          <p:cNvSpPr txBox="1"/>
          <p:nvPr/>
        </p:nvSpPr>
        <p:spPr>
          <a:xfrm>
            <a:off x="7079639" y="3464056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130 dB.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3449650" y="413662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/>
      <p:bldP spid="498" grpId="0"/>
      <p:bldP spid="49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3202;p54"/>
          <p:cNvCxnSpPr/>
          <p:nvPr/>
        </p:nvCxnSpPr>
        <p:spPr>
          <a:xfrm>
            <a:off x="2183625" y="3841825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205;p54"/>
          <p:cNvCxnSpPr/>
          <p:nvPr/>
        </p:nvCxnSpPr>
        <p:spPr>
          <a:xfrm>
            <a:off x="4118075" y="3841825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207;p54"/>
          <p:cNvCxnSpPr/>
          <p:nvPr/>
        </p:nvCxnSpPr>
        <p:spPr>
          <a:xfrm>
            <a:off x="6014788" y="3841813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3209;p54"/>
          <p:cNvSpPr/>
          <p:nvPr/>
        </p:nvSpPr>
        <p:spPr>
          <a:xfrm>
            <a:off x="1096350" y="3325889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0" name="Google Shape;3210;p54"/>
          <p:cNvSpPr/>
          <p:nvPr/>
        </p:nvSpPr>
        <p:spPr>
          <a:xfrm>
            <a:off x="3010905" y="3325889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1" name="Google Shape;3211;p54"/>
          <p:cNvSpPr/>
          <p:nvPr/>
        </p:nvSpPr>
        <p:spPr>
          <a:xfrm>
            <a:off x="4962202" y="3325889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2" name="Google Shape;3212;p54"/>
          <p:cNvSpPr/>
          <p:nvPr/>
        </p:nvSpPr>
        <p:spPr>
          <a:xfrm>
            <a:off x="6840025" y="3325889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3" name="Google Shape;3215;p54"/>
          <p:cNvSpPr txBox="1"/>
          <p:nvPr/>
        </p:nvSpPr>
        <p:spPr>
          <a:xfrm>
            <a:off x="1427329" y="4333339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Mi.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9650" y="413662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70852" y="936882"/>
            <a:ext cx="7802294" cy="507831"/>
            <a:chOff x="904086" y="1200283"/>
            <a:chExt cx="8273082" cy="507831"/>
          </a:xfrm>
        </p:grpSpPr>
        <p:sp>
          <p:nvSpPr>
            <p:cNvPr id="16" name="TextBox 15"/>
            <p:cNvSpPr txBox="1"/>
            <p:nvPr/>
          </p:nvSpPr>
          <p:spPr>
            <a:xfrm>
              <a:off x="1312041" y="1200283"/>
              <a:ext cx="7865127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3. Trên cùng một quãng tám, tần số dao động của âm nào sau đây lớn nhất:</a:t>
              </a:r>
            </a:p>
          </p:txBody>
        </p:sp>
        <p:sp>
          <p:nvSpPr>
            <p:cNvPr id="1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8" name="Google Shape;3215;p54"/>
          <p:cNvSpPr txBox="1"/>
          <p:nvPr/>
        </p:nvSpPr>
        <p:spPr>
          <a:xfrm>
            <a:off x="5293181" y="4336524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Sol.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9" name="Google Shape;3215;p54"/>
          <p:cNvSpPr txBox="1"/>
          <p:nvPr/>
        </p:nvSpPr>
        <p:spPr>
          <a:xfrm>
            <a:off x="3341884" y="2777249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Fa.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0" name="Google Shape;3215;p54"/>
          <p:cNvSpPr txBox="1"/>
          <p:nvPr/>
        </p:nvSpPr>
        <p:spPr>
          <a:xfrm>
            <a:off x="7171004" y="2777249"/>
            <a:ext cx="54864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La.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49" y="1642802"/>
            <a:ext cx="4762500" cy="12001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3545;p59"/>
          <p:cNvCxnSpPr/>
          <p:nvPr/>
        </p:nvCxnSpPr>
        <p:spPr>
          <a:xfrm>
            <a:off x="1760660" y="4111853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3546;p59"/>
          <p:cNvSpPr/>
          <p:nvPr/>
        </p:nvSpPr>
        <p:spPr>
          <a:xfrm>
            <a:off x="1473760" y="3990925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7" name="Google Shape;3547;p59"/>
          <p:cNvSpPr/>
          <p:nvPr/>
        </p:nvSpPr>
        <p:spPr>
          <a:xfrm>
            <a:off x="3446972" y="3990925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8" name="Google Shape;3548;p59"/>
          <p:cNvSpPr/>
          <p:nvPr/>
        </p:nvSpPr>
        <p:spPr>
          <a:xfrm>
            <a:off x="5419260" y="3990925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9" name="Google Shape;3549;p59"/>
          <p:cNvSpPr/>
          <p:nvPr/>
        </p:nvSpPr>
        <p:spPr>
          <a:xfrm>
            <a:off x="7391535" y="3990925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20" name="Google Shape;3215;p54"/>
          <p:cNvSpPr txBox="1"/>
          <p:nvPr/>
        </p:nvSpPr>
        <p:spPr>
          <a:xfrm>
            <a:off x="1161850" y="4232770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160 Hz.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53139" y="916438"/>
            <a:ext cx="8037720" cy="507831"/>
            <a:chOff x="904086" y="1200283"/>
            <a:chExt cx="8522713" cy="507831"/>
          </a:xfrm>
        </p:grpSpPr>
        <p:sp>
          <p:nvSpPr>
            <p:cNvPr id="22" name="TextBox 21"/>
            <p:cNvSpPr txBox="1"/>
            <p:nvPr/>
          </p:nvSpPr>
          <p:spPr>
            <a:xfrm>
              <a:off x="1312041" y="1200283"/>
              <a:ext cx="811475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4. </a:t>
              </a:r>
              <a:r>
                <a:rPr lang="vi-VN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Một con lắc dao động 80 lần trong vòng 2 s. Tần số dao động của con lắc là</a:t>
              </a: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:</a:t>
              </a:r>
            </a:p>
          </p:txBody>
        </p:sp>
        <p:sp>
          <p:nvSpPr>
            <p:cNvPr id="23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24" name="Google Shape;3215;p54"/>
          <p:cNvSpPr txBox="1"/>
          <p:nvPr/>
        </p:nvSpPr>
        <p:spPr>
          <a:xfrm>
            <a:off x="5107350" y="4232770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40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5" name="Google Shape;3215;p54"/>
          <p:cNvSpPr txBox="1"/>
          <p:nvPr/>
        </p:nvSpPr>
        <p:spPr>
          <a:xfrm>
            <a:off x="3135062" y="3442285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110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6" name="Google Shape;3215;p54"/>
          <p:cNvSpPr txBox="1"/>
          <p:nvPr/>
        </p:nvSpPr>
        <p:spPr>
          <a:xfrm>
            <a:off x="7079639" y="3442285"/>
            <a:ext cx="9144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130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49649" y="473325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pic>
        <p:nvPicPr>
          <p:cNvPr id="28" name="Picture 2" descr="https://hoc24.vn/source/KHTN%207-%20Quy%C3%AAn/C%C3%A1nh%20di%E1%BB%81u/Ch%E1%BB%A7%20%C4%91%E1%BB%81%205/Pictur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34" y="1545185"/>
            <a:ext cx="1386130" cy="18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2" name="Google Shape;3202;p54"/>
          <p:cNvCxnSpPr/>
          <p:nvPr/>
        </p:nvCxnSpPr>
        <p:spPr>
          <a:xfrm>
            <a:off x="2183625" y="3174171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5" name="Google Shape;3205;p54"/>
          <p:cNvCxnSpPr/>
          <p:nvPr/>
        </p:nvCxnSpPr>
        <p:spPr>
          <a:xfrm>
            <a:off x="4118075" y="3174171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7" name="Google Shape;3207;p54"/>
          <p:cNvCxnSpPr/>
          <p:nvPr/>
        </p:nvCxnSpPr>
        <p:spPr>
          <a:xfrm>
            <a:off x="6014788" y="3174159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9" name="Google Shape;3209;p54"/>
          <p:cNvSpPr/>
          <p:nvPr/>
        </p:nvSpPr>
        <p:spPr>
          <a:xfrm>
            <a:off x="1096350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0" name="Google Shape;3210;p54"/>
          <p:cNvSpPr/>
          <p:nvPr/>
        </p:nvSpPr>
        <p:spPr>
          <a:xfrm>
            <a:off x="301090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1" name="Google Shape;3211;p54"/>
          <p:cNvSpPr/>
          <p:nvPr/>
        </p:nvSpPr>
        <p:spPr>
          <a:xfrm>
            <a:off x="4962202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2" name="Google Shape;3212;p54"/>
          <p:cNvSpPr/>
          <p:nvPr/>
        </p:nvSpPr>
        <p:spPr>
          <a:xfrm>
            <a:off x="684002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5" name="Google Shape;3215;p54"/>
          <p:cNvSpPr txBox="1"/>
          <p:nvPr/>
        </p:nvSpPr>
        <p:spPr>
          <a:xfrm>
            <a:off x="-11787" y="3665685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càng bổng khi tần số dao động càng chậm.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58925" y="530829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2284570" y="1057442"/>
            <a:ext cx="4587380" cy="507831"/>
            <a:chOff x="904086" y="1200283"/>
            <a:chExt cx="4864181" cy="507831"/>
          </a:xfrm>
        </p:grpSpPr>
        <p:sp>
          <p:nvSpPr>
            <p:cNvPr id="98" name="TextBox 97"/>
            <p:cNvSpPr txBox="1"/>
            <p:nvPr/>
          </p:nvSpPr>
          <p:spPr>
            <a:xfrm>
              <a:off x="1312041" y="1200283"/>
              <a:ext cx="445622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5. Chỉ ra kết luận đúng trong các câu sau:</a:t>
              </a:r>
            </a:p>
          </p:txBody>
        </p:sp>
        <p:sp>
          <p:nvSpPr>
            <p:cNvPr id="99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00" name="Google Shape;3215;p54"/>
          <p:cNvSpPr txBox="1"/>
          <p:nvPr/>
        </p:nvSpPr>
        <p:spPr>
          <a:xfrm>
            <a:off x="3854065" y="3665684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càng trầm khi tần số dao động càng cao.</a:t>
            </a:r>
          </a:p>
        </p:txBody>
      </p:sp>
      <p:sp>
        <p:nvSpPr>
          <p:cNvPr id="101" name="Google Shape;3215;p54"/>
          <p:cNvSpPr txBox="1"/>
          <p:nvPr/>
        </p:nvSpPr>
        <p:spPr>
          <a:xfrm>
            <a:off x="1902768" y="1830276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càng cao khi tần số dao động càng lớn.</a:t>
            </a:r>
          </a:p>
        </p:txBody>
      </p:sp>
      <p:sp>
        <p:nvSpPr>
          <p:cNvPr id="102" name="Google Shape;3215;p54"/>
          <p:cNvSpPr txBox="1"/>
          <p:nvPr/>
        </p:nvSpPr>
        <p:spPr>
          <a:xfrm>
            <a:off x="5731888" y="1828779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 phát ra càng thấp khi tần số dao động càng nhanh.</a:t>
            </a:r>
          </a:p>
        </p:txBody>
      </p:sp>
    </p:spTree>
    <p:extLst>
      <p:ext uri="{BB962C8B-B14F-4D97-AF65-F5344CB8AC3E}">
        <p14:creationId xmlns:p14="http://schemas.microsoft.com/office/powerpoint/2010/main" val="67965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" grpId="0"/>
      <p:bldP spid="100" grpId="0"/>
      <p:bldP spid="10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5" name="Google Shape;3545;p59"/>
          <p:cNvCxnSpPr/>
          <p:nvPr/>
        </p:nvCxnSpPr>
        <p:spPr>
          <a:xfrm>
            <a:off x="1760660" y="3335340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Google Shape;3546;p59"/>
          <p:cNvSpPr/>
          <p:nvPr/>
        </p:nvSpPr>
        <p:spPr>
          <a:xfrm>
            <a:off x="1473760" y="3214412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7" name="Google Shape;3547;p59"/>
          <p:cNvSpPr/>
          <p:nvPr/>
        </p:nvSpPr>
        <p:spPr>
          <a:xfrm>
            <a:off x="3446972" y="3214412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8" name="Google Shape;3548;p59"/>
          <p:cNvSpPr/>
          <p:nvPr/>
        </p:nvSpPr>
        <p:spPr>
          <a:xfrm>
            <a:off x="5419260" y="3214412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9" name="Google Shape;3549;p59"/>
          <p:cNvSpPr/>
          <p:nvPr/>
        </p:nvSpPr>
        <p:spPr>
          <a:xfrm>
            <a:off x="7391535" y="3214412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493" name="Google Shape;3215;p54"/>
          <p:cNvSpPr txBox="1"/>
          <p:nvPr/>
        </p:nvSpPr>
        <p:spPr>
          <a:xfrm>
            <a:off x="841810" y="3456257"/>
            <a:ext cx="1554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7,5 dao động.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582476" y="1689836"/>
            <a:ext cx="7979045" cy="923330"/>
            <a:chOff x="904086" y="1200283"/>
            <a:chExt cx="7621442" cy="923330"/>
          </a:xfrm>
        </p:grpSpPr>
        <p:sp>
          <p:nvSpPr>
            <p:cNvPr id="496" name="TextBox 495"/>
            <p:cNvSpPr txBox="1"/>
            <p:nvPr/>
          </p:nvSpPr>
          <p:spPr>
            <a:xfrm>
              <a:off x="1312041" y="1200283"/>
              <a:ext cx="72134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6. Một vật dao động với tần số 8 Hz. Hỏi trong 1 phút vật thực hiện bao nhiêu dao động?</a:t>
              </a:r>
            </a:p>
          </p:txBody>
        </p:sp>
        <p:sp>
          <p:nvSpPr>
            <p:cNvPr id="49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498" name="Google Shape;3215;p54"/>
          <p:cNvSpPr txBox="1"/>
          <p:nvPr/>
        </p:nvSpPr>
        <p:spPr>
          <a:xfrm>
            <a:off x="4785547" y="3456257"/>
            <a:ext cx="1554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480 dao động.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9" name="Google Shape;3215;p54"/>
          <p:cNvSpPr txBox="1"/>
          <p:nvPr/>
        </p:nvSpPr>
        <p:spPr>
          <a:xfrm>
            <a:off x="2815022" y="2665772"/>
            <a:ext cx="1554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8 dao động.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0" name="Google Shape;3215;p54"/>
          <p:cNvSpPr txBox="1"/>
          <p:nvPr/>
        </p:nvSpPr>
        <p:spPr>
          <a:xfrm>
            <a:off x="6759599" y="2665772"/>
            <a:ext cx="15544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60 dao động.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3449650" y="1161143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416185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0"/>
      <p:bldP spid="499" grpId="0"/>
      <p:bldP spid="50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3202;p54"/>
          <p:cNvCxnSpPr/>
          <p:nvPr/>
        </p:nvCxnSpPr>
        <p:spPr>
          <a:xfrm>
            <a:off x="2183625" y="3522512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Google Shape;3205;p54"/>
          <p:cNvCxnSpPr/>
          <p:nvPr/>
        </p:nvCxnSpPr>
        <p:spPr>
          <a:xfrm>
            <a:off x="4118075" y="3522512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Google Shape;3207;p54"/>
          <p:cNvCxnSpPr/>
          <p:nvPr/>
        </p:nvCxnSpPr>
        <p:spPr>
          <a:xfrm>
            <a:off x="6014788" y="3522500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3209;p54"/>
          <p:cNvSpPr/>
          <p:nvPr/>
        </p:nvSpPr>
        <p:spPr>
          <a:xfrm>
            <a:off x="1096350" y="3006576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0" name="Google Shape;3210;p54"/>
          <p:cNvSpPr/>
          <p:nvPr/>
        </p:nvSpPr>
        <p:spPr>
          <a:xfrm>
            <a:off x="3010905" y="3006576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1" name="Google Shape;3211;p54"/>
          <p:cNvSpPr/>
          <p:nvPr/>
        </p:nvSpPr>
        <p:spPr>
          <a:xfrm>
            <a:off x="4962202" y="3006576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2" name="Google Shape;3212;p54"/>
          <p:cNvSpPr/>
          <p:nvPr/>
        </p:nvSpPr>
        <p:spPr>
          <a:xfrm>
            <a:off x="6840025" y="3006576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13" name="Google Shape;3215;p54"/>
          <p:cNvSpPr txBox="1"/>
          <p:nvPr/>
        </p:nvSpPr>
        <p:spPr>
          <a:xfrm>
            <a:off x="1063520" y="4017211"/>
            <a:ext cx="12801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20 Hz.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9650" y="834576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5996" y="1354649"/>
            <a:ext cx="7312005" cy="923330"/>
            <a:chOff x="904086" y="1200283"/>
            <a:chExt cx="7753209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1312041" y="1200283"/>
              <a:ext cx="73452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7. Trong 20 giây, một lá thép thực hiện được 5000 dao động. Tần số dao động của lá thép có giá trị là:</a:t>
              </a:r>
            </a:p>
          </p:txBody>
        </p:sp>
        <p:sp>
          <p:nvSpPr>
            <p:cNvPr id="1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8" name="Google Shape;3215;p54"/>
          <p:cNvSpPr txBox="1"/>
          <p:nvPr/>
        </p:nvSpPr>
        <p:spPr>
          <a:xfrm>
            <a:off x="4922378" y="4017211"/>
            <a:ext cx="12801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5000 Hz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9" name="Google Shape;3215;p54"/>
          <p:cNvSpPr txBox="1"/>
          <p:nvPr/>
        </p:nvSpPr>
        <p:spPr>
          <a:xfrm>
            <a:off x="2976124" y="2457936"/>
            <a:ext cx="12801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250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20" name="Google Shape;3215;p54"/>
          <p:cNvSpPr txBox="1"/>
          <p:nvPr/>
        </p:nvSpPr>
        <p:spPr>
          <a:xfrm>
            <a:off x="6805244" y="2457936"/>
            <a:ext cx="128016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10 000 Hz.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40226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5" name="Google Shape;3545;p59"/>
          <p:cNvCxnSpPr/>
          <p:nvPr/>
        </p:nvCxnSpPr>
        <p:spPr>
          <a:xfrm>
            <a:off x="1760660" y="2849112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Google Shape;3546;p59"/>
          <p:cNvSpPr/>
          <p:nvPr/>
        </p:nvSpPr>
        <p:spPr>
          <a:xfrm>
            <a:off x="1473760" y="2728184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7" name="Google Shape;3547;p59"/>
          <p:cNvSpPr/>
          <p:nvPr/>
        </p:nvSpPr>
        <p:spPr>
          <a:xfrm>
            <a:off x="3446972" y="2728184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8" name="Google Shape;3548;p59"/>
          <p:cNvSpPr/>
          <p:nvPr/>
        </p:nvSpPr>
        <p:spPr>
          <a:xfrm>
            <a:off x="5419260" y="2728184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9" name="Google Shape;3549;p59"/>
          <p:cNvSpPr/>
          <p:nvPr/>
        </p:nvSpPr>
        <p:spPr>
          <a:xfrm>
            <a:off x="7391535" y="2728184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493" name="Google Shape;3215;p54"/>
          <p:cNvSpPr txBox="1"/>
          <p:nvPr/>
        </p:nvSpPr>
        <p:spPr>
          <a:xfrm>
            <a:off x="-72590" y="2970029"/>
            <a:ext cx="33832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 độ dao động âm.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2412566" y="1466651"/>
            <a:ext cx="4318866" cy="507831"/>
            <a:chOff x="904086" y="1200283"/>
            <a:chExt cx="4579465" cy="507831"/>
          </a:xfrm>
        </p:grpSpPr>
        <p:sp>
          <p:nvSpPr>
            <p:cNvPr id="496" name="TextBox 495"/>
            <p:cNvSpPr txBox="1"/>
            <p:nvPr/>
          </p:nvSpPr>
          <p:spPr>
            <a:xfrm>
              <a:off x="1312041" y="1200283"/>
              <a:ext cx="417151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8. Yếu tố nào quyết định độ to của âm?</a:t>
              </a:r>
            </a:p>
          </p:txBody>
        </p:sp>
        <p:sp>
          <p:nvSpPr>
            <p:cNvPr id="49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498" name="Google Shape;3215;p54"/>
          <p:cNvSpPr txBox="1"/>
          <p:nvPr/>
        </p:nvSpPr>
        <p:spPr>
          <a:xfrm>
            <a:off x="3872910" y="2970029"/>
            <a:ext cx="33832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 độ và thời gian dao động âm.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9" name="Google Shape;3215;p54"/>
          <p:cNvSpPr txBox="1"/>
          <p:nvPr/>
        </p:nvSpPr>
        <p:spPr>
          <a:xfrm>
            <a:off x="1900622" y="2179544"/>
            <a:ext cx="33832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Tần số và biên độ dao động âm.</a:t>
            </a:r>
          </a:p>
        </p:txBody>
      </p:sp>
      <p:sp>
        <p:nvSpPr>
          <p:cNvPr id="500" name="Google Shape;3215;p54"/>
          <p:cNvSpPr txBox="1"/>
          <p:nvPr/>
        </p:nvSpPr>
        <p:spPr>
          <a:xfrm>
            <a:off x="5845185" y="2179544"/>
            <a:ext cx="338328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Tất cả các yếu tố trên.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3449650" y="943431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9666454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/>
      <p:bldP spid="499" grpId="0"/>
      <p:bldP spid="50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02" name="Google Shape;3202;p54"/>
          <p:cNvCxnSpPr/>
          <p:nvPr/>
        </p:nvCxnSpPr>
        <p:spPr>
          <a:xfrm>
            <a:off x="2183625" y="3174171"/>
            <a:ext cx="964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5" name="Google Shape;3205;p54"/>
          <p:cNvCxnSpPr/>
          <p:nvPr/>
        </p:nvCxnSpPr>
        <p:spPr>
          <a:xfrm>
            <a:off x="4118075" y="3174171"/>
            <a:ext cx="926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7" name="Google Shape;3207;p54"/>
          <p:cNvCxnSpPr/>
          <p:nvPr/>
        </p:nvCxnSpPr>
        <p:spPr>
          <a:xfrm>
            <a:off x="6014788" y="3174159"/>
            <a:ext cx="949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9" name="Google Shape;3209;p54"/>
          <p:cNvSpPr/>
          <p:nvPr/>
        </p:nvSpPr>
        <p:spPr>
          <a:xfrm>
            <a:off x="1096350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0" name="Google Shape;3210;p54"/>
          <p:cNvSpPr/>
          <p:nvPr/>
        </p:nvSpPr>
        <p:spPr>
          <a:xfrm>
            <a:off x="301090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1" name="Google Shape;3211;p54"/>
          <p:cNvSpPr/>
          <p:nvPr/>
        </p:nvSpPr>
        <p:spPr>
          <a:xfrm>
            <a:off x="4962202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2" name="Google Shape;3212;p54"/>
          <p:cNvSpPr/>
          <p:nvPr/>
        </p:nvSpPr>
        <p:spPr>
          <a:xfrm>
            <a:off x="6840025" y="2658235"/>
            <a:ext cx="1210598" cy="1007450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sz="3600"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215" name="Google Shape;3215;p54"/>
          <p:cNvSpPr txBox="1"/>
          <p:nvPr/>
        </p:nvSpPr>
        <p:spPr>
          <a:xfrm>
            <a:off x="-11787" y="3665685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 độ dao động càng lớn, âm phát ra càng to.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458925" y="530829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2686444" y="1057442"/>
            <a:ext cx="3789659" cy="507831"/>
            <a:chOff x="904086" y="1200283"/>
            <a:chExt cx="4018326" cy="507831"/>
          </a:xfrm>
        </p:grpSpPr>
        <p:sp>
          <p:nvSpPr>
            <p:cNvPr id="98" name="TextBox 97"/>
            <p:cNvSpPr txBox="1"/>
            <p:nvPr/>
          </p:nvSpPr>
          <p:spPr>
            <a:xfrm>
              <a:off x="1312041" y="1200283"/>
              <a:ext cx="361037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9. Phát biểu nào sau đây là đúng:</a:t>
              </a:r>
            </a:p>
          </p:txBody>
        </p:sp>
        <p:sp>
          <p:nvSpPr>
            <p:cNvPr id="99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100" name="Google Shape;3215;p54"/>
          <p:cNvSpPr txBox="1"/>
          <p:nvPr/>
        </p:nvSpPr>
        <p:spPr>
          <a:xfrm>
            <a:off x="3854065" y="3665684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Dao động càng yếu, âm phát ra càng nhỏ.</a:t>
            </a:r>
          </a:p>
        </p:txBody>
      </p:sp>
      <p:sp>
        <p:nvSpPr>
          <p:cNvPr id="101" name="Google Shape;3215;p54"/>
          <p:cNvSpPr txBox="1"/>
          <p:nvPr/>
        </p:nvSpPr>
        <p:spPr>
          <a:xfrm>
            <a:off x="1902768" y="1830276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Đơn vị đo độ to của âm là đêxiben.</a:t>
            </a:r>
          </a:p>
        </p:txBody>
      </p:sp>
      <p:sp>
        <p:nvSpPr>
          <p:cNvPr id="102" name="Google Shape;3215;p54"/>
          <p:cNvSpPr txBox="1"/>
          <p:nvPr/>
        </p:nvSpPr>
        <p:spPr>
          <a:xfrm>
            <a:off x="5731888" y="1828779"/>
            <a:ext cx="3426871" cy="82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Tất cả đều đúng.</a:t>
            </a:r>
          </a:p>
        </p:txBody>
      </p:sp>
    </p:spTree>
    <p:extLst>
      <p:ext uri="{BB962C8B-B14F-4D97-AF65-F5344CB8AC3E}">
        <p14:creationId xmlns:p14="http://schemas.microsoft.com/office/powerpoint/2010/main" val="1508206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2" grpId="0" animBg="1"/>
      <p:bldP spid="10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45" name="Google Shape;3545;p59"/>
          <p:cNvCxnSpPr/>
          <p:nvPr/>
        </p:nvCxnSpPr>
        <p:spPr>
          <a:xfrm>
            <a:off x="1760660" y="2986995"/>
            <a:ext cx="5815800" cy="0"/>
          </a:xfrm>
          <a:prstGeom prst="straightConnector1">
            <a:avLst/>
          </a:prstGeom>
          <a:noFill/>
          <a:ln w="19050" cap="flat" cmpd="sng">
            <a:solidFill>
              <a:srgbClr val="FFC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46" name="Google Shape;3546;p59"/>
          <p:cNvSpPr/>
          <p:nvPr/>
        </p:nvSpPr>
        <p:spPr>
          <a:xfrm>
            <a:off x="1473760" y="2866067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A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7" name="Google Shape;3547;p59"/>
          <p:cNvSpPr/>
          <p:nvPr/>
        </p:nvSpPr>
        <p:spPr>
          <a:xfrm>
            <a:off x="3446972" y="2866067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B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8" name="Google Shape;3548;p59"/>
          <p:cNvSpPr/>
          <p:nvPr/>
        </p:nvSpPr>
        <p:spPr>
          <a:xfrm>
            <a:off x="5419260" y="2866067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C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3549" name="Google Shape;3549;p59"/>
          <p:cNvSpPr/>
          <p:nvPr/>
        </p:nvSpPr>
        <p:spPr>
          <a:xfrm>
            <a:off x="7391535" y="2866067"/>
            <a:ext cx="290581" cy="241845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UTM Aptima" panose="02040603050506020204" pitchFamily="18" charset="0"/>
              </a:rPr>
              <a:t>D</a:t>
            </a:r>
            <a:endParaRPr b="1">
              <a:solidFill>
                <a:schemeClr val="accent5"/>
              </a:solidFill>
              <a:latin typeface="UTM Aptima" panose="02040603050506020204" pitchFamily="18" charset="0"/>
            </a:endParaRPr>
          </a:p>
        </p:txBody>
      </p:sp>
      <p:sp>
        <p:nvSpPr>
          <p:cNvPr id="493" name="Google Shape;3215;p54"/>
          <p:cNvSpPr txBox="1"/>
          <p:nvPr/>
        </p:nvSpPr>
        <p:spPr>
          <a:xfrm>
            <a:off x="-72590" y="3148921"/>
            <a:ext cx="3383280" cy="83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Những âm có tần số dưới 20 dB gọi là hạ âm.</a:t>
            </a:r>
            <a:endParaRPr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grpSp>
        <p:nvGrpSpPr>
          <p:cNvPr id="495" name="Group 494"/>
          <p:cNvGrpSpPr/>
          <p:nvPr/>
        </p:nvGrpSpPr>
        <p:grpSpPr>
          <a:xfrm>
            <a:off x="3183853" y="1263448"/>
            <a:ext cx="2776291" cy="507831"/>
            <a:chOff x="904086" y="1200283"/>
            <a:chExt cx="2943811" cy="507831"/>
          </a:xfrm>
        </p:grpSpPr>
        <p:sp>
          <p:nvSpPr>
            <p:cNvPr id="496" name="TextBox 495"/>
            <p:cNvSpPr txBox="1"/>
            <p:nvPr/>
          </p:nvSpPr>
          <p:spPr>
            <a:xfrm>
              <a:off x="1312041" y="1200283"/>
              <a:ext cx="2535856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Clr>
                  <a:schemeClr val="tx1"/>
                </a:buClr>
              </a:pPr>
              <a:r>
                <a:rPr lang="en-US" sz="1800" b="1" i="1">
                  <a:solidFill>
                    <a:schemeClr val="accent2"/>
                  </a:solidFill>
                  <a:latin typeface="Times New Roman" panose="02020603050405020304" pitchFamily="18" charset="0"/>
                  <a:ea typeface="Fredoka One"/>
                  <a:cs typeface="Times New Roman" panose="02020603050405020304" pitchFamily="18" charset="0"/>
                  <a:sym typeface="Fredoka One"/>
                </a:rPr>
                <a:t>10. Chọn phát biểu sai:</a:t>
              </a:r>
            </a:p>
          </p:txBody>
        </p:sp>
        <p:sp>
          <p:nvSpPr>
            <p:cNvPr id="497" name="Google Shape;3051;p51"/>
            <p:cNvSpPr/>
            <p:nvPr/>
          </p:nvSpPr>
          <p:spPr>
            <a:xfrm flipH="1">
              <a:off x="904086" y="1338659"/>
              <a:ext cx="407955" cy="332106"/>
            </a:xfrm>
            <a:custGeom>
              <a:avLst/>
              <a:gdLst/>
              <a:ahLst/>
              <a:cxnLst/>
              <a:rect l="l" t="t" r="r" b="b"/>
              <a:pathLst>
                <a:path w="73838" h="58884" extrusionOk="0">
                  <a:moveTo>
                    <a:pt x="38949" y="30908"/>
                  </a:moveTo>
                  <a:cubicBezTo>
                    <a:pt x="39845" y="31061"/>
                    <a:pt x="39923" y="31173"/>
                    <a:pt x="39683" y="31173"/>
                  </a:cubicBezTo>
                  <a:cubicBezTo>
                    <a:pt x="39549" y="31173"/>
                    <a:pt x="39314" y="31137"/>
                    <a:pt x="39069" y="31054"/>
                  </a:cubicBezTo>
                  <a:lnTo>
                    <a:pt x="39069" y="31054"/>
                  </a:lnTo>
                  <a:cubicBezTo>
                    <a:pt x="39028" y="31005"/>
                    <a:pt x="38988" y="30957"/>
                    <a:pt x="38949" y="30908"/>
                  </a:cubicBezTo>
                  <a:close/>
                  <a:moveTo>
                    <a:pt x="38391" y="42277"/>
                  </a:moveTo>
                  <a:lnTo>
                    <a:pt x="38391" y="42277"/>
                  </a:lnTo>
                  <a:cubicBezTo>
                    <a:pt x="38394" y="42279"/>
                    <a:pt x="38396" y="42280"/>
                    <a:pt x="38399" y="42282"/>
                  </a:cubicBezTo>
                  <a:lnTo>
                    <a:pt x="38399" y="42282"/>
                  </a:lnTo>
                  <a:cubicBezTo>
                    <a:pt x="38280" y="42400"/>
                    <a:pt x="38226" y="42454"/>
                    <a:pt x="38224" y="42454"/>
                  </a:cubicBezTo>
                  <a:cubicBezTo>
                    <a:pt x="38222" y="42454"/>
                    <a:pt x="38283" y="42390"/>
                    <a:pt x="38391" y="42277"/>
                  </a:cubicBezTo>
                  <a:close/>
                  <a:moveTo>
                    <a:pt x="44397" y="0"/>
                  </a:moveTo>
                  <a:cubicBezTo>
                    <a:pt x="39343" y="0"/>
                    <a:pt x="34305" y="1132"/>
                    <a:pt x="30063" y="3291"/>
                  </a:cubicBezTo>
                  <a:cubicBezTo>
                    <a:pt x="29773" y="3440"/>
                    <a:pt x="29483" y="3593"/>
                    <a:pt x="29193" y="3751"/>
                  </a:cubicBezTo>
                  <a:lnTo>
                    <a:pt x="29193" y="3751"/>
                  </a:lnTo>
                  <a:cubicBezTo>
                    <a:pt x="24476" y="5094"/>
                    <a:pt x="20103" y="7749"/>
                    <a:pt x="16510" y="11523"/>
                  </a:cubicBezTo>
                  <a:cubicBezTo>
                    <a:pt x="1" y="28896"/>
                    <a:pt x="14486" y="57776"/>
                    <a:pt x="37135" y="58845"/>
                  </a:cubicBezTo>
                  <a:cubicBezTo>
                    <a:pt x="37682" y="58871"/>
                    <a:pt x="38228" y="58883"/>
                    <a:pt x="38772" y="58883"/>
                  </a:cubicBezTo>
                  <a:cubicBezTo>
                    <a:pt x="49281" y="58883"/>
                    <a:pt x="59288" y="54098"/>
                    <a:pt x="65082" y="44996"/>
                  </a:cubicBezTo>
                  <a:cubicBezTo>
                    <a:pt x="71631" y="34695"/>
                    <a:pt x="73837" y="20687"/>
                    <a:pt x="66379" y="10136"/>
                  </a:cubicBezTo>
                  <a:cubicBezTo>
                    <a:pt x="61483" y="3214"/>
                    <a:pt x="52916" y="0"/>
                    <a:pt x="44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UTM Aptima" panose="02040603050506020204" pitchFamily="18" charset="0"/>
                </a:rPr>
                <a:t>?</a:t>
              </a:r>
              <a:endParaRPr sz="2000" b="1">
                <a:latin typeface="UTM Aptima" panose="02040603050506020204" pitchFamily="18" charset="0"/>
              </a:endParaRPr>
            </a:p>
          </p:txBody>
        </p:sp>
      </p:grpSp>
      <p:sp>
        <p:nvSpPr>
          <p:cNvPr id="498" name="Google Shape;3215;p54"/>
          <p:cNvSpPr txBox="1"/>
          <p:nvPr/>
        </p:nvSpPr>
        <p:spPr>
          <a:xfrm>
            <a:off x="3872910" y="3148921"/>
            <a:ext cx="3383280" cy="83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Những âm có độ to trên 130 dB gây đau nhức tai.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499" name="Google Shape;3215;p54"/>
          <p:cNvSpPr txBox="1"/>
          <p:nvPr/>
        </p:nvSpPr>
        <p:spPr>
          <a:xfrm>
            <a:off x="1900622" y="2033963"/>
            <a:ext cx="3383280" cy="83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Những âm có tần số dưới 20 </a:t>
            </a: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Hz</a:t>
            </a:r>
            <a:r>
              <a:rPr lang="vi-VN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gọi là hạ âm.</a:t>
            </a:r>
          </a:p>
        </p:txBody>
      </p:sp>
      <p:sp>
        <p:nvSpPr>
          <p:cNvPr id="500" name="Google Shape;3215;p54"/>
          <p:cNvSpPr txBox="1"/>
          <p:nvPr/>
        </p:nvSpPr>
        <p:spPr>
          <a:xfrm>
            <a:off x="5990469" y="2033963"/>
            <a:ext cx="3092712" cy="83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1800">
                <a:solidFill>
                  <a:schemeClr val="dk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 to của âm được đo bằng đơn vị dB.</a:t>
            </a:r>
            <a:endParaRPr lang="vi-VN" sz="1800">
              <a:solidFill>
                <a:schemeClr val="dk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3449650" y="740228"/>
            <a:ext cx="224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5017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" grpId="0"/>
      <p:bldP spid="499" grpId="0"/>
      <p:bldP spid="5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Box 107"/>
          <p:cNvSpPr txBox="1"/>
          <p:nvPr/>
        </p:nvSpPr>
        <p:spPr>
          <a:xfrm>
            <a:off x="120869" y="12979"/>
            <a:ext cx="493360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I.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BIÊN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ĐỘ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VÀ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ĐỘ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TO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CỦA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000" b="1" dirty="0" err="1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ÂM</a:t>
            </a:r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UTM Aptima" panose="02040603050506020204" pitchFamily="18" charset="0"/>
                <a:ea typeface="Fredoka One"/>
                <a:cs typeface="Fredoka One"/>
                <a:sym typeface="Fredoka One"/>
              </a:rPr>
              <a:t> 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00878" y="477429"/>
            <a:ext cx="40740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0860" y="788781"/>
            <a:ext cx="830817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thanh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phát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từ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dao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</a:p>
        </p:txBody>
      </p:sp>
      <p:pic>
        <p:nvPicPr>
          <p:cNvPr id="1026" name="Picture 2" descr="https://hoc24.vn/source/KHTN%207-%20Quy%C3%AAn/Ch%C6%B0%C6%A1ng%20IV/thanh%20kim%20loa%CC%A3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28" y="2978160"/>
            <a:ext cx="3956079" cy="160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3944968" y="3291446"/>
            <a:ext cx="10491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</a:rPr>
              <a:t>Biên độ</a:t>
            </a:r>
          </a:p>
        </p:txBody>
      </p:sp>
      <p:sp>
        <p:nvSpPr>
          <p:cNvPr id="8" name="Line 37"/>
          <p:cNvSpPr>
            <a:spLocks noChangeShapeType="1"/>
          </p:cNvSpPr>
          <p:nvPr/>
        </p:nvSpPr>
        <p:spPr bwMode="auto">
          <a:xfrm>
            <a:off x="322282" y="3819116"/>
            <a:ext cx="36576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9" name="Freeform 43"/>
          <p:cNvSpPr>
            <a:spLocks/>
          </p:cNvSpPr>
          <p:nvPr/>
        </p:nvSpPr>
        <p:spPr bwMode="auto">
          <a:xfrm>
            <a:off x="307995" y="3057116"/>
            <a:ext cx="3505200" cy="762000"/>
          </a:xfrm>
          <a:custGeom>
            <a:avLst/>
            <a:gdLst>
              <a:gd name="T0" fmla="*/ 0 w 2208"/>
              <a:gd name="T1" fmla="*/ 2147483646 h 480"/>
              <a:gd name="T2" fmla="*/ 2147483646 w 2208"/>
              <a:gd name="T3" fmla="*/ 2147483646 h 480"/>
              <a:gd name="T4" fmla="*/ 2147483646 w 2208"/>
              <a:gd name="T5" fmla="*/ 0 h 480"/>
              <a:gd name="T6" fmla="*/ 0 60000 65536"/>
              <a:gd name="T7" fmla="*/ 0 60000 65536"/>
              <a:gd name="T8" fmla="*/ 0 60000 65536"/>
              <a:gd name="T9" fmla="*/ 0 w 2208"/>
              <a:gd name="T10" fmla="*/ 0 h 480"/>
              <a:gd name="T11" fmla="*/ 2208 w 220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8" h="480">
                <a:moveTo>
                  <a:pt x="0" y="480"/>
                </a:moveTo>
                <a:cubicBezTo>
                  <a:pt x="512" y="400"/>
                  <a:pt x="1024" y="320"/>
                  <a:pt x="1392" y="240"/>
                </a:cubicBezTo>
                <a:cubicBezTo>
                  <a:pt x="1760" y="160"/>
                  <a:pt x="1984" y="80"/>
                  <a:pt x="2208" y="0"/>
                </a:cubicBezTo>
              </a:path>
            </a:pathLst>
          </a:cu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10" name="Line 44"/>
          <p:cNvSpPr>
            <a:spLocks noChangeShapeType="1"/>
          </p:cNvSpPr>
          <p:nvPr/>
        </p:nvSpPr>
        <p:spPr bwMode="auto">
          <a:xfrm>
            <a:off x="3827482" y="3057116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11" name="Line 51"/>
          <p:cNvSpPr>
            <a:spLocks noChangeShapeType="1"/>
          </p:cNvSpPr>
          <p:nvPr/>
        </p:nvSpPr>
        <p:spPr bwMode="auto">
          <a:xfrm>
            <a:off x="322282" y="3819116"/>
            <a:ext cx="36576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12" name="Freeform 53"/>
          <p:cNvSpPr>
            <a:spLocks/>
          </p:cNvSpPr>
          <p:nvPr/>
        </p:nvSpPr>
        <p:spPr bwMode="auto">
          <a:xfrm rot="186030">
            <a:off x="322282" y="3133316"/>
            <a:ext cx="3505200" cy="762000"/>
          </a:xfrm>
          <a:custGeom>
            <a:avLst/>
            <a:gdLst>
              <a:gd name="T0" fmla="*/ 0 w 2208"/>
              <a:gd name="T1" fmla="*/ 2147483646 h 480"/>
              <a:gd name="T2" fmla="*/ 2147483646 w 2208"/>
              <a:gd name="T3" fmla="*/ 2147483646 h 480"/>
              <a:gd name="T4" fmla="*/ 2147483646 w 2208"/>
              <a:gd name="T5" fmla="*/ 0 h 480"/>
              <a:gd name="T6" fmla="*/ 0 60000 65536"/>
              <a:gd name="T7" fmla="*/ 0 60000 65536"/>
              <a:gd name="T8" fmla="*/ 0 60000 65536"/>
              <a:gd name="T9" fmla="*/ 0 w 2208"/>
              <a:gd name="T10" fmla="*/ 0 h 480"/>
              <a:gd name="T11" fmla="*/ 2208 w 220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8" h="480">
                <a:moveTo>
                  <a:pt x="0" y="480"/>
                </a:moveTo>
                <a:cubicBezTo>
                  <a:pt x="512" y="400"/>
                  <a:pt x="1024" y="320"/>
                  <a:pt x="1392" y="240"/>
                </a:cubicBezTo>
                <a:cubicBezTo>
                  <a:pt x="1760" y="160"/>
                  <a:pt x="1984" y="80"/>
                  <a:pt x="2208" y="0"/>
                </a:cubicBezTo>
              </a:path>
            </a:pathLst>
          </a:cu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rtl val="0"/>
            </a:endParaRPr>
          </a:p>
        </p:txBody>
      </p:sp>
      <p:sp>
        <p:nvSpPr>
          <p:cNvPr id="2" name="TextBox 110">
            <a:extLst>
              <a:ext uri="{FF2B5EF4-FFF2-40B4-BE49-F238E27FC236}">
                <a16:creationId xmlns:a16="http://schemas.microsoft.com/office/drawing/2014/main" id="{FDC0E2F2-5D7C-D61E-8F20-60D26A8947D1}"/>
              </a:ext>
            </a:extLst>
          </p:cNvPr>
          <p:cNvSpPr txBox="1"/>
          <p:nvPr/>
        </p:nvSpPr>
        <p:spPr>
          <a:xfrm>
            <a:off x="5351515" y="164041"/>
            <a:ext cx="120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800" b="1" i="1" dirty="0">
              <a:solidFill>
                <a:schemeClr val="accent3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3" name="TextBox 111">
            <a:extLst>
              <a:ext uri="{FF2B5EF4-FFF2-40B4-BE49-F238E27FC236}">
                <a16:creationId xmlns:a16="http://schemas.microsoft.com/office/drawing/2014/main" id="{DD481904-3A62-F46B-D0C1-787370D38939}"/>
              </a:ext>
            </a:extLst>
          </p:cNvPr>
          <p:cNvSpPr txBox="1"/>
          <p:nvPr/>
        </p:nvSpPr>
        <p:spPr>
          <a:xfrm>
            <a:off x="40860" y="1329113"/>
            <a:ext cx="8308176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nhất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so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gọi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</a:p>
        </p:txBody>
      </p:sp>
      <p:sp>
        <p:nvSpPr>
          <p:cNvPr id="4" name="TextBox 111">
            <a:extLst>
              <a:ext uri="{FF2B5EF4-FFF2-40B4-BE49-F238E27FC236}">
                <a16:creationId xmlns:a16="http://schemas.microsoft.com/office/drawing/2014/main" id="{24A845BE-A685-92D7-584F-C45C4AFCC351}"/>
              </a:ext>
            </a:extLst>
          </p:cNvPr>
          <p:cNvSpPr txBox="1"/>
          <p:nvPr/>
        </p:nvSpPr>
        <p:spPr>
          <a:xfrm>
            <a:off x="120869" y="2386133"/>
            <a:ext cx="8308176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đơn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dài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(m, cm,...)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/>
      <p:bldP spid="7" grpId="0"/>
      <p:bldP spid="2" grpId="0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5450" y="1265300"/>
            <a:ext cx="6393000" cy="1964400"/>
          </a:xfrm>
        </p:spPr>
        <p:txBody>
          <a:bodyPr/>
          <a:lstStyle/>
          <a:p>
            <a:r>
              <a:rPr lang="en-US" sz="3600" b="1">
                <a:latin typeface="UTM Aptima" panose="02040603050506020204" pitchFamily="18" charset="0"/>
              </a:rPr>
              <a:t>TẠM BIỆT CÁC EM 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1993"/>
            <a:ext cx="3078747" cy="2621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Box 142"/>
          <p:cNvSpPr txBox="1"/>
          <p:nvPr/>
        </p:nvSpPr>
        <p:spPr>
          <a:xfrm>
            <a:off x="0" y="51744"/>
            <a:ext cx="7857409" cy="11339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Ví</a:t>
            </a:r>
            <a:r>
              <a:rPr lang="en-US" sz="2400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u="sng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dụ</a:t>
            </a:r>
            <a:r>
              <a:rPr lang="en-US" sz="2400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dưới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nhất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khỏi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(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O</a:t>
            </a:r>
            <a:r>
              <a:rPr lang="en-US" sz="2400" baseline="-25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1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hoặc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O</a:t>
            </a:r>
            <a:r>
              <a:rPr lang="en-US" sz="2400" baseline="-250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)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nhánh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0,1 mm</a:t>
            </a:r>
            <a:endParaRPr lang="en-US" sz="2400" u="sng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145" name="Picture 14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68" r="79022" b="7421"/>
          <a:stretch/>
        </p:blipFill>
        <p:spPr>
          <a:xfrm>
            <a:off x="7857409" y="314634"/>
            <a:ext cx="1703734" cy="2462190"/>
          </a:xfrm>
          <a:prstGeom prst="rect">
            <a:avLst/>
          </a:prstGeom>
        </p:spPr>
      </p:pic>
      <p:sp>
        <p:nvSpPr>
          <p:cNvPr id="2" name="TextBox 142">
            <a:extLst>
              <a:ext uri="{FF2B5EF4-FFF2-40B4-BE49-F238E27FC236}">
                <a16:creationId xmlns:a16="http://schemas.microsoft.com/office/drawing/2014/main" id="{A21D7921-A136-1D13-36DB-BAF76A82867E}"/>
              </a:ext>
            </a:extLst>
          </p:cNvPr>
          <p:cNvSpPr txBox="1"/>
          <p:nvPr/>
        </p:nvSpPr>
        <p:spPr>
          <a:xfrm>
            <a:off x="132161" y="1128818"/>
            <a:ext cx="7857409" cy="579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0,1 mm.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3" name="Picutre 561">
            <a:extLst>
              <a:ext uri="{FF2B5EF4-FFF2-40B4-BE49-F238E27FC236}">
                <a16:creationId xmlns:a16="http://schemas.microsoft.com/office/drawing/2014/main" id="{66614265-162A-F9BA-EC39-1C55D4AD7A30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82373" y="2262783"/>
            <a:ext cx="4429124" cy="1500198"/>
          </a:xfrm>
          <a:prstGeom prst="rect">
            <a:avLst/>
          </a:prstGeom>
        </p:spPr>
      </p:pic>
      <p:sp>
        <p:nvSpPr>
          <p:cNvPr id="4" name="TextBox 111">
            <a:extLst>
              <a:ext uri="{FF2B5EF4-FFF2-40B4-BE49-F238E27FC236}">
                <a16:creationId xmlns:a16="http://schemas.microsoft.com/office/drawing/2014/main" id="{B99CDF1E-6CC2-E6D9-0080-A5176592337C}"/>
              </a:ext>
            </a:extLst>
          </p:cNvPr>
          <p:cNvSpPr txBox="1"/>
          <p:nvPr/>
        </p:nvSpPr>
        <p:spPr>
          <a:xfrm>
            <a:off x="0" y="3856955"/>
            <a:ext cx="9561143" cy="579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là</a:t>
            </a:r>
            <a:r>
              <a:rPr lang="en-US" sz="2400" b="1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lệch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nhất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vật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so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vị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trí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cân</a:t>
            </a:r>
            <a:r>
              <a:rPr lang="en-US" sz="2400" dirty="0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rgbClr val="3103B1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bằng</a:t>
            </a:r>
            <a:endParaRPr lang="en-US" sz="2400" dirty="0">
              <a:solidFill>
                <a:srgbClr val="3103B1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196254" y="13199"/>
            <a:ext cx="8522889" cy="33499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Như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minh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họa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ở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hình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dưới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truyền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trong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Nếu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nén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giãn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nhiều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Nếu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thoa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với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các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lớp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không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khí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bị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nén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giãn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ít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được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tạo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ra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có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</a:p>
        </p:txBody>
      </p:sp>
      <p:pic>
        <p:nvPicPr>
          <p:cNvPr id="84" name="Picture 8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6" t="60106" r="2758" b="11817"/>
          <a:stretch/>
        </p:blipFill>
        <p:spPr>
          <a:xfrm>
            <a:off x="1431467" y="3511467"/>
            <a:ext cx="6052461" cy="1632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1" b="11860"/>
          <a:stretch/>
        </p:blipFill>
        <p:spPr>
          <a:xfrm>
            <a:off x="6337178" y="2293076"/>
            <a:ext cx="2480349" cy="3043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170" y="253128"/>
            <a:ext cx="347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912" y="714793"/>
            <a:ext cx="8308176" cy="16879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*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Thí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nghiệm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: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Treo 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một quả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nhẹ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sao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khi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dây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treo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đứng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thì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ở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giữa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mặt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Gõ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vào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mặt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quan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sát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đồng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thời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lắng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tai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nghe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vi-VN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76" name="AutoShape 44"/>
          <p:cNvSpPr>
            <a:spLocks noChangeArrowheads="1"/>
          </p:cNvSpPr>
          <p:nvPr/>
        </p:nvSpPr>
        <p:spPr bwMode="auto">
          <a:xfrm>
            <a:off x="3442205" y="4049857"/>
            <a:ext cx="196454" cy="1428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77" name="AutoShape 45"/>
          <p:cNvSpPr>
            <a:spLocks noChangeArrowheads="1"/>
          </p:cNvSpPr>
          <p:nvPr/>
        </p:nvSpPr>
        <p:spPr bwMode="auto">
          <a:xfrm>
            <a:off x="6185405" y="3562892"/>
            <a:ext cx="196454" cy="1428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78" name="AutoShape 46"/>
          <p:cNvSpPr>
            <a:spLocks noChangeArrowheads="1"/>
          </p:cNvSpPr>
          <p:nvPr/>
        </p:nvSpPr>
        <p:spPr bwMode="auto">
          <a:xfrm>
            <a:off x="5744873" y="4037951"/>
            <a:ext cx="196454" cy="1428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1" name="AutoShape 47" descr="Blue tissue paper"/>
          <p:cNvSpPr>
            <a:spLocks noChangeArrowheads="1"/>
          </p:cNvSpPr>
          <p:nvPr/>
        </p:nvSpPr>
        <p:spPr bwMode="auto">
          <a:xfrm>
            <a:off x="3344574" y="3550986"/>
            <a:ext cx="3086100" cy="570309"/>
          </a:xfrm>
          <a:prstGeom prst="parallelogram">
            <a:avLst>
              <a:gd name="adj" fmla="val 68894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0066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2" name="AutoShape 48"/>
          <p:cNvSpPr>
            <a:spLocks noChangeArrowheads="1"/>
          </p:cNvSpPr>
          <p:nvPr/>
        </p:nvSpPr>
        <p:spPr bwMode="auto">
          <a:xfrm>
            <a:off x="5647243" y="3765298"/>
            <a:ext cx="317897" cy="142875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C0C0C0"/>
              </a:gs>
              <a:gs pos="50000">
                <a:srgbClr val="FFFFFF"/>
              </a:gs>
              <a:gs pos="100000">
                <a:srgbClr val="C0C0C0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grpSp>
        <p:nvGrpSpPr>
          <p:cNvPr id="39943" name="Group 49"/>
          <p:cNvGrpSpPr>
            <a:grpSpLocks/>
          </p:cNvGrpSpPr>
          <p:nvPr/>
        </p:nvGrpSpPr>
        <p:grpSpPr bwMode="auto">
          <a:xfrm>
            <a:off x="4128005" y="3610517"/>
            <a:ext cx="367904" cy="273844"/>
            <a:chOff x="1164" y="2604"/>
            <a:chExt cx="312" cy="324"/>
          </a:xfrm>
        </p:grpSpPr>
        <p:sp>
          <p:nvSpPr>
            <p:cNvPr id="39983" name="AutoShape 50"/>
            <p:cNvSpPr>
              <a:spLocks noChangeArrowheads="1"/>
            </p:cNvSpPr>
            <p:nvPr/>
          </p:nvSpPr>
          <p:spPr bwMode="auto">
            <a:xfrm>
              <a:off x="1164" y="2784"/>
              <a:ext cx="312" cy="144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C0C0C0"/>
                </a:gs>
                <a:gs pos="50000">
                  <a:srgbClr val="FFFFFF"/>
                </a:gs>
                <a:gs pos="100000">
                  <a:srgbClr val="C0C0C0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endParaRPr>
            </a:p>
          </p:txBody>
        </p:sp>
        <p:sp>
          <p:nvSpPr>
            <p:cNvPr id="69683" name="AutoShape 51"/>
            <p:cNvSpPr>
              <a:spLocks noChangeArrowheads="1"/>
            </p:cNvSpPr>
            <p:nvPr/>
          </p:nvSpPr>
          <p:spPr bwMode="auto">
            <a:xfrm>
              <a:off x="1265" y="2604"/>
              <a:ext cx="114" cy="230"/>
            </a:xfrm>
            <a:prstGeom prst="can">
              <a:avLst>
                <a:gd name="adj" fmla="val 47578"/>
              </a:avLst>
            </a:prstGeom>
            <a:gradFill rotWithShape="1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/>
                <a:sym typeface="Arial" panose="020B0604020202020204"/>
                <a:rtl val="0"/>
              </a:endParaRPr>
            </a:p>
          </p:txBody>
        </p:sp>
      </p:grpSp>
      <p:sp>
        <p:nvSpPr>
          <p:cNvPr id="69684" name="AutoShape 52"/>
          <p:cNvSpPr>
            <a:spLocks noChangeArrowheads="1"/>
          </p:cNvSpPr>
          <p:nvPr/>
        </p:nvSpPr>
        <p:spPr bwMode="auto">
          <a:xfrm>
            <a:off x="5755590" y="3585514"/>
            <a:ext cx="115490" cy="226219"/>
          </a:xfrm>
          <a:prstGeom prst="can">
            <a:avLst>
              <a:gd name="adj" fmla="val 46394"/>
            </a:avLst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5" name="AutoShape 53"/>
          <p:cNvSpPr>
            <a:spLocks noChangeArrowheads="1"/>
          </p:cNvSpPr>
          <p:nvPr/>
        </p:nvSpPr>
        <p:spPr bwMode="auto">
          <a:xfrm>
            <a:off x="5793690" y="1615030"/>
            <a:ext cx="48815" cy="2007394"/>
          </a:xfrm>
          <a:prstGeom prst="can">
            <a:avLst>
              <a:gd name="adj" fmla="val 88146"/>
            </a:avLst>
          </a:prstGeom>
          <a:gradFill rotWithShape="1">
            <a:gsLst>
              <a:gs pos="0">
                <a:srgbClr val="9D9D9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6" name="AutoShape 54"/>
          <p:cNvSpPr>
            <a:spLocks noChangeArrowheads="1"/>
          </p:cNvSpPr>
          <p:nvPr/>
        </p:nvSpPr>
        <p:spPr bwMode="auto">
          <a:xfrm rot="5400000">
            <a:off x="5053716" y="863149"/>
            <a:ext cx="47625" cy="1408510"/>
          </a:xfrm>
          <a:prstGeom prst="can">
            <a:avLst>
              <a:gd name="adj" fmla="val 52852"/>
            </a:avLst>
          </a:prstGeom>
          <a:gradFill rotWithShape="1">
            <a:gsLst>
              <a:gs pos="0">
                <a:srgbClr val="9D9D9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7" name="AutoShape 55"/>
          <p:cNvSpPr>
            <a:spLocks noChangeArrowheads="1"/>
          </p:cNvSpPr>
          <p:nvPr/>
        </p:nvSpPr>
        <p:spPr bwMode="auto">
          <a:xfrm>
            <a:off x="5732968" y="1484060"/>
            <a:ext cx="183356" cy="166688"/>
          </a:xfrm>
          <a:prstGeom prst="cube">
            <a:avLst>
              <a:gd name="adj" fmla="val 25000"/>
            </a:avLst>
          </a:prstGeom>
          <a:solidFill>
            <a:srgbClr val="9D9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8" name="Oval 56"/>
          <p:cNvSpPr>
            <a:spLocks noChangeArrowheads="1"/>
          </p:cNvSpPr>
          <p:nvPr/>
        </p:nvSpPr>
        <p:spPr bwMode="auto">
          <a:xfrm flipH="1">
            <a:off x="4619734" y="1603123"/>
            <a:ext cx="50006" cy="476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49" name="Line 57"/>
          <p:cNvSpPr>
            <a:spLocks noChangeShapeType="1"/>
          </p:cNvSpPr>
          <p:nvPr/>
        </p:nvSpPr>
        <p:spPr bwMode="auto">
          <a:xfrm flipV="1">
            <a:off x="4644736" y="1531686"/>
            <a:ext cx="0" cy="9525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50" name="AutoShape 58"/>
          <p:cNvSpPr>
            <a:spLocks noChangeArrowheads="1"/>
          </p:cNvSpPr>
          <p:nvPr/>
        </p:nvSpPr>
        <p:spPr bwMode="auto">
          <a:xfrm rot="5400000">
            <a:off x="6038958" y="1395954"/>
            <a:ext cx="47625" cy="342900"/>
          </a:xfrm>
          <a:prstGeom prst="can">
            <a:avLst>
              <a:gd name="adj" fmla="val 12867"/>
            </a:avLst>
          </a:prstGeom>
          <a:gradFill rotWithShape="1">
            <a:gsLst>
              <a:gs pos="0">
                <a:srgbClr val="9D9D9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51" name="AutoShape 59"/>
          <p:cNvSpPr>
            <a:spLocks noChangeArrowheads="1"/>
          </p:cNvSpPr>
          <p:nvPr/>
        </p:nvSpPr>
        <p:spPr bwMode="auto">
          <a:xfrm>
            <a:off x="5793690" y="1163782"/>
            <a:ext cx="48815" cy="340519"/>
          </a:xfrm>
          <a:prstGeom prst="can">
            <a:avLst>
              <a:gd name="adj" fmla="val 14952"/>
            </a:avLst>
          </a:prstGeom>
          <a:gradFill rotWithShape="1">
            <a:gsLst>
              <a:gs pos="0">
                <a:srgbClr val="9D9D9D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52" name="Oval 60"/>
          <p:cNvSpPr>
            <a:spLocks noChangeArrowheads="1"/>
          </p:cNvSpPr>
          <p:nvPr/>
        </p:nvSpPr>
        <p:spPr bwMode="auto">
          <a:xfrm>
            <a:off x="5781784" y="1555498"/>
            <a:ext cx="48815" cy="47625"/>
          </a:xfrm>
          <a:prstGeom prst="ellipse">
            <a:avLst/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3" name="AutoShape 61"/>
          <p:cNvSpPr>
            <a:spLocks noChangeArrowheads="1"/>
          </p:cNvSpPr>
          <p:nvPr/>
        </p:nvSpPr>
        <p:spPr bwMode="auto">
          <a:xfrm rot="5400000">
            <a:off x="3752363" y="2271659"/>
            <a:ext cx="1045369" cy="563165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1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4" name="AutoShape 62"/>
          <p:cNvSpPr>
            <a:spLocks noChangeArrowheads="1"/>
          </p:cNvSpPr>
          <p:nvPr/>
        </p:nvSpPr>
        <p:spPr bwMode="auto">
          <a:xfrm rot="5400000">
            <a:off x="3777366" y="2271659"/>
            <a:ext cx="1092994" cy="563166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1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rgbClr val="4D4D4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39955" name="Oval 63"/>
          <p:cNvSpPr>
            <a:spLocks noChangeArrowheads="1"/>
          </p:cNvSpPr>
          <p:nvPr/>
        </p:nvSpPr>
        <p:spPr bwMode="auto">
          <a:xfrm>
            <a:off x="4360177" y="2042463"/>
            <a:ext cx="233363" cy="1033463"/>
          </a:xfrm>
          <a:prstGeom prst="ellipse">
            <a:avLst/>
          </a:prstGeom>
          <a:gradFill rotWithShape="1">
            <a:gsLst>
              <a:gs pos="0">
                <a:srgbClr val="996633"/>
              </a:gs>
              <a:gs pos="100000">
                <a:srgbClr val="CBB197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777777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6" name="Oval 64"/>
          <p:cNvSpPr>
            <a:spLocks noChangeArrowheads="1"/>
          </p:cNvSpPr>
          <p:nvPr/>
        </p:nvSpPr>
        <p:spPr bwMode="auto">
          <a:xfrm>
            <a:off x="4397086" y="2101994"/>
            <a:ext cx="196454" cy="938213"/>
          </a:xfrm>
          <a:prstGeom prst="ellipse">
            <a:avLst/>
          </a:prstGeom>
          <a:gradFill rotWithShape="1">
            <a:gsLst>
              <a:gs pos="0">
                <a:srgbClr val="996633"/>
              </a:gs>
              <a:gs pos="100000">
                <a:srgbClr val="E2D3C5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7" name="AutoShape 65"/>
          <p:cNvSpPr>
            <a:spLocks noChangeArrowheads="1"/>
          </p:cNvSpPr>
          <p:nvPr/>
        </p:nvSpPr>
        <p:spPr bwMode="auto">
          <a:xfrm>
            <a:off x="4262546" y="3099739"/>
            <a:ext cx="110728" cy="546497"/>
          </a:xfrm>
          <a:prstGeom prst="can">
            <a:avLst>
              <a:gd name="adj" fmla="val 14807"/>
            </a:avLst>
          </a:prstGeom>
          <a:gradFill rotWithShape="1">
            <a:gsLst>
              <a:gs pos="0">
                <a:srgbClr val="777777">
                  <a:alpha val="89999"/>
                </a:srgbClr>
              </a:gs>
              <a:gs pos="50000">
                <a:srgbClr val="777777">
                  <a:gamma/>
                  <a:tint val="38039"/>
                  <a:invGamma/>
                </a:srgbClr>
              </a:gs>
              <a:gs pos="100000">
                <a:srgbClr val="777777">
                  <a:alpha val="89999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sp>
        <p:nvSpPr>
          <p:cNvPr id="69698" name="Freeform 66"/>
          <p:cNvSpPr>
            <a:spLocks/>
          </p:cNvSpPr>
          <p:nvPr/>
        </p:nvSpPr>
        <p:spPr bwMode="auto">
          <a:xfrm>
            <a:off x="4630449" y="1606694"/>
            <a:ext cx="428625" cy="842963"/>
          </a:xfrm>
          <a:custGeom>
            <a:avLst/>
            <a:gdLst>
              <a:gd name="T0" fmla="*/ 0 w 360"/>
              <a:gd name="T1" fmla="*/ 0 h 708"/>
              <a:gd name="T2" fmla="*/ 571500 w 360"/>
              <a:gd name="T3" fmla="*/ 971550 h 708"/>
              <a:gd name="T4" fmla="*/ 514350 w 360"/>
              <a:gd name="T5" fmla="*/ 1009650 h 708"/>
              <a:gd name="T6" fmla="*/ 457200 w 360"/>
              <a:gd name="T7" fmla="*/ 1047750 h 708"/>
              <a:gd name="T8" fmla="*/ 381000 w 360"/>
              <a:gd name="T9" fmla="*/ 1085850 h 708"/>
              <a:gd name="T10" fmla="*/ 266700 w 360"/>
              <a:gd name="T11" fmla="*/ 1104900 h 708"/>
              <a:gd name="T12" fmla="*/ 171450 w 360"/>
              <a:gd name="T13" fmla="*/ 1123950 h 708"/>
              <a:gd name="T14" fmla="*/ 76200 w 360"/>
              <a:gd name="T15" fmla="*/ 1123950 h 708"/>
              <a:gd name="T16" fmla="*/ 0 w 360"/>
              <a:gd name="T17" fmla="*/ 0 h 70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0"/>
              <a:gd name="T28" fmla="*/ 0 h 708"/>
              <a:gd name="T29" fmla="*/ 360 w 360"/>
              <a:gd name="T30" fmla="*/ 708 h 70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0" h="708">
                <a:moveTo>
                  <a:pt x="0" y="0"/>
                </a:moveTo>
                <a:lnTo>
                  <a:pt x="360" y="612"/>
                </a:lnTo>
                <a:lnTo>
                  <a:pt x="324" y="636"/>
                </a:lnTo>
                <a:lnTo>
                  <a:pt x="288" y="660"/>
                </a:lnTo>
                <a:lnTo>
                  <a:pt x="240" y="684"/>
                </a:lnTo>
                <a:lnTo>
                  <a:pt x="168" y="696"/>
                </a:lnTo>
                <a:lnTo>
                  <a:pt x="108" y="708"/>
                </a:lnTo>
                <a:lnTo>
                  <a:pt x="48" y="708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DEDEDE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/>
              <a:sym typeface="Arial" panose="020B0604020202020204"/>
              <a:rtl val="0"/>
            </a:endParaRP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3530311" y="535132"/>
            <a:ext cx="2171700" cy="2171700"/>
            <a:chOff x="2808" y="-240"/>
            <a:chExt cx="1824" cy="1824"/>
          </a:xfrm>
        </p:grpSpPr>
        <p:grpSp>
          <p:nvGrpSpPr>
            <p:cNvPr id="39979" name="Group 68"/>
            <p:cNvGrpSpPr>
              <a:grpSpLocks/>
            </p:cNvGrpSpPr>
            <p:nvPr/>
          </p:nvGrpSpPr>
          <p:grpSpPr bwMode="auto">
            <a:xfrm>
              <a:off x="3660" y="696"/>
              <a:ext cx="192" cy="852"/>
              <a:chOff x="3660" y="696"/>
              <a:chExt cx="192" cy="852"/>
            </a:xfrm>
          </p:grpSpPr>
          <p:sp>
            <p:nvSpPr>
              <p:cNvPr id="39981" name="Oval 69"/>
              <p:cNvSpPr>
                <a:spLocks noChangeArrowheads="1"/>
              </p:cNvSpPr>
              <p:nvPr/>
            </p:nvSpPr>
            <p:spPr bwMode="auto">
              <a:xfrm rot="-2649448">
                <a:off x="3660" y="1356"/>
                <a:ext cx="192" cy="192"/>
              </a:xfrm>
              <a:prstGeom prst="ellipse">
                <a:avLst/>
              </a:prstGeom>
              <a:gradFill rotWithShape="1">
                <a:gsLst>
                  <a:gs pos="0">
                    <a:srgbClr val="72C8CC"/>
                  </a:gs>
                  <a:gs pos="100000">
                    <a:srgbClr val="FFFFFF"/>
                  </a:gs>
                </a:gsLst>
                <a:lin ang="5400000" scaled="1"/>
              </a:gradFill>
              <a:ln w="9525" algn="ctr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/>
                  <a:sym typeface="Arial" panose="020B0604020202020204"/>
                  <a:rtl val="0"/>
                </a:endParaRPr>
              </a:p>
            </p:txBody>
          </p:sp>
          <p:sp>
            <p:nvSpPr>
              <p:cNvPr id="39982" name="Line 70"/>
              <p:cNvSpPr>
                <a:spLocks noChangeShapeType="1"/>
              </p:cNvSpPr>
              <p:nvPr/>
            </p:nvSpPr>
            <p:spPr bwMode="auto">
              <a:xfrm>
                <a:off x="3744" y="696"/>
                <a:ext cx="12" cy="67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/>
                  <a:sym typeface="Arial" panose="020B0604020202020204"/>
                  <a:rtl val="0"/>
                </a:endParaRPr>
              </a:p>
            </p:txBody>
          </p:sp>
        </p:grpSp>
        <p:sp>
          <p:nvSpPr>
            <p:cNvPr id="39980" name="Oval 71"/>
            <p:cNvSpPr>
              <a:spLocks noChangeArrowheads="1"/>
            </p:cNvSpPr>
            <p:nvPr/>
          </p:nvSpPr>
          <p:spPr bwMode="auto">
            <a:xfrm>
              <a:off x="2808" y="-240"/>
              <a:ext cx="1824" cy="1824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072986" y="2135332"/>
            <a:ext cx="2343150" cy="2514600"/>
            <a:chOff x="1536" y="1056"/>
            <a:chExt cx="1968" cy="2112"/>
          </a:xfrm>
        </p:grpSpPr>
        <p:grpSp>
          <p:nvGrpSpPr>
            <p:cNvPr id="39963" name="Group 73"/>
            <p:cNvGrpSpPr>
              <a:grpSpLocks/>
            </p:cNvGrpSpPr>
            <p:nvPr/>
          </p:nvGrpSpPr>
          <p:grpSpPr bwMode="auto">
            <a:xfrm rot="-371724">
              <a:off x="2208" y="1104"/>
              <a:ext cx="720" cy="1377"/>
              <a:chOff x="912" y="1824"/>
              <a:chExt cx="720" cy="1377"/>
            </a:xfrm>
          </p:grpSpPr>
          <p:grpSp>
            <p:nvGrpSpPr>
              <p:cNvPr id="39965" name="Group 74"/>
              <p:cNvGrpSpPr>
                <a:grpSpLocks/>
              </p:cNvGrpSpPr>
              <p:nvPr/>
            </p:nvGrpSpPr>
            <p:grpSpPr bwMode="auto">
              <a:xfrm rot="-1434989">
                <a:off x="912" y="1824"/>
                <a:ext cx="720" cy="1056"/>
                <a:chOff x="2064" y="1056"/>
                <a:chExt cx="720" cy="1056"/>
              </a:xfrm>
            </p:grpSpPr>
            <p:sp>
              <p:nvSpPr>
                <p:cNvPr id="39977" name="Oval 75"/>
                <p:cNvSpPr>
                  <a:spLocks noChangeArrowheads="1"/>
                </p:cNvSpPr>
                <p:nvPr/>
              </p:nvSpPr>
              <p:spPr bwMode="auto">
                <a:xfrm rot="-2649448">
                  <a:off x="2592" y="1056"/>
                  <a:ext cx="192" cy="192"/>
                </a:xfrm>
                <a:prstGeom prst="ellipse">
                  <a:avLst/>
                </a:prstGeom>
                <a:solidFill>
                  <a:srgbClr val="996633">
                    <a:alpha val="47842"/>
                  </a:srgbClr>
                </a:solidFill>
                <a:ln w="9525" algn="ctr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7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2064" y="1200"/>
                  <a:ext cx="576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</p:grpSp>
          <p:grpSp>
            <p:nvGrpSpPr>
              <p:cNvPr id="39966" name="Group 77"/>
              <p:cNvGrpSpPr>
                <a:grpSpLocks/>
              </p:cNvGrpSpPr>
              <p:nvPr/>
            </p:nvGrpSpPr>
            <p:grpSpPr bwMode="auto">
              <a:xfrm rot="-5573979">
                <a:off x="775" y="2681"/>
                <a:ext cx="753" cy="288"/>
                <a:chOff x="957" y="1034"/>
                <a:chExt cx="837" cy="409"/>
              </a:xfrm>
            </p:grpSpPr>
            <p:sp>
              <p:nvSpPr>
                <p:cNvPr id="39967" name="Freeform 78"/>
                <p:cNvSpPr>
                  <a:spLocks/>
                </p:cNvSpPr>
                <p:nvPr/>
              </p:nvSpPr>
              <p:spPr bwMode="auto">
                <a:xfrm>
                  <a:off x="1100" y="1034"/>
                  <a:ext cx="694" cy="409"/>
                </a:xfrm>
                <a:custGeom>
                  <a:avLst/>
                  <a:gdLst>
                    <a:gd name="T0" fmla="*/ 395 w 694"/>
                    <a:gd name="T1" fmla="*/ 307 h 409"/>
                    <a:gd name="T2" fmla="*/ 435 w 694"/>
                    <a:gd name="T3" fmla="*/ 326 h 409"/>
                    <a:gd name="T4" fmla="*/ 480 w 694"/>
                    <a:gd name="T5" fmla="*/ 336 h 409"/>
                    <a:gd name="T6" fmla="*/ 543 w 694"/>
                    <a:gd name="T7" fmla="*/ 338 h 409"/>
                    <a:gd name="T8" fmla="*/ 570 w 694"/>
                    <a:gd name="T9" fmla="*/ 365 h 409"/>
                    <a:gd name="T10" fmla="*/ 530 w 694"/>
                    <a:gd name="T11" fmla="*/ 383 h 409"/>
                    <a:gd name="T12" fmla="*/ 464 w 694"/>
                    <a:gd name="T13" fmla="*/ 409 h 409"/>
                    <a:gd name="T14" fmla="*/ 398 w 694"/>
                    <a:gd name="T15" fmla="*/ 405 h 409"/>
                    <a:gd name="T16" fmla="*/ 303 w 694"/>
                    <a:gd name="T17" fmla="*/ 395 h 409"/>
                    <a:gd name="T18" fmla="*/ 246 w 694"/>
                    <a:gd name="T19" fmla="*/ 374 h 409"/>
                    <a:gd name="T20" fmla="*/ 211 w 694"/>
                    <a:gd name="T21" fmla="*/ 364 h 409"/>
                    <a:gd name="T22" fmla="*/ 174 w 694"/>
                    <a:gd name="T23" fmla="*/ 352 h 409"/>
                    <a:gd name="T24" fmla="*/ 141 w 694"/>
                    <a:gd name="T25" fmla="*/ 345 h 409"/>
                    <a:gd name="T26" fmla="*/ 91 w 694"/>
                    <a:gd name="T27" fmla="*/ 344 h 409"/>
                    <a:gd name="T28" fmla="*/ 51 w 694"/>
                    <a:gd name="T29" fmla="*/ 351 h 409"/>
                    <a:gd name="T30" fmla="*/ 11 w 694"/>
                    <a:gd name="T31" fmla="*/ 345 h 409"/>
                    <a:gd name="T32" fmla="*/ 8 w 694"/>
                    <a:gd name="T33" fmla="*/ 328 h 409"/>
                    <a:gd name="T34" fmla="*/ 27 w 694"/>
                    <a:gd name="T35" fmla="*/ 285 h 409"/>
                    <a:gd name="T36" fmla="*/ 27 w 694"/>
                    <a:gd name="T37" fmla="*/ 223 h 409"/>
                    <a:gd name="T38" fmla="*/ 33 w 694"/>
                    <a:gd name="T39" fmla="*/ 157 h 409"/>
                    <a:gd name="T40" fmla="*/ 41 w 694"/>
                    <a:gd name="T41" fmla="*/ 122 h 409"/>
                    <a:gd name="T42" fmla="*/ 75 w 694"/>
                    <a:gd name="T43" fmla="*/ 117 h 409"/>
                    <a:gd name="T44" fmla="*/ 111 w 694"/>
                    <a:gd name="T45" fmla="*/ 125 h 409"/>
                    <a:gd name="T46" fmla="*/ 137 w 694"/>
                    <a:gd name="T47" fmla="*/ 125 h 409"/>
                    <a:gd name="T48" fmla="*/ 235 w 694"/>
                    <a:gd name="T49" fmla="*/ 74 h 409"/>
                    <a:gd name="T50" fmla="*/ 312 w 694"/>
                    <a:gd name="T51" fmla="*/ 38 h 409"/>
                    <a:gd name="T52" fmla="*/ 359 w 694"/>
                    <a:gd name="T53" fmla="*/ 25 h 409"/>
                    <a:gd name="T54" fmla="*/ 400 w 694"/>
                    <a:gd name="T55" fmla="*/ 3 h 409"/>
                    <a:gd name="T56" fmla="*/ 430 w 694"/>
                    <a:gd name="T57" fmla="*/ 3 h 409"/>
                    <a:gd name="T58" fmla="*/ 472 w 694"/>
                    <a:gd name="T59" fmla="*/ 19 h 409"/>
                    <a:gd name="T60" fmla="*/ 530 w 694"/>
                    <a:gd name="T61" fmla="*/ 50 h 409"/>
                    <a:gd name="T62" fmla="*/ 575 w 694"/>
                    <a:gd name="T63" fmla="*/ 76 h 409"/>
                    <a:gd name="T64" fmla="*/ 607 w 694"/>
                    <a:gd name="T65" fmla="*/ 88 h 409"/>
                    <a:gd name="T66" fmla="*/ 636 w 694"/>
                    <a:gd name="T67" fmla="*/ 128 h 409"/>
                    <a:gd name="T68" fmla="*/ 655 w 694"/>
                    <a:gd name="T69" fmla="*/ 155 h 409"/>
                    <a:gd name="T70" fmla="*/ 671 w 694"/>
                    <a:gd name="T71" fmla="*/ 185 h 409"/>
                    <a:gd name="T72" fmla="*/ 692 w 694"/>
                    <a:gd name="T73" fmla="*/ 247 h 409"/>
                    <a:gd name="T74" fmla="*/ 694 w 694"/>
                    <a:gd name="T75" fmla="*/ 299 h 409"/>
                    <a:gd name="T76" fmla="*/ 687 w 694"/>
                    <a:gd name="T77" fmla="*/ 328 h 409"/>
                    <a:gd name="T78" fmla="*/ 655 w 694"/>
                    <a:gd name="T79" fmla="*/ 320 h 409"/>
                    <a:gd name="T80" fmla="*/ 641 w 694"/>
                    <a:gd name="T81" fmla="*/ 293 h 409"/>
                    <a:gd name="T82" fmla="*/ 636 w 694"/>
                    <a:gd name="T83" fmla="*/ 256 h 409"/>
                    <a:gd name="T84" fmla="*/ 590 w 694"/>
                    <a:gd name="T85" fmla="*/ 207 h 409"/>
                    <a:gd name="T86" fmla="*/ 570 w 694"/>
                    <a:gd name="T87" fmla="*/ 179 h 409"/>
                    <a:gd name="T88" fmla="*/ 536 w 694"/>
                    <a:gd name="T89" fmla="*/ 176 h 409"/>
                    <a:gd name="T90" fmla="*/ 501 w 694"/>
                    <a:gd name="T91" fmla="*/ 169 h 409"/>
                    <a:gd name="T92" fmla="*/ 470 w 694"/>
                    <a:gd name="T93" fmla="*/ 175 h 409"/>
                    <a:gd name="T94" fmla="*/ 434 w 694"/>
                    <a:gd name="T95" fmla="*/ 201 h 409"/>
                    <a:gd name="T96" fmla="*/ 397 w 694"/>
                    <a:gd name="T97" fmla="*/ 236 h 409"/>
                    <a:gd name="T98" fmla="*/ 385 w 694"/>
                    <a:gd name="T99" fmla="*/ 287 h 40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694"/>
                    <a:gd name="T151" fmla="*/ 0 h 409"/>
                    <a:gd name="T152" fmla="*/ 694 w 694"/>
                    <a:gd name="T153" fmla="*/ 409 h 40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694" h="409">
                      <a:moveTo>
                        <a:pt x="385" y="287"/>
                      </a:moveTo>
                      <a:lnTo>
                        <a:pt x="395" y="307"/>
                      </a:lnTo>
                      <a:lnTo>
                        <a:pt x="409" y="317"/>
                      </a:lnTo>
                      <a:lnTo>
                        <a:pt x="435" y="326"/>
                      </a:lnTo>
                      <a:lnTo>
                        <a:pt x="457" y="339"/>
                      </a:lnTo>
                      <a:lnTo>
                        <a:pt x="480" y="336"/>
                      </a:lnTo>
                      <a:lnTo>
                        <a:pt x="516" y="331"/>
                      </a:lnTo>
                      <a:lnTo>
                        <a:pt x="543" y="338"/>
                      </a:lnTo>
                      <a:lnTo>
                        <a:pt x="563" y="351"/>
                      </a:lnTo>
                      <a:lnTo>
                        <a:pt x="570" y="365"/>
                      </a:lnTo>
                      <a:lnTo>
                        <a:pt x="553" y="374"/>
                      </a:lnTo>
                      <a:lnTo>
                        <a:pt x="530" y="383"/>
                      </a:lnTo>
                      <a:lnTo>
                        <a:pt x="493" y="396"/>
                      </a:lnTo>
                      <a:lnTo>
                        <a:pt x="464" y="409"/>
                      </a:lnTo>
                      <a:lnTo>
                        <a:pt x="428" y="406"/>
                      </a:lnTo>
                      <a:lnTo>
                        <a:pt x="398" y="405"/>
                      </a:lnTo>
                      <a:lnTo>
                        <a:pt x="375" y="403"/>
                      </a:lnTo>
                      <a:lnTo>
                        <a:pt x="303" y="395"/>
                      </a:lnTo>
                      <a:lnTo>
                        <a:pt x="276" y="383"/>
                      </a:lnTo>
                      <a:lnTo>
                        <a:pt x="246" y="374"/>
                      </a:lnTo>
                      <a:lnTo>
                        <a:pt x="231" y="368"/>
                      </a:lnTo>
                      <a:lnTo>
                        <a:pt x="211" y="364"/>
                      </a:lnTo>
                      <a:lnTo>
                        <a:pt x="190" y="356"/>
                      </a:lnTo>
                      <a:lnTo>
                        <a:pt x="174" y="352"/>
                      </a:lnTo>
                      <a:lnTo>
                        <a:pt x="157" y="346"/>
                      </a:lnTo>
                      <a:lnTo>
                        <a:pt x="141" y="345"/>
                      </a:lnTo>
                      <a:lnTo>
                        <a:pt x="120" y="342"/>
                      </a:lnTo>
                      <a:lnTo>
                        <a:pt x="91" y="344"/>
                      </a:lnTo>
                      <a:lnTo>
                        <a:pt x="70" y="348"/>
                      </a:lnTo>
                      <a:lnTo>
                        <a:pt x="51" y="351"/>
                      </a:lnTo>
                      <a:lnTo>
                        <a:pt x="32" y="349"/>
                      </a:lnTo>
                      <a:lnTo>
                        <a:pt x="11" y="345"/>
                      </a:lnTo>
                      <a:lnTo>
                        <a:pt x="0" y="343"/>
                      </a:lnTo>
                      <a:lnTo>
                        <a:pt x="8" y="328"/>
                      </a:lnTo>
                      <a:lnTo>
                        <a:pt x="16" y="313"/>
                      </a:lnTo>
                      <a:lnTo>
                        <a:pt x="27" y="285"/>
                      </a:lnTo>
                      <a:lnTo>
                        <a:pt x="26" y="244"/>
                      </a:lnTo>
                      <a:lnTo>
                        <a:pt x="27" y="223"/>
                      </a:lnTo>
                      <a:lnTo>
                        <a:pt x="31" y="181"/>
                      </a:lnTo>
                      <a:lnTo>
                        <a:pt x="33" y="157"/>
                      </a:lnTo>
                      <a:lnTo>
                        <a:pt x="35" y="134"/>
                      </a:lnTo>
                      <a:lnTo>
                        <a:pt x="41" y="122"/>
                      </a:lnTo>
                      <a:lnTo>
                        <a:pt x="31" y="109"/>
                      </a:lnTo>
                      <a:lnTo>
                        <a:pt x="75" y="117"/>
                      </a:lnTo>
                      <a:lnTo>
                        <a:pt x="91" y="118"/>
                      </a:lnTo>
                      <a:lnTo>
                        <a:pt x="111" y="125"/>
                      </a:lnTo>
                      <a:lnTo>
                        <a:pt x="125" y="126"/>
                      </a:lnTo>
                      <a:lnTo>
                        <a:pt x="137" y="125"/>
                      </a:lnTo>
                      <a:lnTo>
                        <a:pt x="161" y="113"/>
                      </a:lnTo>
                      <a:lnTo>
                        <a:pt x="235" y="74"/>
                      </a:lnTo>
                      <a:lnTo>
                        <a:pt x="275" y="54"/>
                      </a:lnTo>
                      <a:lnTo>
                        <a:pt x="312" y="38"/>
                      </a:lnTo>
                      <a:lnTo>
                        <a:pt x="334" y="33"/>
                      </a:lnTo>
                      <a:lnTo>
                        <a:pt x="359" y="25"/>
                      </a:lnTo>
                      <a:lnTo>
                        <a:pt x="379" y="15"/>
                      </a:lnTo>
                      <a:lnTo>
                        <a:pt x="400" y="3"/>
                      </a:lnTo>
                      <a:lnTo>
                        <a:pt x="416" y="0"/>
                      </a:lnTo>
                      <a:lnTo>
                        <a:pt x="430" y="3"/>
                      </a:lnTo>
                      <a:lnTo>
                        <a:pt x="452" y="14"/>
                      </a:lnTo>
                      <a:lnTo>
                        <a:pt x="472" y="19"/>
                      </a:lnTo>
                      <a:lnTo>
                        <a:pt x="490" y="25"/>
                      </a:lnTo>
                      <a:lnTo>
                        <a:pt x="530" y="50"/>
                      </a:lnTo>
                      <a:lnTo>
                        <a:pt x="551" y="59"/>
                      </a:lnTo>
                      <a:lnTo>
                        <a:pt x="575" y="76"/>
                      </a:lnTo>
                      <a:lnTo>
                        <a:pt x="595" y="83"/>
                      </a:lnTo>
                      <a:lnTo>
                        <a:pt x="607" y="88"/>
                      </a:lnTo>
                      <a:lnTo>
                        <a:pt x="622" y="109"/>
                      </a:lnTo>
                      <a:lnTo>
                        <a:pt x="636" y="128"/>
                      </a:lnTo>
                      <a:lnTo>
                        <a:pt x="649" y="144"/>
                      </a:lnTo>
                      <a:lnTo>
                        <a:pt x="655" y="155"/>
                      </a:lnTo>
                      <a:lnTo>
                        <a:pt x="664" y="170"/>
                      </a:lnTo>
                      <a:lnTo>
                        <a:pt x="671" y="185"/>
                      </a:lnTo>
                      <a:lnTo>
                        <a:pt x="689" y="220"/>
                      </a:lnTo>
                      <a:lnTo>
                        <a:pt x="692" y="247"/>
                      </a:lnTo>
                      <a:lnTo>
                        <a:pt x="692" y="276"/>
                      </a:lnTo>
                      <a:lnTo>
                        <a:pt x="694" y="299"/>
                      </a:lnTo>
                      <a:lnTo>
                        <a:pt x="692" y="317"/>
                      </a:lnTo>
                      <a:lnTo>
                        <a:pt x="687" y="328"/>
                      </a:lnTo>
                      <a:lnTo>
                        <a:pt x="675" y="331"/>
                      </a:lnTo>
                      <a:lnTo>
                        <a:pt x="655" y="320"/>
                      </a:lnTo>
                      <a:lnTo>
                        <a:pt x="645" y="306"/>
                      </a:lnTo>
                      <a:lnTo>
                        <a:pt x="641" y="293"/>
                      </a:lnTo>
                      <a:lnTo>
                        <a:pt x="636" y="275"/>
                      </a:lnTo>
                      <a:lnTo>
                        <a:pt x="636" y="256"/>
                      </a:lnTo>
                      <a:lnTo>
                        <a:pt x="612" y="231"/>
                      </a:lnTo>
                      <a:lnTo>
                        <a:pt x="590" y="207"/>
                      </a:lnTo>
                      <a:lnTo>
                        <a:pt x="580" y="190"/>
                      </a:lnTo>
                      <a:lnTo>
                        <a:pt x="570" y="179"/>
                      </a:lnTo>
                      <a:lnTo>
                        <a:pt x="553" y="180"/>
                      </a:lnTo>
                      <a:lnTo>
                        <a:pt x="536" y="176"/>
                      </a:lnTo>
                      <a:lnTo>
                        <a:pt x="515" y="175"/>
                      </a:lnTo>
                      <a:lnTo>
                        <a:pt x="501" y="169"/>
                      </a:lnTo>
                      <a:lnTo>
                        <a:pt x="482" y="171"/>
                      </a:lnTo>
                      <a:lnTo>
                        <a:pt x="470" y="175"/>
                      </a:lnTo>
                      <a:lnTo>
                        <a:pt x="453" y="188"/>
                      </a:lnTo>
                      <a:lnTo>
                        <a:pt x="434" y="201"/>
                      </a:lnTo>
                      <a:lnTo>
                        <a:pt x="412" y="215"/>
                      </a:lnTo>
                      <a:lnTo>
                        <a:pt x="397" y="236"/>
                      </a:lnTo>
                      <a:lnTo>
                        <a:pt x="381" y="252"/>
                      </a:lnTo>
                      <a:lnTo>
                        <a:pt x="385" y="287"/>
                      </a:lnTo>
                      <a:close/>
                    </a:path>
                  </a:pathLst>
                </a:custGeom>
                <a:solidFill>
                  <a:srgbClr val="FFBFB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68" name="Freeform 79"/>
                <p:cNvSpPr>
                  <a:spLocks/>
                </p:cNvSpPr>
                <p:nvPr/>
              </p:nvSpPr>
              <p:spPr bwMode="auto">
                <a:xfrm rot="2180584" flipH="1">
                  <a:off x="1590" y="1083"/>
                  <a:ext cx="111" cy="53"/>
                </a:xfrm>
                <a:custGeom>
                  <a:avLst/>
                  <a:gdLst>
                    <a:gd name="T0" fmla="*/ 0 w 138"/>
                    <a:gd name="T1" fmla="*/ 0 h 66"/>
                    <a:gd name="T2" fmla="*/ 53 w 138"/>
                    <a:gd name="T3" fmla="*/ 22 h 66"/>
                    <a:gd name="T4" fmla="*/ 111 w 138"/>
                    <a:gd name="T5" fmla="*/ 53 h 66"/>
                    <a:gd name="T6" fmla="*/ 0 60000 65536"/>
                    <a:gd name="T7" fmla="*/ 0 60000 65536"/>
                    <a:gd name="T8" fmla="*/ 0 60000 65536"/>
                    <a:gd name="T9" fmla="*/ 0 w 138"/>
                    <a:gd name="T10" fmla="*/ 0 h 66"/>
                    <a:gd name="T11" fmla="*/ 138 w 138"/>
                    <a:gd name="T12" fmla="*/ 66 h 6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8" h="66">
                      <a:moveTo>
                        <a:pt x="0" y="0"/>
                      </a:moveTo>
                      <a:lnTo>
                        <a:pt x="66" y="27"/>
                      </a:lnTo>
                      <a:lnTo>
                        <a:pt x="138" y="66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69" name="Freeform 80"/>
                <p:cNvSpPr>
                  <a:spLocks/>
                </p:cNvSpPr>
                <p:nvPr/>
              </p:nvSpPr>
              <p:spPr bwMode="auto">
                <a:xfrm rot="3423405" flipH="1">
                  <a:off x="1629" y="1374"/>
                  <a:ext cx="16" cy="54"/>
                </a:xfrm>
                <a:custGeom>
                  <a:avLst/>
                  <a:gdLst>
                    <a:gd name="T0" fmla="*/ 5 w 70"/>
                    <a:gd name="T1" fmla="*/ 0 h 169"/>
                    <a:gd name="T2" fmla="*/ 12 w 70"/>
                    <a:gd name="T3" fmla="*/ 17 h 169"/>
                    <a:gd name="T4" fmla="*/ 16 w 70"/>
                    <a:gd name="T5" fmla="*/ 27 h 169"/>
                    <a:gd name="T6" fmla="*/ 16 w 70"/>
                    <a:gd name="T7" fmla="*/ 36 h 169"/>
                    <a:gd name="T8" fmla="*/ 13 w 70"/>
                    <a:gd name="T9" fmla="*/ 45 h 169"/>
                    <a:gd name="T10" fmla="*/ 6 w 70"/>
                    <a:gd name="T11" fmla="*/ 50 h 169"/>
                    <a:gd name="T12" fmla="*/ 0 w 70"/>
                    <a:gd name="T13" fmla="*/ 54 h 1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0"/>
                    <a:gd name="T22" fmla="*/ 0 h 169"/>
                    <a:gd name="T23" fmla="*/ 70 w 70"/>
                    <a:gd name="T24" fmla="*/ 169 h 1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0" h="169">
                      <a:moveTo>
                        <a:pt x="23" y="0"/>
                      </a:moveTo>
                      <a:lnTo>
                        <a:pt x="53" y="52"/>
                      </a:lnTo>
                      <a:lnTo>
                        <a:pt x="69" y="83"/>
                      </a:lnTo>
                      <a:lnTo>
                        <a:pt x="70" y="113"/>
                      </a:lnTo>
                      <a:lnTo>
                        <a:pt x="58" y="140"/>
                      </a:lnTo>
                      <a:lnTo>
                        <a:pt x="27" y="158"/>
                      </a:lnTo>
                      <a:lnTo>
                        <a:pt x="0" y="169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70" name="Freeform 81"/>
                <p:cNvSpPr>
                  <a:spLocks/>
                </p:cNvSpPr>
                <p:nvPr/>
              </p:nvSpPr>
              <p:spPr bwMode="auto">
                <a:xfrm rot="3012925" flipH="1">
                  <a:off x="1676" y="1190"/>
                  <a:ext cx="13" cy="33"/>
                </a:xfrm>
                <a:custGeom>
                  <a:avLst/>
                  <a:gdLst>
                    <a:gd name="T0" fmla="*/ 0 w 50"/>
                    <a:gd name="T1" fmla="*/ 0 h 93"/>
                    <a:gd name="T2" fmla="*/ 0 w 50"/>
                    <a:gd name="T3" fmla="*/ 11 h 93"/>
                    <a:gd name="T4" fmla="*/ 2 w 50"/>
                    <a:gd name="T5" fmla="*/ 20 h 93"/>
                    <a:gd name="T6" fmla="*/ 7 w 50"/>
                    <a:gd name="T7" fmla="*/ 29 h 93"/>
                    <a:gd name="T8" fmla="*/ 13 w 50"/>
                    <a:gd name="T9" fmla="*/ 33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"/>
                    <a:gd name="T16" fmla="*/ 0 h 93"/>
                    <a:gd name="T17" fmla="*/ 50 w 50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" h="93">
                      <a:moveTo>
                        <a:pt x="0" y="0"/>
                      </a:moveTo>
                      <a:lnTo>
                        <a:pt x="0" y="32"/>
                      </a:lnTo>
                      <a:lnTo>
                        <a:pt x="6" y="57"/>
                      </a:lnTo>
                      <a:lnTo>
                        <a:pt x="25" y="82"/>
                      </a:lnTo>
                      <a:lnTo>
                        <a:pt x="50" y="9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71" name="Freeform 82"/>
                <p:cNvSpPr>
                  <a:spLocks/>
                </p:cNvSpPr>
                <p:nvPr/>
              </p:nvSpPr>
              <p:spPr bwMode="auto">
                <a:xfrm rot="3892858" flipH="1">
                  <a:off x="1736" y="1271"/>
                  <a:ext cx="10" cy="25"/>
                </a:xfrm>
                <a:custGeom>
                  <a:avLst/>
                  <a:gdLst>
                    <a:gd name="T0" fmla="*/ 0 w 19"/>
                    <a:gd name="T1" fmla="*/ 0 h 43"/>
                    <a:gd name="T2" fmla="*/ 0 w 19"/>
                    <a:gd name="T3" fmla="*/ 8 h 43"/>
                    <a:gd name="T4" fmla="*/ 2 w 19"/>
                    <a:gd name="T5" fmla="*/ 16 h 43"/>
                    <a:gd name="T6" fmla="*/ 10 w 19"/>
                    <a:gd name="T7" fmla="*/ 25 h 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"/>
                    <a:gd name="T13" fmla="*/ 0 h 43"/>
                    <a:gd name="T14" fmla="*/ 19 w 19"/>
                    <a:gd name="T15" fmla="*/ 43 h 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" h="43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4" y="28"/>
                      </a:lnTo>
                      <a:lnTo>
                        <a:pt x="19" y="43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grpSp>
              <p:nvGrpSpPr>
                <p:cNvPr id="39972" name="Group 83"/>
                <p:cNvGrpSpPr>
                  <a:grpSpLocks/>
                </p:cNvGrpSpPr>
                <p:nvPr/>
              </p:nvGrpSpPr>
              <p:grpSpPr bwMode="auto">
                <a:xfrm rot="11405476" flipH="1">
                  <a:off x="957" y="1115"/>
                  <a:ext cx="261" cy="307"/>
                  <a:chOff x="2457" y="2549"/>
                  <a:chExt cx="557" cy="547"/>
                </a:xfrm>
              </p:grpSpPr>
              <p:sp>
                <p:nvSpPr>
                  <p:cNvPr id="39975" name="Freeform 84"/>
                  <p:cNvSpPr>
                    <a:spLocks/>
                  </p:cNvSpPr>
                  <p:nvPr/>
                </p:nvSpPr>
                <p:spPr bwMode="auto">
                  <a:xfrm>
                    <a:off x="2457" y="2549"/>
                    <a:ext cx="557" cy="547"/>
                  </a:xfrm>
                  <a:custGeom>
                    <a:avLst/>
                    <a:gdLst>
                      <a:gd name="T0" fmla="*/ 557 w 1112"/>
                      <a:gd name="T1" fmla="*/ 70 h 1094"/>
                      <a:gd name="T2" fmla="*/ 529 w 1112"/>
                      <a:gd name="T3" fmla="*/ 136 h 1094"/>
                      <a:gd name="T4" fmla="*/ 509 w 1112"/>
                      <a:gd name="T5" fmla="*/ 187 h 1094"/>
                      <a:gd name="T6" fmla="*/ 486 w 1112"/>
                      <a:gd name="T7" fmla="*/ 238 h 1094"/>
                      <a:gd name="T8" fmla="*/ 472 w 1112"/>
                      <a:gd name="T9" fmla="*/ 294 h 1094"/>
                      <a:gd name="T10" fmla="*/ 463 w 1112"/>
                      <a:gd name="T11" fmla="*/ 351 h 1094"/>
                      <a:gd name="T12" fmla="*/ 453 w 1112"/>
                      <a:gd name="T13" fmla="*/ 407 h 1094"/>
                      <a:gd name="T14" fmla="*/ 453 w 1112"/>
                      <a:gd name="T15" fmla="*/ 458 h 1094"/>
                      <a:gd name="T16" fmla="*/ 453 w 1112"/>
                      <a:gd name="T17" fmla="*/ 501 h 1094"/>
                      <a:gd name="T18" fmla="*/ 453 w 1112"/>
                      <a:gd name="T19" fmla="*/ 519 h 1094"/>
                      <a:gd name="T20" fmla="*/ 121 w 1112"/>
                      <a:gd name="T21" fmla="*/ 547 h 1094"/>
                      <a:gd name="T22" fmla="*/ 65 w 1112"/>
                      <a:gd name="T23" fmla="*/ 224 h 1094"/>
                      <a:gd name="T24" fmla="*/ 14 w 1112"/>
                      <a:gd name="T25" fmla="*/ 33 h 1094"/>
                      <a:gd name="T26" fmla="*/ 0 w 1112"/>
                      <a:gd name="T27" fmla="*/ 0 h 1094"/>
                      <a:gd name="T28" fmla="*/ 210 w 1112"/>
                      <a:gd name="T29" fmla="*/ 38 h 1094"/>
                      <a:gd name="T30" fmla="*/ 383 w 1112"/>
                      <a:gd name="T31" fmla="*/ 52 h 1094"/>
                      <a:gd name="T32" fmla="*/ 495 w 1112"/>
                      <a:gd name="T33" fmla="*/ 52 h 1094"/>
                      <a:gd name="T34" fmla="*/ 557 w 1112"/>
                      <a:gd name="T35" fmla="*/ 70 h 1094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112"/>
                      <a:gd name="T55" fmla="*/ 0 h 1094"/>
                      <a:gd name="T56" fmla="*/ 1112 w 1112"/>
                      <a:gd name="T57" fmla="*/ 1094 h 1094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112" h="1094">
                        <a:moveTo>
                          <a:pt x="1112" y="140"/>
                        </a:moveTo>
                        <a:lnTo>
                          <a:pt x="1056" y="271"/>
                        </a:lnTo>
                        <a:lnTo>
                          <a:pt x="1017" y="373"/>
                        </a:lnTo>
                        <a:lnTo>
                          <a:pt x="971" y="476"/>
                        </a:lnTo>
                        <a:lnTo>
                          <a:pt x="943" y="588"/>
                        </a:lnTo>
                        <a:lnTo>
                          <a:pt x="924" y="702"/>
                        </a:lnTo>
                        <a:lnTo>
                          <a:pt x="905" y="814"/>
                        </a:lnTo>
                        <a:lnTo>
                          <a:pt x="905" y="916"/>
                        </a:lnTo>
                        <a:lnTo>
                          <a:pt x="905" y="1001"/>
                        </a:lnTo>
                        <a:lnTo>
                          <a:pt x="905" y="1038"/>
                        </a:lnTo>
                        <a:lnTo>
                          <a:pt x="242" y="1094"/>
                        </a:lnTo>
                        <a:lnTo>
                          <a:pt x="130" y="448"/>
                        </a:lnTo>
                        <a:lnTo>
                          <a:pt x="28" y="65"/>
                        </a:lnTo>
                        <a:lnTo>
                          <a:pt x="0" y="0"/>
                        </a:lnTo>
                        <a:lnTo>
                          <a:pt x="420" y="75"/>
                        </a:lnTo>
                        <a:lnTo>
                          <a:pt x="765" y="103"/>
                        </a:lnTo>
                        <a:lnTo>
                          <a:pt x="989" y="103"/>
                        </a:lnTo>
                        <a:lnTo>
                          <a:pt x="1112" y="140"/>
                        </a:lnTo>
                        <a:close/>
                      </a:path>
                    </a:pathLst>
                  </a:custGeom>
                  <a:solidFill>
                    <a:srgbClr val="5F7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6858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/>
                      <a:sym typeface="Arial" panose="020B0604020202020204"/>
                      <a:rtl val="0"/>
                    </a:endParaRPr>
                  </a:p>
                </p:txBody>
              </p:sp>
              <p:sp>
                <p:nvSpPr>
                  <p:cNvPr id="39976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2793" y="2961"/>
                    <a:ext cx="61" cy="7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algn="ctr" defTabSz="6858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/>
                      <a:sym typeface="Arial" panose="020B0604020202020204"/>
                      <a:rtl val="0"/>
                    </a:endParaRPr>
                  </a:p>
                </p:txBody>
              </p:sp>
            </p:grpSp>
            <p:sp>
              <p:nvSpPr>
                <p:cNvPr id="39973" name="Freeform 86"/>
                <p:cNvSpPr>
                  <a:spLocks/>
                </p:cNvSpPr>
                <p:nvPr/>
              </p:nvSpPr>
              <p:spPr bwMode="auto">
                <a:xfrm rot="8068401" flipH="1">
                  <a:off x="1546" y="1379"/>
                  <a:ext cx="15" cy="10"/>
                </a:xfrm>
                <a:custGeom>
                  <a:avLst/>
                  <a:gdLst>
                    <a:gd name="T0" fmla="*/ 15 w 55"/>
                    <a:gd name="T1" fmla="*/ 10 h 33"/>
                    <a:gd name="T2" fmla="*/ 7 w 55"/>
                    <a:gd name="T3" fmla="*/ 7 h 33"/>
                    <a:gd name="T4" fmla="*/ 2 w 55"/>
                    <a:gd name="T5" fmla="*/ 2 h 33"/>
                    <a:gd name="T6" fmla="*/ 0 w 55"/>
                    <a:gd name="T7" fmla="*/ 0 h 3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5"/>
                    <a:gd name="T13" fmla="*/ 0 h 33"/>
                    <a:gd name="T14" fmla="*/ 55 w 55"/>
                    <a:gd name="T15" fmla="*/ 33 h 3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5" h="33">
                      <a:moveTo>
                        <a:pt x="55" y="33"/>
                      </a:moveTo>
                      <a:lnTo>
                        <a:pt x="26" y="22"/>
                      </a:lnTo>
                      <a:lnTo>
                        <a:pt x="7" y="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  <p:sp>
              <p:nvSpPr>
                <p:cNvPr id="39974" name="Freeform 87"/>
                <p:cNvSpPr>
                  <a:spLocks/>
                </p:cNvSpPr>
                <p:nvPr/>
              </p:nvSpPr>
              <p:spPr bwMode="auto">
                <a:xfrm rot="2668401" flipH="1">
                  <a:off x="1554" y="1050"/>
                  <a:ext cx="51" cy="32"/>
                </a:xfrm>
                <a:custGeom>
                  <a:avLst/>
                  <a:gdLst>
                    <a:gd name="T0" fmla="*/ 0 w 53"/>
                    <a:gd name="T1" fmla="*/ 0 h 34"/>
                    <a:gd name="T2" fmla="*/ 16 w 53"/>
                    <a:gd name="T3" fmla="*/ 8 h 34"/>
                    <a:gd name="T4" fmla="*/ 51 w 53"/>
                    <a:gd name="T5" fmla="*/ 32 h 34"/>
                    <a:gd name="T6" fmla="*/ 0 60000 65536"/>
                    <a:gd name="T7" fmla="*/ 0 60000 65536"/>
                    <a:gd name="T8" fmla="*/ 0 60000 65536"/>
                    <a:gd name="T9" fmla="*/ 0 w 53"/>
                    <a:gd name="T10" fmla="*/ 0 h 34"/>
                    <a:gd name="T11" fmla="*/ 53 w 53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3" h="34">
                      <a:moveTo>
                        <a:pt x="0" y="0"/>
                      </a:moveTo>
                      <a:lnTo>
                        <a:pt x="17" y="8"/>
                      </a:lnTo>
                      <a:lnTo>
                        <a:pt x="53" y="34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ctr" defTabSz="6858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/>
                    <a:sym typeface="Arial" panose="020B0604020202020204"/>
                    <a:rtl val="0"/>
                  </a:endParaRPr>
                </a:p>
              </p:txBody>
            </p:sp>
          </p:grpSp>
        </p:grpSp>
        <p:sp>
          <p:nvSpPr>
            <p:cNvPr id="39964" name="Oval 88"/>
            <p:cNvSpPr>
              <a:spLocks noChangeArrowheads="1"/>
            </p:cNvSpPr>
            <p:nvPr/>
          </p:nvSpPr>
          <p:spPr bwMode="auto">
            <a:xfrm>
              <a:off x="1536" y="1056"/>
              <a:ext cx="1968" cy="211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69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 tmFilter="0, 0; .2, .5; .8, .5; 1, 0"/>
                                        <p:tgtEl>
                                          <p:spTgt spid="696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" autoRev="1" fill="hold"/>
                                        <p:tgtEl>
                                          <p:spTgt spid="696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6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1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9877E-6 C -0.03177 0.00463 -0.06319 0.00926 -0.09514 0.03395 C -0.12673 0.05802 -0.16389 0.10216 -0.18976 0.1466 C -0.21528 0.19105 -0.22292 0.20092 -0.24896 0.30062 C -0.275 0.40031 -0.31042 0.57222 -0.34583 0.74444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90912" y="-122832"/>
            <a:ext cx="583012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Video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âm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2" name="Bài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61" y="457135"/>
            <a:ext cx="7862259" cy="3654289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D103BD6C-41A3-F7EA-8789-659216A7B0D6}"/>
              </a:ext>
            </a:extLst>
          </p:cNvPr>
          <p:cNvSpPr txBox="1"/>
          <p:nvPr/>
        </p:nvSpPr>
        <p:spPr>
          <a:xfrm>
            <a:off x="121885" y="4270866"/>
            <a:ext cx="821600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Tiếng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to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thì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quả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bóng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lệch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nhiều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,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chứng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tỏ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biên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dao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động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của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mặt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trống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càng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lớn</a:t>
            </a:r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Fredoka One"/>
                <a:cs typeface="Times New Roman" panose="02020603050405020304" pitchFamily="18" charset="0"/>
                <a:sym typeface="Fredoka One"/>
              </a:rPr>
              <a:t>.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Fredoka One"/>
              <a:cs typeface="Times New Roman" panose="02020603050405020304" pitchFamily="18" charset="0"/>
              <a:sym typeface="Fredoka One"/>
            </a:endParaRPr>
          </a:p>
        </p:txBody>
      </p:sp>
    </p:spTree>
    <p:extLst>
      <p:ext uri="{BB962C8B-B14F-4D97-AF65-F5344CB8AC3E}">
        <p14:creationId xmlns:p14="http://schemas.microsoft.com/office/powerpoint/2010/main" val="36115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2116</Words>
  <Application>Microsoft Office PowerPoint</Application>
  <PresentationFormat>Trình chiếu Trên màn hình (16:9)</PresentationFormat>
  <Paragraphs>229</Paragraphs>
  <Slides>40</Slides>
  <Notes>37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40</vt:i4>
      </vt:variant>
    </vt:vector>
  </HeadingPairs>
  <TitlesOfParts>
    <vt:vector size="51" baseType="lpstr">
      <vt:lpstr>Arial</vt:lpstr>
      <vt:lpstr>Bebas Neue</vt:lpstr>
      <vt:lpstr>Fredoka One</vt:lpstr>
      <vt:lpstr>Nunito</vt:lpstr>
      <vt:lpstr>PT Sans</vt:lpstr>
      <vt:lpstr>Times New Roman</vt:lpstr>
      <vt:lpstr>UTM Aptima</vt:lpstr>
      <vt:lpstr>Wingdings</vt:lpstr>
      <vt:lpstr>Art Subject for Pre-K: Dance by Slidesgo</vt:lpstr>
      <vt:lpstr>2_Default Design</vt:lpstr>
      <vt:lpstr>Default Design</vt:lpstr>
      <vt:lpstr>BÀI 10 BIÊN ĐỘ, TẦN SỐ, ĐỘ TO VÀ ĐỘ CAO CỦA ÂM</vt:lpstr>
      <vt:lpstr>BIÊN ĐỘ VÀ ĐỘ TO CỦA ÂM</vt:lpstr>
      <vt:lpstr>BIÊN ĐỘ VÀ ĐỘ TO CỦA ÂM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TẠM BIỆT CÁC EM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Subject for Pre-K: Dance</dc:title>
  <cp:lastModifiedBy>Administrator</cp:lastModifiedBy>
  <cp:revision>109</cp:revision>
  <dcterms:modified xsi:type="dcterms:W3CDTF">2025-12-09T00:47:57Z</dcterms:modified>
</cp:coreProperties>
</file>