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 id="2147483676" r:id="rId3"/>
  </p:sldMasterIdLst>
  <p:notesMasterIdLst>
    <p:notesMasterId r:id="rId15"/>
  </p:notesMasterIdLst>
  <p:sldIdLst>
    <p:sldId id="334" r:id="rId4"/>
    <p:sldId id="258" r:id="rId5"/>
    <p:sldId id="267" r:id="rId6"/>
    <p:sldId id="268" r:id="rId7"/>
    <p:sldId id="269" r:id="rId8"/>
    <p:sldId id="340" r:id="rId9"/>
    <p:sldId id="341" r:id="rId10"/>
    <p:sldId id="342" r:id="rId11"/>
    <p:sldId id="343" r:id="rId12"/>
    <p:sldId id="344" r:id="rId13"/>
    <p:sldId id="335" r:id="rId14"/>
  </p:sldIdLst>
  <p:sldSz cx="15122525" cy="82804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668338" indent="-211138"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1336675" indent="-422275"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2005013" indent="-633413"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2673350" indent="-84455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521415D9-36F7-43E2-AB2F-B90AF26B5E84}">
      <p14:sectionLst xmlns:p14="http://schemas.microsoft.com/office/powerpoint/2010/main">
        <p14:section name="Default Section" id="{F6213EDC-1C36-4E10-9F04-AF63FBB60E70}">
          <p14:sldIdLst>
            <p14:sldId id="334"/>
          </p14:sldIdLst>
        </p14:section>
        <p14:section name="TRÒ CHƠI" id="{D52059A4-750B-480F-92A5-904EB156F807}">
          <p14:sldIdLst>
            <p14:sldId id="258"/>
            <p14:sldId id="267"/>
            <p14:sldId id="268"/>
            <p14:sldId id="269"/>
            <p14:sldId id="340"/>
            <p14:sldId id="341"/>
            <p14:sldId id="342"/>
            <p14:sldId id="343"/>
            <p14:sldId id="344"/>
          </p14:sldIdLst>
        </p14:section>
        <p14:section name="hd" id="{BA7808A5-9580-475F-A974-5BC9CBDEC1A1}">
          <p14:sldIdLst>
            <p14:sldId id="335"/>
          </p14:sldIdLst>
        </p14:section>
      </p14:sectionLst>
    </p:ext>
    <p:ext uri="{EFAFB233-063F-42B5-8137-9DF3F51BA10A}">
      <p15:sldGuideLst xmlns:p15="http://schemas.microsoft.com/office/powerpoint/2012/main">
        <p15:guide id="1" orient="horz" pos="260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a:srgbClr val="FF0000"/>
    <a:srgbClr val="009900"/>
    <a:srgbClr val="99CCFF"/>
    <a:srgbClr val="00FF00"/>
    <a:srgbClr val="00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2B713-BA55-43D6-B81D-C33F64C4E035}" v="2085" dt="2022-07-15T02:30:37.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84" autoAdjust="0"/>
    <p:restoredTop sz="94660"/>
  </p:normalViewPr>
  <p:slideViewPr>
    <p:cSldViewPr>
      <p:cViewPr varScale="1">
        <p:scale>
          <a:sx n="52" d="100"/>
          <a:sy n="52" d="100"/>
        </p:scale>
        <p:origin x="844" y="64"/>
      </p:cViewPr>
      <p:guideLst>
        <p:guide orient="horz" pos="2608"/>
        <p:guide pos="47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h Vu" userId="89ceaa18-f268-4abc-96d3-2af149c64471" providerId="ADAL" clId="{08F2B713-BA55-43D6-B81D-C33F64C4E035}"/>
    <pc:docChg chg="undo redo custSel addSld delSld modSld sldOrd addSection modSection">
      <pc:chgData name="Hanh Vu" userId="89ceaa18-f268-4abc-96d3-2af149c64471" providerId="ADAL" clId="{08F2B713-BA55-43D6-B81D-C33F64C4E035}" dt="2022-07-15T02:30:37.395" v="4887"/>
      <pc:docMkLst>
        <pc:docMk/>
      </pc:docMkLst>
      <pc:sldChg chg="add del setBg">
        <pc:chgData name="Hanh Vu" userId="89ceaa18-f268-4abc-96d3-2af149c64471" providerId="ADAL" clId="{08F2B713-BA55-43D6-B81D-C33F64C4E035}" dt="2022-07-15T01:23:41.315" v="3960"/>
        <pc:sldMkLst>
          <pc:docMk/>
          <pc:sldMk cId="271816353" sldId="256"/>
        </pc:sldMkLst>
      </pc:sldChg>
      <pc:sldChg chg="addSp modSp add del mod setBg modAnim">
        <pc:chgData name="Hanh Vu" userId="89ceaa18-f268-4abc-96d3-2af149c64471" providerId="ADAL" clId="{08F2B713-BA55-43D6-B81D-C33F64C4E035}" dt="2022-07-15T02:30:37.395" v="4887"/>
        <pc:sldMkLst>
          <pc:docMk/>
          <pc:sldMk cId="3511507825" sldId="257"/>
        </pc:sldMkLst>
        <pc:spChg chg="mod">
          <ac:chgData name="Hanh Vu" userId="89ceaa18-f268-4abc-96d3-2af149c64471" providerId="ADAL" clId="{08F2B713-BA55-43D6-B81D-C33F64C4E035}" dt="2022-07-15T02:03:34.262" v="4397" actId="14100"/>
          <ac:spMkLst>
            <pc:docMk/>
            <pc:sldMk cId="3511507825" sldId="257"/>
            <ac:spMk id="4" creationId="{BD7A2930-7667-43D2-8B42-8AF6C3389138}"/>
          </ac:spMkLst>
        </pc:spChg>
        <pc:spChg chg="add mod">
          <ac:chgData name="Hanh Vu" userId="89ceaa18-f268-4abc-96d3-2af149c64471" providerId="ADAL" clId="{08F2B713-BA55-43D6-B81D-C33F64C4E035}" dt="2022-07-15T02:29:41.644" v="4884" actId="20577"/>
          <ac:spMkLst>
            <pc:docMk/>
            <pc:sldMk cId="3511507825" sldId="257"/>
            <ac:spMk id="10" creationId="{2B8B8230-BE8B-4928-5C02-B5E0BE19A73C}"/>
          </ac:spMkLst>
        </pc:spChg>
        <pc:spChg chg="mod">
          <ac:chgData name="Hanh Vu" userId="89ceaa18-f268-4abc-96d3-2af149c64471" providerId="ADAL" clId="{08F2B713-BA55-43D6-B81D-C33F64C4E035}" dt="2022-07-15T02:03:30.475" v="4396" actId="1076"/>
          <ac:spMkLst>
            <pc:docMk/>
            <pc:sldMk cId="3511507825" sldId="257"/>
            <ac:spMk id="44" creationId="{4B8F0FD2-8304-4804-86AC-C33ED279E2D1}"/>
          </ac:spMkLst>
        </pc:spChg>
        <pc:spChg chg="mod">
          <ac:chgData name="Hanh Vu" userId="89ceaa18-f268-4abc-96d3-2af149c64471" providerId="ADAL" clId="{08F2B713-BA55-43D6-B81D-C33F64C4E035}" dt="2022-07-15T02:03:24.549" v="4395" actId="1076"/>
          <ac:spMkLst>
            <pc:docMk/>
            <pc:sldMk cId="3511507825" sldId="257"/>
            <ac:spMk id="45" creationId="{26896933-0863-49DD-AE4F-E4D561189425}"/>
          </ac:spMkLst>
        </pc:spChg>
        <pc:picChg chg="mod">
          <ac:chgData name="Hanh Vu" userId="89ceaa18-f268-4abc-96d3-2af149c64471" providerId="ADAL" clId="{08F2B713-BA55-43D6-B81D-C33F64C4E035}" dt="2022-07-15T02:03:16.485" v="4393" actId="1076"/>
          <ac:picMkLst>
            <pc:docMk/>
            <pc:sldMk cId="3511507825" sldId="257"/>
            <ac:picMk id="41" creationId="{CC339E71-C022-41EC-85F8-D362229A362A}"/>
          </ac:picMkLst>
        </pc:picChg>
        <pc:picChg chg="mod">
          <ac:chgData name="Hanh Vu" userId="89ceaa18-f268-4abc-96d3-2af149c64471" providerId="ADAL" clId="{08F2B713-BA55-43D6-B81D-C33F64C4E035}" dt="2022-07-15T02:03:38.078" v="4398" actId="14100"/>
          <ac:picMkLst>
            <pc:docMk/>
            <pc:sldMk cId="3511507825" sldId="257"/>
            <ac:picMk id="42" creationId="{00000000-0000-0000-0000-000000000000}"/>
          </ac:picMkLst>
        </pc:picChg>
        <pc:picChg chg="mod">
          <ac:chgData name="Hanh Vu" userId="89ceaa18-f268-4abc-96d3-2af149c64471" providerId="ADAL" clId="{08F2B713-BA55-43D6-B81D-C33F64C4E035}" dt="2022-07-15T02:03:42.031" v="4399" actId="14100"/>
          <ac:picMkLst>
            <pc:docMk/>
            <pc:sldMk cId="3511507825" sldId="257"/>
            <ac:picMk id="48" creationId="{00000000-0000-0000-0000-000000000000}"/>
          </ac:picMkLst>
        </pc:picChg>
      </pc:sldChg>
      <pc:sldChg chg="addSp delSp modSp add del mod setBg modAnim">
        <pc:chgData name="Hanh Vu" userId="89ceaa18-f268-4abc-96d3-2af149c64471" providerId="ADAL" clId="{08F2B713-BA55-43D6-B81D-C33F64C4E035}" dt="2022-07-15T01:37:46.090" v="4022"/>
        <pc:sldMkLst>
          <pc:docMk/>
          <pc:sldMk cId="1056830034" sldId="258"/>
        </pc:sldMkLst>
        <pc:spChg chg="add del mod ord">
          <ac:chgData name="Hanh Vu" userId="89ceaa18-f268-4abc-96d3-2af149c64471" providerId="ADAL" clId="{08F2B713-BA55-43D6-B81D-C33F64C4E035}" dt="2022-07-15T01:37:28.366" v="4021" actId="478"/>
          <ac:spMkLst>
            <pc:docMk/>
            <pc:sldMk cId="1056830034" sldId="258"/>
            <ac:spMk id="3" creationId="{50446DD8-358A-80BE-1C0E-40E8B1125886}"/>
          </ac:spMkLst>
        </pc:spChg>
        <pc:spChg chg="add mod">
          <ac:chgData name="Hanh Vu" userId="89ceaa18-f268-4abc-96d3-2af149c64471" providerId="ADAL" clId="{08F2B713-BA55-43D6-B81D-C33F64C4E035}" dt="2022-07-15T01:35:24.409" v="4006" actId="6549"/>
          <ac:spMkLst>
            <pc:docMk/>
            <pc:sldMk cId="1056830034" sldId="258"/>
            <ac:spMk id="5" creationId="{FE3B532E-57AF-AC09-9456-7B7BD87F7789}"/>
          </ac:spMkLst>
        </pc:spChg>
        <pc:spChg chg="mod">
          <ac:chgData name="Hanh Vu" userId="89ceaa18-f268-4abc-96d3-2af149c64471" providerId="ADAL" clId="{08F2B713-BA55-43D6-B81D-C33F64C4E035}" dt="2022-07-15T01:35:10.089" v="4001" actId="14100"/>
          <ac:spMkLst>
            <pc:docMk/>
            <pc:sldMk cId="1056830034" sldId="258"/>
            <ac:spMk id="8" creationId="{00000000-0000-0000-0000-000000000000}"/>
          </ac:spMkLst>
        </pc:spChg>
        <pc:picChg chg="mod ord">
          <ac:chgData name="Hanh Vu" userId="89ceaa18-f268-4abc-96d3-2af149c64471" providerId="ADAL" clId="{08F2B713-BA55-43D6-B81D-C33F64C4E035}" dt="2022-07-15T01:36:02.558" v="4009" actId="171"/>
          <ac:picMkLst>
            <pc:docMk/>
            <pc:sldMk cId="1056830034" sldId="258"/>
            <ac:picMk id="9" creationId="{2752541A-CCD0-44E9-A966-4E4DB58C9439}"/>
          </ac:picMkLst>
        </pc:picChg>
      </pc:sldChg>
      <pc:sldChg chg="addSp delSp modSp add mod delAnim">
        <pc:chgData name="Hanh Vu" userId="89ceaa18-f268-4abc-96d3-2af149c64471" providerId="ADAL" clId="{08F2B713-BA55-43D6-B81D-C33F64C4E035}" dt="2022-07-14T13:06:43.513" v="1110" actId="1076"/>
        <pc:sldMkLst>
          <pc:docMk/>
          <pc:sldMk cId="0" sldId="264"/>
        </pc:sldMkLst>
        <pc:spChg chg="mod">
          <ac:chgData name="Hanh Vu" userId="89ceaa18-f268-4abc-96d3-2af149c64471" providerId="ADAL" clId="{08F2B713-BA55-43D6-B81D-C33F64C4E035}" dt="2022-07-14T09:32:36.259" v="567" actId="1076"/>
          <ac:spMkLst>
            <pc:docMk/>
            <pc:sldMk cId="0" sldId="264"/>
            <ac:spMk id="23" creationId="{00000000-0000-0000-0000-000000000000}"/>
          </ac:spMkLst>
        </pc:spChg>
        <pc:spChg chg="mod">
          <ac:chgData name="Hanh Vu" userId="89ceaa18-f268-4abc-96d3-2af149c64471" providerId="ADAL" clId="{08F2B713-BA55-43D6-B81D-C33F64C4E035}" dt="2022-07-14T09:57:24.461" v="830" actId="14100"/>
          <ac:spMkLst>
            <pc:docMk/>
            <pc:sldMk cId="0" sldId="264"/>
            <ac:spMk id="24" creationId="{00000000-0000-0000-0000-000000000000}"/>
          </ac:spMkLst>
        </pc:spChg>
        <pc:spChg chg="add mod">
          <ac:chgData name="Hanh Vu" userId="89ceaa18-f268-4abc-96d3-2af149c64471" providerId="ADAL" clId="{08F2B713-BA55-43D6-B81D-C33F64C4E035}" dt="2022-07-14T09:57:21.631" v="829" actId="14100"/>
          <ac:spMkLst>
            <pc:docMk/>
            <pc:sldMk cId="0" sldId="264"/>
            <ac:spMk id="25" creationId="{476E3504-2D37-EB8D-E27D-90241157B20B}"/>
          </ac:spMkLst>
        </pc:spChg>
        <pc:spChg chg="add mod">
          <ac:chgData name="Hanh Vu" userId="89ceaa18-f268-4abc-96d3-2af149c64471" providerId="ADAL" clId="{08F2B713-BA55-43D6-B81D-C33F64C4E035}" dt="2022-07-14T13:06:43.513" v="1110" actId="1076"/>
          <ac:spMkLst>
            <pc:docMk/>
            <pc:sldMk cId="0" sldId="264"/>
            <ac:spMk id="26" creationId="{BD77CD2B-70EA-157B-C17F-CAEB269AFBD7}"/>
          </ac:spMkLst>
        </pc:spChg>
        <pc:spChg chg="mod">
          <ac:chgData name="Hanh Vu" userId="89ceaa18-f268-4abc-96d3-2af149c64471" providerId="ADAL" clId="{08F2B713-BA55-43D6-B81D-C33F64C4E035}" dt="2022-07-14T09:57:31.135" v="832" actId="14100"/>
          <ac:spMkLst>
            <pc:docMk/>
            <pc:sldMk cId="0" sldId="264"/>
            <ac:spMk id="10248" creationId="{00000000-0000-0000-0000-000000000000}"/>
          </ac:spMkLst>
        </pc:spChg>
        <pc:grpChg chg="del">
          <ac:chgData name="Hanh Vu" userId="89ceaa18-f268-4abc-96d3-2af149c64471" providerId="ADAL" clId="{08F2B713-BA55-43D6-B81D-C33F64C4E035}" dt="2022-07-14T09:25:02.593" v="403" actId="478"/>
          <ac:grpSpMkLst>
            <pc:docMk/>
            <pc:sldMk cId="0" sldId="264"/>
            <ac:grpSpMk id="12" creationId="{00000000-0000-0000-0000-000000000000}"/>
          </ac:grpSpMkLst>
        </pc:grpChg>
        <pc:grpChg chg="del">
          <ac:chgData name="Hanh Vu" userId="89ceaa18-f268-4abc-96d3-2af149c64471" providerId="ADAL" clId="{08F2B713-BA55-43D6-B81D-C33F64C4E035}" dt="2022-07-14T09:25:00.554" v="402" actId="478"/>
          <ac:grpSpMkLst>
            <pc:docMk/>
            <pc:sldMk cId="0" sldId="264"/>
            <ac:grpSpMk id="15" creationId="{00000000-0000-0000-0000-000000000000}"/>
          </ac:grpSpMkLst>
        </pc:grpChg>
        <pc:grpChg chg="del">
          <ac:chgData name="Hanh Vu" userId="89ceaa18-f268-4abc-96d3-2af149c64471" providerId="ADAL" clId="{08F2B713-BA55-43D6-B81D-C33F64C4E035}" dt="2022-07-14T09:25:04.364" v="404" actId="478"/>
          <ac:grpSpMkLst>
            <pc:docMk/>
            <pc:sldMk cId="0" sldId="264"/>
            <ac:grpSpMk id="18" creationId="{00000000-0000-0000-0000-000000000000}"/>
          </ac:grpSpMkLst>
        </pc:grpChg>
        <pc:picChg chg="add mod">
          <ac:chgData name="Hanh Vu" userId="89ceaa18-f268-4abc-96d3-2af149c64471" providerId="ADAL" clId="{08F2B713-BA55-43D6-B81D-C33F64C4E035}" dt="2022-07-14T09:57:18.824" v="828" actId="14100"/>
          <ac:picMkLst>
            <pc:docMk/>
            <pc:sldMk cId="0" sldId="264"/>
            <ac:picMk id="22" creationId="{90D2126F-47CF-400E-6551-7B433EFCAEB8}"/>
          </ac:picMkLst>
        </pc:picChg>
      </pc:sldChg>
      <pc:sldChg chg="addSp modSp add del mod setBg modAnim">
        <pc:chgData name="Hanh Vu" userId="89ceaa18-f268-4abc-96d3-2af149c64471" providerId="ADAL" clId="{08F2B713-BA55-43D6-B81D-C33F64C4E035}" dt="2022-07-15T01:47:27.085" v="4108"/>
        <pc:sldMkLst>
          <pc:docMk/>
          <pc:sldMk cId="2149275862" sldId="267"/>
        </pc:sldMkLst>
        <pc:spChg chg="add mod">
          <ac:chgData name="Hanh Vu" userId="89ceaa18-f268-4abc-96d3-2af149c64471" providerId="ADAL" clId="{08F2B713-BA55-43D6-B81D-C33F64C4E035}" dt="2022-07-15T01:41:54.409" v="4090" actId="207"/>
          <ac:spMkLst>
            <pc:docMk/>
            <pc:sldMk cId="2149275862" sldId="267"/>
            <ac:spMk id="6" creationId="{DF8FF4E0-F7CD-E891-D756-8333FBC22F18}"/>
          </ac:spMkLst>
        </pc:spChg>
        <pc:spChg chg="mod">
          <ac:chgData name="Hanh Vu" userId="89ceaa18-f268-4abc-96d3-2af149c64471" providerId="ADAL" clId="{08F2B713-BA55-43D6-B81D-C33F64C4E035}" dt="2022-07-15T01:43:20.938" v="4098" actId="1076"/>
          <ac:spMkLst>
            <pc:docMk/>
            <pc:sldMk cId="2149275862" sldId="267"/>
            <ac:spMk id="8" creationId="{00000000-0000-0000-0000-000000000000}"/>
          </ac:spMkLst>
        </pc:spChg>
        <pc:graphicFrameChg chg="add mod">
          <ac:chgData name="Hanh Vu" userId="89ceaa18-f268-4abc-96d3-2af149c64471" providerId="ADAL" clId="{08F2B713-BA55-43D6-B81D-C33F64C4E035}" dt="2022-07-15T01:43:24.326" v="4099" actId="14100"/>
          <ac:graphicFrameMkLst>
            <pc:docMk/>
            <pc:sldMk cId="2149275862" sldId="267"/>
            <ac:graphicFrameMk id="2" creationId="{807A4491-F82E-67C0-F5B3-75EC39236C98}"/>
          </ac:graphicFrameMkLst>
        </pc:graphicFrameChg>
        <pc:picChg chg="mod">
          <ac:chgData name="Hanh Vu" userId="89ceaa18-f268-4abc-96d3-2af149c64471" providerId="ADAL" clId="{08F2B713-BA55-43D6-B81D-C33F64C4E035}" dt="2022-07-15T01:38:39.241" v="4052" actId="14100"/>
          <ac:picMkLst>
            <pc:docMk/>
            <pc:sldMk cId="2149275862" sldId="267"/>
            <ac:picMk id="4" creationId="{2752541A-CCD0-44E9-A966-4E4DB58C9439}"/>
          </ac:picMkLst>
        </pc:picChg>
      </pc:sldChg>
      <pc:sldChg chg="addSp modSp add del mod setBg modAnim">
        <pc:chgData name="Hanh Vu" userId="89ceaa18-f268-4abc-96d3-2af149c64471" providerId="ADAL" clId="{08F2B713-BA55-43D6-B81D-C33F64C4E035}" dt="2022-07-15T01:54:44.179" v="4152"/>
        <pc:sldMkLst>
          <pc:docMk/>
          <pc:sldMk cId="539417564" sldId="268"/>
        </pc:sldMkLst>
        <pc:spChg chg="add mod">
          <ac:chgData name="Hanh Vu" userId="89ceaa18-f268-4abc-96d3-2af149c64471" providerId="ADAL" clId="{08F2B713-BA55-43D6-B81D-C33F64C4E035}" dt="2022-07-15T01:49:50.561" v="4130" actId="14100"/>
          <ac:spMkLst>
            <pc:docMk/>
            <pc:sldMk cId="539417564" sldId="268"/>
            <ac:spMk id="5" creationId="{2B703764-4B0A-4E76-F59D-CF6D74572613}"/>
          </ac:spMkLst>
        </pc:spChg>
        <pc:spChg chg="mod">
          <ac:chgData name="Hanh Vu" userId="89ceaa18-f268-4abc-96d3-2af149c64471" providerId="ADAL" clId="{08F2B713-BA55-43D6-B81D-C33F64C4E035}" dt="2022-07-15T01:49:12.714" v="4120"/>
          <ac:spMkLst>
            <pc:docMk/>
            <pc:sldMk cId="539417564" sldId="268"/>
            <ac:spMk id="8" creationId="{00000000-0000-0000-0000-000000000000}"/>
          </ac:spMkLst>
        </pc:spChg>
        <pc:picChg chg="mod">
          <ac:chgData name="Hanh Vu" userId="89ceaa18-f268-4abc-96d3-2af149c64471" providerId="ADAL" clId="{08F2B713-BA55-43D6-B81D-C33F64C4E035}" dt="2022-07-15T01:49:54.989" v="4131" actId="1076"/>
          <ac:picMkLst>
            <pc:docMk/>
            <pc:sldMk cId="539417564" sldId="268"/>
            <ac:picMk id="4" creationId="{2752541A-CCD0-44E9-A966-4E4DB58C9439}"/>
          </ac:picMkLst>
        </pc:picChg>
      </pc:sldChg>
      <pc:sldChg chg="addSp modSp add del mod setBg modAnim">
        <pc:chgData name="Hanh Vu" userId="89ceaa18-f268-4abc-96d3-2af149c64471" providerId="ADAL" clId="{08F2B713-BA55-43D6-B81D-C33F64C4E035}" dt="2022-07-15T01:58:18.917" v="4266"/>
        <pc:sldMkLst>
          <pc:docMk/>
          <pc:sldMk cId="2665614450" sldId="269"/>
        </pc:sldMkLst>
        <pc:spChg chg="add mod">
          <ac:chgData name="Hanh Vu" userId="89ceaa18-f268-4abc-96d3-2af149c64471" providerId="ADAL" clId="{08F2B713-BA55-43D6-B81D-C33F64C4E035}" dt="2022-07-15T01:58:11.302" v="4263" actId="14100"/>
          <ac:spMkLst>
            <pc:docMk/>
            <pc:sldMk cId="2665614450" sldId="269"/>
            <ac:spMk id="5" creationId="{11173792-33A4-7946-9AC4-1EFD475EB030}"/>
          </ac:spMkLst>
        </pc:spChg>
        <pc:spChg chg="mod">
          <ac:chgData name="Hanh Vu" userId="89ceaa18-f268-4abc-96d3-2af149c64471" providerId="ADAL" clId="{08F2B713-BA55-43D6-B81D-C33F64C4E035}" dt="2022-07-15T01:56:34.493" v="4163" actId="20577"/>
          <ac:spMkLst>
            <pc:docMk/>
            <pc:sldMk cId="2665614450" sldId="269"/>
            <ac:spMk id="8" creationId="{00000000-0000-0000-0000-000000000000}"/>
          </ac:spMkLst>
        </pc:spChg>
        <pc:picChg chg="mod">
          <ac:chgData name="Hanh Vu" userId="89ceaa18-f268-4abc-96d3-2af149c64471" providerId="ADAL" clId="{08F2B713-BA55-43D6-B81D-C33F64C4E035}" dt="2022-07-15T01:56:37.192" v="4164" actId="1076"/>
          <ac:picMkLst>
            <pc:docMk/>
            <pc:sldMk cId="2665614450" sldId="269"/>
            <ac:picMk id="4" creationId="{2752541A-CCD0-44E9-A966-4E4DB58C9439}"/>
          </ac:picMkLst>
        </pc:picChg>
      </pc:sldChg>
      <pc:sldChg chg="addSp delSp modSp add del mod setBg modAnim">
        <pc:chgData name="Hanh Vu" userId="89ceaa18-f268-4abc-96d3-2af149c64471" providerId="ADAL" clId="{08F2B713-BA55-43D6-B81D-C33F64C4E035}" dt="2022-07-15T01:59:52.601" v="4387" actId="14100"/>
        <pc:sldMkLst>
          <pc:docMk/>
          <pc:sldMk cId="2497843236" sldId="270"/>
        </pc:sldMkLst>
        <pc:spChg chg="add del mod">
          <ac:chgData name="Hanh Vu" userId="89ceaa18-f268-4abc-96d3-2af149c64471" providerId="ADAL" clId="{08F2B713-BA55-43D6-B81D-C33F64C4E035}" dt="2022-07-15T01:59:10.639" v="4345" actId="478"/>
          <ac:spMkLst>
            <pc:docMk/>
            <pc:sldMk cId="2497843236" sldId="270"/>
            <ac:spMk id="5" creationId="{767E51C3-B793-E834-A667-21CF133C8D95}"/>
          </ac:spMkLst>
        </pc:spChg>
        <pc:spChg chg="add mod">
          <ac:chgData name="Hanh Vu" userId="89ceaa18-f268-4abc-96d3-2af149c64471" providerId="ADAL" clId="{08F2B713-BA55-43D6-B81D-C33F64C4E035}" dt="2022-07-15T01:59:52.601" v="4387" actId="14100"/>
          <ac:spMkLst>
            <pc:docMk/>
            <pc:sldMk cId="2497843236" sldId="270"/>
            <ac:spMk id="6" creationId="{72615726-059A-66E2-8A40-A41C03836F49}"/>
          </ac:spMkLst>
        </pc:spChg>
        <pc:spChg chg="mod">
          <ac:chgData name="Hanh Vu" userId="89ceaa18-f268-4abc-96d3-2af149c64471" providerId="ADAL" clId="{08F2B713-BA55-43D6-B81D-C33F64C4E035}" dt="2022-07-15T01:59:04.489" v="4342" actId="20577"/>
          <ac:spMkLst>
            <pc:docMk/>
            <pc:sldMk cId="2497843236" sldId="270"/>
            <ac:spMk id="8" creationId="{00000000-0000-0000-0000-000000000000}"/>
          </ac:spMkLst>
        </pc:spChg>
      </pc:sldChg>
      <pc:sldChg chg="addSp modSp mod">
        <pc:chgData name="Hanh Vu" userId="89ceaa18-f268-4abc-96d3-2af149c64471" providerId="ADAL" clId="{08F2B713-BA55-43D6-B81D-C33F64C4E035}" dt="2022-07-14T09:18:12.089" v="385" actId="20577"/>
        <pc:sldMkLst>
          <pc:docMk/>
          <pc:sldMk cId="0" sldId="283"/>
        </pc:sldMkLst>
        <pc:spChg chg="add mod">
          <ac:chgData name="Hanh Vu" userId="89ceaa18-f268-4abc-96d3-2af149c64471" providerId="ADAL" clId="{08F2B713-BA55-43D6-B81D-C33F64C4E035}" dt="2022-07-14T09:18:12.089" v="385" actId="20577"/>
          <ac:spMkLst>
            <pc:docMk/>
            <pc:sldMk cId="0" sldId="283"/>
            <ac:spMk id="5" creationId="{77ED2542-50E5-1163-38F9-10D7BC7808C8}"/>
          </ac:spMkLst>
        </pc:spChg>
      </pc:sldChg>
      <pc:sldChg chg="addSp delSp modSp mod delAnim modAnim">
        <pc:chgData name="Hanh Vu" userId="89ceaa18-f268-4abc-96d3-2af149c64471" providerId="ADAL" clId="{08F2B713-BA55-43D6-B81D-C33F64C4E035}" dt="2022-07-14T09:15:46.548" v="277"/>
        <pc:sldMkLst>
          <pc:docMk/>
          <pc:sldMk cId="0" sldId="286"/>
        </pc:sldMkLst>
        <pc:spChg chg="add mod">
          <ac:chgData name="Hanh Vu" userId="89ceaa18-f268-4abc-96d3-2af149c64471" providerId="ADAL" clId="{08F2B713-BA55-43D6-B81D-C33F64C4E035}" dt="2022-07-14T09:05:46.067" v="268" actId="1035"/>
          <ac:spMkLst>
            <pc:docMk/>
            <pc:sldMk cId="0" sldId="286"/>
            <ac:spMk id="11" creationId="{EF3DD3B5-D858-FDC3-5520-D17ECED7712E}"/>
          </ac:spMkLst>
        </pc:spChg>
        <pc:spChg chg="add del mod">
          <ac:chgData name="Hanh Vu" userId="89ceaa18-f268-4abc-96d3-2af149c64471" providerId="ADAL" clId="{08F2B713-BA55-43D6-B81D-C33F64C4E035}" dt="2022-07-14T09:07:34.279" v="270" actId="478"/>
          <ac:spMkLst>
            <pc:docMk/>
            <pc:sldMk cId="0" sldId="286"/>
            <ac:spMk id="12" creationId="{2585E7C2-E8A8-9869-62C7-59015B55D0AB}"/>
          </ac:spMkLst>
        </pc:spChg>
        <pc:spChg chg="mod">
          <ac:chgData name="Hanh Vu" userId="89ceaa18-f268-4abc-96d3-2af149c64471" providerId="ADAL" clId="{08F2B713-BA55-43D6-B81D-C33F64C4E035}" dt="2022-07-14T09:07:38.637" v="271" actId="1076"/>
          <ac:spMkLst>
            <pc:docMk/>
            <pc:sldMk cId="0" sldId="286"/>
            <ac:spMk id="44040" creationId="{416855E0-4909-2620-53BF-1F5363B1130D}"/>
          </ac:spMkLst>
        </pc:spChg>
        <pc:spChg chg="del">
          <ac:chgData name="Hanh Vu" userId="89ceaa18-f268-4abc-96d3-2af149c64471" providerId="ADAL" clId="{08F2B713-BA55-43D6-B81D-C33F64C4E035}" dt="2022-07-14T09:03:11.043" v="67" actId="478"/>
          <ac:spMkLst>
            <pc:docMk/>
            <pc:sldMk cId="0" sldId="286"/>
            <ac:spMk id="44041" creationId="{886DA983-D535-50CA-B944-CEE68C1DFB02}"/>
          </ac:spMkLst>
        </pc:spChg>
        <pc:spChg chg="del">
          <ac:chgData name="Hanh Vu" userId="89ceaa18-f268-4abc-96d3-2af149c64471" providerId="ADAL" clId="{08F2B713-BA55-43D6-B81D-C33F64C4E035}" dt="2022-07-14T08:58:19.433" v="3" actId="478"/>
          <ac:spMkLst>
            <pc:docMk/>
            <pc:sldMk cId="0" sldId="286"/>
            <ac:spMk id="44042" creationId="{F8892C5C-D80D-71F0-592D-B0A44FE8EBDF}"/>
          </ac:spMkLst>
        </pc:spChg>
        <pc:spChg chg="del">
          <ac:chgData name="Hanh Vu" userId="89ceaa18-f268-4abc-96d3-2af149c64471" providerId="ADAL" clId="{08F2B713-BA55-43D6-B81D-C33F64C4E035}" dt="2022-07-14T09:03:13.615" v="68" actId="478"/>
          <ac:spMkLst>
            <pc:docMk/>
            <pc:sldMk cId="0" sldId="286"/>
            <ac:spMk id="44043" creationId="{7E92E8CA-5661-084D-B2E3-CA1D730830F8}"/>
          </ac:spMkLst>
        </pc:spChg>
        <pc:spChg chg="del">
          <ac:chgData name="Hanh Vu" userId="89ceaa18-f268-4abc-96d3-2af149c64471" providerId="ADAL" clId="{08F2B713-BA55-43D6-B81D-C33F64C4E035}" dt="2022-07-14T08:58:22.070" v="4" actId="478"/>
          <ac:spMkLst>
            <pc:docMk/>
            <pc:sldMk cId="0" sldId="286"/>
            <ac:spMk id="44044" creationId="{58E4C478-4835-2079-A392-F6EF4BA36FB7}"/>
          </ac:spMkLst>
        </pc:spChg>
        <pc:spChg chg="del">
          <ac:chgData name="Hanh Vu" userId="89ceaa18-f268-4abc-96d3-2af149c64471" providerId="ADAL" clId="{08F2B713-BA55-43D6-B81D-C33F64C4E035}" dt="2022-07-14T08:58:26.153" v="5" actId="478"/>
          <ac:spMkLst>
            <pc:docMk/>
            <pc:sldMk cId="0" sldId="286"/>
            <ac:spMk id="44045" creationId="{7B3538C5-AB5D-AEA5-DB86-88988F9F2EFD}"/>
          </ac:spMkLst>
        </pc:spChg>
        <pc:spChg chg="del">
          <ac:chgData name="Hanh Vu" userId="89ceaa18-f268-4abc-96d3-2af149c64471" providerId="ADAL" clId="{08F2B713-BA55-43D6-B81D-C33F64C4E035}" dt="2022-07-14T08:58:29.048" v="6" actId="478"/>
          <ac:spMkLst>
            <pc:docMk/>
            <pc:sldMk cId="0" sldId="286"/>
            <ac:spMk id="44046" creationId="{EA40236A-7A63-0D64-A7D4-9338C1368216}"/>
          </ac:spMkLst>
        </pc:spChg>
        <pc:picChg chg="add del mod">
          <ac:chgData name="Hanh Vu" userId="89ceaa18-f268-4abc-96d3-2af149c64471" providerId="ADAL" clId="{08F2B713-BA55-43D6-B81D-C33F64C4E035}" dt="2022-07-14T09:15:10.507" v="272" actId="478"/>
          <ac:picMkLst>
            <pc:docMk/>
            <pc:sldMk cId="0" sldId="286"/>
            <ac:picMk id="2" creationId="{9CFD79F5-A5D4-68E7-3FB6-9CFE77CE2965}"/>
          </ac:picMkLst>
        </pc:picChg>
        <pc:picChg chg="add mod">
          <ac:chgData name="Hanh Vu" userId="89ceaa18-f268-4abc-96d3-2af149c64471" providerId="ADAL" clId="{08F2B713-BA55-43D6-B81D-C33F64C4E035}" dt="2022-07-14T09:15:36.854" v="276" actId="14100"/>
          <ac:picMkLst>
            <pc:docMk/>
            <pc:sldMk cId="0" sldId="286"/>
            <ac:picMk id="3" creationId="{EB3AFCEF-451B-2A7B-07C0-55A2FCD784FB}"/>
          </ac:picMkLst>
        </pc:picChg>
      </pc:sldChg>
      <pc:sldChg chg="addSp delSp modSp mod modAnim">
        <pc:chgData name="Hanh Vu" userId="89ceaa18-f268-4abc-96d3-2af149c64471" providerId="ADAL" clId="{08F2B713-BA55-43D6-B81D-C33F64C4E035}" dt="2022-07-14T13:08:20.525" v="1116" actId="14100"/>
        <pc:sldMkLst>
          <pc:docMk/>
          <pc:sldMk cId="0" sldId="287"/>
        </pc:sldMkLst>
        <pc:spChg chg="add mod">
          <ac:chgData name="Hanh Vu" userId="89ceaa18-f268-4abc-96d3-2af149c64471" providerId="ADAL" clId="{08F2B713-BA55-43D6-B81D-C33F64C4E035}" dt="2022-07-14T13:08:14.732" v="1114" actId="1076"/>
          <ac:spMkLst>
            <pc:docMk/>
            <pc:sldMk cId="0" sldId="287"/>
            <ac:spMk id="4" creationId="{F7A067AD-EA63-8562-7A69-6D69FE889B92}"/>
          </ac:spMkLst>
        </pc:spChg>
        <pc:spChg chg="mod">
          <ac:chgData name="Hanh Vu" userId="89ceaa18-f268-4abc-96d3-2af149c64471" providerId="ADAL" clId="{08F2B713-BA55-43D6-B81D-C33F64C4E035}" dt="2022-07-14T13:08:06.381" v="1111"/>
          <ac:spMkLst>
            <pc:docMk/>
            <pc:sldMk cId="0" sldId="287"/>
            <ac:spMk id="8" creationId="{8C4DDDC2-2803-0014-9D86-41AC6E997D07}"/>
          </ac:spMkLst>
        </pc:spChg>
        <pc:spChg chg="mod">
          <ac:chgData name="Hanh Vu" userId="89ceaa18-f268-4abc-96d3-2af149c64471" providerId="ADAL" clId="{08F2B713-BA55-43D6-B81D-C33F64C4E035}" dt="2022-07-14T13:08:06.381" v="1111"/>
          <ac:spMkLst>
            <pc:docMk/>
            <pc:sldMk cId="0" sldId="287"/>
            <ac:spMk id="9" creationId="{F8EFBB20-ED78-BB40-02DC-B6F29D132B4E}"/>
          </ac:spMkLst>
        </pc:spChg>
        <pc:spChg chg="del">
          <ac:chgData name="Hanh Vu" userId="89ceaa18-f268-4abc-96d3-2af149c64471" providerId="ADAL" clId="{08F2B713-BA55-43D6-B81D-C33F64C4E035}" dt="2022-07-14T08:58:07.519" v="1" actId="478"/>
          <ac:spMkLst>
            <pc:docMk/>
            <pc:sldMk cId="0" sldId="287"/>
            <ac:spMk id="5122" creationId="{566BBF94-13DF-C48B-4381-0EB438AB5D67}"/>
          </ac:spMkLst>
        </pc:spChg>
        <pc:spChg chg="mod">
          <ac:chgData name="Hanh Vu" userId="89ceaa18-f268-4abc-96d3-2af149c64471" providerId="ADAL" clId="{08F2B713-BA55-43D6-B81D-C33F64C4E035}" dt="2022-07-14T13:08:12.522" v="1113" actId="1076"/>
          <ac:spMkLst>
            <pc:docMk/>
            <pc:sldMk cId="0" sldId="287"/>
            <ac:spMk id="45059" creationId="{1BD1B685-DBBF-86DA-C5C4-BA7A2FDB1EFC}"/>
          </ac:spMkLst>
        </pc:spChg>
        <pc:grpChg chg="add mod">
          <ac:chgData name="Hanh Vu" userId="89ceaa18-f268-4abc-96d3-2af149c64471" providerId="ADAL" clId="{08F2B713-BA55-43D6-B81D-C33F64C4E035}" dt="2022-07-14T13:08:20.525" v="1116" actId="14100"/>
          <ac:grpSpMkLst>
            <pc:docMk/>
            <pc:sldMk cId="0" sldId="287"/>
            <ac:grpSpMk id="5" creationId="{D9864132-9B3E-2D17-15A6-EB89313B5A2B}"/>
          </ac:grpSpMkLst>
        </pc:grpChg>
        <pc:grpChg chg="mod">
          <ac:chgData name="Hanh Vu" userId="89ceaa18-f268-4abc-96d3-2af149c64471" providerId="ADAL" clId="{08F2B713-BA55-43D6-B81D-C33F64C4E035}" dt="2022-07-14T13:08:06.381" v="1111"/>
          <ac:grpSpMkLst>
            <pc:docMk/>
            <pc:sldMk cId="0" sldId="287"/>
            <ac:grpSpMk id="7" creationId="{1BA3C1BF-F2C3-7050-116B-E9058B257D0E}"/>
          </ac:grpSpMkLst>
        </pc:grpChg>
        <pc:picChg chg="mod">
          <ac:chgData name="Hanh Vu" userId="89ceaa18-f268-4abc-96d3-2af149c64471" providerId="ADAL" clId="{08F2B713-BA55-43D6-B81D-C33F64C4E035}" dt="2022-07-14T13:08:06.381" v="1111"/>
          <ac:picMkLst>
            <pc:docMk/>
            <pc:sldMk cId="0" sldId="287"/>
            <ac:picMk id="6" creationId="{A3029882-E15A-E2C1-BBD8-64EAC83B1609}"/>
          </ac:picMkLst>
        </pc:picChg>
      </pc:sldChg>
      <pc:sldChg chg="modSp add del modAnim">
        <pc:chgData name="Hanh Vu" userId="89ceaa18-f268-4abc-96d3-2af149c64471" providerId="ADAL" clId="{08F2B713-BA55-43D6-B81D-C33F64C4E035}" dt="2022-07-14T14:03:53.738" v="2250" actId="20577"/>
        <pc:sldMkLst>
          <pc:docMk/>
          <pc:sldMk cId="11224901" sldId="294"/>
        </pc:sldMkLst>
        <pc:spChg chg="mod">
          <ac:chgData name="Hanh Vu" userId="89ceaa18-f268-4abc-96d3-2af149c64471" providerId="ADAL" clId="{08F2B713-BA55-43D6-B81D-C33F64C4E035}" dt="2022-07-14T14:03:13.895" v="2185" actId="14100"/>
          <ac:spMkLst>
            <pc:docMk/>
            <pc:sldMk cId="11224901" sldId="294"/>
            <ac:spMk id="3" creationId="{00000000-0000-0000-0000-000000000000}"/>
          </ac:spMkLst>
        </pc:spChg>
        <pc:spChg chg="mod">
          <ac:chgData name="Hanh Vu" userId="89ceaa18-f268-4abc-96d3-2af149c64471" providerId="ADAL" clId="{08F2B713-BA55-43D6-B81D-C33F64C4E035}" dt="2022-07-14T14:03:29.147" v="2202" actId="20577"/>
          <ac:spMkLst>
            <pc:docMk/>
            <pc:sldMk cId="11224901" sldId="294"/>
            <ac:spMk id="5" creationId="{00000000-0000-0000-0000-000000000000}"/>
          </ac:spMkLst>
        </pc:spChg>
        <pc:spChg chg="mod">
          <ac:chgData name="Hanh Vu" userId="89ceaa18-f268-4abc-96d3-2af149c64471" providerId="ADAL" clId="{08F2B713-BA55-43D6-B81D-C33F64C4E035}" dt="2022-07-14T14:03:53.738" v="2250" actId="20577"/>
          <ac:spMkLst>
            <pc:docMk/>
            <pc:sldMk cId="11224901" sldId="294"/>
            <ac:spMk id="6" creationId="{00000000-0000-0000-0000-000000000000}"/>
          </ac:spMkLst>
        </pc:spChg>
        <pc:spChg chg="mod">
          <ac:chgData name="Hanh Vu" userId="89ceaa18-f268-4abc-96d3-2af149c64471" providerId="ADAL" clId="{08F2B713-BA55-43D6-B81D-C33F64C4E035}" dt="2022-07-14T14:02:04.782" v="2162" actId="20577"/>
          <ac:spMkLst>
            <pc:docMk/>
            <pc:sldMk cId="11224901" sldId="294"/>
            <ac:spMk id="7" creationId="{00000000-0000-0000-0000-000000000000}"/>
          </ac:spMkLst>
        </pc:spChg>
        <pc:spChg chg="mod">
          <ac:chgData name="Hanh Vu" userId="89ceaa18-f268-4abc-96d3-2af149c64471" providerId="ADAL" clId="{08F2B713-BA55-43D6-B81D-C33F64C4E035}" dt="2022-07-14T14:02:32.333" v="2166" actId="14100"/>
          <ac:spMkLst>
            <pc:docMk/>
            <pc:sldMk cId="11224901" sldId="294"/>
            <ac:spMk id="37" creationId="{00000000-0000-0000-0000-000000000000}"/>
          </ac:spMkLst>
        </pc:spChg>
      </pc:sldChg>
      <pc:sldChg chg="modSp add del mod">
        <pc:chgData name="Hanh Vu" userId="89ceaa18-f268-4abc-96d3-2af149c64471" providerId="ADAL" clId="{08F2B713-BA55-43D6-B81D-C33F64C4E035}" dt="2022-07-14T14:11:21.738" v="2349" actId="1076"/>
        <pc:sldMkLst>
          <pc:docMk/>
          <pc:sldMk cId="187964169" sldId="295"/>
        </pc:sldMkLst>
        <pc:spChg chg="mod">
          <ac:chgData name="Hanh Vu" userId="89ceaa18-f268-4abc-96d3-2af149c64471" providerId="ADAL" clId="{08F2B713-BA55-43D6-B81D-C33F64C4E035}" dt="2022-07-14T14:10:19.801" v="2329" actId="20577"/>
          <ac:spMkLst>
            <pc:docMk/>
            <pc:sldMk cId="187964169" sldId="295"/>
            <ac:spMk id="3" creationId="{00000000-0000-0000-0000-000000000000}"/>
          </ac:spMkLst>
        </pc:spChg>
        <pc:spChg chg="mod">
          <ac:chgData name="Hanh Vu" userId="89ceaa18-f268-4abc-96d3-2af149c64471" providerId="ADAL" clId="{08F2B713-BA55-43D6-B81D-C33F64C4E035}" dt="2022-07-14T14:10:39.082" v="2340" actId="14100"/>
          <ac:spMkLst>
            <pc:docMk/>
            <pc:sldMk cId="187964169" sldId="295"/>
            <ac:spMk id="5" creationId="{00000000-0000-0000-0000-000000000000}"/>
          </ac:spMkLst>
        </pc:spChg>
        <pc:spChg chg="mod">
          <ac:chgData name="Hanh Vu" userId="89ceaa18-f268-4abc-96d3-2af149c64471" providerId="ADAL" clId="{08F2B713-BA55-43D6-B81D-C33F64C4E035}" dt="2022-07-14T14:11:21.738" v="2349" actId="1076"/>
          <ac:spMkLst>
            <pc:docMk/>
            <pc:sldMk cId="187964169" sldId="295"/>
            <ac:spMk id="6" creationId="{00000000-0000-0000-0000-000000000000}"/>
          </ac:spMkLst>
        </pc:spChg>
        <pc:spChg chg="mod">
          <ac:chgData name="Hanh Vu" userId="89ceaa18-f268-4abc-96d3-2af149c64471" providerId="ADAL" clId="{08F2B713-BA55-43D6-B81D-C33F64C4E035}" dt="2022-07-14T14:10:07.532" v="2322" actId="14100"/>
          <ac:spMkLst>
            <pc:docMk/>
            <pc:sldMk cId="187964169" sldId="295"/>
            <ac:spMk id="7" creationId="{00000000-0000-0000-0000-000000000000}"/>
          </ac:spMkLst>
        </pc:spChg>
        <pc:spChg chg="mod">
          <ac:chgData name="Hanh Vu" userId="89ceaa18-f268-4abc-96d3-2af149c64471" providerId="ADAL" clId="{08F2B713-BA55-43D6-B81D-C33F64C4E035}" dt="2022-07-14T14:08:14.285" v="2284" actId="1076"/>
          <ac:spMkLst>
            <pc:docMk/>
            <pc:sldMk cId="187964169" sldId="295"/>
            <ac:spMk id="20" creationId="{00000000-0000-0000-0000-000000000000}"/>
          </ac:spMkLst>
        </pc:spChg>
        <pc:spChg chg="mod">
          <ac:chgData name="Hanh Vu" userId="89ceaa18-f268-4abc-96d3-2af149c64471" providerId="ADAL" clId="{08F2B713-BA55-43D6-B81D-C33F64C4E035}" dt="2022-07-14T14:07:57.816" v="2279" actId="14100"/>
          <ac:spMkLst>
            <pc:docMk/>
            <pc:sldMk cId="187964169" sldId="295"/>
            <ac:spMk id="21" creationId="{00000000-0000-0000-0000-000000000000}"/>
          </ac:spMkLst>
        </pc:spChg>
        <pc:spChg chg="mod">
          <ac:chgData name="Hanh Vu" userId="89ceaa18-f268-4abc-96d3-2af149c64471" providerId="ADAL" clId="{08F2B713-BA55-43D6-B81D-C33F64C4E035}" dt="2022-07-14T14:08:22.726" v="2288" actId="14100"/>
          <ac:spMkLst>
            <pc:docMk/>
            <pc:sldMk cId="187964169" sldId="295"/>
            <ac:spMk id="37" creationId="{00000000-0000-0000-0000-000000000000}"/>
          </ac:spMkLst>
        </pc:spChg>
        <pc:spChg chg="mod">
          <ac:chgData name="Hanh Vu" userId="89ceaa18-f268-4abc-96d3-2af149c64471" providerId="ADAL" clId="{08F2B713-BA55-43D6-B81D-C33F64C4E035}" dt="2022-07-14T14:10:01.179" v="2321" actId="115"/>
          <ac:spMkLst>
            <pc:docMk/>
            <pc:sldMk cId="187964169" sldId="295"/>
            <ac:spMk id="23559" creationId="{00000000-0000-0000-0000-000000000000}"/>
          </ac:spMkLst>
        </pc:spChg>
        <pc:picChg chg="mod">
          <ac:chgData name="Hanh Vu" userId="89ceaa18-f268-4abc-96d3-2af149c64471" providerId="ADAL" clId="{08F2B713-BA55-43D6-B81D-C33F64C4E035}" dt="2022-07-14T14:08:15.737" v="2286" actId="1076"/>
          <ac:picMkLst>
            <pc:docMk/>
            <pc:sldMk cId="187964169" sldId="295"/>
            <ac:picMk id="18" creationId="{00000000-0000-0000-0000-000000000000}"/>
          </ac:picMkLst>
        </pc:picChg>
        <pc:picChg chg="mod">
          <ac:chgData name="Hanh Vu" userId="89ceaa18-f268-4abc-96d3-2af149c64471" providerId="ADAL" clId="{08F2B713-BA55-43D6-B81D-C33F64C4E035}" dt="2022-07-14T14:08:15.276" v="2285" actId="1076"/>
          <ac:picMkLst>
            <pc:docMk/>
            <pc:sldMk cId="187964169" sldId="295"/>
            <ac:picMk id="19" creationId="{00000000-0000-0000-0000-000000000000}"/>
          </ac:picMkLst>
        </pc:picChg>
      </pc:sldChg>
      <pc:sldChg chg="add del">
        <pc:chgData name="Hanh Vu" userId="89ceaa18-f268-4abc-96d3-2af149c64471" providerId="ADAL" clId="{08F2B713-BA55-43D6-B81D-C33F64C4E035}" dt="2022-07-14T14:12:04.893" v="2350" actId="47"/>
        <pc:sldMkLst>
          <pc:docMk/>
          <pc:sldMk cId="3069596014" sldId="296"/>
        </pc:sldMkLst>
      </pc:sldChg>
      <pc:sldChg chg="modSp add mod">
        <pc:chgData name="Hanh Vu" userId="89ceaa18-f268-4abc-96d3-2af149c64471" providerId="ADAL" clId="{08F2B713-BA55-43D6-B81D-C33F64C4E035}" dt="2022-07-14T13:58:15.996" v="2129" actId="207"/>
        <pc:sldMkLst>
          <pc:docMk/>
          <pc:sldMk cId="0" sldId="299"/>
        </pc:sldMkLst>
        <pc:spChg chg="mod">
          <ac:chgData name="Hanh Vu" userId="89ceaa18-f268-4abc-96d3-2af149c64471" providerId="ADAL" clId="{08F2B713-BA55-43D6-B81D-C33F64C4E035}" dt="2022-07-14T13:58:15.996" v="2129" actId="207"/>
          <ac:spMkLst>
            <pc:docMk/>
            <pc:sldMk cId="0" sldId="299"/>
            <ac:spMk id="18" creationId="{00000000-0000-0000-0000-000000000000}"/>
          </ac:spMkLst>
        </pc:spChg>
      </pc:sldChg>
      <pc:sldChg chg="del">
        <pc:chgData name="Hanh Vu" userId="89ceaa18-f268-4abc-96d3-2af149c64471" providerId="ADAL" clId="{08F2B713-BA55-43D6-B81D-C33F64C4E035}" dt="2022-07-14T14:27:32.661" v="2697" actId="47"/>
        <pc:sldMkLst>
          <pc:docMk/>
          <pc:sldMk cId="0" sldId="301"/>
        </pc:sldMkLst>
      </pc:sldChg>
      <pc:sldChg chg="del">
        <pc:chgData name="Hanh Vu" userId="89ceaa18-f268-4abc-96d3-2af149c64471" providerId="ADAL" clId="{08F2B713-BA55-43D6-B81D-C33F64C4E035}" dt="2022-07-14T14:27:32.661" v="2697" actId="47"/>
        <pc:sldMkLst>
          <pc:docMk/>
          <pc:sldMk cId="0" sldId="303"/>
        </pc:sldMkLst>
      </pc:sldChg>
      <pc:sldChg chg="del">
        <pc:chgData name="Hanh Vu" userId="89ceaa18-f268-4abc-96d3-2af149c64471" providerId="ADAL" clId="{08F2B713-BA55-43D6-B81D-C33F64C4E035}" dt="2022-07-14T14:27:32.661" v="2697" actId="47"/>
        <pc:sldMkLst>
          <pc:docMk/>
          <pc:sldMk cId="0" sldId="304"/>
        </pc:sldMkLst>
      </pc:sldChg>
      <pc:sldChg chg="modSp mod">
        <pc:chgData name="Hanh Vu" userId="89ceaa18-f268-4abc-96d3-2af149c64471" providerId="ADAL" clId="{08F2B713-BA55-43D6-B81D-C33F64C4E035}" dt="2022-07-14T14:40:44.636" v="3553" actId="20577"/>
        <pc:sldMkLst>
          <pc:docMk/>
          <pc:sldMk cId="0" sldId="305"/>
        </pc:sldMkLst>
        <pc:spChg chg="mod">
          <ac:chgData name="Hanh Vu" userId="89ceaa18-f268-4abc-96d3-2af149c64471" providerId="ADAL" clId="{08F2B713-BA55-43D6-B81D-C33F64C4E035}" dt="2022-07-14T14:40:44.636" v="3553" actId="20577"/>
          <ac:spMkLst>
            <pc:docMk/>
            <pc:sldMk cId="0" sldId="305"/>
            <ac:spMk id="70670" creationId="{5DC2ED6B-13A5-21FA-4BF9-9C2940977ECA}"/>
          </ac:spMkLst>
        </pc:spChg>
      </pc:sldChg>
      <pc:sldChg chg="addSp delSp modSp mod modAnim">
        <pc:chgData name="Hanh Vu" userId="89ceaa18-f268-4abc-96d3-2af149c64471" providerId="ADAL" clId="{08F2B713-BA55-43D6-B81D-C33F64C4E035}" dt="2022-07-14T13:59:10.997" v="2130" actId="1076"/>
        <pc:sldMkLst>
          <pc:docMk/>
          <pc:sldMk cId="0" sldId="306"/>
        </pc:sldMkLst>
        <pc:spChg chg="mod">
          <ac:chgData name="Hanh Vu" userId="89ceaa18-f268-4abc-96d3-2af149c64471" providerId="ADAL" clId="{08F2B713-BA55-43D6-B81D-C33F64C4E035}" dt="2022-07-14T13:36:50.845" v="1736" actId="14100"/>
          <ac:spMkLst>
            <pc:docMk/>
            <pc:sldMk cId="0" sldId="306"/>
            <ac:spMk id="72708" creationId="{2E253A0B-3B83-7366-FE65-5338CBB615C0}"/>
          </ac:spMkLst>
        </pc:spChg>
        <pc:spChg chg="del">
          <ac:chgData name="Hanh Vu" userId="89ceaa18-f268-4abc-96d3-2af149c64471" providerId="ADAL" clId="{08F2B713-BA55-43D6-B81D-C33F64C4E035}" dt="2022-07-14T13:36:54.599" v="1737" actId="478"/>
          <ac:spMkLst>
            <pc:docMk/>
            <pc:sldMk cId="0" sldId="306"/>
            <ac:spMk id="72709" creationId="{803921DF-1755-8993-E86E-72E9782CE6DB}"/>
          </ac:spMkLst>
        </pc:spChg>
        <pc:spChg chg="mod">
          <ac:chgData name="Hanh Vu" userId="89ceaa18-f268-4abc-96d3-2af149c64471" providerId="ADAL" clId="{08F2B713-BA55-43D6-B81D-C33F64C4E035}" dt="2022-07-14T13:37:34.943" v="1746" actId="1076"/>
          <ac:spMkLst>
            <pc:docMk/>
            <pc:sldMk cId="0" sldId="306"/>
            <ac:spMk id="72710" creationId="{1F3093EC-85EB-5F23-4FB8-76F4CA65D256}"/>
          </ac:spMkLst>
        </pc:spChg>
        <pc:spChg chg="mod">
          <ac:chgData name="Hanh Vu" userId="89ceaa18-f268-4abc-96d3-2af149c64471" providerId="ADAL" clId="{08F2B713-BA55-43D6-B81D-C33F64C4E035}" dt="2022-07-14T13:59:10.997" v="2130" actId="1076"/>
          <ac:spMkLst>
            <pc:docMk/>
            <pc:sldMk cId="0" sldId="306"/>
            <ac:spMk id="72724" creationId="{24707B8C-413F-B623-FBDD-D8640C13656D}"/>
          </ac:spMkLst>
        </pc:spChg>
        <pc:picChg chg="add mod">
          <ac:chgData name="Hanh Vu" userId="89ceaa18-f268-4abc-96d3-2af149c64471" providerId="ADAL" clId="{08F2B713-BA55-43D6-B81D-C33F64C4E035}" dt="2022-07-14T13:47:21.670" v="1930" actId="14100"/>
          <ac:picMkLst>
            <pc:docMk/>
            <pc:sldMk cId="0" sldId="306"/>
            <ac:picMk id="6" creationId="{7ACE17AF-70C7-A27B-2F00-FEBDF9A8E024}"/>
          </ac:picMkLst>
        </pc:picChg>
      </pc:sldChg>
      <pc:sldChg chg="addSp modSp mod modAnim">
        <pc:chgData name="Hanh Vu" userId="89ceaa18-f268-4abc-96d3-2af149c64471" providerId="ADAL" clId="{08F2B713-BA55-43D6-B81D-C33F64C4E035}" dt="2022-07-15T02:28:50.529" v="4880"/>
        <pc:sldMkLst>
          <pc:docMk/>
          <pc:sldMk cId="0" sldId="308"/>
        </pc:sldMkLst>
        <pc:spChg chg="add mod">
          <ac:chgData name="Hanh Vu" userId="89ceaa18-f268-4abc-96d3-2af149c64471" providerId="ADAL" clId="{08F2B713-BA55-43D6-B81D-C33F64C4E035}" dt="2022-07-14T13:43:48.643" v="1927" actId="1076"/>
          <ac:spMkLst>
            <pc:docMk/>
            <pc:sldMk cId="0" sldId="308"/>
            <ac:spMk id="9" creationId="{4A015689-7E62-BF4C-6F19-FE98FC274D9E}"/>
          </ac:spMkLst>
        </pc:spChg>
        <pc:grpChg chg="mod">
          <ac:chgData name="Hanh Vu" userId="89ceaa18-f268-4abc-96d3-2af149c64471" providerId="ADAL" clId="{08F2B713-BA55-43D6-B81D-C33F64C4E035}" dt="2022-07-14T13:43:51.856" v="1928" actId="14100"/>
          <ac:grpSpMkLst>
            <pc:docMk/>
            <pc:sldMk cId="0" sldId="308"/>
            <ac:grpSpMk id="2" creationId="{AA88CAD6-8779-66ED-643E-F78F276D2040}"/>
          </ac:grpSpMkLst>
        </pc:grpChg>
        <pc:picChg chg="add mod">
          <ac:chgData name="Hanh Vu" userId="89ceaa18-f268-4abc-96d3-2af149c64471" providerId="ADAL" clId="{08F2B713-BA55-43D6-B81D-C33F64C4E035}" dt="2022-07-14T13:43:55.025" v="1929" actId="14100"/>
          <ac:picMkLst>
            <pc:docMk/>
            <pc:sldMk cId="0" sldId="308"/>
            <ac:picMk id="10" creationId="{35A9E2B6-409D-6715-450C-F43DC82BEBB4}"/>
          </ac:picMkLst>
        </pc:picChg>
      </pc:sldChg>
      <pc:sldChg chg="addSp modSp mod modAnim">
        <pc:chgData name="Hanh Vu" userId="89ceaa18-f268-4abc-96d3-2af149c64471" providerId="ADAL" clId="{08F2B713-BA55-43D6-B81D-C33F64C4E035}" dt="2022-07-14T13:48:14.430" v="1938" actId="14100"/>
        <pc:sldMkLst>
          <pc:docMk/>
          <pc:sldMk cId="0" sldId="309"/>
        </pc:sldMkLst>
        <pc:grpChg chg="mod">
          <ac:chgData name="Hanh Vu" userId="89ceaa18-f268-4abc-96d3-2af149c64471" providerId="ADAL" clId="{08F2B713-BA55-43D6-B81D-C33F64C4E035}" dt="2022-07-14T13:47:50.280" v="1932" actId="14100"/>
          <ac:grpSpMkLst>
            <pc:docMk/>
            <pc:sldMk cId="0" sldId="309"/>
            <ac:grpSpMk id="8194" creationId="{40039513-D9CC-6E77-0CF6-350C5C656355}"/>
          </ac:grpSpMkLst>
        </pc:grpChg>
        <pc:picChg chg="add mod">
          <ac:chgData name="Hanh Vu" userId="89ceaa18-f268-4abc-96d3-2af149c64471" providerId="ADAL" clId="{08F2B713-BA55-43D6-B81D-C33F64C4E035}" dt="2022-07-14T13:48:14.430" v="1938" actId="14100"/>
          <ac:picMkLst>
            <pc:docMk/>
            <pc:sldMk cId="0" sldId="309"/>
            <ac:picMk id="11" creationId="{D661414B-B5F9-9BB4-5DC0-1D0E0304BA19}"/>
          </ac:picMkLst>
        </pc:picChg>
      </pc:sldChg>
      <pc:sldChg chg="addSp delSp modSp mod modAnim">
        <pc:chgData name="Hanh Vu" userId="89ceaa18-f268-4abc-96d3-2af149c64471" providerId="ADAL" clId="{08F2B713-BA55-43D6-B81D-C33F64C4E035}" dt="2022-07-15T02:29:12.112" v="4882"/>
        <pc:sldMkLst>
          <pc:docMk/>
          <pc:sldMk cId="0" sldId="310"/>
        </pc:sldMkLst>
        <pc:spChg chg="mod">
          <ac:chgData name="Hanh Vu" userId="89ceaa18-f268-4abc-96d3-2af149c64471" providerId="ADAL" clId="{08F2B713-BA55-43D6-B81D-C33F64C4E035}" dt="2022-07-14T14:17:32.650" v="2422" actId="20577"/>
          <ac:spMkLst>
            <pc:docMk/>
            <pc:sldMk cId="0" sldId="310"/>
            <ac:spMk id="10242" creationId="{31856376-4ED0-EF85-2E77-564E73CD055E}"/>
          </ac:spMkLst>
        </pc:spChg>
        <pc:spChg chg="del">
          <ac:chgData name="Hanh Vu" userId="89ceaa18-f268-4abc-96d3-2af149c64471" providerId="ADAL" clId="{08F2B713-BA55-43D6-B81D-C33F64C4E035}" dt="2022-07-14T14:17:19.532" v="2387" actId="478"/>
          <ac:spMkLst>
            <pc:docMk/>
            <pc:sldMk cId="0" sldId="310"/>
            <ac:spMk id="76816" creationId="{DF6B682A-F1FD-F2D1-FEF9-9618140C88C6}"/>
          </ac:spMkLst>
        </pc:spChg>
        <pc:grpChg chg="mod">
          <ac:chgData name="Hanh Vu" userId="89ceaa18-f268-4abc-96d3-2af149c64471" providerId="ADAL" clId="{08F2B713-BA55-43D6-B81D-C33F64C4E035}" dt="2022-07-14T14:17:57.672" v="2426" actId="14100"/>
          <ac:grpSpMkLst>
            <pc:docMk/>
            <pc:sldMk cId="0" sldId="310"/>
            <ac:grpSpMk id="2" creationId="{37F2E8CE-1CF4-7506-7DA2-A53701FD9643}"/>
          </ac:grpSpMkLst>
        </pc:grpChg>
        <pc:picChg chg="add mod">
          <ac:chgData name="Hanh Vu" userId="89ceaa18-f268-4abc-96d3-2af149c64471" providerId="ADAL" clId="{08F2B713-BA55-43D6-B81D-C33F64C4E035}" dt="2022-07-14T14:18:04.127" v="2429" actId="14100"/>
          <ac:picMkLst>
            <pc:docMk/>
            <pc:sldMk cId="0" sldId="310"/>
            <ac:picMk id="10" creationId="{02F77EBC-3F41-995D-C97C-8B0B19C13ADC}"/>
          </ac:picMkLst>
        </pc:picChg>
      </pc:sldChg>
      <pc:sldChg chg="addSp delSp modSp mod modAnim">
        <pc:chgData name="Hanh Vu" userId="89ceaa18-f268-4abc-96d3-2af149c64471" providerId="ADAL" clId="{08F2B713-BA55-43D6-B81D-C33F64C4E035}" dt="2022-07-14T14:21:04.252" v="2567" actId="14100"/>
        <pc:sldMkLst>
          <pc:docMk/>
          <pc:sldMk cId="0" sldId="311"/>
        </pc:sldMkLst>
        <pc:spChg chg="mod">
          <ac:chgData name="Hanh Vu" userId="89ceaa18-f268-4abc-96d3-2af149c64471" providerId="ADAL" clId="{08F2B713-BA55-43D6-B81D-C33F64C4E035}" dt="2022-07-14T14:21:04.252" v="2567" actId="14100"/>
          <ac:spMkLst>
            <pc:docMk/>
            <pc:sldMk cId="0" sldId="311"/>
            <ac:spMk id="19" creationId="{DFC5DB0D-49D0-68E9-886A-974D6C4DE74F}"/>
          </ac:spMkLst>
        </pc:spChg>
        <pc:spChg chg="mod">
          <ac:chgData name="Hanh Vu" userId="89ceaa18-f268-4abc-96d3-2af149c64471" providerId="ADAL" clId="{08F2B713-BA55-43D6-B81D-C33F64C4E035}" dt="2022-07-14T14:21:04.252" v="2567" actId="14100"/>
          <ac:spMkLst>
            <pc:docMk/>
            <pc:sldMk cId="0" sldId="311"/>
            <ac:spMk id="20" creationId="{9AB86EAE-E845-A932-ECF4-457DAB9585DA}"/>
          </ac:spMkLst>
        </pc:spChg>
        <pc:spChg chg="mod">
          <ac:chgData name="Hanh Vu" userId="89ceaa18-f268-4abc-96d3-2af149c64471" providerId="ADAL" clId="{08F2B713-BA55-43D6-B81D-C33F64C4E035}" dt="2022-07-14T14:21:04.252" v="2567" actId="14100"/>
          <ac:spMkLst>
            <pc:docMk/>
            <pc:sldMk cId="0" sldId="311"/>
            <ac:spMk id="21" creationId="{E462588F-378F-31B4-7065-A387D17572A8}"/>
          </ac:spMkLst>
        </pc:spChg>
        <pc:spChg chg="mod">
          <ac:chgData name="Hanh Vu" userId="89ceaa18-f268-4abc-96d3-2af149c64471" providerId="ADAL" clId="{08F2B713-BA55-43D6-B81D-C33F64C4E035}" dt="2022-07-14T14:18:42.317" v="2433" actId="14100"/>
          <ac:spMkLst>
            <pc:docMk/>
            <pc:sldMk cId="0" sldId="311"/>
            <ac:spMk id="11278" creationId="{2E01A119-FCBC-136D-21D8-F0208850E162}"/>
          </ac:spMkLst>
        </pc:spChg>
        <pc:spChg chg="mod">
          <ac:chgData name="Hanh Vu" userId="89ceaa18-f268-4abc-96d3-2af149c64471" providerId="ADAL" clId="{08F2B713-BA55-43D6-B81D-C33F64C4E035}" dt="2022-07-14T14:18:42.317" v="2433" actId="14100"/>
          <ac:spMkLst>
            <pc:docMk/>
            <pc:sldMk cId="0" sldId="311"/>
            <ac:spMk id="11279" creationId="{506F233F-DC6E-4A19-450D-6BB16F0A4A16}"/>
          </ac:spMkLst>
        </pc:spChg>
        <pc:spChg chg="mod">
          <ac:chgData name="Hanh Vu" userId="89ceaa18-f268-4abc-96d3-2af149c64471" providerId="ADAL" clId="{08F2B713-BA55-43D6-B81D-C33F64C4E035}" dt="2022-07-14T14:18:42.317" v="2433" actId="14100"/>
          <ac:spMkLst>
            <pc:docMk/>
            <pc:sldMk cId="0" sldId="311"/>
            <ac:spMk id="77847" creationId="{90FB8CA4-C72D-9709-80DC-23DAD95D8FE6}"/>
          </ac:spMkLst>
        </pc:spChg>
        <pc:spChg chg="mod">
          <ac:chgData name="Hanh Vu" userId="89ceaa18-f268-4abc-96d3-2af149c64471" providerId="ADAL" clId="{08F2B713-BA55-43D6-B81D-C33F64C4E035}" dt="2022-07-14T14:18:42.317" v="2433" actId="14100"/>
          <ac:spMkLst>
            <pc:docMk/>
            <pc:sldMk cId="0" sldId="311"/>
            <ac:spMk id="77848" creationId="{8A85F0BF-A836-25FE-3532-842469CD5484}"/>
          </ac:spMkLst>
        </pc:spChg>
        <pc:spChg chg="mod">
          <ac:chgData name="Hanh Vu" userId="89ceaa18-f268-4abc-96d3-2af149c64471" providerId="ADAL" clId="{08F2B713-BA55-43D6-B81D-C33F64C4E035}" dt="2022-07-14T14:18:42.317" v="2433" actId="14100"/>
          <ac:spMkLst>
            <pc:docMk/>
            <pc:sldMk cId="0" sldId="311"/>
            <ac:spMk id="77849" creationId="{22B854B8-4797-DCB1-D3E3-C6902F726415}"/>
          </ac:spMkLst>
        </pc:spChg>
        <pc:spChg chg="mod">
          <ac:chgData name="Hanh Vu" userId="89ceaa18-f268-4abc-96d3-2af149c64471" providerId="ADAL" clId="{08F2B713-BA55-43D6-B81D-C33F64C4E035}" dt="2022-07-14T14:18:42.317" v="2433" actId="14100"/>
          <ac:spMkLst>
            <pc:docMk/>
            <pc:sldMk cId="0" sldId="311"/>
            <ac:spMk id="77851" creationId="{675A015A-DD5A-BE6F-0617-A57BAD66BDEC}"/>
          </ac:spMkLst>
        </pc:spChg>
        <pc:spChg chg="mod">
          <ac:chgData name="Hanh Vu" userId="89ceaa18-f268-4abc-96d3-2af149c64471" providerId="ADAL" clId="{08F2B713-BA55-43D6-B81D-C33F64C4E035}" dt="2022-07-14T14:18:42.317" v="2433" actId="14100"/>
          <ac:spMkLst>
            <pc:docMk/>
            <pc:sldMk cId="0" sldId="311"/>
            <ac:spMk id="150540" creationId="{EA124C6A-4038-1CF2-4E92-2246C80EB253}"/>
          </ac:spMkLst>
        </pc:spChg>
        <pc:spChg chg="mod">
          <ac:chgData name="Hanh Vu" userId="89ceaa18-f268-4abc-96d3-2af149c64471" providerId="ADAL" clId="{08F2B713-BA55-43D6-B81D-C33F64C4E035}" dt="2022-07-14T14:18:42.317" v="2433" actId="14100"/>
          <ac:spMkLst>
            <pc:docMk/>
            <pc:sldMk cId="0" sldId="311"/>
            <ac:spMk id="153610" creationId="{E49841C2-4EE8-F8D5-A479-C55F84A1302A}"/>
          </ac:spMkLst>
        </pc:spChg>
        <pc:spChg chg="mod">
          <ac:chgData name="Hanh Vu" userId="89ceaa18-f268-4abc-96d3-2af149c64471" providerId="ADAL" clId="{08F2B713-BA55-43D6-B81D-C33F64C4E035}" dt="2022-07-14T14:18:42.317" v="2433" actId="14100"/>
          <ac:spMkLst>
            <pc:docMk/>
            <pc:sldMk cId="0" sldId="311"/>
            <ac:spMk id="153611" creationId="{DF91D8FA-A6B7-1E5C-8FD3-DC8706FD4195}"/>
          </ac:spMkLst>
        </pc:spChg>
        <pc:spChg chg="mod">
          <ac:chgData name="Hanh Vu" userId="89ceaa18-f268-4abc-96d3-2af149c64471" providerId="ADAL" clId="{08F2B713-BA55-43D6-B81D-C33F64C4E035}" dt="2022-07-14T14:18:42.317" v="2433" actId="14100"/>
          <ac:spMkLst>
            <pc:docMk/>
            <pc:sldMk cId="0" sldId="311"/>
            <ac:spMk id="153612" creationId="{D1B54622-92E4-D112-15C3-8D02F515CFA4}"/>
          </ac:spMkLst>
        </pc:spChg>
        <pc:spChg chg="mod">
          <ac:chgData name="Hanh Vu" userId="89ceaa18-f268-4abc-96d3-2af149c64471" providerId="ADAL" clId="{08F2B713-BA55-43D6-B81D-C33F64C4E035}" dt="2022-07-14T14:18:42.317" v="2433" actId="14100"/>
          <ac:spMkLst>
            <pc:docMk/>
            <pc:sldMk cId="0" sldId="311"/>
            <ac:spMk id="153619" creationId="{40F65AAF-B512-9096-AC59-0B83E704CF57}"/>
          </ac:spMkLst>
        </pc:spChg>
        <pc:spChg chg="mod">
          <ac:chgData name="Hanh Vu" userId="89ceaa18-f268-4abc-96d3-2af149c64471" providerId="ADAL" clId="{08F2B713-BA55-43D6-B81D-C33F64C4E035}" dt="2022-07-14T14:18:42.317" v="2433" actId="14100"/>
          <ac:spMkLst>
            <pc:docMk/>
            <pc:sldMk cId="0" sldId="311"/>
            <ac:spMk id="153620" creationId="{4433A13D-5D12-28FA-E21A-351AD1318655}"/>
          </ac:spMkLst>
        </pc:spChg>
        <pc:grpChg chg="add mod">
          <ac:chgData name="Hanh Vu" userId="89ceaa18-f268-4abc-96d3-2af149c64471" providerId="ADAL" clId="{08F2B713-BA55-43D6-B81D-C33F64C4E035}" dt="2022-07-14T14:18:42.317" v="2433" actId="14100"/>
          <ac:grpSpMkLst>
            <pc:docMk/>
            <pc:sldMk cId="0" sldId="311"/>
            <ac:grpSpMk id="2" creationId="{B92AFD63-3C6F-5D13-D9DD-7AE6AA70B3CC}"/>
          </ac:grpSpMkLst>
        </pc:grpChg>
        <pc:grpChg chg="add mod">
          <ac:chgData name="Hanh Vu" userId="89ceaa18-f268-4abc-96d3-2af149c64471" providerId="ADAL" clId="{08F2B713-BA55-43D6-B81D-C33F64C4E035}" dt="2022-07-14T14:21:04.252" v="2567" actId="14100"/>
          <ac:grpSpMkLst>
            <pc:docMk/>
            <pc:sldMk cId="0" sldId="311"/>
            <ac:grpSpMk id="3" creationId="{5412AEC8-D04E-057E-5F74-60886228B512}"/>
          </ac:grpSpMkLst>
        </pc:grpChg>
        <pc:grpChg chg="add mod">
          <ac:chgData name="Hanh Vu" userId="89ceaa18-f268-4abc-96d3-2af149c64471" providerId="ADAL" clId="{08F2B713-BA55-43D6-B81D-C33F64C4E035}" dt="2022-07-14T14:21:04.252" v="2567" actId="14100"/>
          <ac:grpSpMkLst>
            <pc:docMk/>
            <pc:sldMk cId="0" sldId="311"/>
            <ac:grpSpMk id="6" creationId="{CF5E8C42-7A44-C63C-A00C-13E1005E5817}"/>
          </ac:grpSpMkLst>
        </pc:grpChg>
        <pc:grpChg chg="add mod">
          <ac:chgData name="Hanh Vu" userId="89ceaa18-f268-4abc-96d3-2af149c64471" providerId="ADAL" clId="{08F2B713-BA55-43D6-B81D-C33F64C4E035}" dt="2022-07-14T14:21:04.252" v="2567" actId="14100"/>
          <ac:grpSpMkLst>
            <pc:docMk/>
            <pc:sldMk cId="0" sldId="311"/>
            <ac:grpSpMk id="18" creationId="{1CCC7220-09F2-9BAC-E397-32899C1E652B}"/>
          </ac:grpSpMkLst>
        </pc:grpChg>
        <pc:grpChg chg="mod">
          <ac:chgData name="Hanh Vu" userId="89ceaa18-f268-4abc-96d3-2af149c64471" providerId="ADAL" clId="{08F2B713-BA55-43D6-B81D-C33F64C4E035}" dt="2022-07-14T14:18:42.317" v="2433" actId="14100"/>
          <ac:grpSpMkLst>
            <pc:docMk/>
            <pc:sldMk cId="0" sldId="311"/>
            <ac:grpSpMk id="11267" creationId="{CDBE4F2A-54B1-46F5-78D5-0BFAD50398E7}"/>
          </ac:grpSpMkLst>
        </pc:grpChg>
        <pc:picChg chg="add mod">
          <ac:chgData name="Hanh Vu" userId="89ceaa18-f268-4abc-96d3-2af149c64471" providerId="ADAL" clId="{08F2B713-BA55-43D6-B81D-C33F64C4E035}" dt="2022-07-14T14:21:04.252" v="2567" actId="14100"/>
          <ac:picMkLst>
            <pc:docMk/>
            <pc:sldMk cId="0" sldId="311"/>
            <ac:picMk id="17" creationId="{EE4F9BC6-1EFD-1F42-AC58-C11022DF8D3B}"/>
          </ac:picMkLst>
        </pc:picChg>
        <pc:picChg chg="mod">
          <ac:chgData name="Hanh Vu" userId="89ceaa18-f268-4abc-96d3-2af149c64471" providerId="ADAL" clId="{08F2B713-BA55-43D6-B81D-C33F64C4E035}" dt="2022-07-14T14:18:42.317" v="2433" actId="14100"/>
          <ac:picMkLst>
            <pc:docMk/>
            <pc:sldMk cId="0" sldId="311"/>
            <ac:picMk id="11266" creationId="{4FBD801C-9FAF-35DF-826E-2F18FF4B0656}"/>
          </ac:picMkLst>
        </pc:picChg>
        <pc:cxnChg chg="add mod">
          <ac:chgData name="Hanh Vu" userId="89ceaa18-f268-4abc-96d3-2af149c64471" providerId="ADAL" clId="{08F2B713-BA55-43D6-B81D-C33F64C4E035}" dt="2022-07-14T14:21:04.252" v="2567" actId="14100"/>
          <ac:cxnSpMkLst>
            <pc:docMk/>
            <pc:sldMk cId="0" sldId="311"/>
            <ac:cxnSpMk id="5" creationId="{F5453945-D3E5-DBD1-2EBC-880D19AF760F}"/>
          </ac:cxnSpMkLst>
        </pc:cxnChg>
        <pc:cxnChg chg="add mod">
          <ac:chgData name="Hanh Vu" userId="89ceaa18-f268-4abc-96d3-2af149c64471" providerId="ADAL" clId="{08F2B713-BA55-43D6-B81D-C33F64C4E035}" dt="2022-07-14T14:21:04.252" v="2567" actId="14100"/>
          <ac:cxnSpMkLst>
            <pc:docMk/>
            <pc:sldMk cId="0" sldId="311"/>
            <ac:cxnSpMk id="25" creationId="{7B51860C-99F8-1A12-049F-2017E0C05EE8}"/>
          </ac:cxnSpMkLst>
        </pc:cxnChg>
        <pc:cxnChg chg="add del mod">
          <ac:chgData name="Hanh Vu" userId="89ceaa18-f268-4abc-96d3-2af149c64471" providerId="ADAL" clId="{08F2B713-BA55-43D6-B81D-C33F64C4E035}" dt="2022-07-14T14:20:28.417" v="2469"/>
          <ac:cxnSpMkLst>
            <pc:docMk/>
            <pc:sldMk cId="0" sldId="311"/>
            <ac:cxnSpMk id="26" creationId="{C376CE23-197E-D13D-D0A4-3B6F8F6E9D68}"/>
          </ac:cxnSpMkLst>
        </pc:cxnChg>
        <pc:cxnChg chg="add del mod">
          <ac:chgData name="Hanh Vu" userId="89ceaa18-f268-4abc-96d3-2af149c64471" providerId="ADAL" clId="{08F2B713-BA55-43D6-B81D-C33F64C4E035}" dt="2022-07-14T14:20:28.194" v="2468"/>
          <ac:cxnSpMkLst>
            <pc:docMk/>
            <pc:sldMk cId="0" sldId="311"/>
            <ac:cxnSpMk id="27" creationId="{6F253166-757C-9C98-4E61-F88EE018A3F7}"/>
          </ac:cxnSpMkLst>
        </pc:cxnChg>
        <pc:cxnChg chg="add del mod">
          <ac:chgData name="Hanh Vu" userId="89ceaa18-f268-4abc-96d3-2af149c64471" providerId="ADAL" clId="{08F2B713-BA55-43D6-B81D-C33F64C4E035}" dt="2022-07-14T14:20:27.829" v="2467"/>
          <ac:cxnSpMkLst>
            <pc:docMk/>
            <pc:sldMk cId="0" sldId="311"/>
            <ac:cxnSpMk id="28" creationId="{E78B899E-DDAB-D5CD-F65F-76A21AF4B23D}"/>
          </ac:cxnSpMkLst>
        </pc:cxnChg>
        <pc:cxnChg chg="add del mod">
          <ac:chgData name="Hanh Vu" userId="89ceaa18-f268-4abc-96d3-2af149c64471" providerId="ADAL" clId="{08F2B713-BA55-43D6-B81D-C33F64C4E035}" dt="2022-07-14T14:20:27.639" v="2466"/>
          <ac:cxnSpMkLst>
            <pc:docMk/>
            <pc:sldMk cId="0" sldId="311"/>
            <ac:cxnSpMk id="29" creationId="{7C6ECC09-83BA-8A6E-280D-56DEB2DBA52F}"/>
          </ac:cxnSpMkLst>
        </pc:cxnChg>
        <pc:cxnChg chg="add mod">
          <ac:chgData name="Hanh Vu" userId="89ceaa18-f268-4abc-96d3-2af149c64471" providerId="ADAL" clId="{08F2B713-BA55-43D6-B81D-C33F64C4E035}" dt="2022-07-14T14:21:04.252" v="2567" actId="14100"/>
          <ac:cxnSpMkLst>
            <pc:docMk/>
            <pc:sldMk cId="0" sldId="311"/>
            <ac:cxnSpMk id="30" creationId="{CEDDC383-2DC0-11EF-BEA9-25F685B78067}"/>
          </ac:cxnSpMkLst>
        </pc:cxnChg>
        <pc:cxnChg chg="add mod">
          <ac:chgData name="Hanh Vu" userId="89ceaa18-f268-4abc-96d3-2af149c64471" providerId="ADAL" clId="{08F2B713-BA55-43D6-B81D-C33F64C4E035}" dt="2022-07-14T14:21:04.252" v="2567" actId="14100"/>
          <ac:cxnSpMkLst>
            <pc:docMk/>
            <pc:sldMk cId="0" sldId="311"/>
            <ac:cxnSpMk id="31" creationId="{D07E20A6-B892-33E0-D70D-E45C86A4CAC7}"/>
          </ac:cxnSpMkLst>
        </pc:cxnChg>
      </pc:sldChg>
      <pc:sldChg chg="delSp">
        <pc:chgData name="Hanh Vu" userId="89ceaa18-f268-4abc-96d3-2af149c64471" providerId="ADAL" clId="{08F2B713-BA55-43D6-B81D-C33F64C4E035}" dt="2022-07-14T14:21:14.237" v="2568" actId="478"/>
        <pc:sldMkLst>
          <pc:docMk/>
          <pc:sldMk cId="0" sldId="314"/>
        </pc:sldMkLst>
        <pc:spChg chg="del">
          <ac:chgData name="Hanh Vu" userId="89ceaa18-f268-4abc-96d3-2af149c64471" providerId="ADAL" clId="{08F2B713-BA55-43D6-B81D-C33F64C4E035}" dt="2022-07-14T14:21:14.237" v="2568" actId="478"/>
          <ac:spMkLst>
            <pc:docMk/>
            <pc:sldMk cId="0" sldId="314"/>
            <ac:spMk id="12290" creationId="{61EA1816-68D6-E851-3BAB-2127D2809AD7}"/>
          </ac:spMkLst>
        </pc:spChg>
      </pc:sldChg>
      <pc:sldChg chg="modSp">
        <pc:chgData name="Hanh Vu" userId="89ceaa18-f268-4abc-96d3-2af149c64471" providerId="ADAL" clId="{08F2B713-BA55-43D6-B81D-C33F64C4E035}" dt="2022-07-14T14:23:53.097" v="2571" actId="1076"/>
        <pc:sldMkLst>
          <pc:docMk/>
          <pc:sldMk cId="0" sldId="316"/>
        </pc:sldMkLst>
        <pc:spChg chg="mod">
          <ac:chgData name="Hanh Vu" userId="89ceaa18-f268-4abc-96d3-2af149c64471" providerId="ADAL" clId="{08F2B713-BA55-43D6-B81D-C33F64C4E035}" dt="2022-07-14T14:23:53.097" v="2571" actId="1076"/>
          <ac:spMkLst>
            <pc:docMk/>
            <pc:sldMk cId="0" sldId="316"/>
            <ac:spMk id="16397" creationId="{BF753EDF-6E6C-FF35-81E3-911EA8181F42}"/>
          </ac:spMkLst>
        </pc:spChg>
        <pc:spChg chg="mod">
          <ac:chgData name="Hanh Vu" userId="89ceaa18-f268-4abc-96d3-2af149c64471" providerId="ADAL" clId="{08F2B713-BA55-43D6-B81D-C33F64C4E035}" dt="2022-07-14T14:23:53.097" v="2571" actId="1076"/>
          <ac:spMkLst>
            <pc:docMk/>
            <pc:sldMk cId="0" sldId="316"/>
            <ac:spMk id="16400" creationId="{1874946E-16E1-AF50-9CD4-6AD4E4507110}"/>
          </ac:spMkLst>
        </pc:spChg>
        <pc:spChg chg="mod">
          <ac:chgData name="Hanh Vu" userId="89ceaa18-f268-4abc-96d3-2af149c64471" providerId="ADAL" clId="{08F2B713-BA55-43D6-B81D-C33F64C4E035}" dt="2022-07-14T14:23:53.097" v="2571" actId="1076"/>
          <ac:spMkLst>
            <pc:docMk/>
            <pc:sldMk cId="0" sldId="316"/>
            <ac:spMk id="16401" creationId="{4B83301F-5C78-0043-9CA4-81993A49E2EF}"/>
          </ac:spMkLst>
        </pc:spChg>
        <pc:spChg chg="mod">
          <ac:chgData name="Hanh Vu" userId="89ceaa18-f268-4abc-96d3-2af149c64471" providerId="ADAL" clId="{08F2B713-BA55-43D6-B81D-C33F64C4E035}" dt="2022-07-14T14:23:53.097" v="2571" actId="1076"/>
          <ac:spMkLst>
            <pc:docMk/>
            <pc:sldMk cId="0" sldId="316"/>
            <ac:spMk id="83984" creationId="{3792AE8E-06EF-83FC-5315-552462DFE1BA}"/>
          </ac:spMkLst>
        </pc:spChg>
        <pc:spChg chg="mod">
          <ac:chgData name="Hanh Vu" userId="89ceaa18-f268-4abc-96d3-2af149c64471" providerId="ADAL" clId="{08F2B713-BA55-43D6-B81D-C33F64C4E035}" dt="2022-07-14T14:23:53.097" v="2571" actId="1076"/>
          <ac:spMkLst>
            <pc:docMk/>
            <pc:sldMk cId="0" sldId="316"/>
            <ac:spMk id="83985" creationId="{DFEBB7B0-B1E9-3A4F-166F-44A51FB6A030}"/>
          </ac:spMkLst>
        </pc:spChg>
        <pc:spChg chg="mod">
          <ac:chgData name="Hanh Vu" userId="89ceaa18-f268-4abc-96d3-2af149c64471" providerId="ADAL" clId="{08F2B713-BA55-43D6-B81D-C33F64C4E035}" dt="2022-07-14T14:23:53.097" v="2571" actId="1076"/>
          <ac:spMkLst>
            <pc:docMk/>
            <pc:sldMk cId="0" sldId="316"/>
            <ac:spMk id="83986" creationId="{E2B984C8-A5C1-496C-B5BA-DB81219B1B6D}"/>
          </ac:spMkLst>
        </pc:spChg>
        <pc:spChg chg="mod">
          <ac:chgData name="Hanh Vu" userId="89ceaa18-f268-4abc-96d3-2af149c64471" providerId="ADAL" clId="{08F2B713-BA55-43D6-B81D-C33F64C4E035}" dt="2022-07-14T14:23:53.097" v="2571" actId="1076"/>
          <ac:spMkLst>
            <pc:docMk/>
            <pc:sldMk cId="0" sldId="316"/>
            <ac:spMk id="83988" creationId="{26BF6F01-CF57-C9DD-F8CA-D87327BC60BF}"/>
          </ac:spMkLst>
        </pc:spChg>
        <pc:spChg chg="mod">
          <ac:chgData name="Hanh Vu" userId="89ceaa18-f268-4abc-96d3-2af149c64471" providerId="ADAL" clId="{08F2B713-BA55-43D6-B81D-C33F64C4E035}" dt="2022-07-14T14:23:53.097" v="2571" actId="1076"/>
          <ac:spMkLst>
            <pc:docMk/>
            <pc:sldMk cId="0" sldId="316"/>
            <ac:spMk id="83996" creationId="{3805490D-A46E-B64D-7AED-22C7C24FCD8A}"/>
          </ac:spMkLst>
        </pc:spChg>
        <pc:spChg chg="mod">
          <ac:chgData name="Hanh Vu" userId="89ceaa18-f268-4abc-96d3-2af149c64471" providerId="ADAL" clId="{08F2B713-BA55-43D6-B81D-C33F64C4E035}" dt="2022-07-14T14:23:53.097" v="2571" actId="1076"/>
          <ac:spMkLst>
            <pc:docMk/>
            <pc:sldMk cId="0" sldId="316"/>
            <ac:spMk id="83997" creationId="{DEDFB0A9-AE69-D85B-0FD0-02255DBE674F}"/>
          </ac:spMkLst>
        </pc:spChg>
        <pc:spChg chg="mod">
          <ac:chgData name="Hanh Vu" userId="89ceaa18-f268-4abc-96d3-2af149c64471" providerId="ADAL" clId="{08F2B713-BA55-43D6-B81D-C33F64C4E035}" dt="2022-07-14T14:23:53.097" v="2571" actId="1076"/>
          <ac:spMkLst>
            <pc:docMk/>
            <pc:sldMk cId="0" sldId="316"/>
            <ac:spMk id="150540" creationId="{6FD57B23-B41B-8C45-C91E-0617ACB7350D}"/>
          </ac:spMkLst>
        </pc:spChg>
        <pc:spChg chg="mod">
          <ac:chgData name="Hanh Vu" userId="89ceaa18-f268-4abc-96d3-2af149c64471" providerId="ADAL" clId="{08F2B713-BA55-43D6-B81D-C33F64C4E035}" dt="2022-07-14T14:23:53.097" v="2571" actId="1076"/>
          <ac:spMkLst>
            <pc:docMk/>
            <pc:sldMk cId="0" sldId="316"/>
            <ac:spMk id="153610" creationId="{CF485DE3-9EA1-762D-B4CE-BC1E314A4512}"/>
          </ac:spMkLst>
        </pc:spChg>
        <pc:spChg chg="mod">
          <ac:chgData name="Hanh Vu" userId="89ceaa18-f268-4abc-96d3-2af149c64471" providerId="ADAL" clId="{08F2B713-BA55-43D6-B81D-C33F64C4E035}" dt="2022-07-14T14:23:53.097" v="2571" actId="1076"/>
          <ac:spMkLst>
            <pc:docMk/>
            <pc:sldMk cId="0" sldId="316"/>
            <ac:spMk id="153611" creationId="{B5BD0870-EBDF-9B5C-8BFE-D9D23D046455}"/>
          </ac:spMkLst>
        </pc:spChg>
        <pc:spChg chg="mod">
          <ac:chgData name="Hanh Vu" userId="89ceaa18-f268-4abc-96d3-2af149c64471" providerId="ADAL" clId="{08F2B713-BA55-43D6-B81D-C33F64C4E035}" dt="2022-07-14T14:23:53.097" v="2571" actId="1076"/>
          <ac:spMkLst>
            <pc:docMk/>
            <pc:sldMk cId="0" sldId="316"/>
            <ac:spMk id="153612" creationId="{AC43A88D-E24B-385B-324E-6CC3B0D26BD2}"/>
          </ac:spMkLst>
        </pc:spChg>
        <pc:spChg chg="mod">
          <ac:chgData name="Hanh Vu" userId="89ceaa18-f268-4abc-96d3-2af149c64471" providerId="ADAL" clId="{08F2B713-BA55-43D6-B81D-C33F64C4E035}" dt="2022-07-14T14:23:53.097" v="2571" actId="1076"/>
          <ac:spMkLst>
            <pc:docMk/>
            <pc:sldMk cId="0" sldId="316"/>
            <ac:spMk id="153619" creationId="{704EBE4D-8F1D-71B3-FE62-01A63CFA5C2B}"/>
          </ac:spMkLst>
        </pc:spChg>
        <pc:spChg chg="mod">
          <ac:chgData name="Hanh Vu" userId="89ceaa18-f268-4abc-96d3-2af149c64471" providerId="ADAL" clId="{08F2B713-BA55-43D6-B81D-C33F64C4E035}" dt="2022-07-14T14:23:53.097" v="2571" actId="1076"/>
          <ac:spMkLst>
            <pc:docMk/>
            <pc:sldMk cId="0" sldId="316"/>
            <ac:spMk id="153620" creationId="{42AAD42C-7012-741D-A470-7D5D781D3FD0}"/>
          </ac:spMkLst>
        </pc:spChg>
        <pc:grpChg chg="mod">
          <ac:chgData name="Hanh Vu" userId="89ceaa18-f268-4abc-96d3-2af149c64471" providerId="ADAL" clId="{08F2B713-BA55-43D6-B81D-C33F64C4E035}" dt="2022-07-14T14:23:53.097" v="2571" actId="1076"/>
          <ac:grpSpMkLst>
            <pc:docMk/>
            <pc:sldMk cId="0" sldId="316"/>
            <ac:grpSpMk id="16386" creationId="{566C07AF-7AA8-D22F-3F16-F477A5B20110}"/>
          </ac:grpSpMkLst>
        </pc:grpChg>
      </pc:sldChg>
      <pc:sldChg chg="del">
        <pc:chgData name="Hanh Vu" userId="89ceaa18-f268-4abc-96d3-2af149c64471" providerId="ADAL" clId="{08F2B713-BA55-43D6-B81D-C33F64C4E035}" dt="2022-07-14T14:22:39.699" v="2569" actId="47"/>
        <pc:sldMkLst>
          <pc:docMk/>
          <pc:sldMk cId="0" sldId="317"/>
        </pc:sldMkLst>
      </pc:sldChg>
      <pc:sldChg chg="addSp delSp modSp modAnim">
        <pc:chgData name="Hanh Vu" userId="89ceaa18-f268-4abc-96d3-2af149c64471" providerId="ADAL" clId="{08F2B713-BA55-43D6-B81D-C33F64C4E035}" dt="2022-07-14T14:41:09.608" v="3554" actId="255"/>
        <pc:sldMkLst>
          <pc:docMk/>
          <pc:sldMk cId="0" sldId="318"/>
        </pc:sldMkLst>
        <pc:spChg chg="add mod">
          <ac:chgData name="Hanh Vu" userId="89ceaa18-f268-4abc-96d3-2af149c64471" providerId="ADAL" clId="{08F2B713-BA55-43D6-B81D-C33F64C4E035}" dt="2022-07-14T14:41:09.608" v="3554" actId="255"/>
          <ac:spMkLst>
            <pc:docMk/>
            <pc:sldMk cId="0" sldId="318"/>
            <ac:spMk id="17" creationId="{7847A5D4-461C-A0A7-CFEB-63B30CF7BC3E}"/>
          </ac:spMkLst>
        </pc:spChg>
        <pc:spChg chg="mod">
          <ac:chgData name="Hanh Vu" userId="89ceaa18-f268-4abc-96d3-2af149c64471" providerId="ADAL" clId="{08F2B713-BA55-43D6-B81D-C33F64C4E035}" dt="2022-07-14T14:26:39.355" v="2582" actId="14100"/>
          <ac:spMkLst>
            <pc:docMk/>
            <pc:sldMk cId="0" sldId="318"/>
            <ac:spMk id="18434" creationId="{9EFCDB11-60C5-E9C9-3A07-B742CF6509B0}"/>
          </ac:spMkLst>
        </pc:spChg>
        <pc:spChg chg="del">
          <ac:chgData name="Hanh Vu" userId="89ceaa18-f268-4abc-96d3-2af149c64471" providerId="ADAL" clId="{08F2B713-BA55-43D6-B81D-C33F64C4E035}" dt="2022-07-14T14:25:31.657" v="2572" actId="478"/>
          <ac:spMkLst>
            <pc:docMk/>
            <pc:sldMk cId="0" sldId="318"/>
            <ac:spMk id="18435" creationId="{CD91E8C2-D40B-FD0B-F40F-54987318CA24}"/>
          </ac:spMkLst>
        </pc:spChg>
        <pc:spChg chg="mod">
          <ac:chgData name="Hanh Vu" userId="89ceaa18-f268-4abc-96d3-2af149c64471" providerId="ADAL" clId="{08F2B713-BA55-43D6-B81D-C33F64C4E035}" dt="2022-07-14T14:26:39.355" v="2582" actId="14100"/>
          <ac:spMkLst>
            <pc:docMk/>
            <pc:sldMk cId="0" sldId="318"/>
            <ac:spMk id="18441" creationId="{406A0E50-99FA-8495-56B1-E9E7F64C0797}"/>
          </ac:spMkLst>
        </pc:spChg>
        <pc:spChg chg="mod">
          <ac:chgData name="Hanh Vu" userId="89ceaa18-f268-4abc-96d3-2af149c64471" providerId="ADAL" clId="{08F2B713-BA55-43D6-B81D-C33F64C4E035}" dt="2022-07-14T14:26:39.355" v="2582" actId="14100"/>
          <ac:spMkLst>
            <pc:docMk/>
            <pc:sldMk cId="0" sldId="318"/>
            <ac:spMk id="18442" creationId="{52489BD1-5978-C413-33D0-003D4BBDD700}"/>
          </ac:spMkLst>
        </pc:spChg>
        <pc:spChg chg="mod">
          <ac:chgData name="Hanh Vu" userId="89ceaa18-f268-4abc-96d3-2af149c64471" providerId="ADAL" clId="{08F2B713-BA55-43D6-B81D-C33F64C4E035}" dt="2022-07-14T14:26:39.355" v="2582" actId="14100"/>
          <ac:spMkLst>
            <pc:docMk/>
            <pc:sldMk cId="0" sldId="318"/>
            <ac:spMk id="18443" creationId="{E7E6563A-2030-AB50-9186-4A9E7FEDBDC2}"/>
          </ac:spMkLst>
        </pc:spChg>
        <pc:spChg chg="mod">
          <ac:chgData name="Hanh Vu" userId="89ceaa18-f268-4abc-96d3-2af149c64471" providerId="ADAL" clId="{08F2B713-BA55-43D6-B81D-C33F64C4E035}" dt="2022-07-14T14:26:39.355" v="2582" actId="14100"/>
          <ac:spMkLst>
            <pc:docMk/>
            <pc:sldMk cId="0" sldId="318"/>
            <ac:spMk id="18444" creationId="{C38EC04D-3EA7-981B-45A5-2551F700DAAF}"/>
          </ac:spMkLst>
        </pc:spChg>
        <pc:spChg chg="mod">
          <ac:chgData name="Hanh Vu" userId="89ceaa18-f268-4abc-96d3-2af149c64471" providerId="ADAL" clId="{08F2B713-BA55-43D6-B81D-C33F64C4E035}" dt="2022-07-14T14:26:39.355" v="2582" actId="14100"/>
          <ac:spMkLst>
            <pc:docMk/>
            <pc:sldMk cId="0" sldId="318"/>
            <ac:spMk id="18445" creationId="{65BB7ECE-BBBA-2C42-FB49-E17C1C7437F2}"/>
          </ac:spMkLst>
        </pc:spChg>
        <pc:spChg chg="mod">
          <ac:chgData name="Hanh Vu" userId="89ceaa18-f268-4abc-96d3-2af149c64471" providerId="ADAL" clId="{08F2B713-BA55-43D6-B81D-C33F64C4E035}" dt="2022-07-14T14:26:39.355" v="2582" actId="14100"/>
          <ac:spMkLst>
            <pc:docMk/>
            <pc:sldMk cId="0" sldId="318"/>
            <ac:spMk id="18446" creationId="{B3193CF0-2571-D700-933A-239C75817AC0}"/>
          </ac:spMkLst>
        </pc:spChg>
        <pc:spChg chg="mod">
          <ac:chgData name="Hanh Vu" userId="89ceaa18-f268-4abc-96d3-2af149c64471" providerId="ADAL" clId="{08F2B713-BA55-43D6-B81D-C33F64C4E035}" dt="2022-07-14T14:26:39.355" v="2582" actId="14100"/>
          <ac:spMkLst>
            <pc:docMk/>
            <pc:sldMk cId="0" sldId="318"/>
            <ac:spMk id="18447" creationId="{06324966-5E42-3FBF-4D13-71581B801AF3}"/>
          </ac:spMkLst>
        </pc:spChg>
        <pc:spChg chg="del">
          <ac:chgData name="Hanh Vu" userId="89ceaa18-f268-4abc-96d3-2af149c64471" providerId="ADAL" clId="{08F2B713-BA55-43D6-B81D-C33F64C4E035}" dt="2022-07-14T14:25:39.503" v="2575" actId="478"/>
          <ac:spMkLst>
            <pc:docMk/>
            <pc:sldMk cId="0" sldId="318"/>
            <ac:spMk id="86043" creationId="{ADC873ED-FF52-3D51-C680-920A2CEE8217}"/>
          </ac:spMkLst>
        </pc:spChg>
        <pc:spChg chg="del mod">
          <ac:chgData name="Hanh Vu" userId="89ceaa18-f268-4abc-96d3-2af149c64471" providerId="ADAL" clId="{08F2B713-BA55-43D6-B81D-C33F64C4E035}" dt="2022-07-14T14:25:35.639" v="2574" actId="478"/>
          <ac:spMkLst>
            <pc:docMk/>
            <pc:sldMk cId="0" sldId="318"/>
            <ac:spMk id="86044" creationId="{C4D1A965-74AB-E087-8375-60AF8EBE64CF}"/>
          </ac:spMkLst>
        </pc:spChg>
        <pc:spChg chg="mod">
          <ac:chgData name="Hanh Vu" userId="89ceaa18-f268-4abc-96d3-2af149c64471" providerId="ADAL" clId="{08F2B713-BA55-43D6-B81D-C33F64C4E035}" dt="2022-07-14T14:26:39.355" v="2582" actId="14100"/>
          <ac:spMkLst>
            <pc:docMk/>
            <pc:sldMk cId="0" sldId="318"/>
            <ac:spMk id="86056" creationId="{7135746E-7A75-E6D3-A33F-4FE52D962292}"/>
          </ac:spMkLst>
        </pc:spChg>
        <pc:grpChg chg="mod">
          <ac:chgData name="Hanh Vu" userId="89ceaa18-f268-4abc-96d3-2af149c64471" providerId="ADAL" clId="{08F2B713-BA55-43D6-B81D-C33F64C4E035}" dt="2022-07-14T14:26:39.355" v="2582" actId="14100"/>
          <ac:grpSpMkLst>
            <pc:docMk/>
            <pc:sldMk cId="0" sldId="318"/>
            <ac:grpSpMk id="2" creationId="{A786EFD8-53C8-1058-2BA0-83E07F1E4B1D}"/>
          </ac:grpSpMkLst>
        </pc:grpChg>
        <pc:grpChg chg="add mod">
          <ac:chgData name="Hanh Vu" userId="89ceaa18-f268-4abc-96d3-2af149c64471" providerId="ADAL" clId="{08F2B713-BA55-43D6-B81D-C33F64C4E035}" dt="2022-07-14T14:26:39.355" v="2582" actId="14100"/>
          <ac:grpSpMkLst>
            <pc:docMk/>
            <pc:sldMk cId="0" sldId="318"/>
            <ac:grpSpMk id="3" creationId="{FC1ECB9A-E514-6041-2715-C7E7BCA53076}"/>
          </ac:grpSpMkLst>
        </pc:grpChg>
        <pc:picChg chg="mod">
          <ac:chgData name="Hanh Vu" userId="89ceaa18-f268-4abc-96d3-2af149c64471" providerId="ADAL" clId="{08F2B713-BA55-43D6-B81D-C33F64C4E035}" dt="2022-07-14T14:26:39.355" v="2582" actId="14100"/>
          <ac:picMkLst>
            <pc:docMk/>
            <pc:sldMk cId="0" sldId="318"/>
            <ac:picMk id="128006" creationId="{7A7754C0-8E54-C534-5D75-7FA9A7DB8BAF}"/>
          </ac:picMkLst>
        </pc:picChg>
      </pc:sldChg>
      <pc:sldChg chg="del">
        <pc:chgData name="Hanh Vu" userId="89ceaa18-f268-4abc-96d3-2af149c64471" providerId="ADAL" clId="{08F2B713-BA55-43D6-B81D-C33F64C4E035}" dt="2022-07-14T14:27:32.661" v="2697" actId="47"/>
        <pc:sldMkLst>
          <pc:docMk/>
          <pc:sldMk cId="0" sldId="319"/>
        </pc:sldMkLst>
      </pc:sldChg>
      <pc:sldChg chg="del">
        <pc:chgData name="Hanh Vu" userId="89ceaa18-f268-4abc-96d3-2af149c64471" providerId="ADAL" clId="{08F2B713-BA55-43D6-B81D-C33F64C4E035}" dt="2022-07-14T14:27:32.661" v="2697" actId="47"/>
        <pc:sldMkLst>
          <pc:docMk/>
          <pc:sldMk cId="0" sldId="320"/>
        </pc:sldMkLst>
      </pc:sldChg>
      <pc:sldChg chg="del">
        <pc:chgData name="Hanh Vu" userId="89ceaa18-f268-4abc-96d3-2af149c64471" providerId="ADAL" clId="{08F2B713-BA55-43D6-B81D-C33F64C4E035}" dt="2022-07-14T14:23:02.867" v="2570" actId="47"/>
        <pc:sldMkLst>
          <pc:docMk/>
          <pc:sldMk cId="0" sldId="321"/>
        </pc:sldMkLst>
      </pc:sldChg>
      <pc:sldChg chg="addSp delSp modSp add mod ord modAnim">
        <pc:chgData name="Hanh Vu" userId="89ceaa18-f268-4abc-96d3-2af149c64471" providerId="ADAL" clId="{08F2B713-BA55-43D6-B81D-C33F64C4E035}" dt="2022-07-14T13:09:31.339" v="1125"/>
        <pc:sldMkLst>
          <pc:docMk/>
          <pc:sldMk cId="95749168" sldId="322"/>
        </pc:sldMkLst>
        <pc:spChg chg="mod">
          <ac:chgData name="Hanh Vu" userId="89ceaa18-f268-4abc-96d3-2af149c64471" providerId="ADAL" clId="{08F2B713-BA55-43D6-B81D-C33F64C4E035}" dt="2022-07-14T09:34:54.110" v="606"/>
          <ac:spMkLst>
            <pc:docMk/>
            <pc:sldMk cId="95749168" sldId="322"/>
            <ac:spMk id="12" creationId="{2F55578B-A375-6FD2-2F76-505F81212F89}"/>
          </ac:spMkLst>
        </pc:spChg>
        <pc:spChg chg="mod">
          <ac:chgData name="Hanh Vu" userId="89ceaa18-f268-4abc-96d3-2af149c64471" providerId="ADAL" clId="{08F2B713-BA55-43D6-B81D-C33F64C4E035}" dt="2022-07-14T09:34:54.110" v="606"/>
          <ac:spMkLst>
            <pc:docMk/>
            <pc:sldMk cId="95749168" sldId="322"/>
            <ac:spMk id="13" creationId="{478238CB-C9A0-66B3-0222-F32091D9A668}"/>
          </ac:spMkLst>
        </pc:spChg>
        <pc:spChg chg="mod">
          <ac:chgData name="Hanh Vu" userId="89ceaa18-f268-4abc-96d3-2af149c64471" providerId="ADAL" clId="{08F2B713-BA55-43D6-B81D-C33F64C4E035}" dt="2022-07-14T09:34:54.110" v="606"/>
          <ac:spMkLst>
            <pc:docMk/>
            <pc:sldMk cId="95749168" sldId="322"/>
            <ac:spMk id="14" creationId="{C032B5D9-628A-AE95-3561-1119A303894C}"/>
          </ac:spMkLst>
        </pc:spChg>
        <pc:spChg chg="mod">
          <ac:chgData name="Hanh Vu" userId="89ceaa18-f268-4abc-96d3-2af149c64471" providerId="ADAL" clId="{08F2B713-BA55-43D6-B81D-C33F64C4E035}" dt="2022-07-14T09:34:54.110" v="606"/>
          <ac:spMkLst>
            <pc:docMk/>
            <pc:sldMk cId="95749168" sldId="322"/>
            <ac:spMk id="15" creationId="{2069A2CB-47D8-B0E0-5BB2-A1A7F5E6CB3C}"/>
          </ac:spMkLst>
        </pc:spChg>
        <pc:spChg chg="mod">
          <ac:chgData name="Hanh Vu" userId="89ceaa18-f268-4abc-96d3-2af149c64471" providerId="ADAL" clId="{08F2B713-BA55-43D6-B81D-C33F64C4E035}" dt="2022-07-14T09:34:54.110" v="606"/>
          <ac:spMkLst>
            <pc:docMk/>
            <pc:sldMk cId="95749168" sldId="322"/>
            <ac:spMk id="16" creationId="{717AB7B8-1217-4C5B-8D95-E845743D8C9E}"/>
          </ac:spMkLst>
        </pc:spChg>
        <pc:spChg chg="mod">
          <ac:chgData name="Hanh Vu" userId="89ceaa18-f268-4abc-96d3-2af149c64471" providerId="ADAL" clId="{08F2B713-BA55-43D6-B81D-C33F64C4E035}" dt="2022-07-14T09:34:54.110" v="606"/>
          <ac:spMkLst>
            <pc:docMk/>
            <pc:sldMk cId="95749168" sldId="322"/>
            <ac:spMk id="17" creationId="{4A2C9341-EFBC-0935-2846-60BA25E473C1}"/>
          </ac:spMkLst>
        </pc:spChg>
        <pc:spChg chg="mod">
          <ac:chgData name="Hanh Vu" userId="89ceaa18-f268-4abc-96d3-2af149c64471" providerId="ADAL" clId="{08F2B713-BA55-43D6-B81D-C33F64C4E035}" dt="2022-07-14T09:34:54.110" v="606"/>
          <ac:spMkLst>
            <pc:docMk/>
            <pc:sldMk cId="95749168" sldId="322"/>
            <ac:spMk id="18" creationId="{92026AF1-88DF-B61E-A554-9124DE2006DF}"/>
          </ac:spMkLst>
        </pc:spChg>
        <pc:spChg chg="add mod">
          <ac:chgData name="Hanh Vu" userId="89ceaa18-f268-4abc-96d3-2af149c64471" providerId="ADAL" clId="{08F2B713-BA55-43D6-B81D-C33F64C4E035}" dt="2022-07-14T09:40:15.988" v="753" actId="1076"/>
          <ac:spMkLst>
            <pc:docMk/>
            <pc:sldMk cId="95749168" sldId="322"/>
            <ac:spMk id="19" creationId="{3FA3F312-0D86-4F46-C12D-073B8A5D8B02}"/>
          </ac:spMkLst>
        </pc:spChg>
        <pc:spChg chg="add mod">
          <ac:chgData name="Hanh Vu" userId="89ceaa18-f268-4abc-96d3-2af149c64471" providerId="ADAL" clId="{08F2B713-BA55-43D6-B81D-C33F64C4E035}" dt="2022-07-14T09:41:27.080" v="800" actId="20577"/>
          <ac:spMkLst>
            <pc:docMk/>
            <pc:sldMk cId="95749168" sldId="322"/>
            <ac:spMk id="21" creationId="{AD28E8EA-60C2-7A43-53C7-B031059392EB}"/>
          </ac:spMkLst>
        </pc:spChg>
        <pc:spChg chg="del">
          <ac:chgData name="Hanh Vu" userId="89ceaa18-f268-4abc-96d3-2af149c64471" providerId="ADAL" clId="{08F2B713-BA55-43D6-B81D-C33F64C4E035}" dt="2022-07-14T09:33:30.360" v="604" actId="478"/>
          <ac:spMkLst>
            <pc:docMk/>
            <pc:sldMk cId="95749168" sldId="322"/>
            <ac:spMk id="23" creationId="{00000000-0000-0000-0000-000000000000}"/>
          </ac:spMkLst>
        </pc:spChg>
        <pc:spChg chg="mod">
          <ac:chgData name="Hanh Vu" userId="89ceaa18-f268-4abc-96d3-2af149c64471" providerId="ADAL" clId="{08F2B713-BA55-43D6-B81D-C33F64C4E035}" dt="2022-07-14T09:33:34.338" v="605" actId="1076"/>
          <ac:spMkLst>
            <pc:docMk/>
            <pc:sldMk cId="95749168" sldId="322"/>
            <ac:spMk id="24" creationId="{00000000-0000-0000-0000-000000000000}"/>
          </ac:spMkLst>
        </pc:spChg>
        <pc:spChg chg="mod">
          <ac:chgData name="Hanh Vu" userId="89ceaa18-f268-4abc-96d3-2af149c64471" providerId="ADAL" clId="{08F2B713-BA55-43D6-B81D-C33F64C4E035}" dt="2022-07-14T09:40:24.082" v="755" actId="1076"/>
          <ac:spMkLst>
            <pc:docMk/>
            <pc:sldMk cId="95749168" sldId="322"/>
            <ac:spMk id="25" creationId="{476E3504-2D37-EB8D-E27D-90241157B20B}"/>
          </ac:spMkLst>
        </pc:spChg>
        <pc:spChg chg="add mod">
          <ac:chgData name="Hanh Vu" userId="89ceaa18-f268-4abc-96d3-2af149c64471" providerId="ADAL" clId="{08F2B713-BA55-43D6-B81D-C33F64C4E035}" dt="2022-07-14T09:42:21.487" v="827" actId="20577"/>
          <ac:spMkLst>
            <pc:docMk/>
            <pc:sldMk cId="95749168" sldId="322"/>
            <ac:spMk id="27" creationId="{74CB92C6-863A-BC29-2336-71AE1B14B855}"/>
          </ac:spMkLst>
        </pc:spChg>
        <pc:spChg chg="mod">
          <ac:chgData name="Hanh Vu" userId="89ceaa18-f268-4abc-96d3-2af149c64471" providerId="ADAL" clId="{08F2B713-BA55-43D6-B81D-C33F64C4E035}" dt="2022-07-14T09:41:44.886" v="801" actId="1076"/>
          <ac:spMkLst>
            <pc:docMk/>
            <pc:sldMk cId="95749168" sldId="322"/>
            <ac:spMk id="10248" creationId="{00000000-0000-0000-0000-000000000000}"/>
          </ac:spMkLst>
        </pc:spChg>
        <pc:grpChg chg="add mod">
          <ac:chgData name="Hanh Vu" userId="89ceaa18-f268-4abc-96d3-2af149c64471" providerId="ADAL" clId="{08F2B713-BA55-43D6-B81D-C33F64C4E035}" dt="2022-07-14T09:40:18.449" v="754" actId="1076"/>
          <ac:grpSpMkLst>
            <pc:docMk/>
            <pc:sldMk cId="95749168" sldId="322"/>
            <ac:grpSpMk id="8" creationId="{F2C9D9D9-716C-F9D8-4F9A-F9AD55D561CC}"/>
          </ac:grpSpMkLst>
        </pc:grpChg>
        <pc:grpChg chg="mod">
          <ac:chgData name="Hanh Vu" userId="89ceaa18-f268-4abc-96d3-2af149c64471" providerId="ADAL" clId="{08F2B713-BA55-43D6-B81D-C33F64C4E035}" dt="2022-07-14T09:34:54.110" v="606"/>
          <ac:grpSpMkLst>
            <pc:docMk/>
            <pc:sldMk cId="95749168" sldId="322"/>
            <ac:grpSpMk id="9" creationId="{E3264819-55D1-3DDF-3F46-C422309EEAD1}"/>
          </ac:grpSpMkLst>
        </pc:grpChg>
        <pc:grpChg chg="mod">
          <ac:chgData name="Hanh Vu" userId="89ceaa18-f268-4abc-96d3-2af149c64471" providerId="ADAL" clId="{08F2B713-BA55-43D6-B81D-C33F64C4E035}" dt="2022-07-14T09:34:54.110" v="606"/>
          <ac:grpSpMkLst>
            <pc:docMk/>
            <pc:sldMk cId="95749168" sldId="322"/>
            <ac:grpSpMk id="10" creationId="{790FD134-8A65-8F01-0496-953B7FD51B9E}"/>
          </ac:grpSpMkLst>
        </pc:grpChg>
        <pc:grpChg chg="mod">
          <ac:chgData name="Hanh Vu" userId="89ceaa18-f268-4abc-96d3-2af149c64471" providerId="ADAL" clId="{08F2B713-BA55-43D6-B81D-C33F64C4E035}" dt="2022-07-14T09:34:54.110" v="606"/>
          <ac:grpSpMkLst>
            <pc:docMk/>
            <pc:sldMk cId="95749168" sldId="322"/>
            <ac:grpSpMk id="11" creationId="{AC82E248-C1BC-AEC6-D243-D6A033B0F8F4}"/>
          </ac:grpSpMkLst>
        </pc:grpChg>
        <pc:picChg chg="add mod">
          <ac:chgData name="Hanh Vu" userId="89ceaa18-f268-4abc-96d3-2af149c64471" providerId="ADAL" clId="{08F2B713-BA55-43D6-B81D-C33F64C4E035}" dt="2022-07-14T13:09:16.610" v="1122" actId="14100"/>
          <ac:picMkLst>
            <pc:docMk/>
            <pc:sldMk cId="95749168" sldId="322"/>
            <ac:picMk id="20" creationId="{B8AE8639-7D58-FD4E-8C0B-5C7936394540}"/>
          </ac:picMkLst>
        </pc:picChg>
        <pc:picChg chg="del">
          <ac:chgData name="Hanh Vu" userId="89ceaa18-f268-4abc-96d3-2af149c64471" providerId="ADAL" clId="{08F2B713-BA55-43D6-B81D-C33F64C4E035}" dt="2022-07-14T09:33:27.185" v="603" actId="478"/>
          <ac:picMkLst>
            <pc:docMk/>
            <pc:sldMk cId="95749168" sldId="322"/>
            <ac:picMk id="22" creationId="{90D2126F-47CF-400E-6551-7B433EFCAEB8}"/>
          </ac:picMkLst>
        </pc:picChg>
      </pc:sldChg>
      <pc:sldChg chg="addSp delSp modSp add mod modAnim">
        <pc:chgData name="Hanh Vu" userId="89ceaa18-f268-4abc-96d3-2af149c64471" providerId="ADAL" clId="{08F2B713-BA55-43D6-B81D-C33F64C4E035}" dt="2022-07-14T13:09:59.949" v="1126"/>
        <pc:sldMkLst>
          <pc:docMk/>
          <pc:sldMk cId="2801400284" sldId="323"/>
        </pc:sldMkLst>
        <pc:spChg chg="mod">
          <ac:chgData name="Hanh Vu" userId="89ceaa18-f268-4abc-96d3-2af149c64471" providerId="ADAL" clId="{08F2B713-BA55-43D6-B81D-C33F64C4E035}" dt="2022-07-14T09:58:56.690" v="837"/>
          <ac:spMkLst>
            <pc:docMk/>
            <pc:sldMk cId="2801400284" sldId="323"/>
            <ac:spMk id="15" creationId="{558F669D-D5EC-E898-0F18-EAA0642C5179}"/>
          </ac:spMkLst>
        </pc:spChg>
        <pc:spChg chg="mod">
          <ac:chgData name="Hanh Vu" userId="89ceaa18-f268-4abc-96d3-2af149c64471" providerId="ADAL" clId="{08F2B713-BA55-43D6-B81D-C33F64C4E035}" dt="2022-07-14T09:58:56.690" v="837"/>
          <ac:spMkLst>
            <pc:docMk/>
            <pc:sldMk cId="2801400284" sldId="323"/>
            <ac:spMk id="16" creationId="{CF9E474A-4BC3-B3A7-EDCC-3CD1784AC7C0}"/>
          </ac:spMkLst>
        </pc:spChg>
        <pc:spChg chg="mod">
          <ac:chgData name="Hanh Vu" userId="89ceaa18-f268-4abc-96d3-2af149c64471" providerId="ADAL" clId="{08F2B713-BA55-43D6-B81D-C33F64C4E035}" dt="2022-07-14T09:58:56.690" v="837"/>
          <ac:spMkLst>
            <pc:docMk/>
            <pc:sldMk cId="2801400284" sldId="323"/>
            <ac:spMk id="17" creationId="{227DE29A-7C27-73A1-3955-A293CAE876A9}"/>
          </ac:spMkLst>
        </pc:spChg>
        <pc:spChg chg="mod">
          <ac:chgData name="Hanh Vu" userId="89ceaa18-f268-4abc-96d3-2af149c64471" providerId="ADAL" clId="{08F2B713-BA55-43D6-B81D-C33F64C4E035}" dt="2022-07-14T09:58:56.690" v="837"/>
          <ac:spMkLst>
            <pc:docMk/>
            <pc:sldMk cId="2801400284" sldId="323"/>
            <ac:spMk id="18" creationId="{4F44BA38-A52A-F65D-794E-6D577EB7561D}"/>
          </ac:spMkLst>
        </pc:spChg>
        <pc:spChg chg="mod">
          <ac:chgData name="Hanh Vu" userId="89ceaa18-f268-4abc-96d3-2af149c64471" providerId="ADAL" clId="{08F2B713-BA55-43D6-B81D-C33F64C4E035}" dt="2022-07-14T09:58:56.690" v="837"/>
          <ac:spMkLst>
            <pc:docMk/>
            <pc:sldMk cId="2801400284" sldId="323"/>
            <ac:spMk id="19" creationId="{FAEFC53C-3540-22EF-C475-088B1CD66ECF}"/>
          </ac:spMkLst>
        </pc:spChg>
        <pc:spChg chg="mod">
          <ac:chgData name="Hanh Vu" userId="89ceaa18-f268-4abc-96d3-2af149c64471" providerId="ADAL" clId="{08F2B713-BA55-43D6-B81D-C33F64C4E035}" dt="2022-07-14T09:58:56.690" v="837"/>
          <ac:spMkLst>
            <pc:docMk/>
            <pc:sldMk cId="2801400284" sldId="323"/>
            <ac:spMk id="21" creationId="{139FF5A0-618C-D39F-07ED-DE7A0156654B}"/>
          </ac:spMkLst>
        </pc:spChg>
        <pc:spChg chg="mod">
          <ac:chgData name="Hanh Vu" userId="89ceaa18-f268-4abc-96d3-2af149c64471" providerId="ADAL" clId="{08F2B713-BA55-43D6-B81D-C33F64C4E035}" dt="2022-07-14T10:00:16.879" v="852" actId="20577"/>
          <ac:spMkLst>
            <pc:docMk/>
            <pc:sldMk cId="2801400284" sldId="323"/>
            <ac:spMk id="23" creationId="{00000000-0000-0000-0000-000000000000}"/>
          </ac:spMkLst>
        </pc:spChg>
        <pc:spChg chg="del">
          <ac:chgData name="Hanh Vu" userId="89ceaa18-f268-4abc-96d3-2af149c64471" providerId="ADAL" clId="{08F2B713-BA55-43D6-B81D-C33F64C4E035}" dt="2022-07-14T10:03:23.184" v="935" actId="478"/>
          <ac:spMkLst>
            <pc:docMk/>
            <pc:sldMk cId="2801400284" sldId="323"/>
            <ac:spMk id="24" creationId="{00000000-0000-0000-0000-000000000000}"/>
          </ac:spMkLst>
        </pc:spChg>
        <pc:spChg chg="mod">
          <ac:chgData name="Hanh Vu" userId="89ceaa18-f268-4abc-96d3-2af149c64471" providerId="ADAL" clId="{08F2B713-BA55-43D6-B81D-C33F64C4E035}" dt="2022-07-14T10:03:34.413" v="937" actId="1076"/>
          <ac:spMkLst>
            <pc:docMk/>
            <pc:sldMk cId="2801400284" sldId="323"/>
            <ac:spMk id="25" creationId="{476E3504-2D37-EB8D-E27D-90241157B20B}"/>
          </ac:spMkLst>
        </pc:spChg>
        <pc:spChg chg="mod">
          <ac:chgData name="Hanh Vu" userId="89ceaa18-f268-4abc-96d3-2af149c64471" providerId="ADAL" clId="{08F2B713-BA55-43D6-B81D-C33F64C4E035}" dt="2022-07-14T10:00:09.715" v="844" actId="20577"/>
          <ac:spMkLst>
            <pc:docMk/>
            <pc:sldMk cId="2801400284" sldId="323"/>
            <ac:spMk id="26" creationId="{BD77CD2B-70EA-157B-C17F-CAEB269AFBD7}"/>
          </ac:spMkLst>
        </pc:spChg>
        <pc:spChg chg="mod">
          <ac:chgData name="Hanh Vu" userId="89ceaa18-f268-4abc-96d3-2af149c64471" providerId="ADAL" clId="{08F2B713-BA55-43D6-B81D-C33F64C4E035}" dt="2022-07-14T09:58:56.690" v="837"/>
          <ac:spMkLst>
            <pc:docMk/>
            <pc:sldMk cId="2801400284" sldId="323"/>
            <ac:spMk id="27" creationId="{1C6EE3FC-C1EE-B4D7-4F72-7ED2765D7CD0}"/>
          </ac:spMkLst>
        </pc:spChg>
        <pc:spChg chg="mod">
          <ac:chgData name="Hanh Vu" userId="89ceaa18-f268-4abc-96d3-2af149c64471" providerId="ADAL" clId="{08F2B713-BA55-43D6-B81D-C33F64C4E035}" dt="2022-07-14T09:58:56.690" v="837"/>
          <ac:spMkLst>
            <pc:docMk/>
            <pc:sldMk cId="2801400284" sldId="323"/>
            <ac:spMk id="28" creationId="{34BEB380-E50B-295F-B4A7-B4A2FAF4A48E}"/>
          </ac:spMkLst>
        </pc:spChg>
        <pc:spChg chg="mod">
          <ac:chgData name="Hanh Vu" userId="89ceaa18-f268-4abc-96d3-2af149c64471" providerId="ADAL" clId="{08F2B713-BA55-43D6-B81D-C33F64C4E035}" dt="2022-07-14T09:58:56.690" v="837"/>
          <ac:spMkLst>
            <pc:docMk/>
            <pc:sldMk cId="2801400284" sldId="323"/>
            <ac:spMk id="29" creationId="{1D696D76-E041-63BC-E012-1F657C7C2582}"/>
          </ac:spMkLst>
        </pc:spChg>
        <pc:spChg chg="mod">
          <ac:chgData name="Hanh Vu" userId="89ceaa18-f268-4abc-96d3-2af149c64471" providerId="ADAL" clId="{08F2B713-BA55-43D6-B81D-C33F64C4E035}" dt="2022-07-14T09:58:56.690" v="837"/>
          <ac:spMkLst>
            <pc:docMk/>
            <pc:sldMk cId="2801400284" sldId="323"/>
            <ac:spMk id="30" creationId="{52945525-95B4-63FC-545A-71787E5A1053}"/>
          </ac:spMkLst>
        </pc:spChg>
        <pc:spChg chg="mod">
          <ac:chgData name="Hanh Vu" userId="89ceaa18-f268-4abc-96d3-2af149c64471" providerId="ADAL" clId="{08F2B713-BA55-43D6-B81D-C33F64C4E035}" dt="2022-07-14T09:58:56.690" v="837"/>
          <ac:spMkLst>
            <pc:docMk/>
            <pc:sldMk cId="2801400284" sldId="323"/>
            <ac:spMk id="31" creationId="{8F2B07A7-D465-D857-C46B-9632BA60ABA9}"/>
          </ac:spMkLst>
        </pc:spChg>
        <pc:spChg chg="mod">
          <ac:chgData name="Hanh Vu" userId="89ceaa18-f268-4abc-96d3-2af149c64471" providerId="ADAL" clId="{08F2B713-BA55-43D6-B81D-C33F64C4E035}" dt="2022-07-14T09:58:56.690" v="837"/>
          <ac:spMkLst>
            <pc:docMk/>
            <pc:sldMk cId="2801400284" sldId="323"/>
            <ac:spMk id="35" creationId="{AA89B651-43F5-4815-A0E3-F825628EF490}"/>
          </ac:spMkLst>
        </pc:spChg>
        <pc:spChg chg="mod">
          <ac:chgData name="Hanh Vu" userId="89ceaa18-f268-4abc-96d3-2af149c64471" providerId="ADAL" clId="{08F2B713-BA55-43D6-B81D-C33F64C4E035}" dt="2022-07-14T09:58:56.690" v="837"/>
          <ac:spMkLst>
            <pc:docMk/>
            <pc:sldMk cId="2801400284" sldId="323"/>
            <ac:spMk id="37" creationId="{E96B9AC6-7796-D2B4-9246-6C1B6D926614}"/>
          </ac:spMkLst>
        </pc:spChg>
        <pc:spChg chg="mod">
          <ac:chgData name="Hanh Vu" userId="89ceaa18-f268-4abc-96d3-2af149c64471" providerId="ADAL" clId="{08F2B713-BA55-43D6-B81D-C33F64C4E035}" dt="2022-07-14T09:58:56.690" v="837"/>
          <ac:spMkLst>
            <pc:docMk/>
            <pc:sldMk cId="2801400284" sldId="323"/>
            <ac:spMk id="38" creationId="{2937E2CA-F83E-622D-DFD2-109689CDD3E5}"/>
          </ac:spMkLst>
        </pc:spChg>
        <pc:spChg chg="mod">
          <ac:chgData name="Hanh Vu" userId="89ceaa18-f268-4abc-96d3-2af149c64471" providerId="ADAL" clId="{08F2B713-BA55-43D6-B81D-C33F64C4E035}" dt="2022-07-14T09:58:56.690" v="837"/>
          <ac:spMkLst>
            <pc:docMk/>
            <pc:sldMk cId="2801400284" sldId="323"/>
            <ac:spMk id="39" creationId="{C4041F48-152F-A32F-5229-EDD6A4C11496}"/>
          </ac:spMkLst>
        </pc:spChg>
        <pc:spChg chg="mod">
          <ac:chgData name="Hanh Vu" userId="89ceaa18-f268-4abc-96d3-2af149c64471" providerId="ADAL" clId="{08F2B713-BA55-43D6-B81D-C33F64C4E035}" dt="2022-07-14T09:58:56.690" v="837"/>
          <ac:spMkLst>
            <pc:docMk/>
            <pc:sldMk cId="2801400284" sldId="323"/>
            <ac:spMk id="40" creationId="{1EF9C85B-020A-13D9-D290-01B332369B80}"/>
          </ac:spMkLst>
        </pc:spChg>
        <pc:spChg chg="mod">
          <ac:chgData name="Hanh Vu" userId="89ceaa18-f268-4abc-96d3-2af149c64471" providerId="ADAL" clId="{08F2B713-BA55-43D6-B81D-C33F64C4E035}" dt="2022-07-14T09:58:56.690" v="837"/>
          <ac:spMkLst>
            <pc:docMk/>
            <pc:sldMk cId="2801400284" sldId="323"/>
            <ac:spMk id="41" creationId="{2301969B-EE21-1F2F-98BF-3D7183BC8DF5}"/>
          </ac:spMkLst>
        </pc:spChg>
        <pc:spChg chg="mod">
          <ac:chgData name="Hanh Vu" userId="89ceaa18-f268-4abc-96d3-2af149c64471" providerId="ADAL" clId="{08F2B713-BA55-43D6-B81D-C33F64C4E035}" dt="2022-07-14T09:58:56.690" v="837"/>
          <ac:spMkLst>
            <pc:docMk/>
            <pc:sldMk cId="2801400284" sldId="323"/>
            <ac:spMk id="42" creationId="{AB702C44-9F59-3D59-5E3E-C9187CE51A89}"/>
          </ac:spMkLst>
        </pc:spChg>
        <pc:spChg chg="mod">
          <ac:chgData name="Hanh Vu" userId="89ceaa18-f268-4abc-96d3-2af149c64471" providerId="ADAL" clId="{08F2B713-BA55-43D6-B81D-C33F64C4E035}" dt="2022-07-14T09:58:56.690" v="837"/>
          <ac:spMkLst>
            <pc:docMk/>
            <pc:sldMk cId="2801400284" sldId="323"/>
            <ac:spMk id="43" creationId="{D6759EBB-90EF-1A37-3348-C52D5A172DF5}"/>
          </ac:spMkLst>
        </pc:spChg>
        <pc:spChg chg="mod">
          <ac:chgData name="Hanh Vu" userId="89ceaa18-f268-4abc-96d3-2af149c64471" providerId="ADAL" clId="{08F2B713-BA55-43D6-B81D-C33F64C4E035}" dt="2022-07-14T09:58:56.690" v="837"/>
          <ac:spMkLst>
            <pc:docMk/>
            <pc:sldMk cId="2801400284" sldId="323"/>
            <ac:spMk id="44" creationId="{C7065571-0C59-27CF-BB36-BCE42D31D5E9}"/>
          </ac:spMkLst>
        </pc:spChg>
        <pc:spChg chg="mod">
          <ac:chgData name="Hanh Vu" userId="89ceaa18-f268-4abc-96d3-2af149c64471" providerId="ADAL" clId="{08F2B713-BA55-43D6-B81D-C33F64C4E035}" dt="2022-07-14T09:58:56.690" v="837"/>
          <ac:spMkLst>
            <pc:docMk/>
            <pc:sldMk cId="2801400284" sldId="323"/>
            <ac:spMk id="45" creationId="{7A896B8E-26C9-8D83-65B0-003D857EEE71}"/>
          </ac:spMkLst>
        </pc:spChg>
        <pc:spChg chg="mod">
          <ac:chgData name="Hanh Vu" userId="89ceaa18-f268-4abc-96d3-2af149c64471" providerId="ADAL" clId="{08F2B713-BA55-43D6-B81D-C33F64C4E035}" dt="2022-07-14T09:58:56.690" v="837"/>
          <ac:spMkLst>
            <pc:docMk/>
            <pc:sldMk cId="2801400284" sldId="323"/>
            <ac:spMk id="46" creationId="{84969DC4-2865-299A-2880-A8AD0E1BB8F6}"/>
          </ac:spMkLst>
        </pc:spChg>
        <pc:spChg chg="add mod">
          <ac:chgData name="Hanh Vu" userId="89ceaa18-f268-4abc-96d3-2af149c64471" providerId="ADAL" clId="{08F2B713-BA55-43D6-B81D-C33F64C4E035}" dt="2022-07-14T10:04:10.865" v="965" actId="20577"/>
          <ac:spMkLst>
            <pc:docMk/>
            <pc:sldMk cId="2801400284" sldId="323"/>
            <ac:spMk id="47" creationId="{CE256662-542D-5794-4A6C-68E99299C8AE}"/>
          </ac:spMkLst>
        </pc:spChg>
        <pc:grpChg chg="add del mod">
          <ac:chgData name="Hanh Vu" userId="89ceaa18-f268-4abc-96d3-2af149c64471" providerId="ADAL" clId="{08F2B713-BA55-43D6-B81D-C33F64C4E035}" dt="2022-07-14T09:58:59.452" v="838"/>
          <ac:grpSpMkLst>
            <pc:docMk/>
            <pc:sldMk cId="2801400284" sldId="323"/>
            <ac:grpSpMk id="8" creationId="{37EA17C5-1AEE-1362-D929-56B1043AA2E9}"/>
          </ac:grpSpMkLst>
        </pc:grpChg>
        <pc:grpChg chg="mod">
          <ac:chgData name="Hanh Vu" userId="89ceaa18-f268-4abc-96d3-2af149c64471" providerId="ADAL" clId="{08F2B713-BA55-43D6-B81D-C33F64C4E035}" dt="2022-07-14T09:58:56.690" v="837"/>
          <ac:grpSpMkLst>
            <pc:docMk/>
            <pc:sldMk cId="2801400284" sldId="323"/>
            <ac:grpSpMk id="9" creationId="{40376CDE-B266-A08B-895E-837848477F58}"/>
          </ac:grpSpMkLst>
        </pc:grpChg>
        <pc:grpChg chg="mod">
          <ac:chgData name="Hanh Vu" userId="89ceaa18-f268-4abc-96d3-2af149c64471" providerId="ADAL" clId="{08F2B713-BA55-43D6-B81D-C33F64C4E035}" dt="2022-07-14T09:58:56.690" v="837"/>
          <ac:grpSpMkLst>
            <pc:docMk/>
            <pc:sldMk cId="2801400284" sldId="323"/>
            <ac:grpSpMk id="10" creationId="{38BA2B42-C292-1EAC-8290-69BADA525E66}"/>
          </ac:grpSpMkLst>
        </pc:grpChg>
        <pc:grpChg chg="mod">
          <ac:chgData name="Hanh Vu" userId="89ceaa18-f268-4abc-96d3-2af149c64471" providerId="ADAL" clId="{08F2B713-BA55-43D6-B81D-C33F64C4E035}" dt="2022-07-14T09:58:56.690" v="837"/>
          <ac:grpSpMkLst>
            <pc:docMk/>
            <pc:sldMk cId="2801400284" sldId="323"/>
            <ac:grpSpMk id="11" creationId="{DCC5465C-219B-A9A1-F325-A8CB29B91B1B}"/>
          </ac:grpSpMkLst>
        </pc:grpChg>
        <pc:grpChg chg="mod">
          <ac:chgData name="Hanh Vu" userId="89ceaa18-f268-4abc-96d3-2af149c64471" providerId="ADAL" clId="{08F2B713-BA55-43D6-B81D-C33F64C4E035}" dt="2022-07-14T09:58:56.690" v="837"/>
          <ac:grpSpMkLst>
            <pc:docMk/>
            <pc:sldMk cId="2801400284" sldId="323"/>
            <ac:grpSpMk id="12" creationId="{77A4E124-00D1-AC01-660C-97C87EEFAEEB}"/>
          </ac:grpSpMkLst>
        </pc:grpChg>
        <pc:grpChg chg="mod">
          <ac:chgData name="Hanh Vu" userId="89ceaa18-f268-4abc-96d3-2af149c64471" providerId="ADAL" clId="{08F2B713-BA55-43D6-B81D-C33F64C4E035}" dt="2022-07-14T09:58:56.690" v="837"/>
          <ac:grpSpMkLst>
            <pc:docMk/>
            <pc:sldMk cId="2801400284" sldId="323"/>
            <ac:grpSpMk id="13" creationId="{B94E0B60-EEED-B4DE-876F-2BDBC7AC6DAE}"/>
          </ac:grpSpMkLst>
        </pc:grpChg>
        <pc:grpChg chg="mod">
          <ac:chgData name="Hanh Vu" userId="89ceaa18-f268-4abc-96d3-2af149c64471" providerId="ADAL" clId="{08F2B713-BA55-43D6-B81D-C33F64C4E035}" dt="2022-07-14T09:58:56.690" v="837"/>
          <ac:grpSpMkLst>
            <pc:docMk/>
            <pc:sldMk cId="2801400284" sldId="323"/>
            <ac:grpSpMk id="14" creationId="{937693DC-FCDD-0911-F5FF-005B17BEF97E}"/>
          </ac:grpSpMkLst>
        </pc:grpChg>
        <pc:grpChg chg="mod">
          <ac:chgData name="Hanh Vu" userId="89ceaa18-f268-4abc-96d3-2af149c64471" providerId="ADAL" clId="{08F2B713-BA55-43D6-B81D-C33F64C4E035}" dt="2022-07-14T09:58:56.690" v="837"/>
          <ac:grpSpMkLst>
            <pc:docMk/>
            <pc:sldMk cId="2801400284" sldId="323"/>
            <ac:grpSpMk id="20" creationId="{1141F9A5-1CD3-9366-190E-94970CF6C527}"/>
          </ac:grpSpMkLst>
        </pc:grpChg>
        <pc:grpChg chg="mod">
          <ac:chgData name="Hanh Vu" userId="89ceaa18-f268-4abc-96d3-2af149c64471" providerId="ADAL" clId="{08F2B713-BA55-43D6-B81D-C33F64C4E035}" dt="2022-07-14T09:58:56.690" v="837"/>
          <ac:grpSpMkLst>
            <pc:docMk/>
            <pc:sldMk cId="2801400284" sldId="323"/>
            <ac:grpSpMk id="34" creationId="{BAE9B9F4-1E90-3515-5F77-9C3053F842AB}"/>
          </ac:grpSpMkLst>
        </pc:grpChg>
        <pc:grpChg chg="mod">
          <ac:chgData name="Hanh Vu" userId="89ceaa18-f268-4abc-96d3-2af149c64471" providerId="ADAL" clId="{08F2B713-BA55-43D6-B81D-C33F64C4E035}" dt="2022-07-14T09:58:56.690" v="837"/>
          <ac:grpSpMkLst>
            <pc:docMk/>
            <pc:sldMk cId="2801400284" sldId="323"/>
            <ac:grpSpMk id="36" creationId="{9F3974E3-5D6F-874F-4720-E581C5CBEEF6}"/>
          </ac:grpSpMkLst>
        </pc:grpChg>
        <pc:picChg chg="add mod">
          <ac:chgData name="Hanh Vu" userId="89ceaa18-f268-4abc-96d3-2af149c64471" providerId="ADAL" clId="{08F2B713-BA55-43D6-B81D-C33F64C4E035}" dt="2022-07-14T10:00:06.921" v="843" actId="14100"/>
          <ac:picMkLst>
            <pc:docMk/>
            <pc:sldMk cId="2801400284" sldId="323"/>
            <ac:picMk id="3" creationId="{F297A8B3-B78D-2980-6750-E65D4A9F6A42}"/>
          </ac:picMkLst>
        </pc:picChg>
        <pc:picChg chg="add del">
          <ac:chgData name="Hanh Vu" userId="89ceaa18-f268-4abc-96d3-2af149c64471" providerId="ADAL" clId="{08F2B713-BA55-43D6-B81D-C33F64C4E035}" dt="2022-07-14T09:57:52.823" v="836" actId="478"/>
          <ac:picMkLst>
            <pc:docMk/>
            <pc:sldMk cId="2801400284" sldId="323"/>
            <ac:picMk id="22" creationId="{90D2126F-47CF-400E-6551-7B433EFCAEB8}"/>
          </ac:picMkLst>
        </pc:picChg>
        <pc:picChg chg="mod">
          <ac:chgData name="Hanh Vu" userId="89ceaa18-f268-4abc-96d3-2af149c64471" providerId="ADAL" clId="{08F2B713-BA55-43D6-B81D-C33F64C4E035}" dt="2022-07-14T09:58:56.690" v="837"/>
          <ac:picMkLst>
            <pc:docMk/>
            <pc:sldMk cId="2801400284" sldId="323"/>
            <ac:picMk id="32" creationId="{92E28982-66AD-48C5-E907-1B72D883AB32}"/>
          </ac:picMkLst>
        </pc:picChg>
        <pc:picChg chg="mod">
          <ac:chgData name="Hanh Vu" userId="89ceaa18-f268-4abc-96d3-2af149c64471" providerId="ADAL" clId="{08F2B713-BA55-43D6-B81D-C33F64C4E035}" dt="2022-07-14T09:58:56.690" v="837"/>
          <ac:picMkLst>
            <pc:docMk/>
            <pc:sldMk cId="2801400284" sldId="323"/>
            <ac:picMk id="33" creationId="{980D80C8-A657-C0BD-3324-E0FFA0731B92}"/>
          </ac:picMkLst>
        </pc:picChg>
      </pc:sldChg>
      <pc:sldChg chg="addSp modSp new mod ord modAnim">
        <pc:chgData name="Hanh Vu" userId="89ceaa18-f268-4abc-96d3-2af149c64471" providerId="ADAL" clId="{08F2B713-BA55-43D6-B81D-C33F64C4E035}" dt="2022-07-14T10:05:04.908" v="969"/>
        <pc:sldMkLst>
          <pc:docMk/>
          <pc:sldMk cId="2102704239" sldId="324"/>
        </pc:sldMkLst>
        <pc:picChg chg="add mod">
          <ac:chgData name="Hanh Vu" userId="89ceaa18-f268-4abc-96d3-2af149c64471" providerId="ADAL" clId="{08F2B713-BA55-43D6-B81D-C33F64C4E035}" dt="2022-07-14T10:02:29.416" v="932" actId="14100"/>
          <ac:picMkLst>
            <pc:docMk/>
            <pc:sldMk cId="2102704239" sldId="324"/>
            <ac:picMk id="2" creationId="{8E14DBC1-02CD-154B-B2E4-25D06ECE76B4}"/>
          </ac:picMkLst>
        </pc:picChg>
      </pc:sldChg>
      <pc:sldChg chg="addSp delSp modSp add mod delAnim modAnim">
        <pc:chgData name="Hanh Vu" userId="89ceaa18-f268-4abc-96d3-2af149c64471" providerId="ADAL" clId="{08F2B713-BA55-43D6-B81D-C33F64C4E035}" dt="2022-07-14T13:16:21.212" v="1138" actId="1076"/>
        <pc:sldMkLst>
          <pc:docMk/>
          <pc:sldMk cId="120110015" sldId="325"/>
        </pc:sldMkLst>
        <pc:spChg chg="add mod">
          <ac:chgData name="Hanh Vu" userId="89ceaa18-f268-4abc-96d3-2af149c64471" providerId="ADAL" clId="{08F2B713-BA55-43D6-B81D-C33F64C4E035}" dt="2022-07-14T10:06:37.689" v="1020" actId="5793"/>
          <ac:spMkLst>
            <pc:docMk/>
            <pc:sldMk cId="120110015" sldId="325"/>
            <ac:spMk id="8" creationId="{B844495D-1C1D-CA38-E41B-3666C2A6581C}"/>
          </ac:spMkLst>
        </pc:spChg>
        <pc:spChg chg="add mod">
          <ac:chgData name="Hanh Vu" userId="89ceaa18-f268-4abc-96d3-2af149c64471" providerId="ADAL" clId="{08F2B713-BA55-43D6-B81D-C33F64C4E035}" dt="2022-07-14T10:08:46.806" v="1089" actId="20577"/>
          <ac:spMkLst>
            <pc:docMk/>
            <pc:sldMk cId="120110015" sldId="325"/>
            <ac:spMk id="11" creationId="{484C93DD-7C9C-4BC5-6BC1-BCB4EC83006D}"/>
          </ac:spMkLst>
        </pc:spChg>
        <pc:spChg chg="add mod">
          <ac:chgData name="Hanh Vu" userId="89ceaa18-f268-4abc-96d3-2af149c64471" providerId="ADAL" clId="{08F2B713-BA55-43D6-B81D-C33F64C4E035}" dt="2022-07-14T10:09:47.505" v="1105" actId="1076"/>
          <ac:spMkLst>
            <pc:docMk/>
            <pc:sldMk cId="120110015" sldId="325"/>
            <ac:spMk id="12" creationId="{4831CAB6-1416-C020-5C57-49EF6EBF7672}"/>
          </ac:spMkLst>
        </pc:spChg>
        <pc:spChg chg="del">
          <ac:chgData name="Hanh Vu" userId="89ceaa18-f268-4abc-96d3-2af149c64471" providerId="ADAL" clId="{08F2B713-BA55-43D6-B81D-C33F64C4E035}" dt="2022-07-14T10:04:57.826" v="967" actId="478"/>
          <ac:spMkLst>
            <pc:docMk/>
            <pc:sldMk cId="120110015" sldId="325"/>
            <ac:spMk id="23" creationId="{00000000-0000-0000-0000-000000000000}"/>
          </ac:spMkLst>
        </pc:spChg>
        <pc:spChg chg="mod">
          <ac:chgData name="Hanh Vu" userId="89ceaa18-f268-4abc-96d3-2af149c64471" providerId="ADAL" clId="{08F2B713-BA55-43D6-B81D-C33F64C4E035}" dt="2022-07-14T10:06:43.099" v="1021" actId="1076"/>
          <ac:spMkLst>
            <pc:docMk/>
            <pc:sldMk cId="120110015" sldId="325"/>
            <ac:spMk id="25" creationId="{476E3504-2D37-EB8D-E27D-90241157B20B}"/>
          </ac:spMkLst>
        </pc:spChg>
        <pc:spChg chg="mod">
          <ac:chgData name="Hanh Vu" userId="89ceaa18-f268-4abc-96d3-2af149c64471" providerId="ADAL" clId="{08F2B713-BA55-43D6-B81D-C33F64C4E035}" dt="2022-07-14T13:16:21.212" v="1138" actId="1076"/>
          <ac:spMkLst>
            <pc:docMk/>
            <pc:sldMk cId="120110015" sldId="325"/>
            <ac:spMk id="26" creationId="{BD77CD2B-70EA-157B-C17F-CAEB269AFBD7}"/>
          </ac:spMkLst>
        </pc:spChg>
        <pc:spChg chg="mod">
          <ac:chgData name="Hanh Vu" userId="89ceaa18-f268-4abc-96d3-2af149c64471" providerId="ADAL" clId="{08F2B713-BA55-43D6-B81D-C33F64C4E035}" dt="2022-07-14T10:06:30.053" v="1016" actId="123"/>
          <ac:spMkLst>
            <pc:docMk/>
            <pc:sldMk cId="120110015" sldId="325"/>
            <ac:spMk id="47" creationId="{CE256662-542D-5794-4A6C-68E99299C8AE}"/>
          </ac:spMkLst>
        </pc:spChg>
        <pc:spChg chg="mod">
          <ac:chgData name="Hanh Vu" userId="89ceaa18-f268-4abc-96d3-2af149c64471" providerId="ADAL" clId="{08F2B713-BA55-43D6-B81D-C33F64C4E035}" dt="2022-07-14T10:08:17.398" v="1032" actId="1076"/>
          <ac:spMkLst>
            <pc:docMk/>
            <pc:sldMk cId="120110015" sldId="325"/>
            <ac:spMk id="10248" creationId="{00000000-0000-0000-0000-000000000000}"/>
          </ac:spMkLst>
        </pc:spChg>
        <pc:picChg chg="del mod">
          <ac:chgData name="Hanh Vu" userId="89ceaa18-f268-4abc-96d3-2af149c64471" providerId="ADAL" clId="{08F2B713-BA55-43D6-B81D-C33F64C4E035}" dt="2022-07-14T13:14:06.137" v="1130" actId="478"/>
          <ac:picMkLst>
            <pc:docMk/>
            <pc:sldMk cId="120110015" sldId="325"/>
            <ac:picMk id="3" creationId="{F297A8B3-B78D-2980-6750-E65D4A9F6A42}"/>
          </ac:picMkLst>
        </pc:picChg>
        <pc:picChg chg="add mod modCrop">
          <ac:chgData name="Hanh Vu" userId="89ceaa18-f268-4abc-96d3-2af149c64471" providerId="ADAL" clId="{08F2B713-BA55-43D6-B81D-C33F64C4E035}" dt="2022-07-14T10:08:07.616" v="1031" actId="1076"/>
          <ac:picMkLst>
            <pc:docMk/>
            <pc:sldMk cId="120110015" sldId="325"/>
            <ac:picMk id="4" creationId="{A276DBC9-C95B-5BBB-F2AB-60D7B10ECBA8}"/>
          </ac:picMkLst>
        </pc:picChg>
        <pc:picChg chg="add mod">
          <ac:chgData name="Hanh Vu" userId="89ceaa18-f268-4abc-96d3-2af149c64471" providerId="ADAL" clId="{08F2B713-BA55-43D6-B81D-C33F64C4E035}" dt="2022-07-14T13:15:51.785" v="1135" actId="14100"/>
          <ac:picMkLst>
            <pc:docMk/>
            <pc:sldMk cId="120110015" sldId="325"/>
            <ac:picMk id="5" creationId="{829DBD55-DB2B-5A00-6A7D-19FCEF1D5508}"/>
          </ac:picMkLst>
        </pc:picChg>
      </pc:sldChg>
      <pc:sldChg chg="addSp delSp modSp add mod setBg delAnim modAnim">
        <pc:chgData name="Hanh Vu" userId="89ceaa18-f268-4abc-96d3-2af149c64471" providerId="ADAL" clId="{08F2B713-BA55-43D6-B81D-C33F64C4E035}" dt="2022-07-14T13:23:03.141" v="1538" actId="14100"/>
        <pc:sldMkLst>
          <pc:docMk/>
          <pc:sldMk cId="3973004598" sldId="326"/>
        </pc:sldMkLst>
        <pc:spChg chg="del">
          <ac:chgData name="Hanh Vu" userId="89ceaa18-f268-4abc-96d3-2af149c64471" providerId="ADAL" clId="{08F2B713-BA55-43D6-B81D-C33F64C4E035}" dt="2022-07-14T13:18:23.352" v="1140" actId="478"/>
          <ac:spMkLst>
            <pc:docMk/>
            <pc:sldMk cId="3973004598" sldId="326"/>
            <ac:spMk id="8" creationId="{B844495D-1C1D-CA38-E41B-3666C2A6581C}"/>
          </ac:spMkLst>
        </pc:spChg>
        <pc:spChg chg="del">
          <ac:chgData name="Hanh Vu" userId="89ceaa18-f268-4abc-96d3-2af149c64471" providerId="ADAL" clId="{08F2B713-BA55-43D6-B81D-C33F64C4E035}" dt="2022-07-14T13:18:34.913" v="1144" actId="478"/>
          <ac:spMkLst>
            <pc:docMk/>
            <pc:sldMk cId="3973004598" sldId="326"/>
            <ac:spMk id="11" creationId="{484C93DD-7C9C-4BC5-6BC1-BCB4EC83006D}"/>
          </ac:spMkLst>
        </pc:spChg>
        <pc:spChg chg="del">
          <ac:chgData name="Hanh Vu" userId="89ceaa18-f268-4abc-96d3-2af149c64471" providerId="ADAL" clId="{08F2B713-BA55-43D6-B81D-C33F64C4E035}" dt="2022-07-14T13:18:39.380" v="1146" actId="478"/>
          <ac:spMkLst>
            <pc:docMk/>
            <pc:sldMk cId="3973004598" sldId="326"/>
            <ac:spMk id="12" creationId="{4831CAB6-1416-C020-5C57-49EF6EBF7672}"/>
          </ac:spMkLst>
        </pc:spChg>
        <pc:spChg chg="del">
          <ac:chgData name="Hanh Vu" userId="89ceaa18-f268-4abc-96d3-2af149c64471" providerId="ADAL" clId="{08F2B713-BA55-43D6-B81D-C33F64C4E035}" dt="2022-07-14T13:18:32.180" v="1143" actId="478"/>
          <ac:spMkLst>
            <pc:docMk/>
            <pc:sldMk cId="3973004598" sldId="326"/>
            <ac:spMk id="25" creationId="{476E3504-2D37-EB8D-E27D-90241157B20B}"/>
          </ac:spMkLst>
        </pc:spChg>
        <pc:spChg chg="mod">
          <ac:chgData name="Hanh Vu" userId="89ceaa18-f268-4abc-96d3-2af149c64471" providerId="ADAL" clId="{08F2B713-BA55-43D6-B81D-C33F64C4E035}" dt="2022-07-14T13:23:03.141" v="1538" actId="14100"/>
          <ac:spMkLst>
            <pc:docMk/>
            <pc:sldMk cId="3973004598" sldId="326"/>
            <ac:spMk id="26" creationId="{BD77CD2B-70EA-157B-C17F-CAEB269AFBD7}"/>
          </ac:spMkLst>
        </pc:spChg>
        <pc:spChg chg="add del">
          <ac:chgData name="Hanh Vu" userId="89ceaa18-f268-4abc-96d3-2af149c64471" providerId="ADAL" clId="{08F2B713-BA55-43D6-B81D-C33F64C4E035}" dt="2022-07-14T13:20:43.399" v="1153" actId="26606"/>
          <ac:spMkLst>
            <pc:docMk/>
            <pc:sldMk cId="3973004598" sldId="326"/>
            <ac:spMk id="31" creationId="{D6B40EE1-545B-44B1-AC7B-86667387D81A}"/>
          </ac:spMkLst>
        </pc:spChg>
        <pc:spChg chg="del">
          <ac:chgData name="Hanh Vu" userId="89ceaa18-f268-4abc-96d3-2af149c64471" providerId="ADAL" clId="{08F2B713-BA55-43D6-B81D-C33F64C4E035}" dt="2022-07-14T13:18:30.071" v="1142" actId="478"/>
          <ac:spMkLst>
            <pc:docMk/>
            <pc:sldMk cId="3973004598" sldId="326"/>
            <ac:spMk id="47" creationId="{CE256662-542D-5794-4A6C-68E99299C8AE}"/>
          </ac:spMkLst>
        </pc:spChg>
        <pc:spChg chg="del">
          <ac:chgData name="Hanh Vu" userId="89ceaa18-f268-4abc-96d3-2af149c64471" providerId="ADAL" clId="{08F2B713-BA55-43D6-B81D-C33F64C4E035}" dt="2022-07-14T13:18:37.154" v="1145" actId="478"/>
          <ac:spMkLst>
            <pc:docMk/>
            <pc:sldMk cId="3973004598" sldId="326"/>
            <ac:spMk id="10248" creationId="{00000000-0000-0000-0000-000000000000}"/>
          </ac:spMkLst>
        </pc:spChg>
        <pc:picChg chg="mod ord">
          <ac:chgData name="Hanh Vu" userId="89ceaa18-f268-4abc-96d3-2af149c64471" providerId="ADAL" clId="{08F2B713-BA55-43D6-B81D-C33F64C4E035}" dt="2022-07-14T13:20:55.998" v="1155" actId="14100"/>
          <ac:picMkLst>
            <pc:docMk/>
            <pc:sldMk cId="3973004598" sldId="326"/>
            <ac:picMk id="4" creationId="{A276DBC9-C95B-5BBB-F2AB-60D7B10ECBA8}"/>
          </ac:picMkLst>
        </pc:picChg>
        <pc:picChg chg="del">
          <ac:chgData name="Hanh Vu" userId="89ceaa18-f268-4abc-96d3-2af149c64471" providerId="ADAL" clId="{08F2B713-BA55-43D6-B81D-C33F64C4E035}" dt="2022-07-14T13:18:27.320" v="1141" actId="478"/>
          <ac:picMkLst>
            <pc:docMk/>
            <pc:sldMk cId="3973004598" sldId="326"/>
            <ac:picMk id="5" creationId="{829DBD55-DB2B-5A00-6A7D-19FCEF1D5508}"/>
          </ac:picMkLst>
        </pc:picChg>
        <pc:picChg chg="add mod">
          <ac:chgData name="Hanh Vu" userId="89ceaa18-f268-4abc-96d3-2af149c64471" providerId="ADAL" clId="{08F2B713-BA55-43D6-B81D-C33F64C4E035}" dt="2022-07-14T13:20:50.442" v="1154" actId="14100"/>
          <ac:picMkLst>
            <pc:docMk/>
            <pc:sldMk cId="3973004598" sldId="326"/>
            <ac:picMk id="13" creationId="{9C2E4AEE-FAC0-0EAA-1879-C2EFB0F0A517}"/>
          </ac:picMkLst>
        </pc:picChg>
      </pc:sldChg>
      <pc:sldChg chg="new del">
        <pc:chgData name="Hanh Vu" userId="89ceaa18-f268-4abc-96d3-2af149c64471" providerId="ADAL" clId="{08F2B713-BA55-43D6-B81D-C33F64C4E035}" dt="2022-07-14T13:26:57.248" v="1540" actId="680"/>
        <pc:sldMkLst>
          <pc:docMk/>
          <pc:sldMk cId="1362720897" sldId="327"/>
        </pc:sldMkLst>
      </pc:sldChg>
      <pc:sldChg chg="addSp modSp new mod modAnim">
        <pc:chgData name="Hanh Vu" userId="89ceaa18-f268-4abc-96d3-2af149c64471" providerId="ADAL" clId="{08F2B713-BA55-43D6-B81D-C33F64C4E035}" dt="2022-07-14T13:31:36.789" v="1676"/>
        <pc:sldMkLst>
          <pc:docMk/>
          <pc:sldMk cId="3508014431" sldId="327"/>
        </pc:sldMkLst>
        <pc:spChg chg="add mod">
          <ac:chgData name="Hanh Vu" userId="89ceaa18-f268-4abc-96d3-2af149c64471" providerId="ADAL" clId="{08F2B713-BA55-43D6-B81D-C33F64C4E035}" dt="2022-07-14T13:28:56.175" v="1656" actId="122"/>
          <ac:spMkLst>
            <pc:docMk/>
            <pc:sldMk cId="3508014431" sldId="327"/>
            <ac:spMk id="3" creationId="{F2FD9545-C8D7-2309-AAAA-9B1498C78E1B}"/>
          </ac:spMkLst>
        </pc:spChg>
        <pc:spChg chg="add mod ord">
          <ac:chgData name="Hanh Vu" userId="89ceaa18-f268-4abc-96d3-2af149c64471" providerId="ADAL" clId="{08F2B713-BA55-43D6-B81D-C33F64C4E035}" dt="2022-07-14T13:29:59.828" v="1661" actId="1582"/>
          <ac:spMkLst>
            <pc:docMk/>
            <pc:sldMk cId="3508014431" sldId="327"/>
            <ac:spMk id="4" creationId="{31DA68E5-F957-D0CC-8BC0-27656DD7C3C3}"/>
          </ac:spMkLst>
        </pc:spChg>
        <pc:spChg chg="add mod ord">
          <ac:chgData name="Hanh Vu" userId="89ceaa18-f268-4abc-96d3-2af149c64471" providerId="ADAL" clId="{08F2B713-BA55-43D6-B81D-C33F64C4E035}" dt="2022-07-14T13:31:32.347" v="1675" actId="171"/>
          <ac:spMkLst>
            <pc:docMk/>
            <pc:sldMk cId="3508014431" sldId="327"/>
            <ac:spMk id="5" creationId="{0A5B8F42-A6F4-B4EA-688F-3562C38458F3}"/>
          </ac:spMkLst>
        </pc:spChg>
      </pc:sldChg>
      <pc:sldChg chg="delSp modSp add del mod ord delAnim">
        <pc:chgData name="Hanh Vu" userId="89ceaa18-f268-4abc-96d3-2af149c64471" providerId="ADAL" clId="{08F2B713-BA55-43D6-B81D-C33F64C4E035}" dt="2022-07-14T13:47:40.329" v="1931" actId="47"/>
        <pc:sldMkLst>
          <pc:docMk/>
          <pc:sldMk cId="1193109832" sldId="328"/>
        </pc:sldMkLst>
        <pc:spChg chg="mod">
          <ac:chgData name="Hanh Vu" userId="89ceaa18-f268-4abc-96d3-2af149c64471" providerId="ADAL" clId="{08F2B713-BA55-43D6-B81D-C33F64C4E035}" dt="2022-07-14T13:42:31.006" v="1916" actId="20577"/>
          <ac:spMkLst>
            <pc:docMk/>
            <pc:sldMk cId="1193109832" sldId="328"/>
            <ac:spMk id="72708" creationId="{2E253A0B-3B83-7366-FE65-5338CBB615C0}"/>
          </ac:spMkLst>
        </pc:spChg>
        <pc:picChg chg="del">
          <ac:chgData name="Hanh Vu" userId="89ceaa18-f268-4abc-96d3-2af149c64471" providerId="ADAL" clId="{08F2B713-BA55-43D6-B81D-C33F64C4E035}" dt="2022-07-14T13:42:27.306" v="1914" actId="478"/>
          <ac:picMkLst>
            <pc:docMk/>
            <pc:sldMk cId="1193109832" sldId="328"/>
            <ac:picMk id="6" creationId="{7ACE17AF-70C7-A27B-2F00-FEBDF9A8E024}"/>
          </ac:picMkLst>
        </pc:picChg>
      </pc:sldChg>
      <pc:sldChg chg="addSp modSp new mod modAnim">
        <pc:chgData name="Hanh Vu" userId="89ceaa18-f268-4abc-96d3-2af149c64471" providerId="ADAL" clId="{08F2B713-BA55-43D6-B81D-C33F64C4E035}" dt="2022-07-14T14:13:27.294" v="2381"/>
        <pc:sldMkLst>
          <pc:docMk/>
          <pc:sldMk cId="1340848652" sldId="328"/>
        </pc:sldMkLst>
        <pc:spChg chg="add mod">
          <ac:chgData name="Hanh Vu" userId="89ceaa18-f268-4abc-96d3-2af149c64471" providerId="ADAL" clId="{08F2B713-BA55-43D6-B81D-C33F64C4E035}" dt="2022-07-14T14:12:41.437" v="2356" actId="255"/>
          <ac:spMkLst>
            <pc:docMk/>
            <pc:sldMk cId="1340848652" sldId="328"/>
            <ac:spMk id="3" creationId="{8740EF21-1A3E-E7AF-47C1-D3737C4FB34E}"/>
          </ac:spMkLst>
        </pc:spChg>
        <pc:spChg chg="add mod">
          <ac:chgData name="Hanh Vu" userId="89ceaa18-f268-4abc-96d3-2af149c64471" providerId="ADAL" clId="{08F2B713-BA55-43D6-B81D-C33F64C4E035}" dt="2022-07-14T14:13:08.100" v="2378" actId="20577"/>
          <ac:spMkLst>
            <pc:docMk/>
            <pc:sldMk cId="1340848652" sldId="328"/>
            <ac:spMk id="5" creationId="{EF012A83-C4A4-C735-E78E-E0337890B85F}"/>
          </ac:spMkLst>
        </pc:spChg>
      </pc:sldChg>
      <pc:sldChg chg="modSp add">
        <pc:chgData name="Hanh Vu" userId="89ceaa18-f268-4abc-96d3-2af149c64471" providerId="ADAL" clId="{08F2B713-BA55-43D6-B81D-C33F64C4E035}" dt="2022-07-14T14:14:13.304" v="2385" actId="207"/>
        <pc:sldMkLst>
          <pc:docMk/>
          <pc:sldMk cId="3331022261" sldId="329"/>
        </pc:sldMkLst>
        <pc:spChg chg="mod">
          <ac:chgData name="Hanh Vu" userId="89ceaa18-f268-4abc-96d3-2af149c64471" providerId="ADAL" clId="{08F2B713-BA55-43D6-B81D-C33F64C4E035}" dt="2022-07-14T14:14:13.304" v="2385" actId="207"/>
          <ac:spMkLst>
            <pc:docMk/>
            <pc:sldMk cId="3331022261" sldId="329"/>
            <ac:spMk id="18" creationId="{00000000-0000-0000-0000-000000000000}"/>
          </ac:spMkLst>
        </pc:spChg>
      </pc:sldChg>
      <pc:sldChg chg="addSp modSp new mod modAnim">
        <pc:chgData name="Hanh Vu" userId="89ceaa18-f268-4abc-96d3-2af149c64471" providerId="ADAL" clId="{08F2B713-BA55-43D6-B81D-C33F64C4E035}" dt="2022-07-14T14:33:46.910" v="2775"/>
        <pc:sldMkLst>
          <pc:docMk/>
          <pc:sldMk cId="4259197690" sldId="330"/>
        </pc:sldMkLst>
        <pc:spChg chg="add mod">
          <ac:chgData name="Hanh Vu" userId="89ceaa18-f268-4abc-96d3-2af149c64471" providerId="ADAL" clId="{08F2B713-BA55-43D6-B81D-C33F64C4E035}" dt="2022-07-14T14:32:12.107" v="2726" actId="6549"/>
          <ac:spMkLst>
            <pc:docMk/>
            <pc:sldMk cId="4259197690" sldId="330"/>
            <ac:spMk id="2" creationId="{F08ED839-69EE-767A-DC01-4C9DCBAB47DE}"/>
          </ac:spMkLst>
        </pc:spChg>
        <pc:spChg chg="add mod">
          <ac:chgData name="Hanh Vu" userId="89ceaa18-f268-4abc-96d3-2af149c64471" providerId="ADAL" clId="{08F2B713-BA55-43D6-B81D-C33F64C4E035}" dt="2022-07-14T14:28:45.813" v="2702" actId="2711"/>
          <ac:spMkLst>
            <pc:docMk/>
            <pc:sldMk cId="4259197690" sldId="330"/>
            <ac:spMk id="3" creationId="{7CA05BB9-390D-2822-D9F8-9C5B2BA158F7}"/>
          </ac:spMkLst>
        </pc:spChg>
        <pc:spChg chg="add mod">
          <ac:chgData name="Hanh Vu" userId="89ceaa18-f268-4abc-96d3-2af149c64471" providerId="ADAL" clId="{08F2B713-BA55-43D6-B81D-C33F64C4E035}" dt="2022-07-14T14:33:40.800" v="2774" actId="208"/>
          <ac:spMkLst>
            <pc:docMk/>
            <pc:sldMk cId="4259197690" sldId="330"/>
            <ac:spMk id="4" creationId="{8C20B2E5-8461-21F6-5940-CE5F13656FB7}"/>
          </ac:spMkLst>
        </pc:spChg>
        <pc:picChg chg="add mod">
          <ac:chgData name="Hanh Vu" userId="89ceaa18-f268-4abc-96d3-2af149c64471" providerId="ADAL" clId="{08F2B713-BA55-43D6-B81D-C33F64C4E035}" dt="2022-07-14T14:31:49.684" v="2725" actId="14100"/>
          <ac:picMkLst>
            <pc:docMk/>
            <pc:sldMk cId="4259197690" sldId="330"/>
            <ac:picMk id="2049" creationId="{13211266-C25B-B030-005E-719864ED9DFC}"/>
          </ac:picMkLst>
        </pc:picChg>
      </pc:sldChg>
      <pc:sldChg chg="addSp delSp modSp add mod modAnim">
        <pc:chgData name="Hanh Vu" userId="89ceaa18-f268-4abc-96d3-2af149c64471" providerId="ADAL" clId="{08F2B713-BA55-43D6-B81D-C33F64C4E035}" dt="2022-07-14T14:38:07.245" v="3315" actId="207"/>
        <pc:sldMkLst>
          <pc:docMk/>
          <pc:sldMk cId="1893410497" sldId="331"/>
        </pc:sldMkLst>
        <pc:spChg chg="mod">
          <ac:chgData name="Hanh Vu" userId="89ceaa18-f268-4abc-96d3-2af149c64471" providerId="ADAL" clId="{08F2B713-BA55-43D6-B81D-C33F64C4E035}" dt="2022-07-14T14:31:08.259" v="2724" actId="14100"/>
          <ac:spMkLst>
            <pc:docMk/>
            <pc:sldMk cId="1893410497" sldId="331"/>
            <ac:spMk id="2" creationId="{F08ED839-69EE-767A-DC01-4C9DCBAB47DE}"/>
          </ac:spMkLst>
        </pc:spChg>
        <pc:spChg chg="add mod">
          <ac:chgData name="Hanh Vu" userId="89ceaa18-f268-4abc-96d3-2af149c64471" providerId="ADAL" clId="{08F2B713-BA55-43D6-B81D-C33F64C4E035}" dt="2022-07-14T14:35:21.873" v="2821" actId="207"/>
          <ac:spMkLst>
            <pc:docMk/>
            <pc:sldMk cId="1893410497" sldId="331"/>
            <ac:spMk id="4" creationId="{E7FBB52B-B83F-5D7C-EAB0-A8F42C866F88}"/>
          </ac:spMkLst>
        </pc:spChg>
        <pc:spChg chg="add mod">
          <ac:chgData name="Hanh Vu" userId="89ceaa18-f268-4abc-96d3-2af149c64471" providerId="ADAL" clId="{08F2B713-BA55-43D6-B81D-C33F64C4E035}" dt="2022-07-14T14:35:49.100" v="2827" actId="207"/>
          <ac:spMkLst>
            <pc:docMk/>
            <pc:sldMk cId="1893410497" sldId="331"/>
            <ac:spMk id="7" creationId="{D86236FD-A147-6697-A24B-77A5D5903512}"/>
          </ac:spMkLst>
        </pc:spChg>
        <pc:spChg chg="add mod">
          <ac:chgData name="Hanh Vu" userId="89ceaa18-f268-4abc-96d3-2af149c64471" providerId="ADAL" clId="{08F2B713-BA55-43D6-B81D-C33F64C4E035}" dt="2022-07-14T14:36:29.336" v="2900" actId="1037"/>
          <ac:spMkLst>
            <pc:docMk/>
            <pc:sldMk cId="1893410497" sldId="331"/>
            <ac:spMk id="8" creationId="{B7FC52C2-1A82-0812-196D-0854E56D4F0A}"/>
          </ac:spMkLst>
        </pc:spChg>
        <pc:spChg chg="add mod">
          <ac:chgData name="Hanh Vu" userId="89ceaa18-f268-4abc-96d3-2af149c64471" providerId="ADAL" clId="{08F2B713-BA55-43D6-B81D-C33F64C4E035}" dt="2022-07-14T14:37:05.657" v="3076" actId="20577"/>
          <ac:spMkLst>
            <pc:docMk/>
            <pc:sldMk cId="1893410497" sldId="331"/>
            <ac:spMk id="9" creationId="{C0A3EF1D-598B-BAE3-9E06-81EC388666A7}"/>
          </ac:spMkLst>
        </pc:spChg>
        <pc:spChg chg="add mod">
          <ac:chgData name="Hanh Vu" userId="89ceaa18-f268-4abc-96d3-2af149c64471" providerId="ADAL" clId="{08F2B713-BA55-43D6-B81D-C33F64C4E035}" dt="2022-07-14T14:37:01.167" v="3074" actId="20577"/>
          <ac:spMkLst>
            <pc:docMk/>
            <pc:sldMk cId="1893410497" sldId="331"/>
            <ac:spMk id="10" creationId="{2BD0B4E6-3F7D-0A42-5F73-05B11A69A61C}"/>
          </ac:spMkLst>
        </pc:spChg>
        <pc:spChg chg="add mod">
          <ac:chgData name="Hanh Vu" userId="89ceaa18-f268-4abc-96d3-2af149c64471" providerId="ADAL" clId="{08F2B713-BA55-43D6-B81D-C33F64C4E035}" dt="2022-07-14T14:37:33.536" v="3218" actId="20577"/>
          <ac:spMkLst>
            <pc:docMk/>
            <pc:sldMk cId="1893410497" sldId="331"/>
            <ac:spMk id="11" creationId="{235AA81A-2797-A5F9-30A6-C7A6EF12A4B5}"/>
          </ac:spMkLst>
        </pc:spChg>
        <pc:spChg chg="add mod">
          <ac:chgData name="Hanh Vu" userId="89ceaa18-f268-4abc-96d3-2af149c64471" providerId="ADAL" clId="{08F2B713-BA55-43D6-B81D-C33F64C4E035}" dt="2022-07-14T14:38:07.245" v="3315" actId="207"/>
          <ac:spMkLst>
            <pc:docMk/>
            <pc:sldMk cId="1893410497" sldId="331"/>
            <ac:spMk id="12" creationId="{676C8AE3-EEF7-6E28-D9D9-D01CB5EE4C69}"/>
          </ac:spMkLst>
        </pc:spChg>
        <pc:spChg chg="add mod">
          <ac:chgData name="Hanh Vu" userId="89ceaa18-f268-4abc-96d3-2af149c64471" providerId="ADAL" clId="{08F2B713-BA55-43D6-B81D-C33F64C4E035}" dt="2022-07-14T14:37:58.372" v="3312" actId="1035"/>
          <ac:spMkLst>
            <pc:docMk/>
            <pc:sldMk cId="1893410497" sldId="331"/>
            <ac:spMk id="13" creationId="{0CCADB98-3EF0-146D-43D8-9CD9FF8C40DA}"/>
          </ac:spMkLst>
        </pc:spChg>
        <pc:picChg chg="add mod">
          <ac:chgData name="Hanh Vu" userId="89ceaa18-f268-4abc-96d3-2af149c64471" providerId="ADAL" clId="{08F2B713-BA55-43D6-B81D-C33F64C4E035}" dt="2022-07-14T14:36:08.065" v="2832" actId="1076"/>
          <ac:picMkLst>
            <pc:docMk/>
            <pc:sldMk cId="1893410497" sldId="331"/>
            <ac:picMk id="5" creationId="{7DF3384F-B98F-39A9-7708-2C2035EBBDF5}"/>
          </ac:picMkLst>
        </pc:picChg>
        <pc:picChg chg="del">
          <ac:chgData name="Hanh Vu" userId="89ceaa18-f268-4abc-96d3-2af149c64471" providerId="ADAL" clId="{08F2B713-BA55-43D6-B81D-C33F64C4E035}" dt="2022-07-14T14:30:24.278" v="2712" actId="478"/>
          <ac:picMkLst>
            <pc:docMk/>
            <pc:sldMk cId="1893410497" sldId="331"/>
            <ac:picMk id="2049" creationId="{13211266-C25B-B030-005E-719864ED9DFC}"/>
          </ac:picMkLst>
        </pc:picChg>
      </pc:sldChg>
      <pc:sldChg chg="addSp modSp new mod modAnim">
        <pc:chgData name="Hanh Vu" userId="89ceaa18-f268-4abc-96d3-2af149c64471" providerId="ADAL" clId="{08F2B713-BA55-43D6-B81D-C33F64C4E035}" dt="2022-07-15T01:09:35.753" v="3637" actId="1076"/>
        <pc:sldMkLst>
          <pc:docMk/>
          <pc:sldMk cId="2433809252" sldId="332"/>
        </pc:sldMkLst>
        <pc:spChg chg="add mod">
          <ac:chgData name="Hanh Vu" userId="89ceaa18-f268-4abc-96d3-2af149c64471" providerId="ADAL" clId="{08F2B713-BA55-43D6-B81D-C33F64C4E035}" dt="2022-07-15T01:09:35.753" v="3637" actId="1076"/>
          <ac:spMkLst>
            <pc:docMk/>
            <pc:sldMk cId="2433809252" sldId="332"/>
            <ac:spMk id="4" creationId="{1D66D5D5-6229-E488-62CA-F59B0D3DB987}"/>
          </ac:spMkLst>
        </pc:spChg>
        <pc:picChg chg="add mod">
          <ac:chgData name="Hanh Vu" userId="89ceaa18-f268-4abc-96d3-2af149c64471" providerId="ADAL" clId="{08F2B713-BA55-43D6-B81D-C33F64C4E035}" dt="2022-07-15T01:09:28.250" v="3635" actId="14100"/>
          <ac:picMkLst>
            <pc:docMk/>
            <pc:sldMk cId="2433809252" sldId="332"/>
            <ac:picMk id="2" creationId="{3B1E271F-8675-45C6-596F-9F5BEE839359}"/>
          </ac:picMkLst>
        </pc:picChg>
      </pc:sldChg>
      <pc:sldChg chg="addSp delSp modSp new mod modAnim">
        <pc:chgData name="Hanh Vu" userId="89ceaa18-f268-4abc-96d3-2af149c64471" providerId="ADAL" clId="{08F2B713-BA55-43D6-B81D-C33F64C4E035}" dt="2022-07-15T01:12:34.446" v="3870" actId="1035"/>
        <pc:sldMkLst>
          <pc:docMk/>
          <pc:sldMk cId="3233351257" sldId="333"/>
        </pc:sldMkLst>
        <pc:spChg chg="mod">
          <ac:chgData name="Hanh Vu" userId="89ceaa18-f268-4abc-96d3-2af149c64471" providerId="ADAL" clId="{08F2B713-BA55-43D6-B81D-C33F64C4E035}" dt="2022-07-14T14:50:35.193" v="3613" actId="14100"/>
          <ac:spMkLst>
            <pc:docMk/>
            <pc:sldMk cId="3233351257" sldId="333"/>
            <ac:spMk id="16" creationId="{D5199918-374C-0A66-55EC-C39DCB2C03B2}"/>
          </ac:spMkLst>
        </pc:spChg>
        <pc:spChg chg="mod">
          <ac:chgData name="Hanh Vu" userId="89ceaa18-f268-4abc-96d3-2af149c64471" providerId="ADAL" clId="{08F2B713-BA55-43D6-B81D-C33F64C4E035}" dt="2022-07-14T14:50:35.193" v="3613" actId="14100"/>
          <ac:spMkLst>
            <pc:docMk/>
            <pc:sldMk cId="3233351257" sldId="333"/>
            <ac:spMk id="17" creationId="{245CF673-383D-194C-F3F3-60DE421A4C7A}"/>
          </ac:spMkLst>
        </pc:spChg>
        <pc:spChg chg="mod">
          <ac:chgData name="Hanh Vu" userId="89ceaa18-f268-4abc-96d3-2af149c64471" providerId="ADAL" clId="{08F2B713-BA55-43D6-B81D-C33F64C4E035}" dt="2022-07-14T14:50:35.193" v="3613" actId="14100"/>
          <ac:spMkLst>
            <pc:docMk/>
            <pc:sldMk cId="3233351257" sldId="333"/>
            <ac:spMk id="18" creationId="{482525F0-FEF6-1B55-16D5-12962F71B656}"/>
          </ac:spMkLst>
        </pc:spChg>
        <pc:spChg chg="mod">
          <ac:chgData name="Hanh Vu" userId="89ceaa18-f268-4abc-96d3-2af149c64471" providerId="ADAL" clId="{08F2B713-BA55-43D6-B81D-C33F64C4E035}" dt="2022-07-14T14:50:35.193" v="3613" actId="14100"/>
          <ac:spMkLst>
            <pc:docMk/>
            <pc:sldMk cId="3233351257" sldId="333"/>
            <ac:spMk id="19" creationId="{8142F766-C568-EFB6-1198-F26AFBEE4357}"/>
          </ac:spMkLst>
        </pc:spChg>
        <pc:spChg chg="mod">
          <ac:chgData name="Hanh Vu" userId="89ceaa18-f268-4abc-96d3-2af149c64471" providerId="ADAL" clId="{08F2B713-BA55-43D6-B81D-C33F64C4E035}" dt="2022-07-14T14:50:35.193" v="3613" actId="14100"/>
          <ac:spMkLst>
            <pc:docMk/>
            <pc:sldMk cId="3233351257" sldId="333"/>
            <ac:spMk id="20" creationId="{F08C601F-42AF-804D-3567-027BA2F23B4C}"/>
          </ac:spMkLst>
        </pc:spChg>
        <pc:spChg chg="mod">
          <ac:chgData name="Hanh Vu" userId="89ceaa18-f268-4abc-96d3-2af149c64471" providerId="ADAL" clId="{08F2B713-BA55-43D6-B81D-C33F64C4E035}" dt="2022-07-14T14:50:35.193" v="3613" actId="14100"/>
          <ac:spMkLst>
            <pc:docMk/>
            <pc:sldMk cId="3233351257" sldId="333"/>
            <ac:spMk id="21" creationId="{5441C28F-4D1A-01C5-8F73-CFA398B82CB8}"/>
          </ac:spMkLst>
        </pc:spChg>
        <pc:spChg chg="mod">
          <ac:chgData name="Hanh Vu" userId="89ceaa18-f268-4abc-96d3-2af149c64471" providerId="ADAL" clId="{08F2B713-BA55-43D6-B81D-C33F64C4E035}" dt="2022-07-14T14:50:35.193" v="3613" actId="14100"/>
          <ac:spMkLst>
            <pc:docMk/>
            <pc:sldMk cId="3233351257" sldId="333"/>
            <ac:spMk id="22" creationId="{73DD92D4-A573-78FD-6FE5-1261ED9C5E67}"/>
          </ac:spMkLst>
        </pc:spChg>
        <pc:spChg chg="mod">
          <ac:chgData name="Hanh Vu" userId="89ceaa18-f268-4abc-96d3-2af149c64471" providerId="ADAL" clId="{08F2B713-BA55-43D6-B81D-C33F64C4E035}" dt="2022-07-14T14:50:35.193" v="3613" actId="14100"/>
          <ac:spMkLst>
            <pc:docMk/>
            <pc:sldMk cId="3233351257" sldId="333"/>
            <ac:spMk id="23" creationId="{F9EFD191-A87A-0B37-4663-413890E5F4DF}"/>
          </ac:spMkLst>
        </pc:spChg>
        <pc:spChg chg="mod">
          <ac:chgData name="Hanh Vu" userId="89ceaa18-f268-4abc-96d3-2af149c64471" providerId="ADAL" clId="{08F2B713-BA55-43D6-B81D-C33F64C4E035}" dt="2022-07-14T14:50:35.193" v="3613" actId="14100"/>
          <ac:spMkLst>
            <pc:docMk/>
            <pc:sldMk cId="3233351257" sldId="333"/>
            <ac:spMk id="24" creationId="{5EFD5F78-E606-AEBC-6C9A-5A86EAB1F4C8}"/>
          </ac:spMkLst>
        </pc:spChg>
        <pc:spChg chg="mod">
          <ac:chgData name="Hanh Vu" userId="89ceaa18-f268-4abc-96d3-2af149c64471" providerId="ADAL" clId="{08F2B713-BA55-43D6-B81D-C33F64C4E035}" dt="2022-07-14T14:50:35.193" v="3613" actId="14100"/>
          <ac:spMkLst>
            <pc:docMk/>
            <pc:sldMk cId="3233351257" sldId="333"/>
            <ac:spMk id="25" creationId="{23929BBD-51E7-9449-674F-C65D047F68AB}"/>
          </ac:spMkLst>
        </pc:spChg>
        <pc:spChg chg="mod">
          <ac:chgData name="Hanh Vu" userId="89ceaa18-f268-4abc-96d3-2af149c64471" providerId="ADAL" clId="{08F2B713-BA55-43D6-B81D-C33F64C4E035}" dt="2022-07-14T14:50:35.193" v="3613" actId="14100"/>
          <ac:spMkLst>
            <pc:docMk/>
            <pc:sldMk cId="3233351257" sldId="333"/>
            <ac:spMk id="26" creationId="{8AFA1049-AB1E-4CDA-C904-17A7B3A38EAD}"/>
          </ac:spMkLst>
        </pc:spChg>
        <pc:spChg chg="mod">
          <ac:chgData name="Hanh Vu" userId="89ceaa18-f268-4abc-96d3-2af149c64471" providerId="ADAL" clId="{08F2B713-BA55-43D6-B81D-C33F64C4E035}" dt="2022-07-14T14:50:35.193" v="3613" actId="14100"/>
          <ac:spMkLst>
            <pc:docMk/>
            <pc:sldMk cId="3233351257" sldId="333"/>
            <ac:spMk id="27" creationId="{DE6743F4-4241-8335-2BFF-DF7A4C5CF18E}"/>
          </ac:spMkLst>
        </pc:spChg>
        <pc:spChg chg="mod">
          <ac:chgData name="Hanh Vu" userId="89ceaa18-f268-4abc-96d3-2af149c64471" providerId="ADAL" clId="{08F2B713-BA55-43D6-B81D-C33F64C4E035}" dt="2022-07-14T14:50:35.193" v="3613" actId="14100"/>
          <ac:spMkLst>
            <pc:docMk/>
            <pc:sldMk cId="3233351257" sldId="333"/>
            <ac:spMk id="28" creationId="{659BE974-30CD-BEDA-C4B0-445B71912687}"/>
          </ac:spMkLst>
        </pc:spChg>
        <pc:spChg chg="mod">
          <ac:chgData name="Hanh Vu" userId="89ceaa18-f268-4abc-96d3-2af149c64471" providerId="ADAL" clId="{08F2B713-BA55-43D6-B81D-C33F64C4E035}" dt="2022-07-14T14:50:35.193" v="3613" actId="14100"/>
          <ac:spMkLst>
            <pc:docMk/>
            <pc:sldMk cId="3233351257" sldId="333"/>
            <ac:spMk id="29" creationId="{44CBDD12-E3A8-4471-435A-DEFC75896945}"/>
          </ac:spMkLst>
        </pc:spChg>
        <pc:spChg chg="mod">
          <ac:chgData name="Hanh Vu" userId="89ceaa18-f268-4abc-96d3-2af149c64471" providerId="ADAL" clId="{08F2B713-BA55-43D6-B81D-C33F64C4E035}" dt="2022-07-14T14:50:35.193" v="3613" actId="14100"/>
          <ac:spMkLst>
            <pc:docMk/>
            <pc:sldMk cId="3233351257" sldId="333"/>
            <ac:spMk id="30" creationId="{1567A615-2BE6-84AD-3C0E-E1DCA0D83B38}"/>
          </ac:spMkLst>
        </pc:spChg>
        <pc:spChg chg="mod">
          <ac:chgData name="Hanh Vu" userId="89ceaa18-f268-4abc-96d3-2af149c64471" providerId="ADAL" clId="{08F2B713-BA55-43D6-B81D-C33F64C4E035}" dt="2022-07-14T14:50:35.193" v="3613" actId="14100"/>
          <ac:spMkLst>
            <pc:docMk/>
            <pc:sldMk cId="3233351257" sldId="333"/>
            <ac:spMk id="31" creationId="{8D018A7C-EF00-8A3C-EDC1-2E9D3A733EBD}"/>
          </ac:spMkLst>
        </pc:spChg>
        <pc:spChg chg="mod">
          <ac:chgData name="Hanh Vu" userId="89ceaa18-f268-4abc-96d3-2af149c64471" providerId="ADAL" clId="{08F2B713-BA55-43D6-B81D-C33F64C4E035}" dt="2022-07-14T14:50:35.193" v="3613" actId="14100"/>
          <ac:spMkLst>
            <pc:docMk/>
            <pc:sldMk cId="3233351257" sldId="333"/>
            <ac:spMk id="32" creationId="{36BAA218-A4F1-F606-BA8A-CA4D55E6B613}"/>
          </ac:spMkLst>
        </pc:spChg>
        <pc:spChg chg="mod">
          <ac:chgData name="Hanh Vu" userId="89ceaa18-f268-4abc-96d3-2af149c64471" providerId="ADAL" clId="{08F2B713-BA55-43D6-B81D-C33F64C4E035}" dt="2022-07-14T14:50:35.193" v="3613" actId="14100"/>
          <ac:spMkLst>
            <pc:docMk/>
            <pc:sldMk cId="3233351257" sldId="333"/>
            <ac:spMk id="33" creationId="{60FC7C76-7CB2-9C15-FC21-CAB3C17A5791}"/>
          </ac:spMkLst>
        </pc:spChg>
        <pc:spChg chg="add mod">
          <ac:chgData name="Hanh Vu" userId="89ceaa18-f268-4abc-96d3-2af149c64471" providerId="ADAL" clId="{08F2B713-BA55-43D6-B81D-C33F64C4E035}" dt="2022-07-14T14:51:21.682" v="3622" actId="20577"/>
          <ac:spMkLst>
            <pc:docMk/>
            <pc:sldMk cId="3233351257" sldId="333"/>
            <ac:spMk id="35" creationId="{945DA0E0-599E-1651-F37B-DB4A71D58B78}"/>
          </ac:spMkLst>
        </pc:spChg>
        <pc:spChg chg="add del mod">
          <ac:chgData name="Hanh Vu" userId="89ceaa18-f268-4abc-96d3-2af149c64471" providerId="ADAL" clId="{08F2B713-BA55-43D6-B81D-C33F64C4E035}" dt="2022-07-15T01:11:50.797" v="3748" actId="2085"/>
          <ac:spMkLst>
            <pc:docMk/>
            <pc:sldMk cId="3233351257" sldId="333"/>
            <ac:spMk id="36" creationId="{915D093A-E609-0475-638F-CF3CA297A64B}"/>
          </ac:spMkLst>
        </pc:spChg>
        <pc:spChg chg="add del">
          <ac:chgData name="Hanh Vu" userId="89ceaa18-f268-4abc-96d3-2af149c64471" providerId="ADAL" clId="{08F2B713-BA55-43D6-B81D-C33F64C4E035}" dt="2022-07-15T01:10:45.351" v="3643" actId="22"/>
          <ac:spMkLst>
            <pc:docMk/>
            <pc:sldMk cId="3233351257" sldId="333"/>
            <ac:spMk id="38" creationId="{20C84EFF-F154-03A8-11CD-128BDF3962BD}"/>
          </ac:spMkLst>
        </pc:spChg>
        <pc:spChg chg="add del mod">
          <ac:chgData name="Hanh Vu" userId="89ceaa18-f268-4abc-96d3-2af149c64471" providerId="ADAL" clId="{08F2B713-BA55-43D6-B81D-C33F64C4E035}" dt="2022-07-15T01:11:41.928" v="3741"/>
          <ac:spMkLst>
            <pc:docMk/>
            <pc:sldMk cId="3233351257" sldId="333"/>
            <ac:spMk id="39" creationId="{F53C8767-1411-F570-2AAF-AE130F09ED89}"/>
          </ac:spMkLst>
        </pc:spChg>
        <pc:spChg chg="add del mod">
          <ac:chgData name="Hanh Vu" userId="89ceaa18-f268-4abc-96d3-2af149c64471" providerId="ADAL" clId="{08F2B713-BA55-43D6-B81D-C33F64C4E035}" dt="2022-07-15T01:11:40.462" v="3738"/>
          <ac:spMkLst>
            <pc:docMk/>
            <pc:sldMk cId="3233351257" sldId="333"/>
            <ac:spMk id="40" creationId="{254BA3F5-0394-1148-D2CC-3F15577BFE42}"/>
          </ac:spMkLst>
        </pc:spChg>
        <pc:spChg chg="add mod">
          <ac:chgData name="Hanh Vu" userId="89ceaa18-f268-4abc-96d3-2af149c64471" providerId="ADAL" clId="{08F2B713-BA55-43D6-B81D-C33F64C4E035}" dt="2022-07-15T01:12:27.970" v="3828" actId="1036"/>
          <ac:spMkLst>
            <pc:docMk/>
            <pc:sldMk cId="3233351257" sldId="333"/>
            <ac:spMk id="41" creationId="{043B4AC7-D9CB-78B7-9B0F-F554F91F9403}"/>
          </ac:spMkLst>
        </pc:spChg>
        <pc:spChg chg="add mod">
          <ac:chgData name="Hanh Vu" userId="89ceaa18-f268-4abc-96d3-2af149c64471" providerId="ADAL" clId="{08F2B713-BA55-43D6-B81D-C33F64C4E035}" dt="2022-07-15T01:12:34.446" v="3870" actId="1035"/>
          <ac:spMkLst>
            <pc:docMk/>
            <pc:sldMk cId="3233351257" sldId="333"/>
            <ac:spMk id="42" creationId="{4500122C-293E-A82C-B8B0-8E11CBEE7C0D}"/>
          </ac:spMkLst>
        </pc:spChg>
        <pc:grpChg chg="add mod">
          <ac:chgData name="Hanh Vu" userId="89ceaa18-f268-4abc-96d3-2af149c64471" providerId="ADAL" clId="{08F2B713-BA55-43D6-B81D-C33F64C4E035}" dt="2022-07-14T14:50:35.193" v="3613" actId="14100"/>
          <ac:grpSpMkLst>
            <pc:docMk/>
            <pc:sldMk cId="3233351257" sldId="333"/>
            <ac:grpSpMk id="2" creationId="{0B059E74-7E1B-AFEC-F16F-A9B4E7F8DA8E}"/>
          </ac:grpSpMkLst>
        </pc:grpChg>
        <pc:grpChg chg="mod">
          <ac:chgData name="Hanh Vu" userId="89ceaa18-f268-4abc-96d3-2af149c64471" providerId="ADAL" clId="{08F2B713-BA55-43D6-B81D-C33F64C4E035}" dt="2022-07-14T14:50:35.193" v="3613" actId="14100"/>
          <ac:grpSpMkLst>
            <pc:docMk/>
            <pc:sldMk cId="3233351257" sldId="333"/>
            <ac:grpSpMk id="3" creationId="{1883E344-0594-C13A-4743-B8798677BC4A}"/>
          </ac:grpSpMkLst>
        </pc:grpChg>
        <pc:picChg chg="mod">
          <ac:chgData name="Hanh Vu" userId="89ceaa18-f268-4abc-96d3-2af149c64471" providerId="ADAL" clId="{08F2B713-BA55-43D6-B81D-C33F64C4E035}" dt="2022-07-14T14:50:35.193" v="3613" actId="14100"/>
          <ac:picMkLst>
            <pc:docMk/>
            <pc:sldMk cId="3233351257" sldId="333"/>
            <ac:picMk id="4" creationId="{543C73FA-7FC7-7B9C-FA57-5F898D221991}"/>
          </ac:picMkLst>
        </pc:picChg>
        <pc:picChg chg="mod">
          <ac:chgData name="Hanh Vu" userId="89ceaa18-f268-4abc-96d3-2af149c64471" providerId="ADAL" clId="{08F2B713-BA55-43D6-B81D-C33F64C4E035}" dt="2022-07-14T14:50:35.193" v="3613" actId="14100"/>
          <ac:picMkLst>
            <pc:docMk/>
            <pc:sldMk cId="3233351257" sldId="333"/>
            <ac:picMk id="5" creationId="{9B2422D4-0F49-970F-EFC6-83F328F3CB23}"/>
          </ac:picMkLst>
        </pc:picChg>
        <pc:picChg chg="mod">
          <ac:chgData name="Hanh Vu" userId="89ceaa18-f268-4abc-96d3-2af149c64471" providerId="ADAL" clId="{08F2B713-BA55-43D6-B81D-C33F64C4E035}" dt="2022-07-14T14:50:35.193" v="3613" actId="14100"/>
          <ac:picMkLst>
            <pc:docMk/>
            <pc:sldMk cId="3233351257" sldId="333"/>
            <ac:picMk id="6" creationId="{1BDF347F-8EF2-CDF3-87B3-DB58FF947E7F}"/>
          </ac:picMkLst>
        </pc:picChg>
        <pc:picChg chg="mod">
          <ac:chgData name="Hanh Vu" userId="89ceaa18-f268-4abc-96d3-2af149c64471" providerId="ADAL" clId="{08F2B713-BA55-43D6-B81D-C33F64C4E035}" dt="2022-07-14T14:50:35.193" v="3613" actId="14100"/>
          <ac:picMkLst>
            <pc:docMk/>
            <pc:sldMk cId="3233351257" sldId="333"/>
            <ac:picMk id="7" creationId="{94BE002A-90BC-7E0F-217A-105DD20C0222}"/>
          </ac:picMkLst>
        </pc:picChg>
        <pc:picChg chg="mod">
          <ac:chgData name="Hanh Vu" userId="89ceaa18-f268-4abc-96d3-2af149c64471" providerId="ADAL" clId="{08F2B713-BA55-43D6-B81D-C33F64C4E035}" dt="2022-07-14T14:50:35.193" v="3613" actId="14100"/>
          <ac:picMkLst>
            <pc:docMk/>
            <pc:sldMk cId="3233351257" sldId="333"/>
            <ac:picMk id="8" creationId="{7BBB3E95-CD75-C930-EE53-3BF6F83896CB}"/>
          </ac:picMkLst>
        </pc:picChg>
        <pc:picChg chg="mod">
          <ac:chgData name="Hanh Vu" userId="89ceaa18-f268-4abc-96d3-2af149c64471" providerId="ADAL" clId="{08F2B713-BA55-43D6-B81D-C33F64C4E035}" dt="2022-07-14T14:50:35.193" v="3613" actId="14100"/>
          <ac:picMkLst>
            <pc:docMk/>
            <pc:sldMk cId="3233351257" sldId="333"/>
            <ac:picMk id="9" creationId="{19DCA4F4-0F80-AE68-5B49-5B7EA1B3739A}"/>
          </ac:picMkLst>
        </pc:picChg>
        <pc:picChg chg="mod">
          <ac:chgData name="Hanh Vu" userId="89ceaa18-f268-4abc-96d3-2af149c64471" providerId="ADAL" clId="{08F2B713-BA55-43D6-B81D-C33F64C4E035}" dt="2022-07-14T14:50:35.193" v="3613" actId="14100"/>
          <ac:picMkLst>
            <pc:docMk/>
            <pc:sldMk cId="3233351257" sldId="333"/>
            <ac:picMk id="10" creationId="{A74999BC-AE82-B81C-D1B1-0B0CB3A677B4}"/>
          </ac:picMkLst>
        </pc:picChg>
        <pc:picChg chg="mod">
          <ac:chgData name="Hanh Vu" userId="89ceaa18-f268-4abc-96d3-2af149c64471" providerId="ADAL" clId="{08F2B713-BA55-43D6-B81D-C33F64C4E035}" dt="2022-07-14T14:50:35.193" v="3613" actId="14100"/>
          <ac:picMkLst>
            <pc:docMk/>
            <pc:sldMk cId="3233351257" sldId="333"/>
            <ac:picMk id="11" creationId="{960B4AA4-72ED-EA18-DFC5-EB8BFE12503C}"/>
          </ac:picMkLst>
        </pc:picChg>
        <pc:picChg chg="mod">
          <ac:chgData name="Hanh Vu" userId="89ceaa18-f268-4abc-96d3-2af149c64471" providerId="ADAL" clId="{08F2B713-BA55-43D6-B81D-C33F64C4E035}" dt="2022-07-14T14:50:35.193" v="3613" actId="14100"/>
          <ac:picMkLst>
            <pc:docMk/>
            <pc:sldMk cId="3233351257" sldId="333"/>
            <ac:picMk id="12" creationId="{49FE48C0-3E75-F324-38C5-B3B9B6CFE7CC}"/>
          </ac:picMkLst>
        </pc:picChg>
        <pc:picChg chg="mod">
          <ac:chgData name="Hanh Vu" userId="89ceaa18-f268-4abc-96d3-2af149c64471" providerId="ADAL" clId="{08F2B713-BA55-43D6-B81D-C33F64C4E035}" dt="2022-07-14T14:50:35.193" v="3613" actId="14100"/>
          <ac:picMkLst>
            <pc:docMk/>
            <pc:sldMk cId="3233351257" sldId="333"/>
            <ac:picMk id="13" creationId="{2B3A2CFD-BBA0-1C26-96E1-5B517B0F1014}"/>
          </ac:picMkLst>
        </pc:picChg>
        <pc:picChg chg="mod">
          <ac:chgData name="Hanh Vu" userId="89ceaa18-f268-4abc-96d3-2af149c64471" providerId="ADAL" clId="{08F2B713-BA55-43D6-B81D-C33F64C4E035}" dt="2022-07-14T14:50:35.193" v="3613" actId="14100"/>
          <ac:picMkLst>
            <pc:docMk/>
            <pc:sldMk cId="3233351257" sldId="333"/>
            <ac:picMk id="14" creationId="{9D28C4A1-6630-55A2-AC4D-F7E0D026D11F}"/>
          </ac:picMkLst>
        </pc:picChg>
        <pc:picChg chg="mod">
          <ac:chgData name="Hanh Vu" userId="89ceaa18-f268-4abc-96d3-2af149c64471" providerId="ADAL" clId="{08F2B713-BA55-43D6-B81D-C33F64C4E035}" dt="2022-07-14T14:50:35.193" v="3613" actId="14100"/>
          <ac:picMkLst>
            <pc:docMk/>
            <pc:sldMk cId="3233351257" sldId="333"/>
            <ac:picMk id="15" creationId="{8D5C8852-9C97-E6CD-457E-A0AC4A0BC5C5}"/>
          </ac:picMkLst>
        </pc:picChg>
        <pc:picChg chg="mod">
          <ac:chgData name="Hanh Vu" userId="89ceaa18-f268-4abc-96d3-2af149c64471" providerId="ADAL" clId="{08F2B713-BA55-43D6-B81D-C33F64C4E035}" dt="2022-07-14T14:50:35.193" v="3613" actId="14100"/>
          <ac:picMkLst>
            <pc:docMk/>
            <pc:sldMk cId="3233351257" sldId="333"/>
            <ac:picMk id="34" creationId="{2DAE7906-D774-D5A3-1433-FB121DAD4000}"/>
          </ac:picMkLst>
        </pc:picChg>
      </pc:sldChg>
      <pc:sldChg chg="addSp modSp new mod">
        <pc:chgData name="Hanh Vu" userId="89ceaa18-f268-4abc-96d3-2af149c64471" providerId="ADAL" clId="{08F2B713-BA55-43D6-B81D-C33F64C4E035}" dt="2022-07-15T01:14:15.734" v="3958" actId="20577"/>
        <pc:sldMkLst>
          <pc:docMk/>
          <pc:sldMk cId="3641378772" sldId="334"/>
        </pc:sldMkLst>
        <pc:spChg chg="add mod">
          <ac:chgData name="Hanh Vu" userId="89ceaa18-f268-4abc-96d3-2af149c64471" providerId="ADAL" clId="{08F2B713-BA55-43D6-B81D-C33F64C4E035}" dt="2022-07-15T01:13:56.705" v="3887" actId="20577"/>
          <ac:spMkLst>
            <pc:docMk/>
            <pc:sldMk cId="3641378772" sldId="334"/>
            <ac:spMk id="4" creationId="{F412FFCA-B324-C9AF-A6C8-22059964D42E}"/>
          </ac:spMkLst>
        </pc:spChg>
        <pc:spChg chg="add mod">
          <ac:chgData name="Hanh Vu" userId="89ceaa18-f268-4abc-96d3-2af149c64471" providerId="ADAL" clId="{08F2B713-BA55-43D6-B81D-C33F64C4E035}" dt="2022-07-15T01:14:15.734" v="3958" actId="20577"/>
          <ac:spMkLst>
            <pc:docMk/>
            <pc:sldMk cId="3641378772" sldId="334"/>
            <ac:spMk id="5" creationId="{6DF220A2-BC53-B174-FB92-2A11F3F6BA74}"/>
          </ac:spMkLst>
        </pc:spChg>
        <pc:picChg chg="add mod">
          <ac:chgData name="Hanh Vu" userId="89ceaa18-f268-4abc-96d3-2af149c64471" providerId="ADAL" clId="{08F2B713-BA55-43D6-B81D-C33F64C4E035}" dt="2022-07-14T14:52:49.571" v="3629" actId="14100"/>
          <ac:picMkLst>
            <pc:docMk/>
            <pc:sldMk cId="3641378772" sldId="334"/>
            <ac:picMk id="2" creationId="{C9A106D2-E49B-7CBB-0C3C-62FC20BCA4DB}"/>
          </ac:picMkLst>
        </pc:picChg>
        <pc:picChg chg="add mod">
          <ac:chgData name="Hanh Vu" userId="89ceaa18-f268-4abc-96d3-2af149c64471" providerId="ADAL" clId="{08F2B713-BA55-43D6-B81D-C33F64C4E035}" dt="2022-07-14T14:53:16.710" v="3634" actId="14100"/>
          <ac:picMkLst>
            <pc:docMk/>
            <pc:sldMk cId="3641378772" sldId="334"/>
            <ac:picMk id="3" creationId="{59A3F205-EA4A-C0A9-A4A7-AE93A36F2DFC}"/>
          </ac:picMkLst>
        </pc:picChg>
      </pc:sldChg>
      <pc:sldChg chg="modSp mod">
        <pc:chgData name="Hanh Vu" userId="89ceaa18-f268-4abc-96d3-2af149c64471" providerId="ADAL" clId="{08F2B713-BA55-43D6-B81D-C33F64C4E035}" dt="2022-07-15T02:17:18.514" v="4878" actId="20577"/>
        <pc:sldMkLst>
          <pc:docMk/>
          <pc:sldMk cId="0" sldId="335"/>
        </pc:sldMkLst>
        <pc:spChg chg="mod">
          <ac:chgData name="Hanh Vu" userId="89ceaa18-f268-4abc-96d3-2af149c64471" providerId="ADAL" clId="{08F2B713-BA55-43D6-B81D-C33F64C4E035}" dt="2022-07-15T02:17:18.514" v="4878" actId="20577"/>
          <ac:spMkLst>
            <pc:docMk/>
            <pc:sldMk cId="0" sldId="335"/>
            <ac:spMk id="18" creationId="{00000000-0000-0000-0000-000000000000}"/>
          </ac:spMkLst>
        </pc:spChg>
      </pc:sldChg>
      <pc:sldChg chg="add del setBg">
        <pc:chgData name="Hanh Vu" userId="89ceaa18-f268-4abc-96d3-2af149c64471" providerId="ADAL" clId="{08F2B713-BA55-43D6-B81D-C33F64C4E035}" dt="2022-07-15T01:31:16.625" v="3975"/>
        <pc:sldMkLst>
          <pc:docMk/>
          <pc:sldMk cId="105372540" sldId="335"/>
        </pc:sldMkLst>
      </pc:sldChg>
      <pc:sldChg chg="add del setBg">
        <pc:chgData name="Hanh Vu" userId="89ceaa18-f268-4abc-96d3-2af149c64471" providerId="ADAL" clId="{08F2B713-BA55-43D6-B81D-C33F64C4E035}" dt="2022-07-15T01:31:16.625" v="3975"/>
        <pc:sldMkLst>
          <pc:docMk/>
          <pc:sldMk cId="410867906" sldId="336"/>
        </pc:sldMkLst>
      </pc:sldChg>
      <pc:sldChg chg="add del setBg">
        <pc:chgData name="Hanh Vu" userId="89ceaa18-f268-4abc-96d3-2af149c64471" providerId="ADAL" clId="{08F2B713-BA55-43D6-B81D-C33F64C4E035}" dt="2022-07-15T01:31:16.625" v="3975"/>
        <pc:sldMkLst>
          <pc:docMk/>
          <pc:sldMk cId="2301665063" sldId="337"/>
        </pc:sldMkLst>
      </pc:sldChg>
      <pc:sldChg chg="add del setBg">
        <pc:chgData name="Hanh Vu" userId="89ceaa18-f268-4abc-96d3-2af149c64471" providerId="ADAL" clId="{08F2B713-BA55-43D6-B81D-C33F64C4E035}" dt="2022-07-15T01:31:16.625" v="3975"/>
        <pc:sldMkLst>
          <pc:docMk/>
          <pc:sldMk cId="4237958327" sldId="338"/>
        </pc:sldMkLst>
      </pc:sldChg>
      <pc:sldChg chg="add del setBg">
        <pc:chgData name="Hanh Vu" userId="89ceaa18-f268-4abc-96d3-2af149c64471" providerId="ADAL" clId="{08F2B713-BA55-43D6-B81D-C33F64C4E035}" dt="2022-07-15T01:31:16.625" v="3975"/>
        <pc:sldMkLst>
          <pc:docMk/>
          <pc:sldMk cId="859608044" sldId="339"/>
        </pc:sldMkLst>
      </pc:sldChg>
      <pc:sldChg chg="add del setBg">
        <pc:chgData name="Hanh Vu" userId="89ceaa18-f268-4abc-96d3-2af149c64471" providerId="ADAL" clId="{08F2B713-BA55-43D6-B81D-C33F64C4E035}" dt="2022-07-15T01:31:16.625" v="3975"/>
        <pc:sldMkLst>
          <pc:docMk/>
          <pc:sldMk cId="1012657401" sldId="340"/>
        </pc:sldMkLst>
      </pc:sldChg>
      <pc:sldChg chg="add del setBg">
        <pc:chgData name="Hanh Vu" userId="89ceaa18-f268-4abc-96d3-2af149c64471" providerId="ADAL" clId="{08F2B713-BA55-43D6-B81D-C33F64C4E035}" dt="2022-07-15T01:31:16.625" v="3975"/>
        <pc:sldMkLst>
          <pc:docMk/>
          <pc:sldMk cId="3544791517"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255F9A3-5FCF-68F1-5859-E6809A62122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a:extLst>
              <a:ext uri="{FF2B5EF4-FFF2-40B4-BE49-F238E27FC236}">
                <a16:creationId xmlns:a16="http://schemas.microsoft.com/office/drawing/2014/main" id="{54CB4824-9BE9-24A3-3F4A-E4EA162A6B1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F1685BE6-A3DB-2421-9269-30AD2B3F87DC}"/>
              </a:ext>
            </a:extLst>
          </p:cNvPr>
          <p:cNvSpPr>
            <a:spLocks noGrp="1" noRot="1" noChangeAspect="1" noChangeArrowheads="1" noTextEdit="1"/>
          </p:cNvSpPr>
          <p:nvPr>
            <p:ph type="sldImg" idx="2"/>
          </p:nvPr>
        </p:nvSpPr>
        <p:spPr bwMode="auto">
          <a:xfrm>
            <a:off x="298450" y="685800"/>
            <a:ext cx="62611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449157B3-A87F-D412-05E9-270564DFEA8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B093FF94-08C8-429A-9829-66A8FD2ACD8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a:extLst>
              <a:ext uri="{FF2B5EF4-FFF2-40B4-BE49-F238E27FC236}">
                <a16:creationId xmlns:a16="http://schemas.microsoft.com/office/drawing/2014/main" id="{B267BDD9-9517-E4D5-A3F1-61487F6C1E4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744E0D6-3D67-4C17-86BD-48A4D8E9B8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668338"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1336675"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2005013"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267335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3343275" algn="l" defTabSz="1337310" rtl="0" eaLnBrk="1" latinLnBrk="0" hangingPunct="1">
      <a:defRPr sz="1800" kern="1200">
        <a:solidFill>
          <a:schemeClr val="tx1"/>
        </a:solidFill>
        <a:latin typeface="+mn-lt"/>
        <a:ea typeface="+mn-ea"/>
        <a:cs typeface="+mn-cs"/>
      </a:defRPr>
    </a:lvl6pPr>
    <a:lvl7pPr marL="4011930" algn="l" defTabSz="1337310" rtl="0" eaLnBrk="1" latinLnBrk="0" hangingPunct="1">
      <a:defRPr sz="1800" kern="1200">
        <a:solidFill>
          <a:schemeClr val="tx1"/>
        </a:solidFill>
        <a:latin typeface="+mn-lt"/>
        <a:ea typeface="+mn-ea"/>
        <a:cs typeface="+mn-cs"/>
      </a:defRPr>
    </a:lvl7pPr>
    <a:lvl8pPr marL="4680585" algn="l" defTabSz="1337310" rtl="0" eaLnBrk="1" latinLnBrk="0" hangingPunct="1">
      <a:defRPr sz="1800" kern="1200">
        <a:solidFill>
          <a:schemeClr val="tx1"/>
        </a:solidFill>
        <a:latin typeface="+mn-lt"/>
        <a:ea typeface="+mn-ea"/>
        <a:cs typeface="+mn-cs"/>
      </a:defRPr>
    </a:lvl8pPr>
    <a:lvl9pPr marL="5349240" algn="l" defTabSz="133731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2572292"/>
            <a:ext cx="12854146" cy="1774919"/>
          </a:xfrm>
        </p:spPr>
        <p:txBody>
          <a:bodyPr/>
          <a:lstStyle/>
          <a:p>
            <a:r>
              <a:rPr lang="en-US"/>
              <a:t>Click to edit Master title style</a:t>
            </a:r>
          </a:p>
        </p:txBody>
      </p:sp>
      <p:sp>
        <p:nvSpPr>
          <p:cNvPr id="3" name="Subtitle 2"/>
          <p:cNvSpPr>
            <a:spLocks noGrp="1"/>
          </p:cNvSpPr>
          <p:nvPr>
            <p:ph type="subTitle" idx="1"/>
          </p:nvPr>
        </p:nvSpPr>
        <p:spPr>
          <a:xfrm>
            <a:off x="2268379" y="4692227"/>
            <a:ext cx="10585768" cy="2116102"/>
          </a:xfrm>
        </p:spPr>
        <p:txBody>
          <a:bodyPr/>
          <a:lstStyle>
            <a:lvl1pPr marL="0" indent="0" algn="ctr">
              <a:buNone/>
              <a:defRPr/>
            </a:lvl1pPr>
            <a:lvl2pPr marL="668655" indent="0" algn="ctr">
              <a:buNone/>
              <a:defRPr/>
            </a:lvl2pPr>
            <a:lvl3pPr marL="1337310" indent="0" algn="ctr">
              <a:buNone/>
              <a:defRPr/>
            </a:lvl3pPr>
            <a:lvl4pPr marL="2005965" indent="0" algn="ctr">
              <a:buNone/>
              <a:defRPr/>
            </a:lvl4pPr>
            <a:lvl5pPr marL="2674620" indent="0" algn="ctr">
              <a:buNone/>
              <a:defRPr/>
            </a:lvl5pPr>
            <a:lvl6pPr marL="3343275" indent="0" algn="ctr">
              <a:buNone/>
              <a:defRPr/>
            </a:lvl6pPr>
            <a:lvl7pPr marL="4011930" indent="0" algn="ctr">
              <a:buNone/>
              <a:defRPr/>
            </a:lvl7pPr>
            <a:lvl8pPr marL="4680585" indent="0" algn="ctr">
              <a:buNone/>
              <a:defRPr/>
            </a:lvl8pPr>
            <a:lvl9pPr marL="534924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EA80459-7746-B403-B33A-AC020433E2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6ABA1-7775-7EA3-5C28-5096BF3CAD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CF3D72-A6F6-1C19-C9E4-A4F8DCD4CDFB}"/>
              </a:ext>
            </a:extLst>
          </p:cNvPr>
          <p:cNvSpPr>
            <a:spLocks noGrp="1" noChangeArrowheads="1"/>
          </p:cNvSpPr>
          <p:nvPr>
            <p:ph type="sldNum" sz="quarter" idx="12"/>
          </p:nvPr>
        </p:nvSpPr>
        <p:spPr>
          <a:ln/>
        </p:spPr>
        <p:txBody>
          <a:bodyPr/>
          <a:lstStyle>
            <a:lvl1pPr>
              <a:defRPr/>
            </a:lvl1pPr>
          </a:lstStyle>
          <a:p>
            <a:pPr>
              <a:defRPr/>
            </a:pPr>
            <a:fld id="{9E723140-F271-44C7-B98E-DD7426E556FC}" type="slidenum">
              <a:rPr lang="en-US" altLang="en-US"/>
              <a:pPr>
                <a:defRPr/>
              </a:pPr>
              <a:t>‹#›</a:t>
            </a:fld>
            <a:endParaRPr lang="en-US" altLang="en-US"/>
          </a:p>
        </p:txBody>
      </p:sp>
    </p:spTree>
    <p:extLst>
      <p:ext uri="{BB962C8B-B14F-4D97-AF65-F5344CB8AC3E}">
        <p14:creationId xmlns:p14="http://schemas.microsoft.com/office/powerpoint/2010/main" val="423867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C7F62C-4C33-2985-2632-99CF49533E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5C1D48-E0B9-6883-F283-23AD1616B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28CF29-046F-7859-63B4-7CF87A0C6A8E}"/>
              </a:ext>
            </a:extLst>
          </p:cNvPr>
          <p:cNvSpPr>
            <a:spLocks noGrp="1" noChangeArrowheads="1"/>
          </p:cNvSpPr>
          <p:nvPr>
            <p:ph type="sldNum" sz="quarter" idx="12"/>
          </p:nvPr>
        </p:nvSpPr>
        <p:spPr>
          <a:ln/>
        </p:spPr>
        <p:txBody>
          <a:bodyPr/>
          <a:lstStyle>
            <a:lvl1pPr>
              <a:defRPr/>
            </a:lvl1pPr>
          </a:lstStyle>
          <a:p>
            <a:pPr>
              <a:defRPr/>
            </a:pPr>
            <a:fld id="{9F60D589-51B2-4058-AF0B-5E44918E906A}" type="slidenum">
              <a:rPr lang="en-US" altLang="en-US"/>
              <a:pPr>
                <a:defRPr/>
              </a:pPr>
              <a:t>‹#›</a:t>
            </a:fld>
            <a:endParaRPr lang="en-US" altLang="en-US"/>
          </a:p>
        </p:txBody>
      </p:sp>
    </p:spTree>
    <p:extLst>
      <p:ext uri="{BB962C8B-B14F-4D97-AF65-F5344CB8AC3E}">
        <p14:creationId xmlns:p14="http://schemas.microsoft.com/office/powerpoint/2010/main" val="334537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3831" y="331600"/>
            <a:ext cx="3402568" cy="7065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6126" y="331600"/>
            <a:ext cx="9955662" cy="7065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6FBCE7-A232-399F-D366-76D1647D82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13FBCF-0D8A-F5EA-9A3C-351495EFDB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691B60-F929-F289-3FE1-A1F357560E66}"/>
              </a:ext>
            </a:extLst>
          </p:cNvPr>
          <p:cNvSpPr>
            <a:spLocks noGrp="1" noChangeArrowheads="1"/>
          </p:cNvSpPr>
          <p:nvPr>
            <p:ph type="sldNum" sz="quarter" idx="12"/>
          </p:nvPr>
        </p:nvSpPr>
        <p:spPr>
          <a:ln/>
        </p:spPr>
        <p:txBody>
          <a:bodyPr/>
          <a:lstStyle>
            <a:lvl1pPr>
              <a:defRPr/>
            </a:lvl1pPr>
          </a:lstStyle>
          <a:p>
            <a:pPr>
              <a:defRPr/>
            </a:pPr>
            <a:fld id="{80B2B10D-D174-4AB2-99DB-166368041FBD}" type="slidenum">
              <a:rPr lang="en-US" altLang="en-US"/>
              <a:pPr>
                <a:defRPr/>
              </a:pPr>
              <a:t>‹#›</a:t>
            </a:fld>
            <a:endParaRPr lang="en-US" altLang="en-US"/>
          </a:p>
        </p:txBody>
      </p:sp>
    </p:spTree>
    <p:extLst>
      <p:ext uri="{BB962C8B-B14F-4D97-AF65-F5344CB8AC3E}">
        <p14:creationId xmlns:p14="http://schemas.microsoft.com/office/powerpoint/2010/main" val="199377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6126" y="331600"/>
            <a:ext cx="13610273" cy="706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5706FCB-C4D9-A4D6-77E3-05EDE11AB0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12046A-B97A-D384-1E39-8390513748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44FDA8-268B-C2B6-33CC-BA53D55DC408}"/>
              </a:ext>
            </a:extLst>
          </p:cNvPr>
          <p:cNvSpPr>
            <a:spLocks noGrp="1" noChangeArrowheads="1"/>
          </p:cNvSpPr>
          <p:nvPr>
            <p:ph type="sldNum" sz="quarter" idx="12"/>
          </p:nvPr>
        </p:nvSpPr>
        <p:spPr>
          <a:ln/>
        </p:spPr>
        <p:txBody>
          <a:bodyPr/>
          <a:lstStyle>
            <a:lvl1pPr>
              <a:defRPr/>
            </a:lvl1pPr>
          </a:lstStyle>
          <a:p>
            <a:pPr>
              <a:defRPr/>
            </a:pPr>
            <a:fld id="{3A34DEEC-CAAB-45E5-8726-FA72FA669090}" type="slidenum">
              <a:rPr lang="en-US" altLang="en-US"/>
              <a:pPr>
                <a:defRPr/>
              </a:pPr>
              <a:t>‹#›</a:t>
            </a:fld>
            <a:endParaRPr lang="en-US" altLang="en-US"/>
          </a:p>
        </p:txBody>
      </p:sp>
    </p:spTree>
    <p:extLst>
      <p:ext uri="{BB962C8B-B14F-4D97-AF65-F5344CB8AC3E}">
        <p14:creationId xmlns:p14="http://schemas.microsoft.com/office/powerpoint/2010/main" val="401582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1355149"/>
            <a:ext cx="12854146" cy="2882806"/>
          </a:xfrm>
        </p:spPr>
        <p:txBody>
          <a:bodyPr anchor="b"/>
          <a:lstStyle>
            <a:lvl1pPr algn="ctr">
              <a:defRPr sz="7244"/>
            </a:lvl1pPr>
          </a:lstStyle>
          <a:p>
            <a:r>
              <a:rPr lang="en-US"/>
              <a:t>Click to edit Master title style</a:t>
            </a:r>
            <a:endParaRPr lang="en-US" dirty="0"/>
          </a:p>
        </p:txBody>
      </p:sp>
      <p:sp>
        <p:nvSpPr>
          <p:cNvPr id="3" name="Subtitle 2"/>
          <p:cNvSpPr>
            <a:spLocks noGrp="1"/>
          </p:cNvSpPr>
          <p:nvPr>
            <p:ph type="subTitle" idx="1"/>
          </p:nvPr>
        </p:nvSpPr>
        <p:spPr>
          <a:xfrm>
            <a:off x="1890316" y="4349128"/>
            <a:ext cx="11341894" cy="1999179"/>
          </a:xfrm>
        </p:spPr>
        <p:txBody>
          <a:bodyPr/>
          <a:lstStyle>
            <a:lvl1pPr marL="0" indent="0" algn="ctr">
              <a:buNone/>
              <a:defRPr sz="2898"/>
            </a:lvl1pPr>
            <a:lvl2pPr marL="552023" indent="0" algn="ctr">
              <a:buNone/>
              <a:defRPr sz="2415"/>
            </a:lvl2pPr>
            <a:lvl3pPr marL="1104047" indent="0" algn="ctr">
              <a:buNone/>
              <a:defRPr sz="2173"/>
            </a:lvl3pPr>
            <a:lvl4pPr marL="1656070" indent="0" algn="ctr">
              <a:buNone/>
              <a:defRPr sz="1932"/>
            </a:lvl4pPr>
            <a:lvl5pPr marL="2208093" indent="0" algn="ctr">
              <a:buNone/>
              <a:defRPr sz="1932"/>
            </a:lvl5pPr>
            <a:lvl6pPr marL="2760116" indent="0" algn="ctr">
              <a:buNone/>
              <a:defRPr sz="1932"/>
            </a:lvl6pPr>
            <a:lvl7pPr marL="3312140" indent="0" algn="ctr">
              <a:buNone/>
              <a:defRPr sz="1932"/>
            </a:lvl7pPr>
            <a:lvl8pPr marL="3864163" indent="0" algn="ctr">
              <a:buNone/>
              <a:defRPr sz="1932"/>
            </a:lvl8pPr>
            <a:lvl9pPr marL="4416186" indent="0" algn="ctr">
              <a:buNone/>
              <a:defRPr sz="19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08530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7652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798" y="2064356"/>
            <a:ext cx="13043178" cy="3444416"/>
          </a:xfrm>
        </p:spPr>
        <p:txBody>
          <a:bodyPr anchor="b"/>
          <a:lstStyle>
            <a:lvl1pPr>
              <a:defRPr sz="7244"/>
            </a:lvl1pPr>
          </a:lstStyle>
          <a:p>
            <a:r>
              <a:rPr lang="en-US"/>
              <a:t>Click to edit Master title style</a:t>
            </a:r>
            <a:endParaRPr lang="en-US" dirty="0"/>
          </a:p>
        </p:txBody>
      </p:sp>
      <p:sp>
        <p:nvSpPr>
          <p:cNvPr id="3" name="Text Placeholder 2"/>
          <p:cNvSpPr>
            <a:spLocks noGrp="1"/>
          </p:cNvSpPr>
          <p:nvPr>
            <p:ph type="body" idx="1"/>
          </p:nvPr>
        </p:nvSpPr>
        <p:spPr>
          <a:xfrm>
            <a:off x="1031798" y="5541357"/>
            <a:ext cx="13043178" cy="1811337"/>
          </a:xfrm>
        </p:spPr>
        <p:txBody>
          <a:bodyPr/>
          <a:lstStyle>
            <a:lvl1pPr marL="0" indent="0">
              <a:buNone/>
              <a:defRPr sz="2898">
                <a:solidFill>
                  <a:schemeClr val="tx1"/>
                </a:solidFill>
              </a:defRPr>
            </a:lvl1pPr>
            <a:lvl2pPr marL="552023" indent="0">
              <a:buNone/>
              <a:defRPr sz="2415">
                <a:solidFill>
                  <a:schemeClr val="tx1">
                    <a:tint val="75000"/>
                  </a:schemeClr>
                </a:solidFill>
              </a:defRPr>
            </a:lvl2pPr>
            <a:lvl3pPr marL="1104047" indent="0">
              <a:buNone/>
              <a:defRPr sz="2173">
                <a:solidFill>
                  <a:schemeClr val="tx1">
                    <a:tint val="75000"/>
                  </a:schemeClr>
                </a:solidFill>
              </a:defRPr>
            </a:lvl3pPr>
            <a:lvl4pPr marL="1656070" indent="0">
              <a:buNone/>
              <a:defRPr sz="1932">
                <a:solidFill>
                  <a:schemeClr val="tx1">
                    <a:tint val="75000"/>
                  </a:schemeClr>
                </a:solidFill>
              </a:defRPr>
            </a:lvl4pPr>
            <a:lvl5pPr marL="2208093" indent="0">
              <a:buNone/>
              <a:defRPr sz="1932">
                <a:solidFill>
                  <a:schemeClr val="tx1">
                    <a:tint val="75000"/>
                  </a:schemeClr>
                </a:solidFill>
              </a:defRPr>
            </a:lvl5pPr>
            <a:lvl6pPr marL="2760116" indent="0">
              <a:buNone/>
              <a:defRPr sz="1932">
                <a:solidFill>
                  <a:schemeClr val="tx1">
                    <a:tint val="75000"/>
                  </a:schemeClr>
                </a:solidFill>
              </a:defRPr>
            </a:lvl6pPr>
            <a:lvl7pPr marL="3312140" indent="0">
              <a:buNone/>
              <a:defRPr sz="1932">
                <a:solidFill>
                  <a:schemeClr val="tx1">
                    <a:tint val="75000"/>
                  </a:schemeClr>
                </a:solidFill>
              </a:defRPr>
            </a:lvl7pPr>
            <a:lvl8pPr marL="3864163" indent="0">
              <a:buNone/>
              <a:defRPr sz="1932">
                <a:solidFill>
                  <a:schemeClr val="tx1">
                    <a:tint val="75000"/>
                  </a:schemeClr>
                </a:solidFill>
              </a:defRPr>
            </a:lvl8pPr>
            <a:lvl9pPr marL="4416186" indent="0">
              <a:buNone/>
              <a:defRPr sz="19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14478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674" y="2204273"/>
            <a:ext cx="6427073" cy="525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5778" y="2204273"/>
            <a:ext cx="6427073" cy="525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35157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643" y="440860"/>
            <a:ext cx="13043178" cy="1600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645" y="2029849"/>
            <a:ext cx="6397536"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n-US"/>
              <a:t>Edit Master text styles</a:t>
            </a:r>
          </a:p>
        </p:txBody>
      </p:sp>
      <p:sp>
        <p:nvSpPr>
          <p:cNvPr id="4" name="Content Placeholder 3"/>
          <p:cNvSpPr>
            <a:spLocks noGrp="1"/>
          </p:cNvSpPr>
          <p:nvPr>
            <p:ph sz="half" idx="2"/>
          </p:nvPr>
        </p:nvSpPr>
        <p:spPr>
          <a:xfrm>
            <a:off x="1041645" y="3024646"/>
            <a:ext cx="6397536" cy="4448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5781" y="2029849"/>
            <a:ext cx="6429043"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n-US"/>
              <a:t>Edit Master text styles</a:t>
            </a:r>
          </a:p>
        </p:txBody>
      </p:sp>
      <p:sp>
        <p:nvSpPr>
          <p:cNvPr id="6" name="Content Placeholder 5"/>
          <p:cNvSpPr>
            <a:spLocks noGrp="1"/>
          </p:cNvSpPr>
          <p:nvPr>
            <p:ph sz="quarter" idx="4"/>
          </p:nvPr>
        </p:nvSpPr>
        <p:spPr>
          <a:xfrm>
            <a:off x="7655781" y="3024646"/>
            <a:ext cx="6429043" cy="4448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77009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66573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t>1/25/2026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417456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E2C286-33C6-49EF-604B-9F36F9ED46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20D02A-A670-D987-175F-59316F646C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43AB2A-768A-D177-649C-3643C3B318AB}"/>
              </a:ext>
            </a:extLst>
          </p:cNvPr>
          <p:cNvSpPr>
            <a:spLocks noGrp="1" noChangeArrowheads="1"/>
          </p:cNvSpPr>
          <p:nvPr>
            <p:ph type="sldNum" sz="quarter" idx="12"/>
          </p:nvPr>
        </p:nvSpPr>
        <p:spPr>
          <a:ln/>
        </p:spPr>
        <p:txBody>
          <a:bodyPr/>
          <a:lstStyle>
            <a:lvl1pPr>
              <a:defRPr/>
            </a:lvl1pPr>
          </a:lstStyle>
          <a:p>
            <a:pPr>
              <a:defRPr/>
            </a:pPr>
            <a:fld id="{90B672AF-96D2-4F83-B33A-0333EE256F71}" type="slidenum">
              <a:rPr lang="en-US" altLang="en-US"/>
              <a:pPr>
                <a:defRPr/>
              </a:pPr>
              <a:t>‹#›</a:t>
            </a:fld>
            <a:endParaRPr lang="en-US" altLang="en-US"/>
          </a:p>
        </p:txBody>
      </p:sp>
    </p:spTree>
    <p:extLst>
      <p:ext uri="{BB962C8B-B14F-4D97-AF65-F5344CB8AC3E}">
        <p14:creationId xmlns:p14="http://schemas.microsoft.com/office/powerpoint/2010/main" val="1738815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644" y="552027"/>
            <a:ext cx="4877408" cy="1932093"/>
          </a:xfrm>
        </p:spPr>
        <p:txBody>
          <a:bodyPr anchor="b"/>
          <a:lstStyle>
            <a:lvl1pPr>
              <a:defRPr sz="3864"/>
            </a:lvl1pPr>
          </a:lstStyle>
          <a:p>
            <a:r>
              <a:rPr lang="en-US"/>
              <a:t>Click to edit Master title style</a:t>
            </a:r>
            <a:endParaRPr lang="en-US" dirty="0"/>
          </a:p>
        </p:txBody>
      </p:sp>
      <p:sp>
        <p:nvSpPr>
          <p:cNvPr id="3" name="Content Placeholder 2"/>
          <p:cNvSpPr>
            <a:spLocks noGrp="1"/>
          </p:cNvSpPr>
          <p:nvPr>
            <p:ph idx="1"/>
          </p:nvPr>
        </p:nvSpPr>
        <p:spPr>
          <a:xfrm>
            <a:off x="6429043" y="1192230"/>
            <a:ext cx="7655778" cy="5884451"/>
          </a:xfrm>
        </p:spPr>
        <p:txBody>
          <a:bodyPr/>
          <a:lstStyle>
            <a:lvl1pPr>
              <a:defRPr sz="3864"/>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644" y="2484120"/>
            <a:ext cx="4877408"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511186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644" y="552027"/>
            <a:ext cx="4877408" cy="1932093"/>
          </a:xfrm>
        </p:spPr>
        <p:txBody>
          <a:bodyPr anchor="b"/>
          <a:lstStyle>
            <a:lvl1pPr>
              <a:defRPr sz="3864"/>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9043" y="1192230"/>
            <a:ext cx="7655778" cy="5884451"/>
          </a:xfrm>
        </p:spPr>
        <p:txBody>
          <a:bodyPr anchor="t"/>
          <a:lstStyle>
            <a:lvl1pPr marL="0" indent="0">
              <a:buNone/>
              <a:defRPr sz="3864"/>
            </a:lvl1pPr>
            <a:lvl2pPr marL="552023" indent="0">
              <a:buNone/>
              <a:defRPr sz="3381"/>
            </a:lvl2pPr>
            <a:lvl3pPr marL="1104047" indent="0">
              <a:buNone/>
              <a:defRPr sz="2898"/>
            </a:lvl3pPr>
            <a:lvl4pPr marL="1656070" indent="0">
              <a:buNone/>
              <a:defRPr sz="2415"/>
            </a:lvl4pPr>
            <a:lvl5pPr marL="2208093" indent="0">
              <a:buNone/>
              <a:defRPr sz="2415"/>
            </a:lvl5pPr>
            <a:lvl6pPr marL="2760116" indent="0">
              <a:buNone/>
              <a:defRPr sz="2415"/>
            </a:lvl6pPr>
            <a:lvl7pPr marL="3312140" indent="0">
              <a:buNone/>
              <a:defRPr sz="2415"/>
            </a:lvl7pPr>
            <a:lvl8pPr marL="3864163" indent="0">
              <a:buNone/>
              <a:defRPr sz="2415"/>
            </a:lvl8pPr>
            <a:lvl9pPr marL="4416186" indent="0">
              <a:buNone/>
              <a:defRPr sz="2415"/>
            </a:lvl9pPr>
          </a:lstStyle>
          <a:p>
            <a:r>
              <a:rPr lang="en-US"/>
              <a:t>Click icon to add picture</a:t>
            </a:r>
            <a:endParaRPr lang="en-US" dirty="0"/>
          </a:p>
        </p:txBody>
      </p:sp>
      <p:sp>
        <p:nvSpPr>
          <p:cNvPr id="4" name="Text Placeholder 3"/>
          <p:cNvSpPr>
            <a:spLocks noGrp="1"/>
          </p:cNvSpPr>
          <p:nvPr>
            <p:ph type="body" sz="half" idx="2"/>
          </p:nvPr>
        </p:nvSpPr>
        <p:spPr>
          <a:xfrm>
            <a:off x="1041644" y="2484120"/>
            <a:ext cx="4877408"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58380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442426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22060" y="440855"/>
            <a:ext cx="3260794" cy="70172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676" y="440855"/>
            <a:ext cx="9593352" cy="70172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224045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2572292"/>
            <a:ext cx="12854146" cy="1774919"/>
          </a:xfrm>
        </p:spPr>
        <p:txBody>
          <a:bodyPr/>
          <a:lstStyle/>
          <a:p>
            <a:r>
              <a:rPr lang="en-US"/>
              <a:t>Click to edit Master title style</a:t>
            </a:r>
          </a:p>
        </p:txBody>
      </p:sp>
      <p:sp>
        <p:nvSpPr>
          <p:cNvPr id="3" name="Subtitle 2"/>
          <p:cNvSpPr>
            <a:spLocks noGrp="1"/>
          </p:cNvSpPr>
          <p:nvPr>
            <p:ph type="subTitle" idx="1"/>
          </p:nvPr>
        </p:nvSpPr>
        <p:spPr>
          <a:xfrm>
            <a:off x="2268379" y="4692227"/>
            <a:ext cx="10585768" cy="2116102"/>
          </a:xfrm>
        </p:spPr>
        <p:txBody>
          <a:bodyPr/>
          <a:lstStyle>
            <a:lvl1pPr marL="0" indent="0" algn="ctr">
              <a:buNone/>
              <a:defRPr>
                <a:solidFill>
                  <a:schemeClr val="tx1">
                    <a:tint val="75000"/>
                  </a:schemeClr>
                </a:solidFill>
              </a:defRPr>
            </a:lvl1pPr>
            <a:lvl2pPr marL="552023" indent="0" algn="ctr">
              <a:buNone/>
              <a:defRPr>
                <a:solidFill>
                  <a:schemeClr val="tx1">
                    <a:tint val="75000"/>
                  </a:schemeClr>
                </a:solidFill>
              </a:defRPr>
            </a:lvl2pPr>
            <a:lvl3pPr marL="1104047" indent="0" algn="ctr">
              <a:buNone/>
              <a:defRPr>
                <a:solidFill>
                  <a:schemeClr val="tx1">
                    <a:tint val="75000"/>
                  </a:schemeClr>
                </a:solidFill>
              </a:defRPr>
            </a:lvl3pPr>
            <a:lvl4pPr marL="1656070" indent="0" algn="ctr">
              <a:buNone/>
              <a:defRPr>
                <a:solidFill>
                  <a:schemeClr val="tx1">
                    <a:tint val="75000"/>
                  </a:schemeClr>
                </a:solidFill>
              </a:defRPr>
            </a:lvl4pPr>
            <a:lvl5pPr marL="2208093" indent="0" algn="ctr">
              <a:buNone/>
              <a:defRPr>
                <a:solidFill>
                  <a:schemeClr val="tx1">
                    <a:tint val="75000"/>
                  </a:schemeClr>
                </a:solidFill>
              </a:defRPr>
            </a:lvl5pPr>
            <a:lvl6pPr marL="2760116" indent="0" algn="ctr">
              <a:buNone/>
              <a:defRPr>
                <a:solidFill>
                  <a:schemeClr val="tx1">
                    <a:tint val="75000"/>
                  </a:schemeClr>
                </a:solidFill>
              </a:defRPr>
            </a:lvl6pPr>
            <a:lvl7pPr marL="3312140" indent="0" algn="ctr">
              <a:buNone/>
              <a:defRPr>
                <a:solidFill>
                  <a:schemeClr val="tx1">
                    <a:tint val="75000"/>
                  </a:schemeClr>
                </a:solidFill>
              </a:defRPr>
            </a:lvl7pPr>
            <a:lvl8pPr marL="3864163" indent="0" algn="ctr">
              <a:buNone/>
              <a:defRPr>
                <a:solidFill>
                  <a:schemeClr val="tx1">
                    <a:tint val="75000"/>
                  </a:schemeClr>
                </a:solidFill>
              </a:defRPr>
            </a:lvl8pPr>
            <a:lvl9pPr marL="44161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AB9EB9-F137-45F2-8CA4-2B25D9E79DE3}"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4104616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B9EB9-F137-45F2-8CA4-2B25D9E79DE3}"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2688118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575" y="5320925"/>
            <a:ext cx="12854146" cy="1644579"/>
          </a:xfrm>
        </p:spPr>
        <p:txBody>
          <a:bodyPr anchor="t"/>
          <a:lstStyle>
            <a:lvl1pPr algn="l">
              <a:defRPr sz="4830" b="1" cap="all"/>
            </a:lvl1pPr>
          </a:lstStyle>
          <a:p>
            <a:r>
              <a:rPr lang="en-US"/>
              <a:t>Click to edit Master title style</a:t>
            </a:r>
          </a:p>
        </p:txBody>
      </p:sp>
      <p:sp>
        <p:nvSpPr>
          <p:cNvPr id="3" name="Text Placeholder 2"/>
          <p:cNvSpPr>
            <a:spLocks noGrp="1"/>
          </p:cNvSpPr>
          <p:nvPr>
            <p:ph type="body" idx="1"/>
          </p:nvPr>
        </p:nvSpPr>
        <p:spPr>
          <a:xfrm>
            <a:off x="1194575" y="3509587"/>
            <a:ext cx="12854146" cy="1811337"/>
          </a:xfrm>
        </p:spPr>
        <p:txBody>
          <a:bodyPr anchor="b"/>
          <a:lstStyle>
            <a:lvl1pPr marL="0" indent="0">
              <a:buNone/>
              <a:defRPr sz="2415">
                <a:solidFill>
                  <a:schemeClr val="tx1">
                    <a:tint val="75000"/>
                  </a:schemeClr>
                </a:solidFill>
              </a:defRPr>
            </a:lvl1pPr>
            <a:lvl2pPr marL="552023" indent="0">
              <a:buNone/>
              <a:defRPr sz="2173">
                <a:solidFill>
                  <a:schemeClr val="tx1">
                    <a:tint val="75000"/>
                  </a:schemeClr>
                </a:solidFill>
              </a:defRPr>
            </a:lvl2pPr>
            <a:lvl3pPr marL="1104047" indent="0">
              <a:buNone/>
              <a:defRPr sz="1932">
                <a:solidFill>
                  <a:schemeClr val="tx1">
                    <a:tint val="75000"/>
                  </a:schemeClr>
                </a:solidFill>
              </a:defRPr>
            </a:lvl3pPr>
            <a:lvl4pPr marL="1656070" indent="0">
              <a:buNone/>
              <a:defRPr sz="1690">
                <a:solidFill>
                  <a:schemeClr val="tx1">
                    <a:tint val="75000"/>
                  </a:schemeClr>
                </a:solidFill>
              </a:defRPr>
            </a:lvl4pPr>
            <a:lvl5pPr marL="2208093" indent="0">
              <a:buNone/>
              <a:defRPr sz="1690">
                <a:solidFill>
                  <a:schemeClr val="tx1">
                    <a:tint val="75000"/>
                  </a:schemeClr>
                </a:solidFill>
              </a:defRPr>
            </a:lvl5pPr>
            <a:lvl6pPr marL="2760116" indent="0">
              <a:buNone/>
              <a:defRPr sz="1690">
                <a:solidFill>
                  <a:schemeClr val="tx1">
                    <a:tint val="75000"/>
                  </a:schemeClr>
                </a:solidFill>
              </a:defRPr>
            </a:lvl6pPr>
            <a:lvl7pPr marL="3312140" indent="0">
              <a:buNone/>
              <a:defRPr sz="1690">
                <a:solidFill>
                  <a:schemeClr val="tx1">
                    <a:tint val="75000"/>
                  </a:schemeClr>
                </a:solidFill>
              </a:defRPr>
            </a:lvl7pPr>
            <a:lvl8pPr marL="3864163" indent="0">
              <a:buNone/>
              <a:defRPr sz="1690">
                <a:solidFill>
                  <a:schemeClr val="tx1">
                    <a:tint val="75000"/>
                  </a:schemeClr>
                </a:solidFill>
              </a:defRPr>
            </a:lvl8pPr>
            <a:lvl9pPr marL="4416186" indent="0">
              <a:buNone/>
              <a:defRPr sz="16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B9EB9-F137-45F2-8CA4-2B25D9E79DE3}"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531792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6126" y="1932094"/>
            <a:ext cx="6679115" cy="5464681"/>
          </a:xfrm>
        </p:spPr>
        <p:txBody>
          <a:bodyPr/>
          <a:lstStyle>
            <a:lvl1pPr>
              <a:defRPr sz="3381"/>
            </a:lvl1pPr>
            <a:lvl2pPr>
              <a:defRPr sz="2898"/>
            </a:lvl2pPr>
            <a:lvl3pPr>
              <a:defRPr sz="2415"/>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87284" y="1932094"/>
            <a:ext cx="6679115" cy="5464681"/>
          </a:xfrm>
        </p:spPr>
        <p:txBody>
          <a:bodyPr/>
          <a:lstStyle>
            <a:lvl1pPr>
              <a:defRPr sz="3381"/>
            </a:lvl1pPr>
            <a:lvl2pPr>
              <a:defRPr sz="2898"/>
            </a:lvl2pPr>
            <a:lvl3pPr>
              <a:defRPr sz="2415"/>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AB9EB9-F137-45F2-8CA4-2B25D9E79DE3}"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2801249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6126" y="1853507"/>
            <a:ext cx="6681741" cy="772453"/>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n-US"/>
              <a:t>Click to edit Master text styles</a:t>
            </a:r>
          </a:p>
        </p:txBody>
      </p:sp>
      <p:sp>
        <p:nvSpPr>
          <p:cNvPr id="4" name="Content Placeholder 3"/>
          <p:cNvSpPr>
            <a:spLocks noGrp="1"/>
          </p:cNvSpPr>
          <p:nvPr>
            <p:ph sz="half" idx="2"/>
          </p:nvPr>
        </p:nvSpPr>
        <p:spPr>
          <a:xfrm>
            <a:off x="756126" y="2625960"/>
            <a:ext cx="6681741" cy="4770814"/>
          </a:xfrm>
        </p:spPr>
        <p:txBody>
          <a:bodyPr/>
          <a:lstStyle>
            <a:lvl1pPr>
              <a:defRPr sz="2898"/>
            </a:lvl1pPr>
            <a:lvl2pPr>
              <a:defRPr sz="2415"/>
            </a:lvl2pPr>
            <a:lvl3pPr>
              <a:defRPr sz="2173"/>
            </a:lvl3pPr>
            <a:lvl4pPr>
              <a:defRPr sz="1932"/>
            </a:lvl4pPr>
            <a:lvl5pPr>
              <a:defRPr sz="1932"/>
            </a:lvl5pPr>
            <a:lvl6pPr>
              <a:defRPr sz="1932"/>
            </a:lvl6pPr>
            <a:lvl7pPr>
              <a:defRPr sz="1932"/>
            </a:lvl7pPr>
            <a:lvl8pPr>
              <a:defRPr sz="1932"/>
            </a:lvl8pPr>
            <a:lvl9pPr>
              <a:defRPr sz="19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82034" y="1853507"/>
            <a:ext cx="6684366" cy="772453"/>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n-US"/>
              <a:t>Click to edit Master text styles</a:t>
            </a:r>
          </a:p>
        </p:txBody>
      </p:sp>
      <p:sp>
        <p:nvSpPr>
          <p:cNvPr id="6" name="Content Placeholder 5"/>
          <p:cNvSpPr>
            <a:spLocks noGrp="1"/>
          </p:cNvSpPr>
          <p:nvPr>
            <p:ph sz="quarter" idx="4"/>
          </p:nvPr>
        </p:nvSpPr>
        <p:spPr>
          <a:xfrm>
            <a:off x="7682034" y="2625960"/>
            <a:ext cx="6684366" cy="4770814"/>
          </a:xfrm>
        </p:spPr>
        <p:txBody>
          <a:bodyPr/>
          <a:lstStyle>
            <a:lvl1pPr>
              <a:defRPr sz="2898"/>
            </a:lvl1pPr>
            <a:lvl2pPr>
              <a:defRPr sz="2415"/>
            </a:lvl2pPr>
            <a:lvl3pPr>
              <a:defRPr sz="2173"/>
            </a:lvl3pPr>
            <a:lvl4pPr>
              <a:defRPr sz="1932"/>
            </a:lvl4pPr>
            <a:lvl5pPr>
              <a:defRPr sz="1932"/>
            </a:lvl5pPr>
            <a:lvl6pPr>
              <a:defRPr sz="1932"/>
            </a:lvl6pPr>
            <a:lvl7pPr>
              <a:defRPr sz="1932"/>
            </a:lvl7pPr>
            <a:lvl8pPr>
              <a:defRPr sz="1932"/>
            </a:lvl8pPr>
            <a:lvl9pPr>
              <a:defRPr sz="19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AB9EB9-F137-45F2-8CA4-2B25D9E79DE3}" type="datetimeFigureOut">
              <a:rPr lang="en-US" smtClean="0"/>
              <a:pPr/>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198981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AB9EB9-F137-45F2-8CA4-2B25D9E79DE3}" type="datetimeFigureOut">
              <a:rPr lang="en-US" smtClean="0"/>
              <a:pPr/>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32859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575" y="5320925"/>
            <a:ext cx="12854146" cy="1644579"/>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194575" y="3509587"/>
            <a:ext cx="12854146" cy="1811337"/>
          </a:xfrm>
        </p:spPr>
        <p:txBody>
          <a:bodyPr anchor="b"/>
          <a:lstStyle>
            <a:lvl1pPr marL="0" indent="0">
              <a:buNone/>
              <a:defRPr sz="2900"/>
            </a:lvl1pPr>
            <a:lvl2pPr marL="668655" indent="0">
              <a:buNone/>
              <a:defRPr sz="2600"/>
            </a:lvl2pPr>
            <a:lvl3pPr marL="1337310" indent="0">
              <a:buNone/>
              <a:defRPr sz="2300"/>
            </a:lvl3pPr>
            <a:lvl4pPr marL="2005965" indent="0">
              <a:buNone/>
              <a:defRPr sz="2000"/>
            </a:lvl4pPr>
            <a:lvl5pPr marL="2674620" indent="0">
              <a:buNone/>
              <a:defRPr sz="2000"/>
            </a:lvl5pPr>
            <a:lvl6pPr marL="3343275" indent="0">
              <a:buNone/>
              <a:defRPr sz="2000"/>
            </a:lvl6pPr>
            <a:lvl7pPr marL="4011930" indent="0">
              <a:buNone/>
              <a:defRPr sz="2000"/>
            </a:lvl7pPr>
            <a:lvl8pPr marL="4680585" indent="0">
              <a:buNone/>
              <a:defRPr sz="2000"/>
            </a:lvl8pPr>
            <a:lvl9pPr marL="5349240" indent="0">
              <a:buNone/>
              <a:defRPr sz="2000"/>
            </a:lvl9pPr>
          </a:lstStyle>
          <a:p>
            <a:pPr lvl="0"/>
            <a:r>
              <a:rPr lang="en-US"/>
              <a:t>Click to edit Master text styles</a:t>
            </a:r>
          </a:p>
        </p:txBody>
      </p:sp>
      <p:sp>
        <p:nvSpPr>
          <p:cNvPr id="4" name="Rectangle 4">
            <a:extLst>
              <a:ext uri="{FF2B5EF4-FFF2-40B4-BE49-F238E27FC236}">
                <a16:creationId xmlns:a16="http://schemas.microsoft.com/office/drawing/2014/main" id="{7B3317C5-71DE-5AE9-FD1D-C490D5E83E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6D4B07-BADC-138D-B575-23FF19E4A6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07C2FC-EE4B-A629-9EDB-E6848FC9BB8E}"/>
              </a:ext>
            </a:extLst>
          </p:cNvPr>
          <p:cNvSpPr>
            <a:spLocks noGrp="1" noChangeArrowheads="1"/>
          </p:cNvSpPr>
          <p:nvPr>
            <p:ph type="sldNum" sz="quarter" idx="12"/>
          </p:nvPr>
        </p:nvSpPr>
        <p:spPr>
          <a:ln/>
        </p:spPr>
        <p:txBody>
          <a:bodyPr/>
          <a:lstStyle>
            <a:lvl1pPr>
              <a:defRPr/>
            </a:lvl1pPr>
          </a:lstStyle>
          <a:p>
            <a:pPr>
              <a:defRPr/>
            </a:pPr>
            <a:fld id="{5F6C3232-1CD5-41DE-A9E9-664C73F49217}" type="slidenum">
              <a:rPr lang="en-US" altLang="en-US"/>
              <a:pPr>
                <a:defRPr/>
              </a:pPr>
              <a:t>‹#›</a:t>
            </a:fld>
            <a:endParaRPr lang="en-US" altLang="en-US"/>
          </a:p>
        </p:txBody>
      </p:sp>
    </p:spTree>
    <p:extLst>
      <p:ext uri="{BB962C8B-B14F-4D97-AF65-F5344CB8AC3E}">
        <p14:creationId xmlns:p14="http://schemas.microsoft.com/office/powerpoint/2010/main" val="1622271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B9EB9-F137-45F2-8CA4-2B25D9E79DE3}" type="datetimeFigureOut">
              <a:rPr lang="en-US" smtClean="0"/>
              <a:pPr/>
              <a:t>1/25/2026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1819519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127" y="329682"/>
            <a:ext cx="4975207" cy="1403068"/>
          </a:xfrm>
        </p:spPr>
        <p:txBody>
          <a:bodyPr anchor="b"/>
          <a:lstStyle>
            <a:lvl1pPr algn="l">
              <a:defRPr sz="2415" b="1"/>
            </a:lvl1pPr>
          </a:lstStyle>
          <a:p>
            <a:r>
              <a:rPr lang="en-US"/>
              <a:t>Click to edit Master title style</a:t>
            </a:r>
          </a:p>
        </p:txBody>
      </p:sp>
      <p:sp>
        <p:nvSpPr>
          <p:cNvPr id="3" name="Content Placeholder 2"/>
          <p:cNvSpPr>
            <a:spLocks noGrp="1"/>
          </p:cNvSpPr>
          <p:nvPr>
            <p:ph idx="1"/>
          </p:nvPr>
        </p:nvSpPr>
        <p:spPr>
          <a:xfrm>
            <a:off x="5912487" y="329683"/>
            <a:ext cx="8453912" cy="7067092"/>
          </a:xfrm>
        </p:spPr>
        <p:txBody>
          <a:bodyPr/>
          <a:lstStyle>
            <a:lvl1pPr>
              <a:defRPr sz="3864"/>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127" y="1732751"/>
            <a:ext cx="4975207" cy="5664024"/>
          </a:xfrm>
        </p:spPr>
        <p:txBody>
          <a:bodyPr/>
          <a:lstStyle>
            <a:lvl1pPr marL="0" indent="0">
              <a:buNone/>
              <a:defRPr sz="1690"/>
            </a:lvl1pPr>
            <a:lvl2pPr marL="552023" indent="0">
              <a:buNone/>
              <a:defRPr sz="1449"/>
            </a:lvl2pPr>
            <a:lvl3pPr marL="1104047" indent="0">
              <a:buNone/>
              <a:defRPr sz="1207"/>
            </a:lvl3pPr>
            <a:lvl4pPr marL="1656070" indent="0">
              <a:buNone/>
              <a:defRPr sz="1087"/>
            </a:lvl4pPr>
            <a:lvl5pPr marL="2208093" indent="0">
              <a:buNone/>
              <a:defRPr sz="1087"/>
            </a:lvl5pPr>
            <a:lvl6pPr marL="2760116" indent="0">
              <a:buNone/>
              <a:defRPr sz="1087"/>
            </a:lvl6pPr>
            <a:lvl7pPr marL="3312140" indent="0">
              <a:buNone/>
              <a:defRPr sz="1087"/>
            </a:lvl7pPr>
            <a:lvl8pPr marL="3864163" indent="0">
              <a:buNone/>
              <a:defRPr sz="1087"/>
            </a:lvl8pPr>
            <a:lvl9pPr marL="4416186" indent="0">
              <a:buNone/>
              <a:defRPr sz="1087"/>
            </a:lvl9pPr>
          </a:lstStyle>
          <a:p>
            <a:pPr lvl="0"/>
            <a:r>
              <a:rPr lang="en-US"/>
              <a:t>Click to edit Master text styles</a:t>
            </a:r>
          </a:p>
        </p:txBody>
      </p:sp>
      <p:sp>
        <p:nvSpPr>
          <p:cNvPr id="5" name="Date Placeholder 4"/>
          <p:cNvSpPr>
            <a:spLocks noGrp="1"/>
          </p:cNvSpPr>
          <p:nvPr>
            <p:ph type="dt" sz="half" idx="10"/>
          </p:nvPr>
        </p:nvSpPr>
        <p:spPr/>
        <p:txBody>
          <a:bodyPr/>
          <a:lstStyle/>
          <a:p>
            <a:fld id="{A8AB9EB9-F137-45F2-8CA4-2B25D9E79DE3}"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129474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121" y="5796280"/>
            <a:ext cx="9073515" cy="684284"/>
          </a:xfrm>
        </p:spPr>
        <p:txBody>
          <a:bodyPr anchor="b"/>
          <a:lstStyle>
            <a:lvl1pPr algn="l">
              <a:defRPr sz="2415" b="1"/>
            </a:lvl1pPr>
          </a:lstStyle>
          <a:p>
            <a:r>
              <a:rPr lang="en-US"/>
              <a:t>Click to edit Master title style</a:t>
            </a:r>
          </a:p>
        </p:txBody>
      </p:sp>
      <p:sp>
        <p:nvSpPr>
          <p:cNvPr id="3" name="Picture Placeholder 2"/>
          <p:cNvSpPr>
            <a:spLocks noGrp="1"/>
          </p:cNvSpPr>
          <p:nvPr>
            <p:ph type="pic" idx="1"/>
          </p:nvPr>
        </p:nvSpPr>
        <p:spPr>
          <a:xfrm>
            <a:off x="2964121" y="739869"/>
            <a:ext cx="9073515" cy="4968240"/>
          </a:xfrm>
        </p:spPr>
        <p:txBody>
          <a:bodyPr/>
          <a:lstStyle>
            <a:lvl1pPr marL="0" indent="0">
              <a:buNone/>
              <a:defRPr sz="3864"/>
            </a:lvl1pPr>
            <a:lvl2pPr marL="552023" indent="0">
              <a:buNone/>
              <a:defRPr sz="3381"/>
            </a:lvl2pPr>
            <a:lvl3pPr marL="1104047" indent="0">
              <a:buNone/>
              <a:defRPr sz="2898"/>
            </a:lvl3pPr>
            <a:lvl4pPr marL="1656070" indent="0">
              <a:buNone/>
              <a:defRPr sz="2415"/>
            </a:lvl4pPr>
            <a:lvl5pPr marL="2208093" indent="0">
              <a:buNone/>
              <a:defRPr sz="2415"/>
            </a:lvl5pPr>
            <a:lvl6pPr marL="2760116" indent="0">
              <a:buNone/>
              <a:defRPr sz="2415"/>
            </a:lvl6pPr>
            <a:lvl7pPr marL="3312140" indent="0">
              <a:buNone/>
              <a:defRPr sz="2415"/>
            </a:lvl7pPr>
            <a:lvl8pPr marL="3864163" indent="0">
              <a:buNone/>
              <a:defRPr sz="2415"/>
            </a:lvl8pPr>
            <a:lvl9pPr marL="4416186" indent="0">
              <a:buNone/>
              <a:defRPr sz="2415"/>
            </a:lvl9pPr>
          </a:lstStyle>
          <a:p>
            <a:endParaRPr lang="en-US"/>
          </a:p>
        </p:txBody>
      </p:sp>
      <p:sp>
        <p:nvSpPr>
          <p:cNvPr id="4" name="Text Placeholder 3"/>
          <p:cNvSpPr>
            <a:spLocks noGrp="1"/>
          </p:cNvSpPr>
          <p:nvPr>
            <p:ph type="body" sz="half" idx="2"/>
          </p:nvPr>
        </p:nvSpPr>
        <p:spPr>
          <a:xfrm>
            <a:off x="2964121" y="6480564"/>
            <a:ext cx="9073515" cy="971796"/>
          </a:xfrm>
        </p:spPr>
        <p:txBody>
          <a:bodyPr/>
          <a:lstStyle>
            <a:lvl1pPr marL="0" indent="0">
              <a:buNone/>
              <a:defRPr sz="1690"/>
            </a:lvl1pPr>
            <a:lvl2pPr marL="552023" indent="0">
              <a:buNone/>
              <a:defRPr sz="1449"/>
            </a:lvl2pPr>
            <a:lvl3pPr marL="1104047" indent="0">
              <a:buNone/>
              <a:defRPr sz="1207"/>
            </a:lvl3pPr>
            <a:lvl4pPr marL="1656070" indent="0">
              <a:buNone/>
              <a:defRPr sz="1087"/>
            </a:lvl4pPr>
            <a:lvl5pPr marL="2208093" indent="0">
              <a:buNone/>
              <a:defRPr sz="1087"/>
            </a:lvl5pPr>
            <a:lvl6pPr marL="2760116" indent="0">
              <a:buNone/>
              <a:defRPr sz="1087"/>
            </a:lvl6pPr>
            <a:lvl7pPr marL="3312140" indent="0">
              <a:buNone/>
              <a:defRPr sz="1087"/>
            </a:lvl7pPr>
            <a:lvl8pPr marL="3864163" indent="0">
              <a:buNone/>
              <a:defRPr sz="1087"/>
            </a:lvl8pPr>
            <a:lvl9pPr marL="4416186" indent="0">
              <a:buNone/>
              <a:defRPr sz="1087"/>
            </a:lvl9pPr>
          </a:lstStyle>
          <a:p>
            <a:pPr lvl="0"/>
            <a:r>
              <a:rPr lang="en-US"/>
              <a:t>Click to edit Master text styles</a:t>
            </a:r>
          </a:p>
        </p:txBody>
      </p:sp>
      <p:sp>
        <p:nvSpPr>
          <p:cNvPr id="5" name="Date Placeholder 4"/>
          <p:cNvSpPr>
            <a:spLocks noGrp="1"/>
          </p:cNvSpPr>
          <p:nvPr>
            <p:ph type="dt" sz="half" idx="10"/>
          </p:nvPr>
        </p:nvSpPr>
        <p:spPr/>
        <p:txBody>
          <a:bodyPr/>
          <a:lstStyle/>
          <a:p>
            <a:fld id="{A8AB9EB9-F137-45F2-8CA4-2B25D9E79DE3}"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860038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B9EB9-F137-45F2-8CA4-2B25D9E79DE3}"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4207861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3831" y="331600"/>
            <a:ext cx="3402568" cy="7065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6126" y="331600"/>
            <a:ext cx="9955662" cy="7065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B9EB9-F137-45F2-8CA4-2B25D9E79DE3}"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747D-D517-41A5-8CAA-7D3950C2EFAA}" type="slidenum">
              <a:rPr lang="en-US" smtClean="0"/>
              <a:pPr/>
              <a:t>‹#›</a:t>
            </a:fld>
            <a:endParaRPr lang="en-US"/>
          </a:p>
        </p:txBody>
      </p:sp>
    </p:spTree>
    <p:extLst>
      <p:ext uri="{BB962C8B-B14F-4D97-AF65-F5344CB8AC3E}">
        <p14:creationId xmlns:p14="http://schemas.microsoft.com/office/powerpoint/2010/main" val="2085347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6126" y="331600"/>
            <a:ext cx="13610273" cy="1380067"/>
          </a:xfrm>
        </p:spPr>
        <p:txBody>
          <a:bodyPr/>
          <a:lstStyle/>
          <a:p>
            <a:r>
              <a:rPr lang="en-US"/>
              <a:t>Click to edit Master title style</a:t>
            </a:r>
          </a:p>
        </p:txBody>
      </p:sp>
      <p:sp>
        <p:nvSpPr>
          <p:cNvPr id="3" name="Content Placeholder 2"/>
          <p:cNvSpPr>
            <a:spLocks noGrp="1"/>
          </p:cNvSpPr>
          <p:nvPr>
            <p:ph sz="half" idx="1"/>
          </p:nvPr>
        </p:nvSpPr>
        <p:spPr>
          <a:xfrm>
            <a:off x="756126" y="1932094"/>
            <a:ext cx="6679115" cy="546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7284" y="1932094"/>
            <a:ext cx="6679115" cy="5464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C6689F-75E2-48A5-BFC1-E09E60123073}" type="slidenum">
              <a:rPr lang="en-US"/>
              <a:pPr>
                <a:defRPr/>
              </a:pPr>
              <a:t>‹#›</a:t>
            </a:fld>
            <a:endParaRPr lang="en-US"/>
          </a:p>
        </p:txBody>
      </p:sp>
    </p:spTree>
    <p:extLst>
      <p:ext uri="{BB962C8B-B14F-4D97-AF65-F5344CB8AC3E}">
        <p14:creationId xmlns:p14="http://schemas.microsoft.com/office/powerpoint/2010/main" val="48012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6126" y="1932094"/>
            <a:ext cx="6679115" cy="5464681"/>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87284" y="1932094"/>
            <a:ext cx="6679115" cy="5464681"/>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1D8A05-C812-4A0B-C7FB-7AAAD62BE7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69C44E-856B-0A54-55FA-0A9F8A2EB7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1B87D4-B91B-4312-3B60-FD0373818631}"/>
              </a:ext>
            </a:extLst>
          </p:cNvPr>
          <p:cNvSpPr>
            <a:spLocks noGrp="1" noChangeArrowheads="1"/>
          </p:cNvSpPr>
          <p:nvPr>
            <p:ph type="sldNum" sz="quarter" idx="12"/>
          </p:nvPr>
        </p:nvSpPr>
        <p:spPr>
          <a:ln/>
        </p:spPr>
        <p:txBody>
          <a:bodyPr/>
          <a:lstStyle>
            <a:lvl1pPr>
              <a:defRPr/>
            </a:lvl1pPr>
          </a:lstStyle>
          <a:p>
            <a:pPr>
              <a:defRPr/>
            </a:pPr>
            <a:fld id="{1518FBB9-CBA1-423B-AF7F-906C9DE32F3D}" type="slidenum">
              <a:rPr lang="en-US" altLang="en-US"/>
              <a:pPr>
                <a:defRPr/>
              </a:pPr>
              <a:t>‹#›</a:t>
            </a:fld>
            <a:endParaRPr lang="en-US" altLang="en-US"/>
          </a:p>
        </p:txBody>
      </p:sp>
    </p:spTree>
    <p:extLst>
      <p:ext uri="{BB962C8B-B14F-4D97-AF65-F5344CB8AC3E}">
        <p14:creationId xmlns:p14="http://schemas.microsoft.com/office/powerpoint/2010/main" val="411805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6126" y="1853507"/>
            <a:ext cx="6681741" cy="772453"/>
          </a:xfrm>
        </p:spPr>
        <p:txBody>
          <a:bodyPr anchor="b"/>
          <a:lstStyle>
            <a:lvl1pPr marL="0" indent="0">
              <a:buNone/>
              <a:defRPr sz="3500" b="1"/>
            </a:lvl1pPr>
            <a:lvl2pPr marL="668655" indent="0">
              <a:buNone/>
              <a:defRPr sz="2900" b="1"/>
            </a:lvl2pPr>
            <a:lvl3pPr marL="1337310" indent="0">
              <a:buNone/>
              <a:defRPr sz="2600" b="1"/>
            </a:lvl3pPr>
            <a:lvl4pPr marL="2005965" indent="0">
              <a:buNone/>
              <a:defRPr sz="2300" b="1"/>
            </a:lvl4pPr>
            <a:lvl5pPr marL="2674620" indent="0">
              <a:buNone/>
              <a:defRPr sz="2300" b="1"/>
            </a:lvl5pPr>
            <a:lvl6pPr marL="3343275" indent="0">
              <a:buNone/>
              <a:defRPr sz="2300" b="1"/>
            </a:lvl6pPr>
            <a:lvl7pPr marL="4011930" indent="0">
              <a:buNone/>
              <a:defRPr sz="2300" b="1"/>
            </a:lvl7pPr>
            <a:lvl8pPr marL="4680585" indent="0">
              <a:buNone/>
              <a:defRPr sz="2300" b="1"/>
            </a:lvl8pPr>
            <a:lvl9pPr marL="5349240" indent="0">
              <a:buNone/>
              <a:defRPr sz="2300" b="1"/>
            </a:lvl9pPr>
          </a:lstStyle>
          <a:p>
            <a:pPr lvl="0"/>
            <a:r>
              <a:rPr lang="en-US"/>
              <a:t>Click to edit Master text styles</a:t>
            </a:r>
          </a:p>
        </p:txBody>
      </p:sp>
      <p:sp>
        <p:nvSpPr>
          <p:cNvPr id="4" name="Content Placeholder 3"/>
          <p:cNvSpPr>
            <a:spLocks noGrp="1"/>
          </p:cNvSpPr>
          <p:nvPr>
            <p:ph sz="half" idx="2"/>
          </p:nvPr>
        </p:nvSpPr>
        <p:spPr>
          <a:xfrm>
            <a:off x="756126" y="2625960"/>
            <a:ext cx="6681741" cy="4770814"/>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82034" y="1853507"/>
            <a:ext cx="6684366" cy="772453"/>
          </a:xfrm>
        </p:spPr>
        <p:txBody>
          <a:bodyPr anchor="b"/>
          <a:lstStyle>
            <a:lvl1pPr marL="0" indent="0">
              <a:buNone/>
              <a:defRPr sz="3500" b="1"/>
            </a:lvl1pPr>
            <a:lvl2pPr marL="668655" indent="0">
              <a:buNone/>
              <a:defRPr sz="2900" b="1"/>
            </a:lvl2pPr>
            <a:lvl3pPr marL="1337310" indent="0">
              <a:buNone/>
              <a:defRPr sz="2600" b="1"/>
            </a:lvl3pPr>
            <a:lvl4pPr marL="2005965" indent="0">
              <a:buNone/>
              <a:defRPr sz="2300" b="1"/>
            </a:lvl4pPr>
            <a:lvl5pPr marL="2674620" indent="0">
              <a:buNone/>
              <a:defRPr sz="2300" b="1"/>
            </a:lvl5pPr>
            <a:lvl6pPr marL="3343275" indent="0">
              <a:buNone/>
              <a:defRPr sz="2300" b="1"/>
            </a:lvl6pPr>
            <a:lvl7pPr marL="4011930" indent="0">
              <a:buNone/>
              <a:defRPr sz="2300" b="1"/>
            </a:lvl7pPr>
            <a:lvl8pPr marL="4680585" indent="0">
              <a:buNone/>
              <a:defRPr sz="2300" b="1"/>
            </a:lvl8pPr>
            <a:lvl9pPr marL="534924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682034" y="2625960"/>
            <a:ext cx="6684366" cy="4770814"/>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F0C5B4-2CC6-7339-23E1-B2134B6EFF6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895281-9532-3EF3-6794-56E9D39E27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54FEB3F-F849-5BA9-4EAE-A2210779D4BB}"/>
              </a:ext>
            </a:extLst>
          </p:cNvPr>
          <p:cNvSpPr>
            <a:spLocks noGrp="1" noChangeArrowheads="1"/>
          </p:cNvSpPr>
          <p:nvPr>
            <p:ph type="sldNum" sz="quarter" idx="12"/>
          </p:nvPr>
        </p:nvSpPr>
        <p:spPr>
          <a:ln/>
        </p:spPr>
        <p:txBody>
          <a:bodyPr/>
          <a:lstStyle>
            <a:lvl1pPr>
              <a:defRPr/>
            </a:lvl1pPr>
          </a:lstStyle>
          <a:p>
            <a:pPr>
              <a:defRPr/>
            </a:pPr>
            <a:fld id="{210BCF1E-200F-4E97-A2BA-A805AA0B17C8}" type="slidenum">
              <a:rPr lang="en-US" altLang="en-US"/>
              <a:pPr>
                <a:defRPr/>
              </a:pPr>
              <a:t>‹#›</a:t>
            </a:fld>
            <a:endParaRPr lang="en-US" altLang="en-US"/>
          </a:p>
        </p:txBody>
      </p:sp>
    </p:spTree>
    <p:extLst>
      <p:ext uri="{BB962C8B-B14F-4D97-AF65-F5344CB8AC3E}">
        <p14:creationId xmlns:p14="http://schemas.microsoft.com/office/powerpoint/2010/main" val="8047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53735F6-74EF-2435-8A8B-E5665C6289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63125F-E6AB-3C75-CD30-C6ECB49D43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0FC3F2-4E46-5230-A04A-4E26037383BB}"/>
              </a:ext>
            </a:extLst>
          </p:cNvPr>
          <p:cNvSpPr>
            <a:spLocks noGrp="1" noChangeArrowheads="1"/>
          </p:cNvSpPr>
          <p:nvPr>
            <p:ph type="sldNum" sz="quarter" idx="12"/>
          </p:nvPr>
        </p:nvSpPr>
        <p:spPr>
          <a:ln/>
        </p:spPr>
        <p:txBody>
          <a:bodyPr/>
          <a:lstStyle>
            <a:lvl1pPr>
              <a:defRPr/>
            </a:lvl1pPr>
          </a:lstStyle>
          <a:p>
            <a:pPr>
              <a:defRPr/>
            </a:pPr>
            <a:fld id="{D66D5B0B-F276-4FED-9E07-6D3027CA3711}" type="slidenum">
              <a:rPr lang="en-US" altLang="en-US"/>
              <a:pPr>
                <a:defRPr/>
              </a:pPr>
              <a:t>‹#›</a:t>
            </a:fld>
            <a:endParaRPr lang="en-US" altLang="en-US"/>
          </a:p>
        </p:txBody>
      </p:sp>
    </p:spTree>
    <p:extLst>
      <p:ext uri="{BB962C8B-B14F-4D97-AF65-F5344CB8AC3E}">
        <p14:creationId xmlns:p14="http://schemas.microsoft.com/office/powerpoint/2010/main" val="347217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6346F4-79C4-CD61-2E3B-5E8C0A366F5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C02D00C-57BA-8EFF-1574-91C61F4D8D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ED0364-CC9A-2B58-FB1D-E61EEF01F107}"/>
              </a:ext>
            </a:extLst>
          </p:cNvPr>
          <p:cNvSpPr>
            <a:spLocks noGrp="1" noChangeArrowheads="1"/>
          </p:cNvSpPr>
          <p:nvPr>
            <p:ph type="sldNum" sz="quarter" idx="12"/>
          </p:nvPr>
        </p:nvSpPr>
        <p:spPr>
          <a:ln/>
        </p:spPr>
        <p:txBody>
          <a:bodyPr/>
          <a:lstStyle>
            <a:lvl1pPr>
              <a:defRPr/>
            </a:lvl1pPr>
          </a:lstStyle>
          <a:p>
            <a:pPr>
              <a:defRPr/>
            </a:pPr>
            <a:fld id="{436AB4BF-0B28-48F5-AAFB-B021CDB138B1}" type="slidenum">
              <a:rPr lang="en-US" altLang="en-US"/>
              <a:pPr>
                <a:defRPr/>
              </a:pPr>
              <a:t>‹#›</a:t>
            </a:fld>
            <a:endParaRPr lang="en-US" altLang="en-US"/>
          </a:p>
        </p:txBody>
      </p:sp>
    </p:spTree>
    <p:extLst>
      <p:ext uri="{BB962C8B-B14F-4D97-AF65-F5344CB8AC3E}">
        <p14:creationId xmlns:p14="http://schemas.microsoft.com/office/powerpoint/2010/main" val="192199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127" y="329682"/>
            <a:ext cx="4975207" cy="1403068"/>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912487" y="329683"/>
            <a:ext cx="8453912" cy="7067092"/>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127" y="1732751"/>
            <a:ext cx="4975207" cy="5664024"/>
          </a:xfrm>
        </p:spPr>
        <p:txBody>
          <a:bodyPr/>
          <a:lstStyle>
            <a:lvl1pPr marL="0" indent="0">
              <a:buNone/>
              <a:defRPr sz="2000"/>
            </a:lvl1pPr>
            <a:lvl2pPr marL="668655" indent="0">
              <a:buNone/>
              <a:defRPr sz="1800"/>
            </a:lvl2pPr>
            <a:lvl3pPr marL="1337310" indent="0">
              <a:buNone/>
              <a:defRPr sz="1500"/>
            </a:lvl3pPr>
            <a:lvl4pPr marL="2005965" indent="0">
              <a:buNone/>
              <a:defRPr sz="1300"/>
            </a:lvl4pPr>
            <a:lvl5pPr marL="2674620" indent="0">
              <a:buNone/>
              <a:defRPr sz="1300"/>
            </a:lvl5pPr>
            <a:lvl6pPr marL="3343275" indent="0">
              <a:buNone/>
              <a:defRPr sz="1300"/>
            </a:lvl6pPr>
            <a:lvl7pPr marL="4011930" indent="0">
              <a:buNone/>
              <a:defRPr sz="1300"/>
            </a:lvl7pPr>
            <a:lvl8pPr marL="4680585" indent="0">
              <a:buNone/>
              <a:defRPr sz="1300"/>
            </a:lvl8pPr>
            <a:lvl9pPr marL="5349240" indent="0">
              <a:buNone/>
              <a:defRPr sz="1300"/>
            </a:lvl9pPr>
          </a:lstStyle>
          <a:p>
            <a:pPr lvl="0"/>
            <a:r>
              <a:rPr lang="en-US"/>
              <a:t>Click to edit Master text styles</a:t>
            </a:r>
          </a:p>
        </p:txBody>
      </p:sp>
      <p:sp>
        <p:nvSpPr>
          <p:cNvPr id="5" name="Rectangle 4">
            <a:extLst>
              <a:ext uri="{FF2B5EF4-FFF2-40B4-BE49-F238E27FC236}">
                <a16:creationId xmlns:a16="http://schemas.microsoft.com/office/drawing/2014/main" id="{97A1F0B5-8642-8081-62F5-83A48785E8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944A50-E9FE-C129-6AC4-78E224DBD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0CDC91-C80B-3E36-DC15-519DA1DE53C9}"/>
              </a:ext>
            </a:extLst>
          </p:cNvPr>
          <p:cNvSpPr>
            <a:spLocks noGrp="1" noChangeArrowheads="1"/>
          </p:cNvSpPr>
          <p:nvPr>
            <p:ph type="sldNum" sz="quarter" idx="12"/>
          </p:nvPr>
        </p:nvSpPr>
        <p:spPr>
          <a:ln/>
        </p:spPr>
        <p:txBody>
          <a:bodyPr/>
          <a:lstStyle>
            <a:lvl1pPr>
              <a:defRPr/>
            </a:lvl1pPr>
          </a:lstStyle>
          <a:p>
            <a:pPr>
              <a:defRPr/>
            </a:pPr>
            <a:fld id="{8BB749B9-7AE4-4FC3-A094-A6453D27485F}" type="slidenum">
              <a:rPr lang="en-US" altLang="en-US"/>
              <a:pPr>
                <a:defRPr/>
              </a:pPr>
              <a:t>‹#›</a:t>
            </a:fld>
            <a:endParaRPr lang="en-US" altLang="en-US"/>
          </a:p>
        </p:txBody>
      </p:sp>
    </p:spTree>
    <p:extLst>
      <p:ext uri="{BB962C8B-B14F-4D97-AF65-F5344CB8AC3E}">
        <p14:creationId xmlns:p14="http://schemas.microsoft.com/office/powerpoint/2010/main" val="366715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121" y="5796280"/>
            <a:ext cx="9073515" cy="684284"/>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964121" y="739869"/>
            <a:ext cx="9073515" cy="4968240"/>
          </a:xfrm>
        </p:spPr>
        <p:txBody>
          <a:bodyPr/>
          <a:lstStyle>
            <a:lvl1pPr marL="0" indent="0">
              <a:buNone/>
              <a:defRPr sz="4700"/>
            </a:lvl1pPr>
            <a:lvl2pPr marL="668655" indent="0">
              <a:buNone/>
              <a:defRPr sz="4100"/>
            </a:lvl2pPr>
            <a:lvl3pPr marL="1337310" indent="0">
              <a:buNone/>
              <a:defRPr sz="3500"/>
            </a:lvl3pPr>
            <a:lvl4pPr marL="2005965" indent="0">
              <a:buNone/>
              <a:defRPr sz="2900"/>
            </a:lvl4pPr>
            <a:lvl5pPr marL="2674620" indent="0">
              <a:buNone/>
              <a:defRPr sz="2900"/>
            </a:lvl5pPr>
            <a:lvl6pPr marL="3343275" indent="0">
              <a:buNone/>
              <a:defRPr sz="2900"/>
            </a:lvl6pPr>
            <a:lvl7pPr marL="4011930" indent="0">
              <a:buNone/>
              <a:defRPr sz="2900"/>
            </a:lvl7pPr>
            <a:lvl8pPr marL="4680585" indent="0">
              <a:buNone/>
              <a:defRPr sz="2900"/>
            </a:lvl8pPr>
            <a:lvl9pPr marL="5349240" indent="0">
              <a:buNone/>
              <a:defRPr sz="2900"/>
            </a:lvl9pPr>
          </a:lstStyle>
          <a:p>
            <a:pPr lvl="0"/>
            <a:endParaRPr lang="en-US" noProof="0"/>
          </a:p>
        </p:txBody>
      </p:sp>
      <p:sp>
        <p:nvSpPr>
          <p:cNvPr id="4" name="Text Placeholder 3"/>
          <p:cNvSpPr>
            <a:spLocks noGrp="1"/>
          </p:cNvSpPr>
          <p:nvPr>
            <p:ph type="body" sz="half" idx="2"/>
          </p:nvPr>
        </p:nvSpPr>
        <p:spPr>
          <a:xfrm>
            <a:off x="2964121" y="6480564"/>
            <a:ext cx="9073515" cy="971796"/>
          </a:xfrm>
        </p:spPr>
        <p:txBody>
          <a:bodyPr/>
          <a:lstStyle>
            <a:lvl1pPr marL="0" indent="0">
              <a:buNone/>
              <a:defRPr sz="2000"/>
            </a:lvl1pPr>
            <a:lvl2pPr marL="668655" indent="0">
              <a:buNone/>
              <a:defRPr sz="1800"/>
            </a:lvl2pPr>
            <a:lvl3pPr marL="1337310" indent="0">
              <a:buNone/>
              <a:defRPr sz="1500"/>
            </a:lvl3pPr>
            <a:lvl4pPr marL="2005965" indent="0">
              <a:buNone/>
              <a:defRPr sz="1300"/>
            </a:lvl4pPr>
            <a:lvl5pPr marL="2674620" indent="0">
              <a:buNone/>
              <a:defRPr sz="1300"/>
            </a:lvl5pPr>
            <a:lvl6pPr marL="3343275" indent="0">
              <a:buNone/>
              <a:defRPr sz="1300"/>
            </a:lvl6pPr>
            <a:lvl7pPr marL="4011930" indent="0">
              <a:buNone/>
              <a:defRPr sz="1300"/>
            </a:lvl7pPr>
            <a:lvl8pPr marL="4680585" indent="0">
              <a:buNone/>
              <a:defRPr sz="1300"/>
            </a:lvl8pPr>
            <a:lvl9pPr marL="5349240" indent="0">
              <a:buNone/>
              <a:defRPr sz="1300"/>
            </a:lvl9pPr>
          </a:lstStyle>
          <a:p>
            <a:pPr lvl="0"/>
            <a:r>
              <a:rPr lang="en-US"/>
              <a:t>Click to edit Master text styles</a:t>
            </a:r>
          </a:p>
        </p:txBody>
      </p:sp>
      <p:sp>
        <p:nvSpPr>
          <p:cNvPr id="5" name="Rectangle 4">
            <a:extLst>
              <a:ext uri="{FF2B5EF4-FFF2-40B4-BE49-F238E27FC236}">
                <a16:creationId xmlns:a16="http://schemas.microsoft.com/office/drawing/2014/main" id="{A0C0AB0A-3AFC-AB02-4178-4511474CE1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F04BFC-8383-8B6D-8CE6-7C6FF6F11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38AA60-FDEB-FB0B-892D-B2130A6B879F}"/>
              </a:ext>
            </a:extLst>
          </p:cNvPr>
          <p:cNvSpPr>
            <a:spLocks noGrp="1" noChangeArrowheads="1"/>
          </p:cNvSpPr>
          <p:nvPr>
            <p:ph type="sldNum" sz="quarter" idx="12"/>
          </p:nvPr>
        </p:nvSpPr>
        <p:spPr>
          <a:ln/>
        </p:spPr>
        <p:txBody>
          <a:bodyPr/>
          <a:lstStyle>
            <a:lvl1pPr>
              <a:defRPr/>
            </a:lvl1pPr>
          </a:lstStyle>
          <a:p>
            <a:pPr>
              <a:defRPr/>
            </a:pPr>
            <a:fld id="{4D8EACCB-2443-4DCC-A9E5-7415BE57FBD7}" type="slidenum">
              <a:rPr lang="en-US" altLang="en-US"/>
              <a:pPr>
                <a:defRPr/>
              </a:pPr>
              <a:t>‹#›</a:t>
            </a:fld>
            <a:endParaRPr lang="en-US" altLang="en-US"/>
          </a:p>
        </p:txBody>
      </p:sp>
    </p:spTree>
    <p:extLst>
      <p:ext uri="{BB962C8B-B14F-4D97-AF65-F5344CB8AC3E}">
        <p14:creationId xmlns:p14="http://schemas.microsoft.com/office/powerpoint/2010/main" val="338237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E947E0-B77C-1BA3-B5C3-AB10D51E6D1B}"/>
              </a:ext>
            </a:extLst>
          </p:cNvPr>
          <p:cNvSpPr>
            <a:spLocks noGrp="1" noChangeArrowheads="1"/>
          </p:cNvSpPr>
          <p:nvPr>
            <p:ph type="title"/>
          </p:nvPr>
        </p:nvSpPr>
        <p:spPr bwMode="auto">
          <a:xfrm>
            <a:off x="755650" y="331788"/>
            <a:ext cx="136112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31" tIns="66866" rIns="133731" bIns="6686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BA7BB5-BB2C-3C96-2C5C-136844B3A1D9}"/>
              </a:ext>
            </a:extLst>
          </p:cNvPr>
          <p:cNvSpPr>
            <a:spLocks noGrp="1" noChangeArrowheads="1"/>
          </p:cNvSpPr>
          <p:nvPr>
            <p:ph type="body" idx="1"/>
          </p:nvPr>
        </p:nvSpPr>
        <p:spPr bwMode="auto">
          <a:xfrm>
            <a:off x="755650" y="1931988"/>
            <a:ext cx="136112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31" tIns="66866" rIns="133731" bIns="668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a:extLst>
              <a:ext uri="{FF2B5EF4-FFF2-40B4-BE49-F238E27FC236}">
                <a16:creationId xmlns:a16="http://schemas.microsoft.com/office/drawing/2014/main" id="{307CC13C-0660-EB5B-78AD-28136FF08994}"/>
              </a:ext>
            </a:extLst>
          </p:cNvPr>
          <p:cNvSpPr>
            <a:spLocks noGrp="1" noChangeArrowheads="1"/>
          </p:cNvSpPr>
          <p:nvPr>
            <p:ph type="dt" sz="half" idx="2"/>
          </p:nvPr>
        </p:nvSpPr>
        <p:spPr bwMode="auto">
          <a:xfrm>
            <a:off x="755650" y="7540625"/>
            <a:ext cx="3529013" cy="574675"/>
          </a:xfrm>
          <a:prstGeom prst="rect">
            <a:avLst/>
          </a:prstGeom>
          <a:noFill/>
          <a:ln w="9525">
            <a:noFill/>
            <a:miter lim="800000"/>
            <a:headEnd/>
            <a:tailEnd/>
          </a:ln>
          <a:effectLst/>
        </p:spPr>
        <p:txBody>
          <a:bodyPr vert="horz" wrap="square" lIns="133731" tIns="66866" rIns="133731" bIns="66866" numCol="1" anchor="t" anchorCtr="0" compatLnSpc="1">
            <a:prstTxWarp prst="textNoShape">
              <a:avLst/>
            </a:prstTxWarp>
          </a:bodyPr>
          <a:lstStyle>
            <a:lvl1pPr eaLnBrk="1" hangingPunct="1">
              <a:defRPr sz="2000"/>
            </a:lvl1pPr>
          </a:lstStyle>
          <a:p>
            <a:pPr>
              <a:defRPr/>
            </a:pPr>
            <a:endParaRPr lang="en-US"/>
          </a:p>
        </p:txBody>
      </p:sp>
      <p:sp>
        <p:nvSpPr>
          <p:cNvPr id="35845" name="Rectangle 5">
            <a:extLst>
              <a:ext uri="{FF2B5EF4-FFF2-40B4-BE49-F238E27FC236}">
                <a16:creationId xmlns:a16="http://schemas.microsoft.com/office/drawing/2014/main" id="{56AF2245-112D-535D-51CE-0EB1686799AF}"/>
              </a:ext>
            </a:extLst>
          </p:cNvPr>
          <p:cNvSpPr>
            <a:spLocks noGrp="1" noChangeArrowheads="1"/>
          </p:cNvSpPr>
          <p:nvPr>
            <p:ph type="ftr" sz="quarter" idx="3"/>
          </p:nvPr>
        </p:nvSpPr>
        <p:spPr bwMode="auto">
          <a:xfrm>
            <a:off x="5167313" y="7540625"/>
            <a:ext cx="4787900" cy="574675"/>
          </a:xfrm>
          <a:prstGeom prst="rect">
            <a:avLst/>
          </a:prstGeom>
          <a:noFill/>
          <a:ln w="9525">
            <a:noFill/>
            <a:miter lim="800000"/>
            <a:headEnd/>
            <a:tailEnd/>
          </a:ln>
          <a:effectLst/>
        </p:spPr>
        <p:txBody>
          <a:bodyPr vert="horz" wrap="square" lIns="133731" tIns="66866" rIns="133731" bIns="66866" numCol="1" anchor="t" anchorCtr="0" compatLnSpc="1">
            <a:prstTxWarp prst="textNoShape">
              <a:avLst/>
            </a:prstTxWarp>
          </a:bodyPr>
          <a:lstStyle>
            <a:lvl1pPr algn="ctr" eaLnBrk="1" hangingPunct="1">
              <a:defRPr sz="2000"/>
            </a:lvl1pPr>
          </a:lstStyle>
          <a:p>
            <a:pPr>
              <a:defRPr/>
            </a:pPr>
            <a:endParaRPr lang="en-US"/>
          </a:p>
        </p:txBody>
      </p:sp>
      <p:sp>
        <p:nvSpPr>
          <p:cNvPr id="35846" name="Rectangle 6">
            <a:extLst>
              <a:ext uri="{FF2B5EF4-FFF2-40B4-BE49-F238E27FC236}">
                <a16:creationId xmlns:a16="http://schemas.microsoft.com/office/drawing/2014/main" id="{DAEC54DE-4C15-9BA6-2A63-8488D63CC0BB}"/>
              </a:ext>
            </a:extLst>
          </p:cNvPr>
          <p:cNvSpPr>
            <a:spLocks noGrp="1" noChangeArrowheads="1"/>
          </p:cNvSpPr>
          <p:nvPr>
            <p:ph type="sldNum" sz="quarter" idx="4"/>
          </p:nvPr>
        </p:nvSpPr>
        <p:spPr bwMode="auto">
          <a:xfrm>
            <a:off x="10837863" y="7540625"/>
            <a:ext cx="3529012" cy="574675"/>
          </a:xfrm>
          <a:prstGeom prst="rect">
            <a:avLst/>
          </a:prstGeom>
          <a:noFill/>
          <a:ln w="9525">
            <a:noFill/>
            <a:miter lim="800000"/>
            <a:headEnd/>
            <a:tailEnd/>
          </a:ln>
          <a:effectLst/>
        </p:spPr>
        <p:txBody>
          <a:bodyPr vert="horz" wrap="square" lIns="133731" tIns="66866" rIns="133731" bIns="66866" numCol="1" anchor="t" anchorCtr="0" compatLnSpc="1">
            <a:prstTxWarp prst="textNoShape">
              <a:avLst/>
            </a:prstTxWarp>
          </a:bodyPr>
          <a:lstStyle>
            <a:lvl1pPr algn="r" eaLnBrk="1" hangingPunct="1">
              <a:defRPr sz="2000" smtClean="0"/>
            </a:lvl1pPr>
          </a:lstStyle>
          <a:p>
            <a:pPr>
              <a:defRPr/>
            </a:pPr>
            <a:fld id="{0D4D6C7F-15D3-40DB-B829-FF6BDE51AB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6400">
          <a:solidFill>
            <a:schemeClr val="tx2"/>
          </a:solidFill>
          <a:latin typeface="+mj-lt"/>
          <a:ea typeface="+mj-ea"/>
          <a:cs typeface="+mj-cs"/>
        </a:defRPr>
      </a:lvl1pPr>
      <a:lvl2pPr algn="ctr" rtl="0" eaLnBrk="0" fontAlgn="base" hangingPunct="0">
        <a:spcBef>
          <a:spcPct val="0"/>
        </a:spcBef>
        <a:spcAft>
          <a:spcPct val="0"/>
        </a:spcAft>
        <a:defRPr sz="6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6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6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6400">
          <a:solidFill>
            <a:schemeClr val="tx2"/>
          </a:solidFill>
          <a:latin typeface="Times New Roman" pitchFamily="18" charset="0"/>
          <a:cs typeface="Times New Roman" pitchFamily="18" charset="0"/>
        </a:defRPr>
      </a:lvl5pPr>
      <a:lvl6pPr marL="668655" algn="ctr" rtl="0" fontAlgn="base">
        <a:spcBef>
          <a:spcPct val="0"/>
        </a:spcBef>
        <a:spcAft>
          <a:spcPct val="0"/>
        </a:spcAft>
        <a:defRPr sz="6400">
          <a:solidFill>
            <a:schemeClr val="tx2"/>
          </a:solidFill>
          <a:latin typeface="Times New Roman" pitchFamily="18" charset="0"/>
          <a:cs typeface="Times New Roman" pitchFamily="18" charset="0"/>
        </a:defRPr>
      </a:lvl6pPr>
      <a:lvl7pPr marL="1337310" algn="ctr" rtl="0" fontAlgn="base">
        <a:spcBef>
          <a:spcPct val="0"/>
        </a:spcBef>
        <a:spcAft>
          <a:spcPct val="0"/>
        </a:spcAft>
        <a:defRPr sz="6400">
          <a:solidFill>
            <a:schemeClr val="tx2"/>
          </a:solidFill>
          <a:latin typeface="Times New Roman" pitchFamily="18" charset="0"/>
          <a:cs typeface="Times New Roman" pitchFamily="18" charset="0"/>
        </a:defRPr>
      </a:lvl7pPr>
      <a:lvl8pPr marL="2005965" algn="ctr" rtl="0" fontAlgn="base">
        <a:spcBef>
          <a:spcPct val="0"/>
        </a:spcBef>
        <a:spcAft>
          <a:spcPct val="0"/>
        </a:spcAft>
        <a:defRPr sz="6400">
          <a:solidFill>
            <a:schemeClr val="tx2"/>
          </a:solidFill>
          <a:latin typeface="Times New Roman" pitchFamily="18" charset="0"/>
          <a:cs typeface="Times New Roman" pitchFamily="18" charset="0"/>
        </a:defRPr>
      </a:lvl8pPr>
      <a:lvl9pPr marL="2674620" algn="ctr" rtl="0" fontAlgn="base">
        <a:spcBef>
          <a:spcPct val="0"/>
        </a:spcBef>
        <a:spcAft>
          <a:spcPct val="0"/>
        </a:spcAft>
        <a:defRPr sz="6400">
          <a:solidFill>
            <a:schemeClr val="tx2"/>
          </a:solidFill>
          <a:latin typeface="Times New Roman" pitchFamily="18" charset="0"/>
          <a:cs typeface="Times New Roman" pitchFamily="18" charset="0"/>
        </a:defRPr>
      </a:lvl9pPr>
    </p:titleStyle>
    <p:bodyStyle>
      <a:lvl1pPr marL="500063" indent="-500063" algn="l" rtl="0" eaLnBrk="0" fontAlgn="base" hangingPunct="0">
        <a:spcBef>
          <a:spcPct val="20000"/>
        </a:spcBef>
        <a:spcAft>
          <a:spcPct val="0"/>
        </a:spcAft>
        <a:buChar char="•"/>
        <a:defRPr sz="4700">
          <a:solidFill>
            <a:schemeClr val="tx1"/>
          </a:solidFill>
          <a:latin typeface="+mn-lt"/>
          <a:ea typeface="+mn-ea"/>
          <a:cs typeface="+mn-cs"/>
        </a:defRPr>
      </a:lvl1pPr>
      <a:lvl2pPr marL="1085850" indent="-417513" algn="l" rtl="0" eaLnBrk="0" fontAlgn="base" hangingPunct="0">
        <a:spcBef>
          <a:spcPct val="20000"/>
        </a:spcBef>
        <a:spcAft>
          <a:spcPct val="0"/>
        </a:spcAft>
        <a:buChar char="–"/>
        <a:defRPr sz="4100">
          <a:solidFill>
            <a:schemeClr val="tx1"/>
          </a:solidFill>
          <a:latin typeface="+mn-lt"/>
          <a:cs typeface="+mn-cs"/>
        </a:defRPr>
      </a:lvl2pPr>
      <a:lvl3pPr marL="1671638" indent="-333375" algn="l" rtl="0" eaLnBrk="0" fontAlgn="base" hangingPunct="0">
        <a:spcBef>
          <a:spcPct val="20000"/>
        </a:spcBef>
        <a:spcAft>
          <a:spcPct val="0"/>
        </a:spcAft>
        <a:buChar char="•"/>
        <a:defRPr sz="3500">
          <a:solidFill>
            <a:schemeClr val="tx1"/>
          </a:solidFill>
          <a:latin typeface="+mn-lt"/>
          <a:cs typeface="+mn-cs"/>
        </a:defRPr>
      </a:lvl3pPr>
      <a:lvl4pPr marL="2339975" indent="-333375" algn="l" rtl="0" eaLnBrk="0" fontAlgn="base" hangingPunct="0">
        <a:spcBef>
          <a:spcPct val="20000"/>
        </a:spcBef>
        <a:spcAft>
          <a:spcPct val="0"/>
        </a:spcAft>
        <a:buChar char="–"/>
        <a:defRPr sz="2900">
          <a:solidFill>
            <a:schemeClr val="tx1"/>
          </a:solidFill>
          <a:latin typeface="+mn-lt"/>
          <a:cs typeface="+mn-cs"/>
        </a:defRPr>
      </a:lvl4pPr>
      <a:lvl5pPr marL="3008313" indent="-333375" algn="l" rtl="0" eaLnBrk="0" fontAlgn="base" hangingPunct="0">
        <a:spcBef>
          <a:spcPct val="20000"/>
        </a:spcBef>
        <a:spcAft>
          <a:spcPct val="0"/>
        </a:spcAft>
        <a:buChar char="»"/>
        <a:defRPr sz="2900">
          <a:solidFill>
            <a:schemeClr val="tx1"/>
          </a:solidFill>
          <a:latin typeface="+mn-lt"/>
          <a:cs typeface="+mn-cs"/>
        </a:defRPr>
      </a:lvl5pPr>
      <a:lvl6pPr marL="3677603" indent="-334328" algn="l" rtl="0" fontAlgn="base">
        <a:spcBef>
          <a:spcPct val="20000"/>
        </a:spcBef>
        <a:spcAft>
          <a:spcPct val="0"/>
        </a:spcAft>
        <a:buChar char="»"/>
        <a:defRPr sz="2900">
          <a:solidFill>
            <a:schemeClr val="tx1"/>
          </a:solidFill>
          <a:latin typeface="+mn-lt"/>
          <a:cs typeface="+mn-cs"/>
        </a:defRPr>
      </a:lvl6pPr>
      <a:lvl7pPr marL="4346258" indent="-334328" algn="l" rtl="0" fontAlgn="base">
        <a:spcBef>
          <a:spcPct val="20000"/>
        </a:spcBef>
        <a:spcAft>
          <a:spcPct val="0"/>
        </a:spcAft>
        <a:buChar char="»"/>
        <a:defRPr sz="2900">
          <a:solidFill>
            <a:schemeClr val="tx1"/>
          </a:solidFill>
          <a:latin typeface="+mn-lt"/>
          <a:cs typeface="+mn-cs"/>
        </a:defRPr>
      </a:lvl7pPr>
      <a:lvl8pPr marL="5014913" indent="-334328" algn="l" rtl="0" fontAlgn="base">
        <a:spcBef>
          <a:spcPct val="20000"/>
        </a:spcBef>
        <a:spcAft>
          <a:spcPct val="0"/>
        </a:spcAft>
        <a:buChar char="»"/>
        <a:defRPr sz="2900">
          <a:solidFill>
            <a:schemeClr val="tx1"/>
          </a:solidFill>
          <a:latin typeface="+mn-lt"/>
          <a:cs typeface="+mn-cs"/>
        </a:defRPr>
      </a:lvl8pPr>
      <a:lvl9pPr marL="5683568" indent="-334328" algn="l" rtl="0" fontAlgn="base">
        <a:spcBef>
          <a:spcPct val="20000"/>
        </a:spcBef>
        <a:spcAft>
          <a:spcPct val="0"/>
        </a:spcAft>
        <a:buChar char="»"/>
        <a:defRPr sz="2900">
          <a:solidFill>
            <a:schemeClr val="tx1"/>
          </a:solidFill>
          <a:latin typeface="+mn-lt"/>
          <a:cs typeface="+mn-cs"/>
        </a:defRPr>
      </a:lvl9pPr>
    </p:bodyStyle>
    <p:otherStyle>
      <a:defPPr>
        <a:defRPr lang="en-US"/>
      </a:defPPr>
      <a:lvl1pPr marL="0" algn="l" defTabSz="1337310" rtl="0" eaLnBrk="1" latinLnBrk="0" hangingPunct="1">
        <a:defRPr sz="2600" kern="1200">
          <a:solidFill>
            <a:schemeClr val="tx1"/>
          </a:solidFill>
          <a:latin typeface="+mn-lt"/>
          <a:ea typeface="+mn-ea"/>
          <a:cs typeface="+mn-cs"/>
        </a:defRPr>
      </a:lvl1pPr>
      <a:lvl2pPr marL="668655" algn="l" defTabSz="1337310" rtl="0" eaLnBrk="1" latinLnBrk="0" hangingPunct="1">
        <a:defRPr sz="2600" kern="1200">
          <a:solidFill>
            <a:schemeClr val="tx1"/>
          </a:solidFill>
          <a:latin typeface="+mn-lt"/>
          <a:ea typeface="+mn-ea"/>
          <a:cs typeface="+mn-cs"/>
        </a:defRPr>
      </a:lvl2pPr>
      <a:lvl3pPr marL="1337310" algn="l" defTabSz="1337310" rtl="0" eaLnBrk="1" latinLnBrk="0" hangingPunct="1">
        <a:defRPr sz="2600" kern="1200">
          <a:solidFill>
            <a:schemeClr val="tx1"/>
          </a:solidFill>
          <a:latin typeface="+mn-lt"/>
          <a:ea typeface="+mn-ea"/>
          <a:cs typeface="+mn-cs"/>
        </a:defRPr>
      </a:lvl3pPr>
      <a:lvl4pPr marL="2005965" algn="l" defTabSz="1337310" rtl="0" eaLnBrk="1" latinLnBrk="0" hangingPunct="1">
        <a:defRPr sz="2600" kern="1200">
          <a:solidFill>
            <a:schemeClr val="tx1"/>
          </a:solidFill>
          <a:latin typeface="+mn-lt"/>
          <a:ea typeface="+mn-ea"/>
          <a:cs typeface="+mn-cs"/>
        </a:defRPr>
      </a:lvl4pPr>
      <a:lvl5pPr marL="2674620" algn="l" defTabSz="1337310" rtl="0" eaLnBrk="1" latinLnBrk="0" hangingPunct="1">
        <a:defRPr sz="2600" kern="1200">
          <a:solidFill>
            <a:schemeClr val="tx1"/>
          </a:solidFill>
          <a:latin typeface="+mn-lt"/>
          <a:ea typeface="+mn-ea"/>
          <a:cs typeface="+mn-cs"/>
        </a:defRPr>
      </a:lvl5pPr>
      <a:lvl6pPr marL="3343275" algn="l" defTabSz="1337310" rtl="0" eaLnBrk="1" latinLnBrk="0" hangingPunct="1">
        <a:defRPr sz="2600" kern="1200">
          <a:solidFill>
            <a:schemeClr val="tx1"/>
          </a:solidFill>
          <a:latin typeface="+mn-lt"/>
          <a:ea typeface="+mn-ea"/>
          <a:cs typeface="+mn-cs"/>
        </a:defRPr>
      </a:lvl6pPr>
      <a:lvl7pPr marL="4011930" algn="l" defTabSz="1337310" rtl="0" eaLnBrk="1" latinLnBrk="0" hangingPunct="1">
        <a:defRPr sz="2600" kern="1200">
          <a:solidFill>
            <a:schemeClr val="tx1"/>
          </a:solidFill>
          <a:latin typeface="+mn-lt"/>
          <a:ea typeface="+mn-ea"/>
          <a:cs typeface="+mn-cs"/>
        </a:defRPr>
      </a:lvl7pPr>
      <a:lvl8pPr marL="4680585" algn="l" defTabSz="1337310" rtl="0" eaLnBrk="1" latinLnBrk="0" hangingPunct="1">
        <a:defRPr sz="2600" kern="1200">
          <a:solidFill>
            <a:schemeClr val="tx1"/>
          </a:solidFill>
          <a:latin typeface="+mn-lt"/>
          <a:ea typeface="+mn-ea"/>
          <a:cs typeface="+mn-cs"/>
        </a:defRPr>
      </a:lvl8pPr>
      <a:lvl9pPr marL="5349240" algn="l" defTabSz="133731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674" y="440860"/>
            <a:ext cx="13043178" cy="1600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674" y="2204273"/>
            <a:ext cx="13043178" cy="52538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674" y="7674709"/>
            <a:ext cx="3402568" cy="440855"/>
          </a:xfrm>
          <a:prstGeom prst="rect">
            <a:avLst/>
          </a:prstGeom>
        </p:spPr>
        <p:txBody>
          <a:bodyPr vert="horz" lIns="91440" tIns="45720" rIns="91440" bIns="45720" rtlCol="0" anchor="ctr"/>
          <a:lstStyle>
            <a:lvl1pPr algn="l">
              <a:defRPr sz="1449">
                <a:solidFill>
                  <a:schemeClr val="tx1">
                    <a:tint val="75000"/>
                  </a:schemeClr>
                </a:solidFill>
              </a:defRPr>
            </a:lvl1pPr>
          </a:lstStyle>
          <a:p>
            <a:fld id="{0C7D0EBB-87F6-418F-B326-C8B29B7DC95F}" type="datetimeFigureOut">
              <a:rPr lang="en-US" smtClean="0"/>
              <a:t>1/25/2026</a:t>
            </a:fld>
            <a:endParaRPr lang="en-US"/>
          </a:p>
        </p:txBody>
      </p:sp>
      <p:sp>
        <p:nvSpPr>
          <p:cNvPr id="5" name="Footer Placeholder 4"/>
          <p:cNvSpPr>
            <a:spLocks noGrp="1"/>
          </p:cNvSpPr>
          <p:nvPr>
            <p:ph type="ftr" sz="quarter" idx="3"/>
          </p:nvPr>
        </p:nvSpPr>
        <p:spPr>
          <a:xfrm>
            <a:off x="5009337" y="7674709"/>
            <a:ext cx="5103852" cy="440855"/>
          </a:xfrm>
          <a:prstGeom prst="rect">
            <a:avLst/>
          </a:prstGeom>
        </p:spPr>
        <p:txBody>
          <a:bodyPr vert="horz" lIns="91440" tIns="45720" rIns="91440" bIns="45720" rtlCol="0" anchor="ctr"/>
          <a:lstStyle>
            <a:lvl1pPr algn="ctr">
              <a:defRPr sz="14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80283" y="7674709"/>
            <a:ext cx="3402568" cy="440855"/>
          </a:xfrm>
          <a:prstGeom prst="rect">
            <a:avLst/>
          </a:prstGeom>
        </p:spPr>
        <p:txBody>
          <a:bodyPr vert="horz" lIns="91440" tIns="45720" rIns="91440" bIns="45720" rtlCol="0" anchor="ctr"/>
          <a:lstStyle>
            <a:lvl1pPr algn="r">
              <a:defRPr sz="1449">
                <a:solidFill>
                  <a:schemeClr val="tx1">
                    <a:tint val="75000"/>
                  </a:schemeClr>
                </a:solidFill>
              </a:defRPr>
            </a:lvl1pPr>
          </a:lstStyle>
          <a:p>
            <a:fld id="{1550F03A-2A00-49DC-9191-58E1A901AF73}" type="slidenum">
              <a:rPr lang="en-US" smtClean="0"/>
              <a:t>‹#›</a:t>
            </a:fld>
            <a:endParaRPr lang="en-US"/>
          </a:p>
        </p:txBody>
      </p:sp>
    </p:spTree>
    <p:extLst>
      <p:ext uri="{BB962C8B-B14F-4D97-AF65-F5344CB8AC3E}">
        <p14:creationId xmlns:p14="http://schemas.microsoft.com/office/powerpoint/2010/main" val="38064370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1104047" rtl="0" eaLnBrk="1" latinLnBrk="0" hangingPunct="1">
        <a:lnSpc>
          <a:spcPct val="90000"/>
        </a:lnSpc>
        <a:spcBef>
          <a:spcPct val="0"/>
        </a:spcBef>
        <a:buNone/>
        <a:defRPr sz="5313" kern="1200">
          <a:solidFill>
            <a:schemeClr val="tx1"/>
          </a:solidFill>
          <a:latin typeface="+mj-lt"/>
          <a:ea typeface="+mj-ea"/>
          <a:cs typeface="+mj-cs"/>
        </a:defRPr>
      </a:lvl1pPr>
    </p:titleStyle>
    <p:bodyStyle>
      <a:lvl1pPr marL="276012" indent="-276012" algn="l" defTabSz="1104047" rtl="0" eaLnBrk="1" latinLnBrk="0" hangingPunct="1">
        <a:lnSpc>
          <a:spcPct val="90000"/>
        </a:lnSpc>
        <a:spcBef>
          <a:spcPts val="1207"/>
        </a:spcBef>
        <a:buFont typeface="Arial" panose="020B0604020202020204" pitchFamily="34" charset="0"/>
        <a:buChar char="•"/>
        <a:defRPr sz="3381" kern="1200">
          <a:solidFill>
            <a:schemeClr val="tx1"/>
          </a:solidFill>
          <a:latin typeface="+mn-lt"/>
          <a:ea typeface="+mn-ea"/>
          <a:cs typeface="+mn-cs"/>
        </a:defRPr>
      </a:lvl1pPr>
      <a:lvl2pPr marL="828035" indent="-276012" algn="l" defTabSz="1104047" rtl="0" eaLnBrk="1" latinLnBrk="0" hangingPunct="1">
        <a:lnSpc>
          <a:spcPct val="90000"/>
        </a:lnSpc>
        <a:spcBef>
          <a:spcPts val="604"/>
        </a:spcBef>
        <a:buFont typeface="Arial" panose="020B0604020202020204" pitchFamily="34" charset="0"/>
        <a:buChar char="•"/>
        <a:defRPr sz="2898" kern="1200">
          <a:solidFill>
            <a:schemeClr val="tx1"/>
          </a:solidFill>
          <a:latin typeface="+mn-lt"/>
          <a:ea typeface="+mn-ea"/>
          <a:cs typeface="+mn-cs"/>
        </a:defRPr>
      </a:lvl2pPr>
      <a:lvl3pPr marL="1380058" indent="-276012" algn="l" defTabSz="1104047" rtl="0" eaLnBrk="1" latinLnBrk="0" hangingPunct="1">
        <a:lnSpc>
          <a:spcPct val="90000"/>
        </a:lnSpc>
        <a:spcBef>
          <a:spcPts val="604"/>
        </a:spcBef>
        <a:buFont typeface="Arial" panose="020B0604020202020204" pitchFamily="34" charset="0"/>
        <a:buChar char="•"/>
        <a:defRPr sz="2415" kern="1200">
          <a:solidFill>
            <a:schemeClr val="tx1"/>
          </a:solidFill>
          <a:latin typeface="+mn-lt"/>
          <a:ea typeface="+mn-ea"/>
          <a:cs typeface="+mn-cs"/>
        </a:defRPr>
      </a:lvl3pPr>
      <a:lvl4pPr marL="193208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4pPr>
      <a:lvl5pPr marL="248410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5pPr>
      <a:lvl6pPr marL="303612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6pPr>
      <a:lvl7pPr marL="358815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7pPr>
      <a:lvl8pPr marL="414017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8pPr>
      <a:lvl9pPr marL="469219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9pPr>
    </p:bodyStyle>
    <p:otherStyle>
      <a:defPPr>
        <a:defRPr lang="en-US"/>
      </a:defPPr>
      <a:lvl1pPr marL="0" algn="l" defTabSz="1104047" rtl="0" eaLnBrk="1" latinLnBrk="0" hangingPunct="1">
        <a:defRPr sz="2173" kern="1200">
          <a:solidFill>
            <a:schemeClr val="tx1"/>
          </a:solidFill>
          <a:latin typeface="+mn-lt"/>
          <a:ea typeface="+mn-ea"/>
          <a:cs typeface="+mn-cs"/>
        </a:defRPr>
      </a:lvl1pPr>
      <a:lvl2pPr marL="552023" algn="l" defTabSz="1104047" rtl="0" eaLnBrk="1" latinLnBrk="0" hangingPunct="1">
        <a:defRPr sz="2173" kern="1200">
          <a:solidFill>
            <a:schemeClr val="tx1"/>
          </a:solidFill>
          <a:latin typeface="+mn-lt"/>
          <a:ea typeface="+mn-ea"/>
          <a:cs typeface="+mn-cs"/>
        </a:defRPr>
      </a:lvl2pPr>
      <a:lvl3pPr marL="1104047" algn="l" defTabSz="1104047" rtl="0" eaLnBrk="1" latinLnBrk="0" hangingPunct="1">
        <a:defRPr sz="2173" kern="1200">
          <a:solidFill>
            <a:schemeClr val="tx1"/>
          </a:solidFill>
          <a:latin typeface="+mn-lt"/>
          <a:ea typeface="+mn-ea"/>
          <a:cs typeface="+mn-cs"/>
        </a:defRPr>
      </a:lvl3pPr>
      <a:lvl4pPr marL="1656070" algn="l" defTabSz="1104047" rtl="0" eaLnBrk="1" latinLnBrk="0" hangingPunct="1">
        <a:defRPr sz="2173" kern="1200">
          <a:solidFill>
            <a:schemeClr val="tx1"/>
          </a:solidFill>
          <a:latin typeface="+mn-lt"/>
          <a:ea typeface="+mn-ea"/>
          <a:cs typeface="+mn-cs"/>
        </a:defRPr>
      </a:lvl4pPr>
      <a:lvl5pPr marL="2208093" algn="l" defTabSz="1104047" rtl="0" eaLnBrk="1" latinLnBrk="0" hangingPunct="1">
        <a:defRPr sz="2173" kern="1200">
          <a:solidFill>
            <a:schemeClr val="tx1"/>
          </a:solidFill>
          <a:latin typeface="+mn-lt"/>
          <a:ea typeface="+mn-ea"/>
          <a:cs typeface="+mn-cs"/>
        </a:defRPr>
      </a:lvl5pPr>
      <a:lvl6pPr marL="2760116" algn="l" defTabSz="1104047" rtl="0" eaLnBrk="1" latinLnBrk="0" hangingPunct="1">
        <a:defRPr sz="2173" kern="1200">
          <a:solidFill>
            <a:schemeClr val="tx1"/>
          </a:solidFill>
          <a:latin typeface="+mn-lt"/>
          <a:ea typeface="+mn-ea"/>
          <a:cs typeface="+mn-cs"/>
        </a:defRPr>
      </a:lvl6pPr>
      <a:lvl7pPr marL="3312140" algn="l" defTabSz="1104047" rtl="0" eaLnBrk="1" latinLnBrk="0" hangingPunct="1">
        <a:defRPr sz="2173" kern="1200">
          <a:solidFill>
            <a:schemeClr val="tx1"/>
          </a:solidFill>
          <a:latin typeface="+mn-lt"/>
          <a:ea typeface="+mn-ea"/>
          <a:cs typeface="+mn-cs"/>
        </a:defRPr>
      </a:lvl7pPr>
      <a:lvl8pPr marL="3864163" algn="l" defTabSz="1104047" rtl="0" eaLnBrk="1" latinLnBrk="0" hangingPunct="1">
        <a:defRPr sz="2173" kern="1200">
          <a:solidFill>
            <a:schemeClr val="tx1"/>
          </a:solidFill>
          <a:latin typeface="+mn-lt"/>
          <a:ea typeface="+mn-ea"/>
          <a:cs typeface="+mn-cs"/>
        </a:defRPr>
      </a:lvl8pPr>
      <a:lvl9pPr marL="4416186" algn="l" defTabSz="1104047" rtl="0" eaLnBrk="1" latinLnBrk="0" hangingPunct="1">
        <a:defRPr sz="217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126" y="331600"/>
            <a:ext cx="13610273" cy="13800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6126" y="1932094"/>
            <a:ext cx="13610273" cy="546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6126" y="7674704"/>
            <a:ext cx="3528589" cy="440855"/>
          </a:xfrm>
          <a:prstGeom prst="rect">
            <a:avLst/>
          </a:prstGeom>
        </p:spPr>
        <p:txBody>
          <a:bodyPr vert="horz" lIns="91440" tIns="45720" rIns="91440" bIns="45720" rtlCol="0" anchor="ctr"/>
          <a:lstStyle>
            <a:lvl1pPr algn="l">
              <a:defRPr sz="1449">
                <a:solidFill>
                  <a:schemeClr val="tx1">
                    <a:tint val="75000"/>
                  </a:schemeClr>
                </a:solidFill>
              </a:defRPr>
            </a:lvl1pPr>
          </a:lstStyle>
          <a:p>
            <a:fld id="{A8AB9EB9-F137-45F2-8CA4-2B25D9E79DE3}" type="datetimeFigureOut">
              <a:rPr lang="en-US" smtClean="0"/>
              <a:pPr/>
              <a:t>1/25/2026</a:t>
            </a:fld>
            <a:endParaRPr lang="en-US"/>
          </a:p>
        </p:txBody>
      </p:sp>
      <p:sp>
        <p:nvSpPr>
          <p:cNvPr id="5" name="Footer Placeholder 4"/>
          <p:cNvSpPr>
            <a:spLocks noGrp="1"/>
          </p:cNvSpPr>
          <p:nvPr>
            <p:ph type="ftr" sz="quarter" idx="3"/>
          </p:nvPr>
        </p:nvSpPr>
        <p:spPr>
          <a:xfrm>
            <a:off x="5166863" y="7674704"/>
            <a:ext cx="4788800" cy="440855"/>
          </a:xfrm>
          <a:prstGeom prst="rect">
            <a:avLst/>
          </a:prstGeom>
        </p:spPr>
        <p:txBody>
          <a:bodyPr vert="horz" lIns="91440" tIns="45720" rIns="91440" bIns="45720" rtlCol="0" anchor="ctr"/>
          <a:lstStyle>
            <a:lvl1pPr algn="ctr">
              <a:defRPr sz="14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7810" y="7674704"/>
            <a:ext cx="3528589" cy="440855"/>
          </a:xfrm>
          <a:prstGeom prst="rect">
            <a:avLst/>
          </a:prstGeom>
        </p:spPr>
        <p:txBody>
          <a:bodyPr vert="horz" lIns="91440" tIns="45720" rIns="91440" bIns="45720" rtlCol="0" anchor="ctr"/>
          <a:lstStyle>
            <a:lvl1pPr algn="r">
              <a:defRPr sz="1449">
                <a:solidFill>
                  <a:schemeClr val="tx1">
                    <a:tint val="75000"/>
                  </a:schemeClr>
                </a:solidFill>
              </a:defRPr>
            </a:lvl1pPr>
          </a:lstStyle>
          <a:p>
            <a:fld id="{E36B747D-D517-41A5-8CAA-7D3950C2EFAA}" type="slidenum">
              <a:rPr lang="en-US" smtClean="0"/>
              <a:pPr/>
              <a:t>‹#›</a:t>
            </a:fld>
            <a:endParaRPr lang="en-US"/>
          </a:p>
        </p:txBody>
      </p:sp>
    </p:spTree>
    <p:extLst>
      <p:ext uri="{BB962C8B-B14F-4D97-AF65-F5344CB8AC3E}">
        <p14:creationId xmlns:p14="http://schemas.microsoft.com/office/powerpoint/2010/main" val="37823267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104047" rtl="0" eaLnBrk="1" latinLnBrk="0" hangingPunct="1">
        <a:spcBef>
          <a:spcPct val="0"/>
        </a:spcBef>
        <a:buNone/>
        <a:defRPr sz="5313" kern="1200">
          <a:solidFill>
            <a:schemeClr val="tx1"/>
          </a:solidFill>
          <a:latin typeface="+mj-lt"/>
          <a:ea typeface="+mj-ea"/>
          <a:cs typeface="+mj-cs"/>
        </a:defRPr>
      </a:lvl1pPr>
    </p:titleStyle>
    <p:bodyStyle>
      <a:lvl1pPr marL="414017" indent="-414017" algn="l" defTabSz="1104047" rtl="0" eaLnBrk="1" latinLnBrk="0" hangingPunct="1">
        <a:spcBef>
          <a:spcPct val="20000"/>
        </a:spcBef>
        <a:buFont typeface="Arial" pitchFamily="34" charset="0"/>
        <a:buChar char="•"/>
        <a:defRPr sz="3864" kern="1200">
          <a:solidFill>
            <a:schemeClr val="tx1"/>
          </a:solidFill>
          <a:latin typeface="+mn-lt"/>
          <a:ea typeface="+mn-ea"/>
          <a:cs typeface="+mn-cs"/>
        </a:defRPr>
      </a:lvl1pPr>
      <a:lvl2pPr marL="897038" indent="-345015" algn="l" defTabSz="1104047" rtl="0" eaLnBrk="1" latinLnBrk="0" hangingPunct="1">
        <a:spcBef>
          <a:spcPct val="20000"/>
        </a:spcBef>
        <a:buFont typeface="Arial" pitchFamily="34" charset="0"/>
        <a:buChar char="–"/>
        <a:defRPr sz="3381" kern="1200">
          <a:solidFill>
            <a:schemeClr val="tx1"/>
          </a:solidFill>
          <a:latin typeface="+mn-lt"/>
          <a:ea typeface="+mn-ea"/>
          <a:cs typeface="+mn-cs"/>
        </a:defRPr>
      </a:lvl2pPr>
      <a:lvl3pPr marL="1380058" indent="-276012" algn="l" defTabSz="1104047" rtl="0" eaLnBrk="1" latinLnBrk="0" hangingPunct="1">
        <a:spcBef>
          <a:spcPct val="20000"/>
        </a:spcBef>
        <a:buFont typeface="Arial" pitchFamily="34" charset="0"/>
        <a:buChar char="•"/>
        <a:defRPr sz="2898" kern="1200">
          <a:solidFill>
            <a:schemeClr val="tx1"/>
          </a:solidFill>
          <a:latin typeface="+mn-lt"/>
          <a:ea typeface="+mn-ea"/>
          <a:cs typeface="+mn-cs"/>
        </a:defRPr>
      </a:lvl3pPr>
      <a:lvl4pPr marL="1932081"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4pPr>
      <a:lvl5pPr marL="2484105"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5pPr>
      <a:lvl6pPr marL="3036128"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6pPr>
      <a:lvl7pPr marL="3588151"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7pPr>
      <a:lvl8pPr marL="4140175"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8pPr>
      <a:lvl9pPr marL="4692198" indent="-276012" algn="l" defTabSz="1104047" rtl="0" eaLnBrk="1" latinLnBrk="0" hangingPunct="1">
        <a:spcBef>
          <a:spcPct val="20000"/>
        </a:spcBef>
        <a:buFont typeface="Arial" pitchFamily="34" charset="0"/>
        <a:buChar char="•"/>
        <a:defRPr sz="2415" kern="1200">
          <a:solidFill>
            <a:schemeClr val="tx1"/>
          </a:solidFill>
          <a:latin typeface="+mn-lt"/>
          <a:ea typeface="+mn-ea"/>
          <a:cs typeface="+mn-cs"/>
        </a:defRPr>
      </a:lvl9pPr>
    </p:bodyStyle>
    <p:otherStyle>
      <a:defPPr>
        <a:defRPr lang="en-US"/>
      </a:defPPr>
      <a:lvl1pPr marL="0" algn="l" defTabSz="1104047" rtl="0" eaLnBrk="1" latinLnBrk="0" hangingPunct="1">
        <a:defRPr sz="2173" kern="1200">
          <a:solidFill>
            <a:schemeClr val="tx1"/>
          </a:solidFill>
          <a:latin typeface="+mn-lt"/>
          <a:ea typeface="+mn-ea"/>
          <a:cs typeface="+mn-cs"/>
        </a:defRPr>
      </a:lvl1pPr>
      <a:lvl2pPr marL="552023" algn="l" defTabSz="1104047" rtl="0" eaLnBrk="1" latinLnBrk="0" hangingPunct="1">
        <a:defRPr sz="2173" kern="1200">
          <a:solidFill>
            <a:schemeClr val="tx1"/>
          </a:solidFill>
          <a:latin typeface="+mn-lt"/>
          <a:ea typeface="+mn-ea"/>
          <a:cs typeface="+mn-cs"/>
        </a:defRPr>
      </a:lvl2pPr>
      <a:lvl3pPr marL="1104047" algn="l" defTabSz="1104047" rtl="0" eaLnBrk="1" latinLnBrk="0" hangingPunct="1">
        <a:defRPr sz="2173" kern="1200">
          <a:solidFill>
            <a:schemeClr val="tx1"/>
          </a:solidFill>
          <a:latin typeface="+mn-lt"/>
          <a:ea typeface="+mn-ea"/>
          <a:cs typeface="+mn-cs"/>
        </a:defRPr>
      </a:lvl3pPr>
      <a:lvl4pPr marL="1656070" algn="l" defTabSz="1104047" rtl="0" eaLnBrk="1" latinLnBrk="0" hangingPunct="1">
        <a:defRPr sz="2173" kern="1200">
          <a:solidFill>
            <a:schemeClr val="tx1"/>
          </a:solidFill>
          <a:latin typeface="+mn-lt"/>
          <a:ea typeface="+mn-ea"/>
          <a:cs typeface="+mn-cs"/>
        </a:defRPr>
      </a:lvl4pPr>
      <a:lvl5pPr marL="2208093" algn="l" defTabSz="1104047" rtl="0" eaLnBrk="1" latinLnBrk="0" hangingPunct="1">
        <a:defRPr sz="2173" kern="1200">
          <a:solidFill>
            <a:schemeClr val="tx1"/>
          </a:solidFill>
          <a:latin typeface="+mn-lt"/>
          <a:ea typeface="+mn-ea"/>
          <a:cs typeface="+mn-cs"/>
        </a:defRPr>
      </a:lvl5pPr>
      <a:lvl6pPr marL="2760116" algn="l" defTabSz="1104047" rtl="0" eaLnBrk="1" latinLnBrk="0" hangingPunct="1">
        <a:defRPr sz="2173" kern="1200">
          <a:solidFill>
            <a:schemeClr val="tx1"/>
          </a:solidFill>
          <a:latin typeface="+mn-lt"/>
          <a:ea typeface="+mn-ea"/>
          <a:cs typeface="+mn-cs"/>
        </a:defRPr>
      </a:lvl6pPr>
      <a:lvl7pPr marL="3312140" algn="l" defTabSz="1104047" rtl="0" eaLnBrk="1" latinLnBrk="0" hangingPunct="1">
        <a:defRPr sz="2173" kern="1200">
          <a:solidFill>
            <a:schemeClr val="tx1"/>
          </a:solidFill>
          <a:latin typeface="+mn-lt"/>
          <a:ea typeface="+mn-ea"/>
          <a:cs typeface="+mn-cs"/>
        </a:defRPr>
      </a:lvl7pPr>
      <a:lvl8pPr marL="3864163" algn="l" defTabSz="1104047" rtl="0" eaLnBrk="1" latinLnBrk="0" hangingPunct="1">
        <a:defRPr sz="2173" kern="1200">
          <a:solidFill>
            <a:schemeClr val="tx1"/>
          </a:solidFill>
          <a:latin typeface="+mn-lt"/>
          <a:ea typeface="+mn-ea"/>
          <a:cs typeface="+mn-cs"/>
        </a:defRPr>
      </a:lvl8pPr>
      <a:lvl9pPr marL="4416186" algn="l" defTabSz="1104047"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oleObject" Target="../embeddings/oleObject1.bin"/><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6F8FFA71-84BD-E090-A59C-8E6A5A1ECBBF}"/>
              </a:ext>
            </a:extLst>
          </p:cNvPr>
          <p:cNvSpPr/>
          <p:nvPr/>
        </p:nvSpPr>
        <p:spPr>
          <a:xfrm>
            <a:off x="2379662" y="205266"/>
            <a:ext cx="12039600" cy="1244600"/>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4400" dirty="0" err="1">
                <a:solidFill>
                  <a:prstClr val="white"/>
                </a:solidFill>
                <a:latin typeface="+mj-lt"/>
              </a:rPr>
              <a:t>LUYỆN</a:t>
            </a:r>
            <a:r>
              <a:rPr lang="en-US" sz="4400" dirty="0">
                <a:solidFill>
                  <a:prstClr val="white"/>
                </a:solidFill>
                <a:latin typeface="+mj-lt"/>
              </a:rPr>
              <a:t> </a:t>
            </a:r>
            <a:r>
              <a:rPr lang="en-US" sz="4400" dirty="0" err="1">
                <a:solidFill>
                  <a:prstClr val="white"/>
                </a:solidFill>
                <a:latin typeface="+mj-lt"/>
              </a:rPr>
              <a:t>TẬP</a:t>
            </a:r>
            <a:endParaRPr lang="en-US" sz="4400" dirty="0">
              <a:solidFill>
                <a:prstClr val="white"/>
              </a:solidFill>
              <a:latin typeface="+mj-lt"/>
            </a:endParaRPr>
          </a:p>
        </p:txBody>
      </p:sp>
    </p:spTree>
    <p:extLst>
      <p:ext uri="{BB962C8B-B14F-4D97-AF65-F5344CB8AC3E}">
        <p14:creationId xmlns:p14="http://schemas.microsoft.com/office/powerpoint/2010/main" val="36413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43D54B0-FB30-5128-7F56-410573176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879"/>
          <a:stretch/>
        </p:blipFill>
        <p:spPr bwMode="auto">
          <a:xfrm>
            <a:off x="855662" y="1549400"/>
            <a:ext cx="5181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006039A6-2DAB-5B6B-14AC-C8C6AEC9F6F4}"/>
              </a:ext>
            </a:extLst>
          </p:cNvPr>
          <p:cNvSpPr txBox="1"/>
          <p:nvPr/>
        </p:nvSpPr>
        <p:spPr>
          <a:xfrm>
            <a:off x="398462" y="863600"/>
            <a:ext cx="10719811"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Bài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5.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Xác</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định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chiều</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kim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châm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ở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giữa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hai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nhánh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châm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hình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chữ</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U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như</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hình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sau</a:t>
            </a:r>
            <a:endParaRPr kumimoji="0" lang="en-US" altLang="en-US" sz="2400" b="0" i="0" u="none" strike="noStrike" cap="none" normalizeH="0" baseline="0" dirty="0">
              <a:ln>
                <a:noFill/>
              </a:ln>
              <a:solidFill>
                <a:schemeClr val="tx1"/>
              </a:solidFill>
              <a:effectLst/>
            </a:endParaRPr>
          </a:p>
        </p:txBody>
      </p:sp>
      <p:sp>
        <p:nvSpPr>
          <p:cNvPr id="6" name="Hộp Văn bản 5">
            <a:extLst>
              <a:ext uri="{FF2B5EF4-FFF2-40B4-BE49-F238E27FC236}">
                <a16:creationId xmlns:a16="http://schemas.microsoft.com/office/drawing/2014/main" id="{53342D6A-4A23-6B7A-E25A-0CD87575A5B0}"/>
              </a:ext>
            </a:extLst>
          </p:cNvPr>
          <p:cNvSpPr txBox="1"/>
          <p:nvPr/>
        </p:nvSpPr>
        <p:spPr>
          <a:xfrm>
            <a:off x="6433777" y="2380397"/>
            <a:ext cx="5302973" cy="2677656"/>
          </a:xfrm>
          <a:prstGeom prst="rect">
            <a:avLst/>
          </a:prstGeom>
          <a:noFill/>
        </p:spPr>
        <p:txBody>
          <a:bodyPr wrap="square">
            <a:spAutoFit/>
          </a:bodyPr>
          <a:lstStyle/>
          <a:p>
            <a:r>
              <a:rPr lang="vi-VN" sz="2400" b="0" i="0" dirty="0">
                <a:solidFill>
                  <a:srgbClr val="0000FF"/>
                </a:solidFill>
                <a:effectLst/>
                <a:latin typeface="Arial" panose="020B0604020202020204" pitchFamily="34" charset="0"/>
              </a:rPr>
              <a:t>Ta thấy kim nam châm đang nằm cân bằng trong từ trường của nam châm hình chữ U do cả hai đầu của nó đang bị hút về hai cực của nam châm chữ U. Vậy, ta xác định được đầu bên trái của kim nam châm là cực Nam, đầu bên phải là cực Bắc.</a:t>
            </a:r>
            <a:endParaRPr lang="en-US" sz="2400" dirty="0">
              <a:solidFill>
                <a:srgbClr val="0000FF"/>
              </a:solidFill>
            </a:endParaRPr>
          </a:p>
        </p:txBody>
      </p:sp>
    </p:spTree>
    <p:extLst>
      <p:ext uri="{BB962C8B-B14F-4D97-AF65-F5344CB8AC3E}">
        <p14:creationId xmlns:p14="http://schemas.microsoft.com/office/powerpoint/2010/main" val="14846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pPr defTabSz="1104047" eaLnBrk="1" fontAlgn="auto" hangingPunct="1">
              <a:spcBef>
                <a:spcPts val="0"/>
              </a:spcBef>
              <a:spcAft>
                <a:spcPts val="0"/>
              </a:spcAft>
            </a:pPr>
            <a:r>
              <a:rPr lang="en-US">
                <a:solidFill>
                  <a:prstClr val="black">
                    <a:tint val="75000"/>
                  </a:prstClr>
                </a:solidFill>
                <a:latin typeface="Calibri"/>
                <a:cs typeface="+mn-cs"/>
              </a:rPr>
              <a:t>TRẦN LÊ HẠNH - THCS N.V.S</a:t>
            </a:r>
          </a:p>
        </p:txBody>
      </p:sp>
      <p:sp>
        <p:nvSpPr>
          <p:cNvPr id="15" name="Slide Number Placeholder 5"/>
          <p:cNvSpPr>
            <a:spLocks noGrp="1"/>
          </p:cNvSpPr>
          <p:nvPr>
            <p:ph type="sldNum" sz="quarter" idx="12"/>
          </p:nvPr>
        </p:nvSpPr>
        <p:spPr/>
        <p:txBody>
          <a:bodyPr/>
          <a:lstStyle/>
          <a:p>
            <a:pPr defTabSz="1104047" eaLnBrk="1" fontAlgn="auto" hangingPunct="1">
              <a:spcBef>
                <a:spcPts val="0"/>
              </a:spcBef>
              <a:spcAft>
                <a:spcPts val="0"/>
              </a:spcAft>
            </a:pPr>
            <a:fld id="{96DBA8DD-7ECD-44D4-89E9-A993391F4F89}" type="slidenum">
              <a:rPr lang="en-US">
                <a:solidFill>
                  <a:prstClr val="black">
                    <a:tint val="75000"/>
                  </a:prstClr>
                </a:solidFill>
                <a:latin typeface="Calibri"/>
                <a:cs typeface="+mn-cs"/>
              </a:rPr>
              <a:pPr defTabSz="1104047" eaLnBrk="1" fontAlgn="auto" hangingPunct="1">
                <a:spcBef>
                  <a:spcPts val="0"/>
                </a:spcBef>
                <a:spcAft>
                  <a:spcPts val="0"/>
                </a:spcAft>
              </a:pPr>
              <a:t>11</a:t>
            </a:fld>
            <a:endParaRPr lang="en-US">
              <a:solidFill>
                <a:prstClr val="black">
                  <a:tint val="75000"/>
                </a:prstClr>
              </a:solidFill>
              <a:latin typeface="Calibri"/>
              <a:cs typeface="+mn-cs"/>
            </a:endParaRPr>
          </a:p>
        </p:txBody>
      </p:sp>
      <p:pic>
        <p:nvPicPr>
          <p:cNvPr id="51214" name="Picture 14" descr="1029395ehn5znerfk"/>
          <p:cNvPicPr>
            <a:picLocks noChangeAspect="1" noChangeArrowheads="1" noCrop="1"/>
          </p:cNvPicPr>
          <p:nvPr/>
        </p:nvPicPr>
        <p:blipFill>
          <a:blip r:embed="rId2"/>
          <a:srcRect/>
          <a:stretch>
            <a:fillRect/>
          </a:stretch>
        </p:blipFill>
        <p:spPr bwMode="auto">
          <a:xfrm>
            <a:off x="2040996" y="0"/>
            <a:ext cx="11040533" cy="8280400"/>
          </a:xfrm>
          <a:prstGeom prst="rect">
            <a:avLst/>
          </a:prstGeom>
          <a:noFill/>
        </p:spPr>
      </p:pic>
      <p:pic>
        <p:nvPicPr>
          <p:cNvPr id="178178" name="Picture 2" descr="hinh"/>
          <p:cNvPicPr>
            <a:picLocks noChangeAspect="1" noChangeArrowheads="1" noCrop="1"/>
          </p:cNvPicPr>
          <p:nvPr/>
        </p:nvPicPr>
        <p:blipFill>
          <a:blip r:embed="rId3"/>
          <a:srcRect/>
          <a:stretch>
            <a:fillRect/>
          </a:stretch>
        </p:blipFill>
        <p:spPr bwMode="auto">
          <a:xfrm>
            <a:off x="2040996" y="0"/>
            <a:ext cx="11040533" cy="8280400"/>
          </a:xfrm>
          <a:prstGeom prst="rect">
            <a:avLst/>
          </a:prstGeom>
          <a:noFill/>
          <a:ln w="9525">
            <a:noFill/>
            <a:miter lim="800000"/>
            <a:headEnd/>
            <a:tailEnd/>
          </a:ln>
        </p:spPr>
      </p:pic>
      <p:sp>
        <p:nvSpPr>
          <p:cNvPr id="18" name="Text Box 5"/>
          <p:cNvSpPr txBox="1">
            <a:spLocks noChangeArrowheads="1"/>
          </p:cNvSpPr>
          <p:nvPr/>
        </p:nvSpPr>
        <p:spPr bwMode="auto">
          <a:xfrm>
            <a:off x="4709124" y="2116102"/>
            <a:ext cx="6532316" cy="5666936"/>
          </a:xfrm>
          <a:prstGeom prst="rect">
            <a:avLst/>
          </a:prstGeom>
          <a:noFill/>
          <a:ln w="9525">
            <a:noFill/>
            <a:miter lim="800000"/>
            <a:headEnd/>
            <a:tailEnd/>
          </a:ln>
          <a:effectLst/>
        </p:spPr>
        <p:txBody>
          <a:bodyPr wrap="square">
            <a:spAutoFit/>
          </a:bodyPr>
          <a:lstStyle/>
          <a:p>
            <a:r>
              <a:rPr lang="de-DE" sz="2898" b="1">
                <a:solidFill>
                  <a:srgbClr val="FF3300"/>
                </a:solidFill>
              </a:rPr>
              <a:t>5.1. Học bài cũ: Vẽ sơ đồ tư duy tóm tắt kiến thức về bài Từ trường.</a:t>
            </a:r>
          </a:p>
          <a:p>
            <a:pPr algn="just" defTabSz="1104047" eaLnBrk="1" fontAlgn="auto" hangingPunct="1">
              <a:spcBef>
                <a:spcPct val="50000"/>
              </a:spcBef>
              <a:spcAft>
                <a:spcPts val="0"/>
              </a:spcAft>
            </a:pPr>
            <a:r>
              <a:rPr lang="en-US" sz="2898" b="1">
                <a:solidFill>
                  <a:srgbClr val="FF3300"/>
                </a:solidFill>
              </a:rPr>
              <a:t>+ Từ trường.</a:t>
            </a:r>
          </a:p>
          <a:p>
            <a:pPr algn="just" defTabSz="1104047" eaLnBrk="1" fontAlgn="auto" hangingPunct="1">
              <a:spcBef>
                <a:spcPct val="50000"/>
              </a:spcBef>
              <a:spcAft>
                <a:spcPts val="0"/>
              </a:spcAft>
            </a:pPr>
            <a:r>
              <a:rPr lang="en-US" sz="2898" b="1">
                <a:solidFill>
                  <a:srgbClr val="FF3300"/>
                </a:solidFill>
              </a:rPr>
              <a:t>+ Khái niệm từ phổ, đường sức từ.</a:t>
            </a:r>
          </a:p>
          <a:p>
            <a:pPr algn="just" defTabSz="1104047" eaLnBrk="1" fontAlgn="auto" hangingPunct="1">
              <a:spcBef>
                <a:spcPct val="50000"/>
              </a:spcBef>
              <a:spcAft>
                <a:spcPts val="0"/>
              </a:spcAft>
            </a:pPr>
            <a:r>
              <a:rPr lang="en-US" sz="2898" b="1">
                <a:solidFill>
                  <a:srgbClr val="FF3300"/>
                </a:solidFill>
              </a:rPr>
              <a:t>+ Dạng từ phổ của nam châm</a:t>
            </a:r>
          </a:p>
          <a:p>
            <a:pPr algn="just" defTabSz="1104047" eaLnBrk="1" fontAlgn="auto" hangingPunct="1">
              <a:spcBef>
                <a:spcPct val="50000"/>
              </a:spcBef>
              <a:spcAft>
                <a:spcPts val="0"/>
              </a:spcAft>
            </a:pPr>
            <a:r>
              <a:rPr lang="en-US" sz="2898" b="1">
                <a:solidFill>
                  <a:srgbClr val="FF3300"/>
                </a:solidFill>
              </a:rPr>
              <a:t>+ Dạng đường sức từ của nam châm.</a:t>
            </a:r>
          </a:p>
          <a:p>
            <a:pPr algn="just" defTabSz="1104047" eaLnBrk="1" fontAlgn="auto" hangingPunct="1">
              <a:spcBef>
                <a:spcPct val="50000"/>
              </a:spcBef>
              <a:spcAft>
                <a:spcPts val="0"/>
              </a:spcAft>
            </a:pPr>
            <a:r>
              <a:rPr lang="en-US" sz="2898" b="1">
                <a:solidFill>
                  <a:srgbClr val="FF3300"/>
                </a:solidFill>
              </a:rPr>
              <a:t>+ Chiều đường sức từ của nam châm.</a:t>
            </a:r>
          </a:p>
          <a:p>
            <a:r>
              <a:rPr lang="en-US" sz="2898" b="1">
                <a:solidFill>
                  <a:srgbClr val="FF3300"/>
                </a:solidFill>
              </a:rPr>
              <a:t>+ Nam châm điện.</a:t>
            </a:r>
          </a:p>
          <a:p>
            <a:r>
              <a:rPr lang="de-DE" sz="2898" b="1">
                <a:solidFill>
                  <a:srgbClr val="FF3300"/>
                </a:solidFill>
              </a:rPr>
              <a:t>5.2. Chuẩn bị bài mới: Đọc trước bài 16. Từ trường của Trái đất</a:t>
            </a:r>
            <a:endParaRPr lang="en-US" sz="2898" b="1">
              <a:solidFill>
                <a:srgbClr val="FF3300"/>
              </a:solidFill>
            </a:endParaRPr>
          </a:p>
        </p:txBody>
      </p:sp>
      <p:sp>
        <p:nvSpPr>
          <p:cNvPr id="19" name="Rectangle 18"/>
          <p:cNvSpPr/>
          <p:nvPr/>
        </p:nvSpPr>
        <p:spPr>
          <a:xfrm>
            <a:off x="3973089" y="1226032"/>
            <a:ext cx="7407174" cy="706134"/>
          </a:xfrm>
          <a:prstGeom prst="rect">
            <a:avLst/>
          </a:prstGeom>
          <a:noFill/>
        </p:spPr>
        <p:txBody>
          <a:bodyPr wrap="square" lIns="110405" tIns="55203" rIns="110405" bIns="5520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104047" eaLnBrk="1" fontAlgn="auto" hangingPunct="1">
              <a:spcBef>
                <a:spcPts val="0"/>
              </a:spcBef>
              <a:spcAft>
                <a:spcPts val="0"/>
              </a:spcAft>
            </a:pPr>
            <a:r>
              <a:rPr lang="en-US" sz="3864" b="1" dirty="0">
                <a:solidFill>
                  <a:srgbClr val="006600"/>
                </a:solidFill>
              </a:rPr>
              <a:t>HƯỚNG DẪN VỀ NHÀ</a:t>
            </a:r>
            <a:endParaRPr lang="en-US" sz="3864" b="1" cap="all"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15"/>
                                        </p:tgtEl>
                                      </p:cBhvr>
                                    </p:animEffect>
                                    <p:set>
                                      <p:cBhvr>
                                        <p:cTn id="10" dur="1" fill="hold">
                                          <p:stCondLst>
                                            <p:cond delay="1999"/>
                                          </p:stCondLst>
                                        </p:cTn>
                                        <p:tgtEl>
                                          <p:spTgt spid="15"/>
                                        </p:tgtEl>
                                        <p:attrNameLst>
                                          <p:attrName>style.visibility</p:attrName>
                                        </p:attrNameLst>
                                      </p:cBhvr>
                                      <p:to>
                                        <p:strVal val="hidden"/>
                                      </p:to>
                                    </p:set>
                                  </p:childTnLst>
                                </p:cTn>
                              </p:par>
                              <p:par>
                                <p:cTn id="11" presetID="21"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4)">
                                      <p:cBhvr>
                                        <p:cTn id="13" dur="2000"/>
                                        <p:tgtEl>
                                          <p:spTgt spid="1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4)">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363538" y="3772822"/>
            <a:ext cx="2944314" cy="4337237"/>
          </a:xfrm>
          <a:prstGeom prst="rect">
            <a:avLst/>
          </a:prstGeom>
        </p:spPr>
      </p:pic>
      <p:sp>
        <p:nvSpPr>
          <p:cNvPr id="8" name="Rectangle 7"/>
          <p:cNvSpPr/>
          <p:nvPr/>
        </p:nvSpPr>
        <p:spPr>
          <a:xfrm>
            <a:off x="2379662" y="205266"/>
            <a:ext cx="12039600" cy="1244600"/>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4400" dirty="0" err="1">
                <a:solidFill>
                  <a:prstClr val="white"/>
                </a:solidFill>
                <a:latin typeface="Calibri" panose="020F0502020204030204"/>
              </a:rPr>
              <a:t>Câu</a:t>
            </a:r>
            <a:r>
              <a:rPr lang="en-US" sz="4400" dirty="0">
                <a:solidFill>
                  <a:prstClr val="white"/>
                </a:solidFill>
                <a:latin typeface="Calibri" panose="020F0502020204030204"/>
              </a:rPr>
              <a:t> </a:t>
            </a:r>
            <a:r>
              <a:rPr lang="en-US" sz="4400" dirty="0" err="1">
                <a:solidFill>
                  <a:prstClr val="white"/>
                </a:solidFill>
                <a:latin typeface="Calibri" panose="020F0502020204030204"/>
              </a:rPr>
              <a:t>hỏi</a:t>
            </a:r>
            <a:r>
              <a:rPr lang="en-US" sz="4400" dirty="0">
                <a:solidFill>
                  <a:prstClr val="white"/>
                </a:solidFill>
                <a:latin typeface="Calibri" panose="020F0502020204030204"/>
              </a:rPr>
              <a:t> </a:t>
            </a:r>
            <a:r>
              <a:rPr lang="en-US" sz="4400" dirty="0" err="1">
                <a:solidFill>
                  <a:prstClr val="white"/>
                </a:solidFill>
                <a:latin typeface="Calibri" panose="020F0502020204030204"/>
              </a:rPr>
              <a:t>số</a:t>
            </a:r>
            <a:r>
              <a:rPr lang="en-US" sz="4400" dirty="0">
                <a:solidFill>
                  <a:prstClr val="white"/>
                </a:solidFill>
                <a:latin typeface="Calibri" panose="020F0502020204030204"/>
              </a:rPr>
              <a:t> 1. </a:t>
            </a:r>
            <a:r>
              <a:rPr lang="en-US" sz="4400" dirty="0"/>
              <a:t>Nam </a:t>
            </a:r>
            <a:r>
              <a:rPr lang="en-US" sz="4400" dirty="0" err="1"/>
              <a:t>châm</a:t>
            </a:r>
            <a:r>
              <a:rPr lang="en-US" sz="4400" dirty="0"/>
              <a:t> </a:t>
            </a:r>
            <a:r>
              <a:rPr lang="en-US" sz="4400" dirty="0" err="1"/>
              <a:t>điện</a:t>
            </a:r>
            <a:r>
              <a:rPr lang="en-US" sz="4400" dirty="0"/>
              <a:t> </a:t>
            </a:r>
            <a:r>
              <a:rPr lang="en-US" sz="4400" dirty="0" err="1"/>
              <a:t>có</a:t>
            </a:r>
            <a:r>
              <a:rPr lang="en-US" sz="4400" dirty="0"/>
              <a:t> </a:t>
            </a:r>
            <a:r>
              <a:rPr lang="en-US" sz="4400" dirty="0" err="1"/>
              <a:t>cấu</a:t>
            </a:r>
            <a:r>
              <a:rPr lang="en-US" sz="4400" dirty="0"/>
              <a:t> </a:t>
            </a:r>
            <a:r>
              <a:rPr lang="en-US" sz="4400" dirty="0" err="1"/>
              <a:t>tạo</a:t>
            </a:r>
            <a:r>
              <a:rPr lang="en-US" sz="4400" dirty="0"/>
              <a:t> </a:t>
            </a:r>
            <a:r>
              <a:rPr lang="en-US" sz="4400" dirty="0" err="1"/>
              <a:t>gồm</a:t>
            </a:r>
            <a:endParaRPr lang="en-US" sz="4400"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FE3B532E-57AF-AC09-9456-7B7BD87F7789}"/>
              </a:ext>
            </a:extLst>
          </p:cNvPr>
          <p:cNvSpPr txBox="1"/>
          <p:nvPr/>
        </p:nvSpPr>
        <p:spPr>
          <a:xfrm>
            <a:off x="2379662" y="1677164"/>
            <a:ext cx="12039600" cy="5636736"/>
          </a:xfrm>
          <a:prstGeom prst="rect">
            <a:avLst/>
          </a:prstGeom>
          <a:solidFill>
            <a:srgbClr val="00B050"/>
          </a:solidFill>
        </p:spPr>
        <p:txBody>
          <a:bodyPr wrap="square">
            <a:spAutoFit/>
          </a:bodyPr>
          <a:lstStyle/>
          <a:p>
            <a:pPr marL="342900" lvl="0" indent="-342900">
              <a:lnSpc>
                <a:spcPct val="107000"/>
              </a:lnSpc>
              <a:spcAft>
                <a:spcPts val="800"/>
              </a:spcAft>
              <a:buFont typeface="+mj-lt"/>
              <a:buAutoNum type="alphaUcPeriod"/>
              <a:tabLst>
                <a:tab pos="4318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một lõi kim loại bên trong một ống dây dẫn có dòng điện chạy qua, các dây dẫn có lớp vỏ cách điện.</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318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một lõi sắt bên trong một ống dây dẫn có dòng điện chạy qua, các dây dẫn có lớp vỏ cách điện.</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318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một lõi vật liệu bất kì bên trong một ống dây dẫn có dòng điện chạy qua, các dây dẫn có lớp vỏ cách điện.</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318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một lõi sắt bên trong một ống dây dẫn có dòng điện chạy qua, các dây dẫn không có lớp vỏ cách điện.</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8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nodeType="clickEffect">
                                  <p:stCondLst>
                                    <p:cond delay="0"/>
                                  </p:stCondLst>
                                  <p:childTnLst>
                                    <p:animClr clrSpc="rgb" dir="cw">
                                      <p:cBhvr override="childStyle">
                                        <p:cTn id="15" dur="500" fill="hold"/>
                                        <p:tgtEl>
                                          <p:spTgt spid="5">
                                            <p:txEl>
                                              <p:pRg st="1" end="1"/>
                                            </p:txEl>
                                          </p:spTgt>
                                        </p:tgtEl>
                                        <p:attrNameLst>
                                          <p:attrName>style.color</p:attrName>
                                        </p:attrNameLst>
                                      </p:cBhvr>
                                      <p:to>
                                        <a:schemeClr val="accent2"/>
                                      </p:to>
                                    </p:animClr>
                                    <p:animClr clrSpc="rgb" dir="cw">
                                      <p:cBhvr>
                                        <p:cTn id="16" dur="500" fill="hold"/>
                                        <p:tgtEl>
                                          <p:spTgt spid="5">
                                            <p:txEl>
                                              <p:pRg st="1" end="1"/>
                                            </p:txEl>
                                          </p:spTgt>
                                        </p:tgtEl>
                                        <p:attrNameLst>
                                          <p:attrName>fillcolor</p:attrName>
                                        </p:attrNameLst>
                                      </p:cBhvr>
                                      <p:to>
                                        <a:schemeClr val="accent2"/>
                                      </p:to>
                                    </p:animClr>
                                    <p:set>
                                      <p:cBhvr>
                                        <p:cTn id="17" dur="500" fill="hold"/>
                                        <p:tgtEl>
                                          <p:spTgt spid="5">
                                            <p:txEl>
                                              <p:pRg st="1" end="1"/>
                                            </p:txEl>
                                          </p:spTgt>
                                        </p:tgtEl>
                                        <p:attrNameLst>
                                          <p:attrName>fill.type</p:attrName>
                                        </p:attrNameLst>
                                      </p:cBhvr>
                                      <p:to>
                                        <p:strVal val="solid"/>
                                      </p:to>
                                    </p:set>
                                    <p:set>
                                      <p:cBhvr>
                                        <p:cTn id="18"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9862" y="141862"/>
            <a:ext cx="8991600" cy="259264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4000">
                <a:solidFill>
                  <a:prstClr val="white"/>
                </a:solidFill>
                <a:latin typeface="Times New Roman" panose="02020603050405020304" pitchFamily="18" charset="0"/>
                <a:cs typeface="Times New Roman" panose="02020603050405020304" pitchFamily="18" charset="0"/>
              </a:rPr>
              <a:t>Câu hỏi số 2. </a:t>
            </a:r>
            <a:r>
              <a:rPr lang="en-US" sz="4000">
                <a:latin typeface="Times New Roman" panose="02020603050405020304" pitchFamily="18" charset="0"/>
                <a:cs typeface="Times New Roman" panose="02020603050405020304" pitchFamily="18" charset="0"/>
              </a:rPr>
              <a:t>Nếu ta thay nam châm thẳng bằng nam châm hình chữ U có lõi sắt cùng loại và giữ nguyên dòng điện thì</a:t>
            </a:r>
          </a:p>
        </p:txBody>
      </p:sp>
      <p:pic>
        <p:nvPicPr>
          <p:cNvPr id="4" name="Picture 3">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973138" y="3943163"/>
            <a:ext cx="4267200" cy="4337237"/>
          </a:xfrm>
          <a:prstGeom prst="rect">
            <a:avLst/>
          </a:prstGeom>
        </p:spPr>
      </p:pic>
      <p:graphicFrame>
        <p:nvGraphicFramePr>
          <p:cNvPr id="2" name="Object 1">
            <a:extLst>
              <a:ext uri="{FF2B5EF4-FFF2-40B4-BE49-F238E27FC236}">
                <a16:creationId xmlns:a16="http://schemas.microsoft.com/office/drawing/2014/main" id="{807A4491-F82E-67C0-F5B3-75EC39236C98}"/>
              </a:ext>
            </a:extLst>
          </p:cNvPr>
          <p:cNvGraphicFramePr>
            <a:graphicFrameLocks noChangeAspect="1"/>
          </p:cNvGraphicFramePr>
          <p:nvPr>
            <p:extLst>
              <p:ext uri="{D42A27DB-BD31-4B8C-83A1-F6EECF244321}">
                <p14:modId xmlns:p14="http://schemas.microsoft.com/office/powerpoint/2010/main" val="3269530511"/>
              </p:ext>
            </p:extLst>
          </p:nvPr>
        </p:nvGraphicFramePr>
        <p:xfrm>
          <a:off x="9161462" y="141862"/>
          <a:ext cx="5638800" cy="2592649"/>
        </p:xfrm>
        <a:graphic>
          <a:graphicData uri="http://schemas.openxmlformats.org/presentationml/2006/ole">
            <mc:AlternateContent xmlns:mc="http://schemas.openxmlformats.org/markup-compatibility/2006">
              <mc:Choice xmlns:v="urn:schemas-microsoft-com:vml" Requires="v">
                <p:oleObj name="Bitmap Image" r:id="rId5" imgW="2819794" imgH="1752381" progId="Paint.Picture">
                  <p:embed/>
                </p:oleObj>
              </mc:Choice>
              <mc:Fallback>
                <p:oleObj name="Bitmap Image" r:id="rId5" imgW="2819794" imgH="1752381" progId="Paint.Picture">
                  <p:embed/>
                  <p:pic>
                    <p:nvPicPr>
                      <p:cNvPr id="2" name="Object 1">
                        <a:extLst>
                          <a:ext uri="{FF2B5EF4-FFF2-40B4-BE49-F238E27FC236}">
                            <a16:creationId xmlns:a16="http://schemas.microsoft.com/office/drawing/2014/main" id="{807A4491-F82E-67C0-F5B3-75EC39236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1462" y="141862"/>
                        <a:ext cx="5638800" cy="2592649"/>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DF8FF4E0-F7CD-E891-D756-8333FBC22F18}"/>
              </a:ext>
            </a:extLst>
          </p:cNvPr>
          <p:cNvSpPr txBox="1"/>
          <p:nvPr/>
        </p:nvSpPr>
        <p:spPr>
          <a:xfrm>
            <a:off x="2989263" y="3109612"/>
            <a:ext cx="11811000" cy="3002169"/>
          </a:xfrm>
          <a:prstGeom prst="rect">
            <a:avLst/>
          </a:prstGeom>
          <a:solidFill>
            <a:srgbClr val="0000FF"/>
          </a:solidFill>
          <a:ln>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nSpc>
                <a:spcPct val="107000"/>
              </a:lnSpc>
              <a:spcAft>
                <a:spcPts val="800"/>
              </a:spcAft>
              <a:buFont typeface="+mj-lt"/>
              <a:buAutoNum type="alphaUcPeriod"/>
              <a:tabLst>
                <a:tab pos="4572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lực hút sẽ yếu đi.</a:t>
            </a:r>
            <a:r>
              <a:rPr lang="en-US"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lực hút sẽ mạnh lên.</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lực hút không thay đổi vì dòng điện không thay đổi.</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từ trường trong lõi sắt sẽ yếu đi vì phải chia làm hai.</a:t>
            </a:r>
            <a:endParaRPr lang="en-US"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2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485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53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6">
                                            <p:txEl>
                                              <p:pRg st="1" end="1"/>
                                            </p:txEl>
                                          </p:spTgt>
                                        </p:tgtEl>
                                        <p:attrNameLst>
                                          <p:attrName>style.color</p:attrName>
                                        </p:attrNameLst>
                                      </p:cBhvr>
                                      <p:to>
                                        <a:schemeClr val="accent2"/>
                                      </p:to>
                                    </p:animClr>
                                    <p:animClr clrSpc="rgb" dir="cw">
                                      <p:cBhvr>
                                        <p:cTn id="24" dur="500" fill="hold"/>
                                        <p:tgtEl>
                                          <p:spTgt spid="6">
                                            <p:txEl>
                                              <p:pRg st="1" end="1"/>
                                            </p:txEl>
                                          </p:spTgt>
                                        </p:tgtEl>
                                        <p:attrNameLst>
                                          <p:attrName>fillcolor</p:attrName>
                                        </p:attrNameLst>
                                      </p:cBhvr>
                                      <p:to>
                                        <a:schemeClr val="accent2"/>
                                      </p:to>
                                    </p:animClr>
                                    <p:set>
                                      <p:cBhvr>
                                        <p:cTn id="25" dur="500" fill="hold"/>
                                        <p:tgtEl>
                                          <p:spTgt spid="6">
                                            <p:txEl>
                                              <p:pRg st="1" end="1"/>
                                            </p:txEl>
                                          </p:spTgt>
                                        </p:tgtEl>
                                        <p:attrNameLst>
                                          <p:attrName>fill.type</p:attrName>
                                        </p:attrNameLst>
                                      </p:cBhvr>
                                      <p:to>
                                        <p:strVal val="solid"/>
                                      </p:to>
                                    </p:set>
                                    <p:set>
                                      <p:cBhvr>
                                        <p:cTn id="26"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6062" y="177800"/>
            <a:ext cx="13411200" cy="121919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4000">
                <a:solidFill>
                  <a:prstClr val="white"/>
                </a:solidFill>
                <a:latin typeface="Times New Roman" panose="02020603050405020304" pitchFamily="18" charset="0"/>
                <a:cs typeface="Times New Roman" panose="02020603050405020304" pitchFamily="18" charset="0"/>
              </a:rPr>
              <a:t>Câu hỏi số 3. </a:t>
            </a:r>
            <a:r>
              <a:rPr lang="en-US" sz="4000">
                <a:latin typeface="Times New Roman" panose="02020603050405020304" pitchFamily="18" charset="0"/>
                <a:cs typeface="Times New Roman" panose="02020603050405020304" pitchFamily="18" charset="0"/>
              </a:rPr>
              <a:t>Nam châm điện có lợi thế hơn so với nam châm vĩnh cửu do nam châm điện</a:t>
            </a:r>
          </a:p>
        </p:txBody>
      </p:sp>
      <p:pic>
        <p:nvPicPr>
          <p:cNvPr id="4" name="Picture 3">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744538" y="3547174"/>
            <a:ext cx="5074147" cy="4337237"/>
          </a:xfrm>
          <a:prstGeom prst="rect">
            <a:avLst/>
          </a:prstGeom>
        </p:spPr>
      </p:pic>
      <p:sp>
        <p:nvSpPr>
          <p:cNvPr id="5" name="TextBox 4">
            <a:extLst>
              <a:ext uri="{FF2B5EF4-FFF2-40B4-BE49-F238E27FC236}">
                <a16:creationId xmlns:a16="http://schemas.microsoft.com/office/drawing/2014/main" id="{2B703764-4B0A-4E76-F59D-CF6D74572613}"/>
              </a:ext>
            </a:extLst>
          </p:cNvPr>
          <p:cNvSpPr txBox="1"/>
          <p:nvPr/>
        </p:nvSpPr>
        <p:spPr>
          <a:xfrm>
            <a:off x="3827462" y="2082800"/>
            <a:ext cx="10286999" cy="2990242"/>
          </a:xfrm>
          <a:prstGeom prst="rect">
            <a:avLst/>
          </a:prstGeom>
          <a:solidFill>
            <a:srgbClr val="0000FF"/>
          </a:solidFill>
          <a:ln>
            <a:solidFill>
              <a:srgbClr val="0000FF"/>
            </a:solidFill>
          </a:ln>
        </p:spPr>
        <p:txBody>
          <a:bodyPr wrap="square">
            <a:spAutoFit/>
          </a:bodyPr>
          <a:lstStyle/>
          <a:p>
            <a:pPr marL="342900" lvl="0" indent="-342900">
              <a:lnSpc>
                <a:spcPct val="107000"/>
              </a:lnSpc>
              <a:spcAft>
                <a:spcPts val="800"/>
              </a:spcAft>
              <a:buFont typeface="+mj-lt"/>
              <a:buAutoNum type="alphaUcPeriod"/>
              <a:tabLst>
                <a:tab pos="457200" algn="l"/>
              </a:tabLst>
            </a:pPr>
            <a:r>
              <a:rPr lang="en-US" sz="4000">
                <a:solidFill>
                  <a:schemeClr val="bg1"/>
                </a:solidFill>
                <a:effectLst/>
                <a:ea typeface="Arial" panose="020B0604020202020204" pitchFamily="34" charset="0"/>
              </a:rPr>
              <a:t>không phân chia cực Bắc và cực Nam.</a:t>
            </a:r>
            <a:endParaRPr lang="en-US" sz="4000">
              <a:solidFill>
                <a:schemeClr val="bg1"/>
              </a:solidFill>
              <a:effectLst/>
              <a:ea typeface="Calibri" panose="020F0502020204030204" pitchFamily="34"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ea typeface="Arial" panose="020B0604020202020204" pitchFamily="34" charset="0"/>
              </a:rPr>
              <a:t>mất từ tính khi không còn dòng điện chạy qua.</a:t>
            </a:r>
            <a:endParaRPr lang="en-US" sz="4000">
              <a:solidFill>
                <a:schemeClr val="bg1"/>
              </a:solidFill>
              <a:effectLst/>
              <a:ea typeface="Calibri" panose="020F0502020204030204" pitchFamily="34"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ea typeface="Arial" panose="020B0604020202020204" pitchFamily="34" charset="0"/>
              </a:rPr>
              <a:t>nóng lên khi có dòng điện chạy qua.</a:t>
            </a:r>
            <a:endParaRPr lang="en-US" sz="4000">
              <a:solidFill>
                <a:schemeClr val="bg1"/>
              </a:solidFill>
              <a:effectLst/>
              <a:ea typeface="Calibri" panose="020F0502020204030204" pitchFamily="34" charset="0"/>
            </a:endParaRPr>
          </a:p>
          <a:p>
            <a:pPr marL="342900" lvl="0" indent="-342900">
              <a:lnSpc>
                <a:spcPct val="107000"/>
              </a:lnSpc>
              <a:spcAft>
                <a:spcPts val="800"/>
              </a:spcAft>
              <a:buFont typeface="+mj-lt"/>
              <a:buAutoNum type="alphaUcPeriod"/>
              <a:tabLst>
                <a:tab pos="457200" algn="l"/>
              </a:tabLst>
            </a:pPr>
            <a:r>
              <a:rPr lang="en-US" sz="4000">
                <a:solidFill>
                  <a:schemeClr val="bg1"/>
                </a:solidFill>
                <a:effectLst/>
                <a:ea typeface="Arial" panose="020B0604020202020204" pitchFamily="34" charset="0"/>
              </a:rPr>
              <a:t>có kích cỡ nhỏ hơn nam châm vĩnh cửu.</a:t>
            </a:r>
            <a:endParaRPr lang="en-US" sz="400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5394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nodeType="clickEffect">
                                  <p:stCondLst>
                                    <p:cond delay="0"/>
                                  </p:stCondLst>
                                  <p:childTnLst>
                                    <p:animClr clrSpc="rgb" dir="cw">
                                      <p:cBhvr override="childStyle">
                                        <p:cTn id="15" dur="500" fill="hold"/>
                                        <p:tgtEl>
                                          <p:spTgt spid="5">
                                            <p:txEl>
                                              <p:pRg st="1" end="1"/>
                                            </p:txEl>
                                          </p:spTgt>
                                        </p:tgtEl>
                                        <p:attrNameLst>
                                          <p:attrName>style.color</p:attrName>
                                        </p:attrNameLst>
                                      </p:cBhvr>
                                      <p:to>
                                        <a:schemeClr val="accent2"/>
                                      </p:to>
                                    </p:animClr>
                                    <p:animClr clrSpc="rgb" dir="cw">
                                      <p:cBhvr>
                                        <p:cTn id="16" dur="500" fill="hold"/>
                                        <p:tgtEl>
                                          <p:spTgt spid="5">
                                            <p:txEl>
                                              <p:pRg st="1" end="1"/>
                                            </p:txEl>
                                          </p:spTgt>
                                        </p:tgtEl>
                                        <p:attrNameLst>
                                          <p:attrName>fillcolor</p:attrName>
                                        </p:attrNameLst>
                                      </p:cBhvr>
                                      <p:to>
                                        <a:schemeClr val="accent2"/>
                                      </p:to>
                                    </p:animClr>
                                    <p:set>
                                      <p:cBhvr>
                                        <p:cTn id="17" dur="500" fill="hold"/>
                                        <p:tgtEl>
                                          <p:spTgt spid="5">
                                            <p:txEl>
                                              <p:pRg st="1" end="1"/>
                                            </p:txEl>
                                          </p:spTgt>
                                        </p:tgtEl>
                                        <p:attrNameLst>
                                          <p:attrName>fill.type</p:attrName>
                                        </p:attrNameLst>
                                      </p:cBhvr>
                                      <p:to>
                                        <p:strVal val="solid"/>
                                      </p:to>
                                    </p:set>
                                    <p:set>
                                      <p:cBhvr>
                                        <p:cTn id="18"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703262" y="177800"/>
            <a:ext cx="14249399" cy="248115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4000">
                <a:solidFill>
                  <a:prstClr val="white"/>
                </a:solidFill>
                <a:latin typeface="Times New Roman" panose="02020603050405020304" pitchFamily="18" charset="0"/>
                <a:cs typeface="Times New Roman" panose="02020603050405020304" pitchFamily="18" charset="0"/>
              </a:rPr>
              <a:t>Câu hỏi số 4.</a:t>
            </a:r>
          </a:p>
          <a:p>
            <a:pPr algn="ctr" defTabSz="1104047" eaLnBrk="1" fontAlgn="auto" hangingPunct="1">
              <a:spcBef>
                <a:spcPts val="0"/>
              </a:spcBef>
              <a:spcAft>
                <a:spcPts val="0"/>
              </a:spcAft>
            </a:pPr>
            <a:r>
              <a:rPr lang="en-US" sz="4000">
                <a:latin typeface="Times New Roman" panose="02020603050405020304" pitchFamily="18" charset="0"/>
                <a:cs typeface="Times New Roman" panose="02020603050405020304" pitchFamily="18" charset="0"/>
              </a:rPr>
              <a:t>Giải thích tại sao cần cẩu ở đầu giờ có thể tạo ra từ trường mạnh </a:t>
            </a:r>
          </a:p>
          <a:p>
            <a:pPr algn="ctr" defTabSz="1104047" eaLnBrk="1" fontAlgn="auto" hangingPunct="1">
              <a:spcBef>
                <a:spcPts val="0"/>
              </a:spcBef>
              <a:spcAft>
                <a:spcPts val="0"/>
              </a:spcAft>
            </a:pPr>
            <a:r>
              <a:rPr lang="en-US" sz="4000">
                <a:latin typeface="Times New Roman" panose="02020603050405020304" pitchFamily="18" charset="0"/>
                <a:cs typeface="Times New Roman" panose="02020603050405020304" pitchFamily="18" charset="0"/>
              </a:rPr>
              <a:t>(hút thanh sắt lớn).</a:t>
            </a:r>
            <a:endParaRPr lang="en-US" sz="4000">
              <a:solidFill>
                <a:prstClr val="white"/>
              </a:solidFill>
              <a:latin typeface="Times New Roman" panose="02020603050405020304" pitchFamily="18" charset="0"/>
              <a:cs typeface="Times New Roman" panose="02020603050405020304" pitchFamily="18" charset="0"/>
            </a:endParaRPr>
          </a:p>
        </p:txBody>
      </p:sp>
      <p:pic>
        <p:nvPicPr>
          <p:cNvPr id="4" name="Picture 3">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39738" y="3302000"/>
            <a:ext cx="5074147" cy="4337237"/>
          </a:xfrm>
          <a:prstGeom prst="rect">
            <a:avLst/>
          </a:prstGeom>
        </p:spPr>
      </p:pic>
      <p:sp>
        <p:nvSpPr>
          <p:cNvPr id="5" name="TextBox 4">
            <a:extLst>
              <a:ext uri="{FF2B5EF4-FFF2-40B4-BE49-F238E27FC236}">
                <a16:creationId xmlns:a16="http://schemas.microsoft.com/office/drawing/2014/main" id="{11173792-33A4-7946-9AC4-1EFD475EB030}"/>
              </a:ext>
            </a:extLst>
          </p:cNvPr>
          <p:cNvSpPr txBox="1"/>
          <p:nvPr/>
        </p:nvSpPr>
        <p:spPr>
          <a:xfrm>
            <a:off x="5503862" y="3413230"/>
            <a:ext cx="9220200" cy="3221075"/>
          </a:xfrm>
          <a:prstGeom prst="rect">
            <a:avLst/>
          </a:prstGeom>
          <a:solidFill>
            <a:srgbClr val="0000FF"/>
          </a:solidFill>
        </p:spPr>
        <p:txBody>
          <a:bodyPr wrap="square">
            <a:spAutoFit/>
          </a:bodyPr>
          <a:lstStyle/>
          <a:p>
            <a:pPr algn="just">
              <a:lnSpc>
                <a:spcPct val="127000"/>
              </a:lnSpc>
              <a:spcAft>
                <a:spcPts val="600"/>
              </a:spcAft>
            </a:pPr>
            <a:r>
              <a:rPr lang="en-US" sz="4000" u="sng">
                <a:solidFill>
                  <a:schemeClr val="bg1"/>
                </a:solidFill>
                <a:effectLst/>
                <a:latin typeface="Times New Roman" panose="02020603050405020304" pitchFamily="18" charset="0"/>
                <a:ea typeface="Times New Roman" panose="02020603050405020304" pitchFamily="18" charset="0"/>
              </a:rPr>
              <a:t>Trả lời:</a:t>
            </a:r>
          </a:p>
          <a:p>
            <a:pPr algn="just">
              <a:lnSpc>
                <a:spcPct val="127000"/>
              </a:lnSpc>
              <a:spcAft>
                <a:spcPts val="600"/>
              </a:spcAft>
            </a:pPr>
            <a:r>
              <a:rPr lang="en-US" sz="4000">
                <a:solidFill>
                  <a:schemeClr val="bg1"/>
                </a:solidFill>
                <a:effectLst/>
                <a:latin typeface="Times New Roman" panose="02020603050405020304" pitchFamily="18" charset="0"/>
                <a:ea typeface="Times New Roman" panose="02020603050405020304" pitchFamily="18" charset="0"/>
              </a:rPr>
              <a:t>Sở dĩ cẩn cẩu có thể hút các vật nặng bằng sắt vì có dòng điện rất lớn đi qua nam châm điện tạo ra từ trường nên có lực hút mạnh.</a:t>
            </a:r>
          </a:p>
        </p:txBody>
      </p:sp>
    </p:spTree>
    <p:extLst>
      <p:ext uri="{BB962C8B-B14F-4D97-AF65-F5344CB8AC3E}">
        <p14:creationId xmlns:p14="http://schemas.microsoft.com/office/powerpoint/2010/main" val="26656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0AA9A6C-95D0-9751-6A1D-817B060BB0EF}"/>
              </a:ext>
            </a:extLst>
          </p:cNvPr>
          <p:cNvSpPr/>
          <p:nvPr/>
        </p:nvSpPr>
        <p:spPr>
          <a:xfrm>
            <a:off x="1465262" y="330200"/>
            <a:ext cx="10660288" cy="619298"/>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defTabSz="1104047" eaLnBrk="1" fontAlgn="auto" hangingPunct="1">
              <a:spcBef>
                <a:spcPts val="0"/>
              </a:spcBef>
              <a:spcAft>
                <a:spcPts val="0"/>
              </a:spcAft>
            </a:pPr>
            <a:r>
              <a:rPr lang="en-US" sz="3000" b="1" dirty="0" err="1">
                <a:solidFill>
                  <a:schemeClr val="bg1"/>
                </a:solidFill>
                <a:latin typeface="Calibri" panose="020F0502020204030204"/>
              </a:rPr>
              <a:t>VẬN</a:t>
            </a:r>
            <a:r>
              <a:rPr lang="en-US" sz="3000" b="1" dirty="0">
                <a:solidFill>
                  <a:schemeClr val="bg1"/>
                </a:solidFill>
                <a:latin typeface="Calibri" panose="020F0502020204030204"/>
              </a:rPr>
              <a:t> </a:t>
            </a:r>
            <a:r>
              <a:rPr lang="en-US" sz="3000" b="1" dirty="0" err="1">
                <a:solidFill>
                  <a:schemeClr val="bg1"/>
                </a:solidFill>
                <a:latin typeface="Calibri" panose="020F0502020204030204"/>
              </a:rPr>
              <a:t>DỤNG</a:t>
            </a:r>
            <a:endParaRPr lang="en-US" sz="3000" b="1" dirty="0">
              <a:solidFill>
                <a:schemeClr val="bg1"/>
              </a:solidFill>
              <a:latin typeface="Calibri" panose="020F0502020204030204"/>
            </a:endParaRPr>
          </a:p>
        </p:txBody>
      </p:sp>
      <p:sp>
        <p:nvSpPr>
          <p:cNvPr id="4" name="Hộp Văn bản 3">
            <a:extLst>
              <a:ext uri="{FF2B5EF4-FFF2-40B4-BE49-F238E27FC236}">
                <a16:creationId xmlns:a16="http://schemas.microsoft.com/office/drawing/2014/main" id="{33D4D730-A48A-1E59-6C25-E4E501D87116}"/>
              </a:ext>
            </a:extLst>
          </p:cNvPr>
          <p:cNvSpPr txBox="1"/>
          <p:nvPr/>
        </p:nvSpPr>
        <p:spPr>
          <a:xfrm>
            <a:off x="550862" y="1244600"/>
            <a:ext cx="10515600" cy="523220"/>
          </a:xfrm>
          <a:prstGeom prst="rect">
            <a:avLst/>
          </a:prstGeom>
          <a:noFill/>
        </p:spPr>
        <p:txBody>
          <a:bodyPr wrap="square">
            <a:spAutoFit/>
          </a:bodyPr>
          <a:lstStyle/>
          <a:p>
            <a:r>
              <a:rPr lang="en-US" sz="2800" b="1" i="0" dirty="0" err="1">
                <a:effectLst/>
                <a:latin typeface="Arial" panose="020B0604020202020204" pitchFamily="34" charset="0"/>
              </a:rPr>
              <a:t>BÀI</a:t>
            </a:r>
            <a:r>
              <a:rPr lang="en-US" sz="2800" b="1" i="0" dirty="0">
                <a:effectLst/>
                <a:latin typeface="Arial" panose="020B0604020202020204" pitchFamily="34" charset="0"/>
              </a:rPr>
              <a:t> 1. </a:t>
            </a:r>
            <a:r>
              <a:rPr lang="vi-VN" sz="2800" b="0" i="0" dirty="0">
                <a:effectLst/>
                <a:latin typeface="Arial" panose="020B0604020202020204" pitchFamily="34" charset="0"/>
              </a:rPr>
              <a:t>Hãy vẽ các đường sức từ đi qua các điểm A, B, C</a:t>
            </a:r>
            <a:endParaRPr lang="en-US" sz="2800" dirty="0"/>
          </a:p>
        </p:txBody>
      </p:sp>
      <p:pic>
        <p:nvPicPr>
          <p:cNvPr id="1026" name="Picture 2">
            <a:extLst>
              <a:ext uri="{FF2B5EF4-FFF2-40B4-BE49-F238E27FC236}">
                <a16:creationId xmlns:a16="http://schemas.microsoft.com/office/drawing/2014/main" id="{EF3334DE-BF71-AC3E-0D54-FA0B3B002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763"/>
          <a:stretch/>
        </p:blipFill>
        <p:spPr bwMode="auto">
          <a:xfrm>
            <a:off x="1922462" y="2062922"/>
            <a:ext cx="5019840" cy="2915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62B015-8A4E-D25F-4FBF-2D37B6C68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311" y="2393650"/>
            <a:ext cx="4309156" cy="225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47B4E1B-C9E2-D51D-DBF9-BE6AA4119E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061"/>
          <a:stretch/>
        </p:blipFill>
        <p:spPr bwMode="auto">
          <a:xfrm>
            <a:off x="855662" y="1967250"/>
            <a:ext cx="9526392" cy="240903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83404A81-E25D-3030-FC4C-BF154EBF1101}"/>
              </a:ext>
            </a:extLst>
          </p:cNvPr>
          <p:cNvSpPr txBox="1"/>
          <p:nvPr/>
        </p:nvSpPr>
        <p:spPr>
          <a:xfrm>
            <a:off x="1160462" y="711200"/>
            <a:ext cx="11887200"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BÀI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Xác</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định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cực</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châm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thẳng</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biết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chiều</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kim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châm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tại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vị</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trí</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như</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sau</a:t>
            </a:r>
            <a:endParaRPr kumimoji="0" lang="en-US" altLang="en-US" sz="2400" b="0" i="0" u="none" strike="noStrike" cap="none" normalizeH="0" baseline="0" dirty="0">
              <a:ln>
                <a:noFill/>
              </a:ln>
              <a:solidFill>
                <a:schemeClr val="tx1"/>
              </a:solidFill>
              <a:effectLst/>
            </a:endParaRPr>
          </a:p>
        </p:txBody>
      </p:sp>
      <p:sp>
        <p:nvSpPr>
          <p:cNvPr id="6" name="Hộp Văn bản 5">
            <a:extLst>
              <a:ext uri="{FF2B5EF4-FFF2-40B4-BE49-F238E27FC236}">
                <a16:creationId xmlns:a16="http://schemas.microsoft.com/office/drawing/2014/main" id="{940CB9CA-E172-8E2D-9C58-ED93F4081EA1}"/>
              </a:ext>
            </a:extLst>
          </p:cNvPr>
          <p:cNvSpPr txBox="1"/>
          <p:nvPr/>
        </p:nvSpPr>
        <p:spPr>
          <a:xfrm>
            <a:off x="1160462" y="5283200"/>
            <a:ext cx="9621982" cy="830997"/>
          </a:xfrm>
          <a:prstGeom prst="rect">
            <a:avLst/>
          </a:prstGeom>
          <a:noFill/>
        </p:spPr>
        <p:txBody>
          <a:bodyPr wrap="square">
            <a:spAutoFit/>
          </a:bodyPr>
          <a:lstStyle/>
          <a:p>
            <a:r>
              <a:rPr lang="en-US" sz="2400" b="0" i="0" dirty="0">
                <a:solidFill>
                  <a:srgbClr val="0000FF"/>
                </a:solidFill>
                <a:effectLst/>
                <a:latin typeface="Arial" panose="020B0604020202020204" pitchFamily="34" charset="0"/>
              </a:rPr>
              <a:t>Ta </a:t>
            </a:r>
            <a:r>
              <a:rPr lang="en-US" sz="2400" b="0" i="0" dirty="0" err="1">
                <a:solidFill>
                  <a:srgbClr val="0000FF"/>
                </a:solidFill>
                <a:effectLst/>
                <a:latin typeface="Arial" panose="020B0604020202020204" pitchFamily="34" charset="0"/>
              </a:rPr>
              <a:t>thấy</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thanh</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nam</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châm</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và</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kim</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nam</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châm</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đang</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hút</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nhau</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nên</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đầu</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bên</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phải</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là</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cực</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Bắc</a:t>
            </a:r>
            <a:r>
              <a:rPr lang="en-US" sz="2400" b="0" i="0" dirty="0">
                <a:solidFill>
                  <a:srgbClr val="0000FF"/>
                </a:solidFill>
                <a:effectLst/>
                <a:latin typeface="Arial" panose="020B0604020202020204" pitchFamily="34" charset="0"/>
              </a:rPr>
              <a:t> (N), </a:t>
            </a:r>
            <a:r>
              <a:rPr lang="en-US" sz="2400" b="0" i="0" dirty="0" err="1">
                <a:solidFill>
                  <a:srgbClr val="0000FF"/>
                </a:solidFill>
                <a:effectLst/>
                <a:latin typeface="Arial" panose="020B0604020202020204" pitchFamily="34" charset="0"/>
              </a:rPr>
              <a:t>đầu</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bên</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trái</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là</a:t>
            </a:r>
            <a:r>
              <a:rPr lang="en-US" sz="2400" b="0" i="0" dirty="0">
                <a:solidFill>
                  <a:srgbClr val="0000FF"/>
                </a:solidFill>
                <a:effectLst/>
                <a:latin typeface="Arial" panose="020B0604020202020204" pitchFamily="34" charset="0"/>
              </a:rPr>
              <a:t> </a:t>
            </a:r>
            <a:r>
              <a:rPr lang="en-US" sz="2400" b="0" i="0" dirty="0" err="1">
                <a:solidFill>
                  <a:srgbClr val="0000FF"/>
                </a:solidFill>
                <a:effectLst/>
                <a:latin typeface="Arial" panose="020B0604020202020204" pitchFamily="34" charset="0"/>
              </a:rPr>
              <a:t>cực</a:t>
            </a:r>
            <a:r>
              <a:rPr lang="en-US" sz="2400" b="0" i="0" dirty="0">
                <a:solidFill>
                  <a:srgbClr val="0000FF"/>
                </a:solidFill>
                <a:effectLst/>
                <a:latin typeface="Arial" panose="020B0604020202020204" pitchFamily="34" charset="0"/>
              </a:rPr>
              <a:t> Nam (S).</a:t>
            </a:r>
            <a:endParaRPr lang="en-US" sz="2400" dirty="0">
              <a:solidFill>
                <a:srgbClr val="0000FF"/>
              </a:solidFill>
            </a:endParaRPr>
          </a:p>
        </p:txBody>
      </p:sp>
    </p:spTree>
    <p:extLst>
      <p:ext uri="{BB962C8B-B14F-4D97-AF65-F5344CB8AC3E}">
        <p14:creationId xmlns:p14="http://schemas.microsoft.com/office/powerpoint/2010/main" val="16691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46795D6-79ED-8055-682A-D14230938FBE}"/>
              </a:ext>
            </a:extLst>
          </p:cNvPr>
          <p:cNvSpPr txBox="1"/>
          <p:nvPr/>
        </p:nvSpPr>
        <p:spPr>
          <a:xfrm>
            <a:off x="703262" y="539095"/>
            <a:ext cx="11524760" cy="461665"/>
          </a:xfrm>
          <a:prstGeom prst="rect">
            <a:avLst/>
          </a:prstGeom>
          <a:noFill/>
        </p:spPr>
        <p:txBody>
          <a:bodyPr wrap="square">
            <a:spAutoFit/>
          </a:bodyPr>
          <a:lstStyle/>
          <a:p>
            <a:r>
              <a:rPr lang="en-US" sz="2400" b="0" i="0" dirty="0" err="1">
                <a:effectLst/>
                <a:latin typeface="Arial" panose="020B0604020202020204" pitchFamily="34" charset="0"/>
              </a:rPr>
              <a:t>Bài</a:t>
            </a:r>
            <a:r>
              <a:rPr lang="en-US" sz="2400" b="0" i="0" dirty="0">
                <a:effectLst/>
                <a:latin typeface="Arial" panose="020B0604020202020204" pitchFamily="34" charset="0"/>
              </a:rPr>
              <a:t> 3. </a:t>
            </a:r>
            <a:r>
              <a:rPr lang="en-US" sz="2400" dirty="0" err="1">
                <a:latin typeface="Arial" panose="020B0604020202020204" pitchFamily="34" charset="0"/>
              </a:rPr>
              <a:t>Những</a:t>
            </a:r>
            <a:r>
              <a:rPr lang="en-US" sz="2400" dirty="0">
                <a:latin typeface="Arial" panose="020B0604020202020204" pitchFamily="34" charset="0"/>
              </a:rPr>
              <a:t> </a:t>
            </a:r>
            <a:r>
              <a:rPr lang="en-US" sz="2400" dirty="0" err="1">
                <a:latin typeface="Arial" panose="020B0604020202020204" pitchFamily="34" charset="0"/>
              </a:rPr>
              <a:t>khẳng</a:t>
            </a:r>
            <a:r>
              <a:rPr lang="en-US" sz="2400" dirty="0">
                <a:latin typeface="Arial" panose="020B0604020202020204" pitchFamily="34" charset="0"/>
              </a:rPr>
              <a:t> </a:t>
            </a:r>
            <a:r>
              <a:rPr lang="en-US" sz="2400" dirty="0" err="1">
                <a:latin typeface="Arial" panose="020B0604020202020204" pitchFamily="34" charset="0"/>
              </a:rPr>
              <a:t>định</a:t>
            </a:r>
            <a:r>
              <a:rPr lang="en-US" sz="2400" dirty="0">
                <a:latin typeface="Arial" panose="020B0604020202020204" pitchFamily="34" charset="0"/>
              </a:rPr>
              <a:t> </a:t>
            </a:r>
            <a:r>
              <a:rPr lang="en-US" sz="2400" dirty="0" err="1">
                <a:latin typeface="Arial" panose="020B0604020202020204" pitchFamily="34" charset="0"/>
              </a:rPr>
              <a:t>sau</a:t>
            </a:r>
            <a:r>
              <a:rPr lang="en-US" sz="2400" dirty="0">
                <a:latin typeface="Arial" panose="020B0604020202020204" pitchFamily="34" charset="0"/>
              </a:rPr>
              <a:t> </a:t>
            </a:r>
            <a:r>
              <a:rPr lang="en-US" sz="2400" dirty="0" err="1">
                <a:latin typeface="Arial" panose="020B0604020202020204" pitchFamily="34" charset="0"/>
              </a:rPr>
              <a:t>sau</a:t>
            </a:r>
            <a:r>
              <a:rPr lang="en-US" sz="2400" dirty="0">
                <a:latin typeface="Arial" panose="020B0604020202020204" pitchFamily="34" charset="0"/>
              </a:rPr>
              <a:t> </a:t>
            </a:r>
            <a:r>
              <a:rPr lang="en-US" sz="2400" dirty="0" err="1">
                <a:latin typeface="Arial" panose="020B0604020202020204" pitchFamily="34" charset="0"/>
              </a:rPr>
              <a:t>đây</a:t>
            </a:r>
            <a:r>
              <a:rPr lang="en-US" sz="2400" dirty="0">
                <a:latin typeface="Arial" panose="020B0604020202020204" pitchFamily="34" charset="0"/>
              </a:rPr>
              <a:t> </a:t>
            </a:r>
            <a:r>
              <a:rPr lang="en-US" sz="2400" dirty="0" err="1">
                <a:latin typeface="Arial" panose="020B0604020202020204" pitchFamily="34" charset="0"/>
              </a:rPr>
              <a:t>về</a:t>
            </a:r>
            <a:r>
              <a:rPr lang="en-US" sz="2400" dirty="0">
                <a:latin typeface="Arial" panose="020B0604020202020204" pitchFamily="34" charset="0"/>
              </a:rPr>
              <a:t> </a:t>
            </a:r>
            <a:r>
              <a:rPr lang="en-US" sz="2400" dirty="0" err="1">
                <a:latin typeface="Arial" panose="020B0604020202020204" pitchFamily="34" charset="0"/>
              </a:rPr>
              <a:t>từ</a:t>
            </a:r>
            <a:r>
              <a:rPr lang="en-US" sz="2400" dirty="0">
                <a:latin typeface="Arial" panose="020B0604020202020204" pitchFamily="34" charset="0"/>
              </a:rPr>
              <a:t> </a:t>
            </a:r>
            <a:r>
              <a:rPr lang="en-US" sz="2400" dirty="0" err="1">
                <a:latin typeface="Arial" panose="020B0604020202020204" pitchFamily="34" charset="0"/>
              </a:rPr>
              <a:t>trường</a:t>
            </a:r>
            <a:r>
              <a:rPr lang="en-US" sz="2400" dirty="0">
                <a:latin typeface="Arial" panose="020B0604020202020204" pitchFamily="34" charset="0"/>
              </a:rPr>
              <a:t> </a:t>
            </a:r>
            <a:r>
              <a:rPr lang="en-US" sz="2400" dirty="0" err="1">
                <a:latin typeface="Arial" panose="020B0604020202020204" pitchFamily="34" charset="0"/>
              </a:rPr>
              <a:t>là</a:t>
            </a:r>
            <a:r>
              <a:rPr lang="en-US" sz="2400" dirty="0">
                <a:latin typeface="Arial" panose="020B0604020202020204" pitchFamily="34" charset="0"/>
              </a:rPr>
              <a:t> </a:t>
            </a:r>
            <a:r>
              <a:rPr lang="en-US" sz="2400" dirty="0" err="1">
                <a:latin typeface="Arial" panose="020B0604020202020204" pitchFamily="34" charset="0"/>
              </a:rPr>
              <a:t>đúng</a:t>
            </a:r>
            <a:r>
              <a:rPr lang="en-US" sz="2400" dirty="0">
                <a:latin typeface="Arial" panose="020B0604020202020204" pitchFamily="34" charset="0"/>
              </a:rPr>
              <a:t> hay </a:t>
            </a:r>
            <a:r>
              <a:rPr lang="en-US" sz="2400" dirty="0" err="1">
                <a:latin typeface="Arial" panose="020B0604020202020204" pitchFamily="34" charset="0"/>
              </a:rPr>
              <a:t>sai</a:t>
            </a:r>
            <a:endParaRPr lang="en-US" sz="2400" dirty="0"/>
          </a:p>
        </p:txBody>
      </p:sp>
      <p:pic>
        <p:nvPicPr>
          <p:cNvPr id="7" name="Hình ảnh 6">
            <a:extLst>
              <a:ext uri="{FF2B5EF4-FFF2-40B4-BE49-F238E27FC236}">
                <a16:creationId xmlns:a16="http://schemas.microsoft.com/office/drawing/2014/main" id="{F39420CD-80A5-7EE6-C3BE-D240CDA4630A}"/>
              </a:ext>
            </a:extLst>
          </p:cNvPr>
          <p:cNvPicPr>
            <a:picLocks noChangeAspect="1"/>
          </p:cNvPicPr>
          <p:nvPr/>
        </p:nvPicPr>
        <p:blipFill>
          <a:blip r:embed="rId2"/>
          <a:srcRect l="23645" t="27083" r="41215" b="35417"/>
          <a:stretch/>
        </p:blipFill>
        <p:spPr>
          <a:xfrm>
            <a:off x="1084262" y="1397000"/>
            <a:ext cx="8153399" cy="4892040"/>
          </a:xfrm>
          <a:prstGeom prst="rect">
            <a:avLst/>
          </a:prstGeom>
        </p:spPr>
      </p:pic>
      <p:sp>
        <p:nvSpPr>
          <p:cNvPr id="9" name="Hộp Văn bản 8">
            <a:extLst>
              <a:ext uri="{FF2B5EF4-FFF2-40B4-BE49-F238E27FC236}">
                <a16:creationId xmlns:a16="http://schemas.microsoft.com/office/drawing/2014/main" id="{CDD6990B-DE64-0602-32AA-44AFC4E6CCB2}"/>
              </a:ext>
            </a:extLst>
          </p:cNvPr>
          <p:cNvSpPr txBox="1"/>
          <p:nvPr/>
        </p:nvSpPr>
        <p:spPr>
          <a:xfrm>
            <a:off x="1093411" y="6289040"/>
            <a:ext cx="10231582" cy="1569660"/>
          </a:xfrm>
          <a:prstGeom prst="rect">
            <a:avLst/>
          </a:prstGeom>
          <a:noFill/>
        </p:spPr>
        <p:txBody>
          <a:bodyPr wrap="square">
            <a:spAutoFit/>
          </a:bodyPr>
          <a:lstStyle/>
          <a:p>
            <a:pPr algn="just"/>
            <a:r>
              <a:rPr lang="vi-VN" sz="2400" b="0" i="0" dirty="0">
                <a:solidFill>
                  <a:srgbClr val="0000FF"/>
                </a:solidFill>
                <a:effectLst/>
                <a:latin typeface="Arial" panose="020B0604020202020204" pitchFamily="34" charset="0"/>
              </a:rPr>
              <a:t>1 – Sai vì từ trường có ở cả xung quanh nam châm điện, dòng điện,…</a:t>
            </a:r>
          </a:p>
          <a:p>
            <a:pPr algn="just"/>
            <a:r>
              <a:rPr lang="vi-VN" sz="2400" b="0" i="0" dirty="0">
                <a:solidFill>
                  <a:srgbClr val="0000FF"/>
                </a:solidFill>
                <a:effectLst/>
                <a:latin typeface="Arial" panose="020B0604020202020204" pitchFamily="34" charset="0"/>
              </a:rPr>
              <a:t>2 – Đúng</a:t>
            </a:r>
          </a:p>
          <a:p>
            <a:pPr algn="just"/>
            <a:r>
              <a:rPr lang="vi-VN" sz="2400" b="0" i="0" dirty="0">
                <a:solidFill>
                  <a:srgbClr val="0000FF"/>
                </a:solidFill>
                <a:effectLst/>
                <a:latin typeface="Arial" panose="020B0604020202020204" pitchFamily="34" charset="0"/>
              </a:rPr>
              <a:t>3 – Đúng</a:t>
            </a:r>
          </a:p>
          <a:p>
            <a:pPr algn="just"/>
            <a:r>
              <a:rPr lang="vi-VN" sz="2400" b="0" i="0" dirty="0">
                <a:solidFill>
                  <a:srgbClr val="0000FF"/>
                </a:solidFill>
                <a:effectLst/>
                <a:latin typeface="Arial" panose="020B0604020202020204" pitchFamily="34" charset="0"/>
              </a:rPr>
              <a:t>4 – Sai vì la bàn được sử dụng cả xác định sự tồn tại của từ trường.</a:t>
            </a:r>
          </a:p>
        </p:txBody>
      </p:sp>
    </p:spTree>
    <p:extLst>
      <p:ext uri="{BB962C8B-B14F-4D97-AF65-F5344CB8AC3E}">
        <p14:creationId xmlns:p14="http://schemas.microsoft.com/office/powerpoint/2010/main" val="40027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63C1ACD-A401-0DCD-C6D1-6B47B685B536}"/>
              </a:ext>
            </a:extLst>
          </p:cNvPr>
          <p:cNvSpPr txBox="1"/>
          <p:nvPr/>
        </p:nvSpPr>
        <p:spPr>
          <a:xfrm>
            <a:off x="1312862" y="787400"/>
            <a:ext cx="9348211" cy="830997"/>
          </a:xfrm>
          <a:prstGeom prst="rect">
            <a:avLst/>
          </a:prstGeom>
          <a:noFill/>
        </p:spPr>
        <p:txBody>
          <a:bodyPr wrap="square">
            <a:spAutoFit/>
          </a:bodyPr>
          <a:lstStyle/>
          <a:p>
            <a:r>
              <a:rPr lang="en-US" sz="2400" dirty="0" err="1">
                <a:latin typeface="Arial" panose="020B0604020202020204" pitchFamily="34" charset="0"/>
              </a:rPr>
              <a:t>Bào</a:t>
            </a:r>
            <a:r>
              <a:rPr lang="en-US" sz="2400" dirty="0">
                <a:latin typeface="Arial" panose="020B0604020202020204" pitchFamily="34" charset="0"/>
              </a:rPr>
              <a:t> 4. </a:t>
            </a:r>
            <a:r>
              <a:rPr lang="en-US" sz="2400" b="0" i="0" dirty="0" err="1">
                <a:effectLst/>
                <a:latin typeface="Arial" panose="020B0604020202020204" pitchFamily="34" charset="0"/>
              </a:rPr>
              <a:t>Lực</a:t>
            </a:r>
            <a:r>
              <a:rPr lang="en-US" sz="2400" b="0" i="0" dirty="0">
                <a:effectLst/>
                <a:latin typeface="Arial" panose="020B0604020202020204" pitchFamily="34" charset="0"/>
              </a:rPr>
              <a:t> </a:t>
            </a:r>
            <a:r>
              <a:rPr lang="en-US" sz="2400" b="0" i="0" dirty="0" err="1">
                <a:effectLst/>
                <a:latin typeface="Arial" panose="020B0604020202020204" pitchFamily="34" charset="0"/>
              </a:rPr>
              <a:t>từ</a:t>
            </a:r>
            <a:r>
              <a:rPr lang="en-US" sz="2400" b="0" i="0" dirty="0">
                <a:effectLst/>
                <a:latin typeface="Arial" panose="020B0604020202020204" pitchFamily="34" charset="0"/>
              </a:rPr>
              <a:t> </a:t>
            </a:r>
            <a:r>
              <a:rPr lang="en-US" sz="2400" b="0" i="0" dirty="0" err="1">
                <a:effectLst/>
                <a:latin typeface="Arial" panose="020B0604020202020204" pitchFamily="34" charset="0"/>
              </a:rPr>
              <a:t>tác</a:t>
            </a:r>
            <a:r>
              <a:rPr lang="en-US" sz="2400" b="0" i="0" dirty="0">
                <a:effectLst/>
                <a:latin typeface="Arial" panose="020B0604020202020204" pitchFamily="34" charset="0"/>
              </a:rPr>
              <a:t> </a:t>
            </a:r>
            <a:r>
              <a:rPr lang="en-US" sz="2400" b="0" i="0" dirty="0" err="1">
                <a:effectLst/>
                <a:latin typeface="Arial" panose="020B0604020202020204" pitchFamily="34" charset="0"/>
              </a:rPr>
              <a:t>dụng</a:t>
            </a:r>
            <a:r>
              <a:rPr lang="en-US" sz="2400" b="0" i="0" dirty="0">
                <a:effectLst/>
                <a:latin typeface="Arial" panose="020B0604020202020204" pitchFamily="34" charset="0"/>
              </a:rPr>
              <a:t> </a:t>
            </a:r>
            <a:r>
              <a:rPr lang="en-US" sz="2400" b="0" i="0" dirty="0" err="1">
                <a:effectLst/>
                <a:latin typeface="Arial" panose="020B0604020202020204" pitchFamily="34" charset="0"/>
              </a:rPr>
              <a:t>lên</a:t>
            </a:r>
            <a:r>
              <a:rPr lang="en-US" sz="2400" b="0" i="0" dirty="0">
                <a:effectLst/>
                <a:latin typeface="Arial" panose="020B0604020202020204" pitchFamily="34" charset="0"/>
              </a:rPr>
              <a:t> </a:t>
            </a:r>
            <a:r>
              <a:rPr lang="en-US" sz="2400" b="0" i="0" dirty="0" err="1">
                <a:effectLst/>
                <a:latin typeface="Arial" panose="020B0604020202020204" pitchFamily="34" charset="0"/>
              </a:rPr>
              <a:t>kim</a:t>
            </a:r>
            <a:r>
              <a:rPr lang="en-US" sz="2400" b="0" i="0" dirty="0">
                <a:effectLst/>
                <a:latin typeface="Arial" panose="020B0604020202020204" pitchFamily="34" charset="0"/>
              </a:rPr>
              <a:t> </a:t>
            </a:r>
            <a:r>
              <a:rPr lang="en-US" sz="2400" b="0" i="0" dirty="0" err="1">
                <a:effectLst/>
                <a:latin typeface="Arial" panose="020B0604020202020204" pitchFamily="34" charset="0"/>
              </a:rPr>
              <a:t>nam</a:t>
            </a:r>
            <a:r>
              <a:rPr lang="en-US" sz="2400" b="0" i="0" dirty="0">
                <a:effectLst/>
                <a:latin typeface="Arial" panose="020B0604020202020204" pitchFamily="34" charset="0"/>
              </a:rPr>
              <a:t> </a:t>
            </a:r>
            <a:r>
              <a:rPr lang="en-US" sz="2400" b="0" i="0" dirty="0" err="1">
                <a:effectLst/>
                <a:latin typeface="Arial" panose="020B0604020202020204" pitchFamily="34" charset="0"/>
              </a:rPr>
              <a:t>châm</a:t>
            </a:r>
            <a:r>
              <a:rPr lang="en-US" sz="2400" b="0" i="0" dirty="0">
                <a:effectLst/>
                <a:latin typeface="Arial" panose="020B0604020202020204" pitchFamily="34" charset="0"/>
              </a:rPr>
              <a:t> </a:t>
            </a:r>
            <a:r>
              <a:rPr lang="en-US" sz="2400" b="0" i="0" dirty="0" err="1">
                <a:effectLst/>
                <a:latin typeface="Arial" panose="020B0604020202020204" pitchFamily="34" charset="0"/>
              </a:rPr>
              <a:t>đặt</a:t>
            </a:r>
            <a:r>
              <a:rPr lang="en-US" sz="2400" b="0" i="0" dirty="0">
                <a:effectLst/>
                <a:latin typeface="Arial" panose="020B0604020202020204" pitchFamily="34" charset="0"/>
              </a:rPr>
              <a:t> </a:t>
            </a:r>
            <a:r>
              <a:rPr lang="en-US" sz="2400" b="0" i="0" dirty="0" err="1">
                <a:effectLst/>
                <a:latin typeface="Arial" panose="020B0604020202020204" pitchFamily="34" charset="0"/>
              </a:rPr>
              <a:t>tại</a:t>
            </a:r>
            <a:r>
              <a:rPr lang="en-US" sz="2400" b="0" i="0" dirty="0">
                <a:effectLst/>
                <a:latin typeface="Arial" panose="020B0604020202020204" pitchFamily="34" charset="0"/>
              </a:rPr>
              <a:t> </a:t>
            </a:r>
            <a:r>
              <a:rPr lang="en-US" sz="2400" b="0" i="0" dirty="0" err="1">
                <a:effectLst/>
                <a:latin typeface="Arial" panose="020B0604020202020204" pitchFamily="34" charset="0"/>
              </a:rPr>
              <a:t>vị</a:t>
            </a:r>
            <a:r>
              <a:rPr lang="en-US" sz="2400" b="0" i="0" dirty="0">
                <a:effectLst/>
                <a:latin typeface="Arial" panose="020B0604020202020204" pitchFamily="34" charset="0"/>
              </a:rPr>
              <a:t> </a:t>
            </a:r>
            <a:r>
              <a:rPr lang="en-US" sz="2400" b="0" i="0" dirty="0" err="1">
                <a:effectLst/>
                <a:latin typeface="Arial" panose="020B0604020202020204" pitchFamily="34" charset="0"/>
              </a:rPr>
              <a:t>trí</a:t>
            </a:r>
            <a:r>
              <a:rPr lang="en-US" sz="2400" b="0" i="0" dirty="0">
                <a:effectLst/>
                <a:latin typeface="Arial" panose="020B0604020202020204" pitchFamily="34" charset="0"/>
              </a:rPr>
              <a:t> </a:t>
            </a:r>
            <a:r>
              <a:rPr lang="en-US" sz="2400" b="0" i="0" dirty="0" err="1">
                <a:effectLst/>
                <a:latin typeface="Arial" panose="020B0604020202020204" pitchFamily="34" charset="0"/>
              </a:rPr>
              <a:t>nào</a:t>
            </a:r>
            <a:r>
              <a:rPr lang="en-US" sz="2400" b="0" i="0" dirty="0">
                <a:effectLst/>
                <a:latin typeface="Arial" panose="020B0604020202020204" pitchFamily="34" charset="0"/>
              </a:rPr>
              <a:t> </a:t>
            </a:r>
            <a:r>
              <a:rPr lang="en-US" sz="2400" b="0" i="0" dirty="0" err="1">
                <a:effectLst/>
                <a:latin typeface="Arial" panose="020B0604020202020204" pitchFamily="34" charset="0"/>
              </a:rPr>
              <a:t>trên</a:t>
            </a:r>
            <a:r>
              <a:rPr lang="en-US" sz="2400" b="0" i="0" dirty="0">
                <a:effectLst/>
                <a:latin typeface="Arial" panose="020B0604020202020204" pitchFamily="34" charset="0"/>
              </a:rPr>
              <a:t> </a:t>
            </a:r>
            <a:r>
              <a:rPr lang="en-US" sz="2400" b="0" i="0" dirty="0" err="1">
                <a:effectLst/>
                <a:latin typeface="Arial" panose="020B0604020202020204" pitchFamily="34" charset="0"/>
              </a:rPr>
              <a:t>Hình</a:t>
            </a:r>
            <a:r>
              <a:rPr lang="en-US" sz="2400" b="0" i="0" dirty="0">
                <a:effectLst/>
                <a:latin typeface="Arial" panose="020B0604020202020204" pitchFamily="34" charset="0"/>
              </a:rPr>
              <a:t> 19.6 </a:t>
            </a:r>
            <a:r>
              <a:rPr lang="en-US" sz="2400" b="0" i="0" dirty="0" err="1">
                <a:effectLst/>
                <a:latin typeface="Arial" panose="020B0604020202020204" pitchFamily="34" charset="0"/>
              </a:rPr>
              <a:t>là</a:t>
            </a:r>
            <a:r>
              <a:rPr lang="en-US" sz="2400" b="0" i="0" dirty="0">
                <a:effectLst/>
                <a:latin typeface="Arial" panose="020B0604020202020204" pitchFamily="34" charset="0"/>
              </a:rPr>
              <a:t> </a:t>
            </a:r>
            <a:r>
              <a:rPr lang="en-US" sz="2400" b="0" i="0" dirty="0" err="1">
                <a:effectLst/>
                <a:latin typeface="Arial" panose="020B0604020202020204" pitchFamily="34" charset="0"/>
              </a:rPr>
              <a:t>mạnh</a:t>
            </a:r>
            <a:r>
              <a:rPr lang="en-US" sz="2400" b="0" i="0" dirty="0">
                <a:effectLst/>
                <a:latin typeface="Arial" panose="020B0604020202020204" pitchFamily="34" charset="0"/>
              </a:rPr>
              <a:t> </a:t>
            </a:r>
            <a:r>
              <a:rPr lang="en-US" sz="2400" b="0" i="0" dirty="0" err="1">
                <a:effectLst/>
                <a:latin typeface="Arial" panose="020B0604020202020204" pitchFamily="34" charset="0"/>
              </a:rPr>
              <a:t>nhất</a:t>
            </a:r>
            <a:r>
              <a:rPr lang="en-US" sz="2400" b="0" i="0" dirty="0">
                <a:effectLst/>
                <a:latin typeface="Arial" panose="020B0604020202020204" pitchFamily="34" charset="0"/>
              </a:rPr>
              <a:t>?</a:t>
            </a:r>
            <a:endParaRPr lang="en-US" sz="2400" dirty="0"/>
          </a:p>
        </p:txBody>
      </p:sp>
      <p:pic>
        <p:nvPicPr>
          <p:cNvPr id="4098" name="Picture 2">
            <a:extLst>
              <a:ext uri="{FF2B5EF4-FFF2-40B4-BE49-F238E27FC236}">
                <a16:creationId xmlns:a16="http://schemas.microsoft.com/office/drawing/2014/main" id="{00FDAC9B-64BF-5869-BEBB-C840FE75B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608"/>
          <a:stretch/>
        </p:blipFill>
        <p:spPr bwMode="auto">
          <a:xfrm>
            <a:off x="1312862" y="1961297"/>
            <a:ext cx="4571999" cy="385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285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2245</TotalTime>
  <Words>649</Words>
  <Application>Microsoft Office PowerPoint</Application>
  <PresentationFormat>Tùy chỉnh</PresentationFormat>
  <Paragraphs>44</Paragraphs>
  <Slides>11</Slides>
  <Notes>0</Notes>
  <HiddenSlides>0</HiddenSlides>
  <MMClips>0</MMClips>
  <ScaleCrop>false</ScaleCrop>
  <HeadingPairs>
    <vt:vector size="8" baseType="variant">
      <vt:variant>
        <vt:lpstr>Phông được Dùng</vt:lpstr>
      </vt:variant>
      <vt:variant>
        <vt:i4>4</vt:i4>
      </vt:variant>
      <vt:variant>
        <vt:lpstr>Chủ đề</vt:lpstr>
      </vt:variant>
      <vt:variant>
        <vt:i4>3</vt:i4>
      </vt:variant>
      <vt:variant>
        <vt:lpstr>Máy chủ nhúng OLE</vt:lpstr>
      </vt:variant>
      <vt:variant>
        <vt:i4>1</vt:i4>
      </vt:variant>
      <vt:variant>
        <vt:lpstr>Tiêu đề Bản chiếu</vt:lpstr>
      </vt:variant>
      <vt:variant>
        <vt:i4>11</vt:i4>
      </vt:variant>
    </vt:vector>
  </HeadingPairs>
  <TitlesOfParts>
    <vt:vector size="19" baseType="lpstr">
      <vt:lpstr>Arial</vt:lpstr>
      <vt:lpstr>Calibri</vt:lpstr>
      <vt:lpstr>Calibri Light</vt:lpstr>
      <vt:lpstr>Times New Roman</vt:lpstr>
      <vt:lpstr>Default Design</vt:lpstr>
      <vt:lpstr>Office Theme</vt:lpstr>
      <vt:lpstr>1_Office Theme</vt:lpstr>
      <vt:lpstr>Bitmap Image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Administrator</cp:lastModifiedBy>
  <cp:revision>202</cp:revision>
  <dcterms:created xsi:type="dcterms:W3CDTF">2011-11-21T14:22:30Z</dcterms:created>
  <dcterms:modified xsi:type="dcterms:W3CDTF">2026-01-25T15:54:55Z</dcterms:modified>
</cp:coreProperties>
</file>