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</p:sldMasterIdLst>
  <p:notesMasterIdLst>
    <p:notesMasterId r:id="rId31"/>
  </p:notesMasterIdLst>
  <p:sldIdLst>
    <p:sldId id="336" r:id="rId3"/>
    <p:sldId id="286" r:id="rId4"/>
    <p:sldId id="283" r:id="rId5"/>
    <p:sldId id="264" r:id="rId6"/>
    <p:sldId id="323" r:id="rId7"/>
    <p:sldId id="324" r:id="rId8"/>
    <p:sldId id="325" r:id="rId9"/>
    <p:sldId id="326" r:id="rId10"/>
    <p:sldId id="327" r:id="rId11"/>
    <p:sldId id="306" r:id="rId12"/>
    <p:sldId id="309" r:id="rId13"/>
    <p:sldId id="294" r:id="rId14"/>
    <p:sldId id="295" r:id="rId15"/>
    <p:sldId id="328" r:id="rId16"/>
    <p:sldId id="291" r:id="rId17"/>
    <p:sldId id="338" r:id="rId18"/>
    <p:sldId id="310" r:id="rId19"/>
    <p:sldId id="311" r:id="rId20"/>
    <p:sldId id="314" r:id="rId21"/>
    <p:sldId id="312" r:id="rId22"/>
    <p:sldId id="313" r:id="rId23"/>
    <p:sldId id="316" r:id="rId24"/>
    <p:sldId id="318" r:id="rId25"/>
    <p:sldId id="330" r:id="rId26"/>
    <p:sldId id="331" r:id="rId27"/>
    <p:sldId id="339" r:id="rId28"/>
    <p:sldId id="333" r:id="rId29"/>
    <p:sldId id="334" r:id="rId30"/>
  </p:sldIdLst>
  <p:sldSz cx="15122525" cy="8280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668338" indent="-2111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336675" indent="-4222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2005013" indent="-6334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673350" indent="-8445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6213EDC-1C36-4E10-9F04-AF63FBB60E70}">
          <p14:sldIdLst>
            <p14:sldId id="336"/>
            <p14:sldId id="286"/>
            <p14:sldId id="283"/>
            <p14:sldId id="264"/>
            <p14:sldId id="323"/>
            <p14:sldId id="324"/>
            <p14:sldId id="325"/>
            <p14:sldId id="326"/>
            <p14:sldId id="327"/>
            <p14:sldId id="306"/>
            <p14:sldId id="309"/>
            <p14:sldId id="294"/>
            <p14:sldId id="295"/>
            <p14:sldId id="328"/>
            <p14:sldId id="291"/>
            <p14:sldId id="338"/>
            <p14:sldId id="310"/>
            <p14:sldId id="311"/>
            <p14:sldId id="314"/>
            <p14:sldId id="312"/>
            <p14:sldId id="313"/>
            <p14:sldId id="316"/>
            <p14:sldId id="318"/>
            <p14:sldId id="330"/>
            <p14:sldId id="331"/>
            <p14:sldId id="339"/>
            <p14:sldId id="333"/>
            <p14:sldId id="334"/>
          </p14:sldIdLst>
        </p14:section>
        <p14:section name="TRÒ CHƠI" id="{D52059A4-750B-480F-92A5-904EB156F807}">
          <p14:sldIdLst/>
        </p14:section>
        <p14:section name="hd" id="{BA7808A5-9580-475F-A974-5BC9CBDEC1A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FF0000"/>
    <a:srgbClr val="009900"/>
    <a:srgbClr val="99CCFF"/>
    <a:srgbClr val="00FF00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2B713-BA55-43D6-B81D-C33F64C4E035}" v="2085" dt="2022-07-15T02:30:37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4" autoAdjust="0"/>
    <p:restoredTop sz="94660"/>
  </p:normalViewPr>
  <p:slideViewPr>
    <p:cSldViewPr>
      <p:cViewPr varScale="1">
        <p:scale>
          <a:sx n="49" d="100"/>
          <a:sy n="49" d="100"/>
        </p:scale>
        <p:origin x="976" y="48"/>
      </p:cViewPr>
      <p:guideLst>
        <p:guide orient="horz" pos="2608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h Vu" userId="89ceaa18-f268-4abc-96d3-2af149c64471" providerId="ADAL" clId="{08F2B713-BA55-43D6-B81D-C33F64C4E035}"/>
    <pc:docChg chg="undo redo custSel addSld delSld modSld sldOrd addSection modSection">
      <pc:chgData name="Hanh Vu" userId="89ceaa18-f268-4abc-96d3-2af149c64471" providerId="ADAL" clId="{08F2B713-BA55-43D6-B81D-C33F64C4E035}" dt="2022-07-15T02:30:37.395" v="4887"/>
      <pc:docMkLst>
        <pc:docMk/>
      </pc:docMkLst>
      <pc:sldChg chg="add del setBg">
        <pc:chgData name="Hanh Vu" userId="89ceaa18-f268-4abc-96d3-2af149c64471" providerId="ADAL" clId="{08F2B713-BA55-43D6-B81D-C33F64C4E035}" dt="2022-07-15T01:23:41.315" v="3960"/>
        <pc:sldMkLst>
          <pc:docMk/>
          <pc:sldMk cId="271816353" sldId="256"/>
        </pc:sldMkLst>
      </pc:sldChg>
      <pc:sldChg chg="addSp modSp add del mod setBg modAnim">
        <pc:chgData name="Hanh Vu" userId="89ceaa18-f268-4abc-96d3-2af149c64471" providerId="ADAL" clId="{08F2B713-BA55-43D6-B81D-C33F64C4E035}" dt="2022-07-15T02:30:37.395" v="4887"/>
        <pc:sldMkLst>
          <pc:docMk/>
          <pc:sldMk cId="3511507825" sldId="257"/>
        </pc:sldMkLst>
        <pc:spChg chg="mod">
          <ac:chgData name="Hanh Vu" userId="89ceaa18-f268-4abc-96d3-2af149c64471" providerId="ADAL" clId="{08F2B713-BA55-43D6-B81D-C33F64C4E035}" dt="2022-07-15T02:03:34.262" v="4397" actId="14100"/>
          <ac:spMkLst>
            <pc:docMk/>
            <pc:sldMk cId="3511507825" sldId="257"/>
            <ac:spMk id="4" creationId="{BD7A2930-7667-43D2-8B42-8AF6C3389138}"/>
          </ac:spMkLst>
        </pc:spChg>
        <pc:spChg chg="add mod">
          <ac:chgData name="Hanh Vu" userId="89ceaa18-f268-4abc-96d3-2af149c64471" providerId="ADAL" clId="{08F2B713-BA55-43D6-B81D-C33F64C4E035}" dt="2022-07-15T02:29:41.644" v="4884" actId="20577"/>
          <ac:spMkLst>
            <pc:docMk/>
            <pc:sldMk cId="3511507825" sldId="257"/>
            <ac:spMk id="10" creationId="{2B8B8230-BE8B-4928-5C02-B5E0BE19A73C}"/>
          </ac:spMkLst>
        </pc:spChg>
        <pc:spChg chg="mod">
          <ac:chgData name="Hanh Vu" userId="89ceaa18-f268-4abc-96d3-2af149c64471" providerId="ADAL" clId="{08F2B713-BA55-43D6-B81D-C33F64C4E035}" dt="2022-07-15T02:03:30.475" v="4396" actId="1076"/>
          <ac:spMkLst>
            <pc:docMk/>
            <pc:sldMk cId="3511507825" sldId="257"/>
            <ac:spMk id="44" creationId="{4B8F0FD2-8304-4804-86AC-C33ED279E2D1}"/>
          </ac:spMkLst>
        </pc:spChg>
        <pc:spChg chg="mod">
          <ac:chgData name="Hanh Vu" userId="89ceaa18-f268-4abc-96d3-2af149c64471" providerId="ADAL" clId="{08F2B713-BA55-43D6-B81D-C33F64C4E035}" dt="2022-07-15T02:03:24.549" v="4395" actId="1076"/>
          <ac:spMkLst>
            <pc:docMk/>
            <pc:sldMk cId="3511507825" sldId="257"/>
            <ac:spMk id="45" creationId="{26896933-0863-49DD-AE4F-E4D561189425}"/>
          </ac:spMkLst>
        </pc:spChg>
        <pc:picChg chg="mod">
          <ac:chgData name="Hanh Vu" userId="89ceaa18-f268-4abc-96d3-2af149c64471" providerId="ADAL" clId="{08F2B713-BA55-43D6-B81D-C33F64C4E035}" dt="2022-07-15T02:03:16.485" v="4393" actId="1076"/>
          <ac:picMkLst>
            <pc:docMk/>
            <pc:sldMk cId="3511507825" sldId="257"/>
            <ac:picMk id="41" creationId="{CC339E71-C022-41EC-85F8-D362229A362A}"/>
          </ac:picMkLst>
        </pc:picChg>
        <pc:picChg chg="mod">
          <ac:chgData name="Hanh Vu" userId="89ceaa18-f268-4abc-96d3-2af149c64471" providerId="ADAL" clId="{08F2B713-BA55-43D6-B81D-C33F64C4E035}" dt="2022-07-15T02:03:38.078" v="4398" actId="14100"/>
          <ac:picMkLst>
            <pc:docMk/>
            <pc:sldMk cId="3511507825" sldId="257"/>
            <ac:picMk id="42" creationId="{00000000-0000-0000-0000-000000000000}"/>
          </ac:picMkLst>
        </pc:picChg>
        <pc:picChg chg="mod">
          <ac:chgData name="Hanh Vu" userId="89ceaa18-f268-4abc-96d3-2af149c64471" providerId="ADAL" clId="{08F2B713-BA55-43D6-B81D-C33F64C4E035}" dt="2022-07-15T02:03:42.031" v="4399" actId="14100"/>
          <ac:picMkLst>
            <pc:docMk/>
            <pc:sldMk cId="3511507825" sldId="257"/>
            <ac:picMk id="48" creationId="{00000000-0000-0000-0000-000000000000}"/>
          </ac:picMkLst>
        </pc:picChg>
      </pc:sldChg>
      <pc:sldChg chg="addSp delSp modSp add del mod setBg modAnim">
        <pc:chgData name="Hanh Vu" userId="89ceaa18-f268-4abc-96d3-2af149c64471" providerId="ADAL" clId="{08F2B713-BA55-43D6-B81D-C33F64C4E035}" dt="2022-07-15T01:37:46.090" v="4022"/>
        <pc:sldMkLst>
          <pc:docMk/>
          <pc:sldMk cId="1056830034" sldId="258"/>
        </pc:sldMkLst>
        <pc:spChg chg="add del mod ord">
          <ac:chgData name="Hanh Vu" userId="89ceaa18-f268-4abc-96d3-2af149c64471" providerId="ADAL" clId="{08F2B713-BA55-43D6-B81D-C33F64C4E035}" dt="2022-07-15T01:37:28.366" v="4021" actId="478"/>
          <ac:spMkLst>
            <pc:docMk/>
            <pc:sldMk cId="1056830034" sldId="258"/>
            <ac:spMk id="3" creationId="{50446DD8-358A-80BE-1C0E-40E8B1125886}"/>
          </ac:spMkLst>
        </pc:spChg>
        <pc:spChg chg="add mod">
          <ac:chgData name="Hanh Vu" userId="89ceaa18-f268-4abc-96d3-2af149c64471" providerId="ADAL" clId="{08F2B713-BA55-43D6-B81D-C33F64C4E035}" dt="2022-07-15T01:35:24.409" v="4006" actId="6549"/>
          <ac:spMkLst>
            <pc:docMk/>
            <pc:sldMk cId="1056830034" sldId="258"/>
            <ac:spMk id="5" creationId="{FE3B532E-57AF-AC09-9456-7B7BD87F7789}"/>
          </ac:spMkLst>
        </pc:spChg>
        <pc:spChg chg="mod">
          <ac:chgData name="Hanh Vu" userId="89ceaa18-f268-4abc-96d3-2af149c64471" providerId="ADAL" clId="{08F2B713-BA55-43D6-B81D-C33F64C4E035}" dt="2022-07-15T01:35:10.089" v="4001" actId="14100"/>
          <ac:spMkLst>
            <pc:docMk/>
            <pc:sldMk cId="1056830034" sldId="258"/>
            <ac:spMk id="8" creationId="{00000000-0000-0000-0000-000000000000}"/>
          </ac:spMkLst>
        </pc:spChg>
        <pc:picChg chg="mod ord">
          <ac:chgData name="Hanh Vu" userId="89ceaa18-f268-4abc-96d3-2af149c64471" providerId="ADAL" clId="{08F2B713-BA55-43D6-B81D-C33F64C4E035}" dt="2022-07-15T01:36:02.558" v="4009" actId="171"/>
          <ac:picMkLst>
            <pc:docMk/>
            <pc:sldMk cId="1056830034" sldId="258"/>
            <ac:picMk id="9" creationId="{2752541A-CCD0-44E9-A966-4E4DB58C9439}"/>
          </ac:picMkLst>
        </pc:picChg>
      </pc:sldChg>
      <pc:sldChg chg="addSp delSp modSp add mod delAnim">
        <pc:chgData name="Hanh Vu" userId="89ceaa18-f268-4abc-96d3-2af149c64471" providerId="ADAL" clId="{08F2B713-BA55-43D6-B81D-C33F64C4E035}" dt="2022-07-14T13:06:43.513" v="1110" actId="1076"/>
        <pc:sldMkLst>
          <pc:docMk/>
          <pc:sldMk cId="0" sldId="264"/>
        </pc:sldMkLst>
        <pc:spChg chg="mod">
          <ac:chgData name="Hanh Vu" userId="89ceaa18-f268-4abc-96d3-2af149c64471" providerId="ADAL" clId="{08F2B713-BA55-43D6-B81D-C33F64C4E035}" dt="2022-07-14T09:32:36.259" v="567" actId="1076"/>
          <ac:spMkLst>
            <pc:docMk/>
            <pc:sldMk cId="0" sldId="264"/>
            <ac:spMk id="23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09:57:24.461" v="830" actId="14100"/>
          <ac:spMkLst>
            <pc:docMk/>
            <pc:sldMk cId="0" sldId="264"/>
            <ac:spMk id="24" creationId="{00000000-0000-0000-0000-000000000000}"/>
          </ac:spMkLst>
        </pc:spChg>
        <pc:spChg chg="add mod">
          <ac:chgData name="Hanh Vu" userId="89ceaa18-f268-4abc-96d3-2af149c64471" providerId="ADAL" clId="{08F2B713-BA55-43D6-B81D-C33F64C4E035}" dt="2022-07-14T09:57:21.631" v="829" actId="14100"/>
          <ac:spMkLst>
            <pc:docMk/>
            <pc:sldMk cId="0" sldId="264"/>
            <ac:spMk id="25" creationId="{476E3504-2D37-EB8D-E27D-90241157B20B}"/>
          </ac:spMkLst>
        </pc:spChg>
        <pc:spChg chg="add mod">
          <ac:chgData name="Hanh Vu" userId="89ceaa18-f268-4abc-96d3-2af149c64471" providerId="ADAL" clId="{08F2B713-BA55-43D6-B81D-C33F64C4E035}" dt="2022-07-14T13:06:43.513" v="1110" actId="1076"/>
          <ac:spMkLst>
            <pc:docMk/>
            <pc:sldMk cId="0" sldId="264"/>
            <ac:spMk id="26" creationId="{BD77CD2B-70EA-157B-C17F-CAEB269AFBD7}"/>
          </ac:spMkLst>
        </pc:spChg>
        <pc:spChg chg="mod">
          <ac:chgData name="Hanh Vu" userId="89ceaa18-f268-4abc-96d3-2af149c64471" providerId="ADAL" clId="{08F2B713-BA55-43D6-B81D-C33F64C4E035}" dt="2022-07-14T09:57:31.135" v="832" actId="14100"/>
          <ac:spMkLst>
            <pc:docMk/>
            <pc:sldMk cId="0" sldId="264"/>
            <ac:spMk id="10248" creationId="{00000000-0000-0000-0000-000000000000}"/>
          </ac:spMkLst>
        </pc:spChg>
        <pc:grpChg chg="del">
          <ac:chgData name="Hanh Vu" userId="89ceaa18-f268-4abc-96d3-2af149c64471" providerId="ADAL" clId="{08F2B713-BA55-43D6-B81D-C33F64C4E035}" dt="2022-07-14T09:25:02.593" v="403" actId="478"/>
          <ac:grpSpMkLst>
            <pc:docMk/>
            <pc:sldMk cId="0" sldId="264"/>
            <ac:grpSpMk id="12" creationId="{00000000-0000-0000-0000-000000000000}"/>
          </ac:grpSpMkLst>
        </pc:grpChg>
        <pc:grpChg chg="del">
          <ac:chgData name="Hanh Vu" userId="89ceaa18-f268-4abc-96d3-2af149c64471" providerId="ADAL" clId="{08F2B713-BA55-43D6-B81D-C33F64C4E035}" dt="2022-07-14T09:25:00.554" v="402" actId="478"/>
          <ac:grpSpMkLst>
            <pc:docMk/>
            <pc:sldMk cId="0" sldId="264"/>
            <ac:grpSpMk id="15" creationId="{00000000-0000-0000-0000-000000000000}"/>
          </ac:grpSpMkLst>
        </pc:grpChg>
        <pc:grpChg chg="del">
          <ac:chgData name="Hanh Vu" userId="89ceaa18-f268-4abc-96d3-2af149c64471" providerId="ADAL" clId="{08F2B713-BA55-43D6-B81D-C33F64C4E035}" dt="2022-07-14T09:25:04.364" v="404" actId="478"/>
          <ac:grpSpMkLst>
            <pc:docMk/>
            <pc:sldMk cId="0" sldId="264"/>
            <ac:grpSpMk id="18" creationId="{00000000-0000-0000-0000-000000000000}"/>
          </ac:grpSpMkLst>
        </pc:grpChg>
        <pc:picChg chg="add mod">
          <ac:chgData name="Hanh Vu" userId="89ceaa18-f268-4abc-96d3-2af149c64471" providerId="ADAL" clId="{08F2B713-BA55-43D6-B81D-C33F64C4E035}" dt="2022-07-14T09:57:18.824" v="828" actId="14100"/>
          <ac:picMkLst>
            <pc:docMk/>
            <pc:sldMk cId="0" sldId="264"/>
            <ac:picMk id="22" creationId="{90D2126F-47CF-400E-6551-7B433EFCAEB8}"/>
          </ac:picMkLst>
        </pc:picChg>
      </pc:sldChg>
      <pc:sldChg chg="addSp modSp add del mod setBg modAnim">
        <pc:chgData name="Hanh Vu" userId="89ceaa18-f268-4abc-96d3-2af149c64471" providerId="ADAL" clId="{08F2B713-BA55-43D6-B81D-C33F64C4E035}" dt="2022-07-15T01:47:27.085" v="4108"/>
        <pc:sldMkLst>
          <pc:docMk/>
          <pc:sldMk cId="2149275862" sldId="267"/>
        </pc:sldMkLst>
        <pc:spChg chg="add mod">
          <ac:chgData name="Hanh Vu" userId="89ceaa18-f268-4abc-96d3-2af149c64471" providerId="ADAL" clId="{08F2B713-BA55-43D6-B81D-C33F64C4E035}" dt="2022-07-15T01:41:54.409" v="4090" actId="207"/>
          <ac:spMkLst>
            <pc:docMk/>
            <pc:sldMk cId="2149275862" sldId="267"/>
            <ac:spMk id="6" creationId="{DF8FF4E0-F7CD-E891-D756-8333FBC22F18}"/>
          </ac:spMkLst>
        </pc:spChg>
        <pc:spChg chg="mod">
          <ac:chgData name="Hanh Vu" userId="89ceaa18-f268-4abc-96d3-2af149c64471" providerId="ADAL" clId="{08F2B713-BA55-43D6-B81D-C33F64C4E035}" dt="2022-07-15T01:43:20.938" v="4098" actId="1076"/>
          <ac:spMkLst>
            <pc:docMk/>
            <pc:sldMk cId="2149275862" sldId="267"/>
            <ac:spMk id="8" creationId="{00000000-0000-0000-0000-000000000000}"/>
          </ac:spMkLst>
        </pc:spChg>
        <pc:graphicFrameChg chg="add mod">
          <ac:chgData name="Hanh Vu" userId="89ceaa18-f268-4abc-96d3-2af149c64471" providerId="ADAL" clId="{08F2B713-BA55-43D6-B81D-C33F64C4E035}" dt="2022-07-15T01:43:24.326" v="4099" actId="14100"/>
          <ac:graphicFrameMkLst>
            <pc:docMk/>
            <pc:sldMk cId="2149275862" sldId="267"/>
            <ac:graphicFrameMk id="2" creationId="{807A4491-F82E-67C0-F5B3-75EC39236C98}"/>
          </ac:graphicFrameMkLst>
        </pc:graphicFrameChg>
        <pc:picChg chg="mod">
          <ac:chgData name="Hanh Vu" userId="89ceaa18-f268-4abc-96d3-2af149c64471" providerId="ADAL" clId="{08F2B713-BA55-43D6-B81D-C33F64C4E035}" dt="2022-07-15T01:38:39.241" v="4052" actId="14100"/>
          <ac:picMkLst>
            <pc:docMk/>
            <pc:sldMk cId="2149275862" sldId="267"/>
            <ac:picMk id="4" creationId="{2752541A-CCD0-44E9-A966-4E4DB58C9439}"/>
          </ac:picMkLst>
        </pc:picChg>
      </pc:sldChg>
      <pc:sldChg chg="addSp modSp add del mod setBg modAnim">
        <pc:chgData name="Hanh Vu" userId="89ceaa18-f268-4abc-96d3-2af149c64471" providerId="ADAL" clId="{08F2B713-BA55-43D6-B81D-C33F64C4E035}" dt="2022-07-15T01:54:44.179" v="4152"/>
        <pc:sldMkLst>
          <pc:docMk/>
          <pc:sldMk cId="539417564" sldId="268"/>
        </pc:sldMkLst>
        <pc:spChg chg="add mod">
          <ac:chgData name="Hanh Vu" userId="89ceaa18-f268-4abc-96d3-2af149c64471" providerId="ADAL" clId="{08F2B713-BA55-43D6-B81D-C33F64C4E035}" dt="2022-07-15T01:49:50.561" v="4130" actId="14100"/>
          <ac:spMkLst>
            <pc:docMk/>
            <pc:sldMk cId="539417564" sldId="268"/>
            <ac:spMk id="5" creationId="{2B703764-4B0A-4E76-F59D-CF6D74572613}"/>
          </ac:spMkLst>
        </pc:spChg>
        <pc:spChg chg="mod">
          <ac:chgData name="Hanh Vu" userId="89ceaa18-f268-4abc-96d3-2af149c64471" providerId="ADAL" clId="{08F2B713-BA55-43D6-B81D-C33F64C4E035}" dt="2022-07-15T01:49:12.714" v="4120"/>
          <ac:spMkLst>
            <pc:docMk/>
            <pc:sldMk cId="539417564" sldId="268"/>
            <ac:spMk id="8" creationId="{00000000-0000-0000-0000-000000000000}"/>
          </ac:spMkLst>
        </pc:spChg>
        <pc:picChg chg="mod">
          <ac:chgData name="Hanh Vu" userId="89ceaa18-f268-4abc-96d3-2af149c64471" providerId="ADAL" clId="{08F2B713-BA55-43D6-B81D-C33F64C4E035}" dt="2022-07-15T01:49:54.989" v="4131" actId="1076"/>
          <ac:picMkLst>
            <pc:docMk/>
            <pc:sldMk cId="539417564" sldId="268"/>
            <ac:picMk id="4" creationId="{2752541A-CCD0-44E9-A966-4E4DB58C9439}"/>
          </ac:picMkLst>
        </pc:picChg>
      </pc:sldChg>
      <pc:sldChg chg="addSp modSp add del mod setBg modAnim">
        <pc:chgData name="Hanh Vu" userId="89ceaa18-f268-4abc-96d3-2af149c64471" providerId="ADAL" clId="{08F2B713-BA55-43D6-B81D-C33F64C4E035}" dt="2022-07-15T01:58:18.917" v="4266"/>
        <pc:sldMkLst>
          <pc:docMk/>
          <pc:sldMk cId="2665614450" sldId="269"/>
        </pc:sldMkLst>
        <pc:spChg chg="add mod">
          <ac:chgData name="Hanh Vu" userId="89ceaa18-f268-4abc-96d3-2af149c64471" providerId="ADAL" clId="{08F2B713-BA55-43D6-B81D-C33F64C4E035}" dt="2022-07-15T01:58:11.302" v="4263" actId="14100"/>
          <ac:spMkLst>
            <pc:docMk/>
            <pc:sldMk cId="2665614450" sldId="269"/>
            <ac:spMk id="5" creationId="{11173792-33A4-7946-9AC4-1EFD475EB030}"/>
          </ac:spMkLst>
        </pc:spChg>
        <pc:spChg chg="mod">
          <ac:chgData name="Hanh Vu" userId="89ceaa18-f268-4abc-96d3-2af149c64471" providerId="ADAL" clId="{08F2B713-BA55-43D6-B81D-C33F64C4E035}" dt="2022-07-15T01:56:34.493" v="4163" actId="20577"/>
          <ac:spMkLst>
            <pc:docMk/>
            <pc:sldMk cId="2665614450" sldId="269"/>
            <ac:spMk id="8" creationId="{00000000-0000-0000-0000-000000000000}"/>
          </ac:spMkLst>
        </pc:spChg>
        <pc:picChg chg="mod">
          <ac:chgData name="Hanh Vu" userId="89ceaa18-f268-4abc-96d3-2af149c64471" providerId="ADAL" clId="{08F2B713-BA55-43D6-B81D-C33F64C4E035}" dt="2022-07-15T01:56:37.192" v="4164" actId="1076"/>
          <ac:picMkLst>
            <pc:docMk/>
            <pc:sldMk cId="2665614450" sldId="269"/>
            <ac:picMk id="4" creationId="{2752541A-CCD0-44E9-A966-4E4DB58C9439}"/>
          </ac:picMkLst>
        </pc:picChg>
      </pc:sldChg>
      <pc:sldChg chg="addSp delSp modSp add del mod setBg modAnim">
        <pc:chgData name="Hanh Vu" userId="89ceaa18-f268-4abc-96d3-2af149c64471" providerId="ADAL" clId="{08F2B713-BA55-43D6-B81D-C33F64C4E035}" dt="2022-07-15T01:59:52.601" v="4387" actId="14100"/>
        <pc:sldMkLst>
          <pc:docMk/>
          <pc:sldMk cId="2497843236" sldId="270"/>
        </pc:sldMkLst>
        <pc:spChg chg="add del mod">
          <ac:chgData name="Hanh Vu" userId="89ceaa18-f268-4abc-96d3-2af149c64471" providerId="ADAL" clId="{08F2B713-BA55-43D6-B81D-C33F64C4E035}" dt="2022-07-15T01:59:10.639" v="4345" actId="478"/>
          <ac:spMkLst>
            <pc:docMk/>
            <pc:sldMk cId="2497843236" sldId="270"/>
            <ac:spMk id="5" creationId="{767E51C3-B793-E834-A667-21CF133C8D95}"/>
          </ac:spMkLst>
        </pc:spChg>
        <pc:spChg chg="add mod">
          <ac:chgData name="Hanh Vu" userId="89ceaa18-f268-4abc-96d3-2af149c64471" providerId="ADAL" clId="{08F2B713-BA55-43D6-B81D-C33F64C4E035}" dt="2022-07-15T01:59:52.601" v="4387" actId="14100"/>
          <ac:spMkLst>
            <pc:docMk/>
            <pc:sldMk cId="2497843236" sldId="270"/>
            <ac:spMk id="6" creationId="{72615726-059A-66E2-8A40-A41C03836F49}"/>
          </ac:spMkLst>
        </pc:spChg>
        <pc:spChg chg="mod">
          <ac:chgData name="Hanh Vu" userId="89ceaa18-f268-4abc-96d3-2af149c64471" providerId="ADAL" clId="{08F2B713-BA55-43D6-B81D-C33F64C4E035}" dt="2022-07-15T01:59:04.489" v="4342" actId="20577"/>
          <ac:spMkLst>
            <pc:docMk/>
            <pc:sldMk cId="2497843236" sldId="270"/>
            <ac:spMk id="8" creationId="{00000000-0000-0000-0000-000000000000}"/>
          </ac:spMkLst>
        </pc:spChg>
      </pc:sldChg>
      <pc:sldChg chg="addSp modSp mod">
        <pc:chgData name="Hanh Vu" userId="89ceaa18-f268-4abc-96d3-2af149c64471" providerId="ADAL" clId="{08F2B713-BA55-43D6-B81D-C33F64C4E035}" dt="2022-07-14T09:18:12.089" v="385" actId="20577"/>
        <pc:sldMkLst>
          <pc:docMk/>
          <pc:sldMk cId="0" sldId="283"/>
        </pc:sldMkLst>
        <pc:spChg chg="add mod">
          <ac:chgData name="Hanh Vu" userId="89ceaa18-f268-4abc-96d3-2af149c64471" providerId="ADAL" clId="{08F2B713-BA55-43D6-B81D-C33F64C4E035}" dt="2022-07-14T09:18:12.089" v="385" actId="20577"/>
          <ac:spMkLst>
            <pc:docMk/>
            <pc:sldMk cId="0" sldId="283"/>
            <ac:spMk id="5" creationId="{77ED2542-50E5-1163-38F9-10D7BC7808C8}"/>
          </ac:spMkLst>
        </pc:spChg>
      </pc:sldChg>
      <pc:sldChg chg="addSp delSp modSp mod delAnim modAnim">
        <pc:chgData name="Hanh Vu" userId="89ceaa18-f268-4abc-96d3-2af149c64471" providerId="ADAL" clId="{08F2B713-BA55-43D6-B81D-C33F64C4E035}" dt="2022-07-14T09:15:46.548" v="277"/>
        <pc:sldMkLst>
          <pc:docMk/>
          <pc:sldMk cId="0" sldId="286"/>
        </pc:sldMkLst>
        <pc:spChg chg="add mod">
          <ac:chgData name="Hanh Vu" userId="89ceaa18-f268-4abc-96d3-2af149c64471" providerId="ADAL" clId="{08F2B713-BA55-43D6-B81D-C33F64C4E035}" dt="2022-07-14T09:05:46.067" v="268" actId="1035"/>
          <ac:spMkLst>
            <pc:docMk/>
            <pc:sldMk cId="0" sldId="286"/>
            <ac:spMk id="11" creationId="{EF3DD3B5-D858-FDC3-5520-D17ECED7712E}"/>
          </ac:spMkLst>
        </pc:spChg>
        <pc:spChg chg="add del mod">
          <ac:chgData name="Hanh Vu" userId="89ceaa18-f268-4abc-96d3-2af149c64471" providerId="ADAL" clId="{08F2B713-BA55-43D6-B81D-C33F64C4E035}" dt="2022-07-14T09:07:34.279" v="270" actId="478"/>
          <ac:spMkLst>
            <pc:docMk/>
            <pc:sldMk cId="0" sldId="286"/>
            <ac:spMk id="12" creationId="{2585E7C2-E8A8-9869-62C7-59015B55D0AB}"/>
          </ac:spMkLst>
        </pc:spChg>
        <pc:spChg chg="mod">
          <ac:chgData name="Hanh Vu" userId="89ceaa18-f268-4abc-96d3-2af149c64471" providerId="ADAL" clId="{08F2B713-BA55-43D6-B81D-C33F64C4E035}" dt="2022-07-14T09:07:38.637" v="271" actId="1076"/>
          <ac:spMkLst>
            <pc:docMk/>
            <pc:sldMk cId="0" sldId="286"/>
            <ac:spMk id="44040" creationId="{416855E0-4909-2620-53BF-1F5363B1130D}"/>
          </ac:spMkLst>
        </pc:spChg>
        <pc:spChg chg="del">
          <ac:chgData name="Hanh Vu" userId="89ceaa18-f268-4abc-96d3-2af149c64471" providerId="ADAL" clId="{08F2B713-BA55-43D6-B81D-C33F64C4E035}" dt="2022-07-14T09:03:11.043" v="67" actId="478"/>
          <ac:spMkLst>
            <pc:docMk/>
            <pc:sldMk cId="0" sldId="286"/>
            <ac:spMk id="44041" creationId="{886DA983-D535-50CA-B944-CEE68C1DFB02}"/>
          </ac:spMkLst>
        </pc:spChg>
        <pc:spChg chg="del">
          <ac:chgData name="Hanh Vu" userId="89ceaa18-f268-4abc-96d3-2af149c64471" providerId="ADAL" clId="{08F2B713-BA55-43D6-B81D-C33F64C4E035}" dt="2022-07-14T08:58:19.433" v="3" actId="478"/>
          <ac:spMkLst>
            <pc:docMk/>
            <pc:sldMk cId="0" sldId="286"/>
            <ac:spMk id="44042" creationId="{F8892C5C-D80D-71F0-592D-B0A44FE8EBDF}"/>
          </ac:spMkLst>
        </pc:spChg>
        <pc:spChg chg="del">
          <ac:chgData name="Hanh Vu" userId="89ceaa18-f268-4abc-96d3-2af149c64471" providerId="ADAL" clId="{08F2B713-BA55-43D6-B81D-C33F64C4E035}" dt="2022-07-14T09:03:13.615" v="68" actId="478"/>
          <ac:spMkLst>
            <pc:docMk/>
            <pc:sldMk cId="0" sldId="286"/>
            <ac:spMk id="44043" creationId="{7E92E8CA-5661-084D-B2E3-CA1D730830F8}"/>
          </ac:spMkLst>
        </pc:spChg>
        <pc:spChg chg="del">
          <ac:chgData name="Hanh Vu" userId="89ceaa18-f268-4abc-96d3-2af149c64471" providerId="ADAL" clId="{08F2B713-BA55-43D6-B81D-C33F64C4E035}" dt="2022-07-14T08:58:22.070" v="4" actId="478"/>
          <ac:spMkLst>
            <pc:docMk/>
            <pc:sldMk cId="0" sldId="286"/>
            <ac:spMk id="44044" creationId="{58E4C478-4835-2079-A392-F6EF4BA36FB7}"/>
          </ac:spMkLst>
        </pc:spChg>
        <pc:spChg chg="del">
          <ac:chgData name="Hanh Vu" userId="89ceaa18-f268-4abc-96d3-2af149c64471" providerId="ADAL" clId="{08F2B713-BA55-43D6-B81D-C33F64C4E035}" dt="2022-07-14T08:58:26.153" v="5" actId="478"/>
          <ac:spMkLst>
            <pc:docMk/>
            <pc:sldMk cId="0" sldId="286"/>
            <ac:spMk id="44045" creationId="{7B3538C5-AB5D-AEA5-DB86-88988F9F2EFD}"/>
          </ac:spMkLst>
        </pc:spChg>
        <pc:spChg chg="del">
          <ac:chgData name="Hanh Vu" userId="89ceaa18-f268-4abc-96d3-2af149c64471" providerId="ADAL" clId="{08F2B713-BA55-43D6-B81D-C33F64C4E035}" dt="2022-07-14T08:58:29.048" v="6" actId="478"/>
          <ac:spMkLst>
            <pc:docMk/>
            <pc:sldMk cId="0" sldId="286"/>
            <ac:spMk id="44046" creationId="{EA40236A-7A63-0D64-A7D4-9338C1368216}"/>
          </ac:spMkLst>
        </pc:spChg>
        <pc:picChg chg="add del mod">
          <ac:chgData name="Hanh Vu" userId="89ceaa18-f268-4abc-96d3-2af149c64471" providerId="ADAL" clId="{08F2B713-BA55-43D6-B81D-C33F64C4E035}" dt="2022-07-14T09:15:10.507" v="272" actId="478"/>
          <ac:picMkLst>
            <pc:docMk/>
            <pc:sldMk cId="0" sldId="286"/>
            <ac:picMk id="2" creationId="{9CFD79F5-A5D4-68E7-3FB6-9CFE77CE2965}"/>
          </ac:picMkLst>
        </pc:picChg>
        <pc:picChg chg="add mod">
          <ac:chgData name="Hanh Vu" userId="89ceaa18-f268-4abc-96d3-2af149c64471" providerId="ADAL" clId="{08F2B713-BA55-43D6-B81D-C33F64C4E035}" dt="2022-07-14T09:15:36.854" v="276" actId="14100"/>
          <ac:picMkLst>
            <pc:docMk/>
            <pc:sldMk cId="0" sldId="286"/>
            <ac:picMk id="3" creationId="{EB3AFCEF-451B-2A7B-07C0-55A2FCD784FB}"/>
          </ac:picMkLst>
        </pc:picChg>
      </pc:sldChg>
      <pc:sldChg chg="addSp delSp modSp mod modAnim">
        <pc:chgData name="Hanh Vu" userId="89ceaa18-f268-4abc-96d3-2af149c64471" providerId="ADAL" clId="{08F2B713-BA55-43D6-B81D-C33F64C4E035}" dt="2022-07-14T13:08:20.525" v="1116" actId="14100"/>
        <pc:sldMkLst>
          <pc:docMk/>
          <pc:sldMk cId="0" sldId="287"/>
        </pc:sldMkLst>
        <pc:spChg chg="add mod">
          <ac:chgData name="Hanh Vu" userId="89ceaa18-f268-4abc-96d3-2af149c64471" providerId="ADAL" clId="{08F2B713-BA55-43D6-B81D-C33F64C4E035}" dt="2022-07-14T13:08:14.732" v="1114" actId="1076"/>
          <ac:spMkLst>
            <pc:docMk/>
            <pc:sldMk cId="0" sldId="287"/>
            <ac:spMk id="4" creationId="{F7A067AD-EA63-8562-7A69-6D69FE889B92}"/>
          </ac:spMkLst>
        </pc:spChg>
        <pc:spChg chg="mod">
          <ac:chgData name="Hanh Vu" userId="89ceaa18-f268-4abc-96d3-2af149c64471" providerId="ADAL" clId="{08F2B713-BA55-43D6-B81D-C33F64C4E035}" dt="2022-07-14T13:08:06.381" v="1111"/>
          <ac:spMkLst>
            <pc:docMk/>
            <pc:sldMk cId="0" sldId="287"/>
            <ac:spMk id="8" creationId="{8C4DDDC2-2803-0014-9D86-41AC6E997D07}"/>
          </ac:spMkLst>
        </pc:spChg>
        <pc:spChg chg="mod">
          <ac:chgData name="Hanh Vu" userId="89ceaa18-f268-4abc-96d3-2af149c64471" providerId="ADAL" clId="{08F2B713-BA55-43D6-B81D-C33F64C4E035}" dt="2022-07-14T13:08:06.381" v="1111"/>
          <ac:spMkLst>
            <pc:docMk/>
            <pc:sldMk cId="0" sldId="287"/>
            <ac:spMk id="9" creationId="{F8EFBB20-ED78-BB40-02DC-B6F29D132B4E}"/>
          </ac:spMkLst>
        </pc:spChg>
        <pc:spChg chg="del">
          <ac:chgData name="Hanh Vu" userId="89ceaa18-f268-4abc-96d3-2af149c64471" providerId="ADAL" clId="{08F2B713-BA55-43D6-B81D-C33F64C4E035}" dt="2022-07-14T08:58:07.519" v="1" actId="478"/>
          <ac:spMkLst>
            <pc:docMk/>
            <pc:sldMk cId="0" sldId="287"/>
            <ac:spMk id="5122" creationId="{566BBF94-13DF-C48B-4381-0EB438AB5D67}"/>
          </ac:spMkLst>
        </pc:spChg>
        <pc:spChg chg="mod">
          <ac:chgData name="Hanh Vu" userId="89ceaa18-f268-4abc-96d3-2af149c64471" providerId="ADAL" clId="{08F2B713-BA55-43D6-B81D-C33F64C4E035}" dt="2022-07-14T13:08:12.522" v="1113" actId="1076"/>
          <ac:spMkLst>
            <pc:docMk/>
            <pc:sldMk cId="0" sldId="287"/>
            <ac:spMk id="45059" creationId="{1BD1B685-DBBF-86DA-C5C4-BA7A2FDB1EFC}"/>
          </ac:spMkLst>
        </pc:spChg>
        <pc:grpChg chg="add mod">
          <ac:chgData name="Hanh Vu" userId="89ceaa18-f268-4abc-96d3-2af149c64471" providerId="ADAL" clId="{08F2B713-BA55-43D6-B81D-C33F64C4E035}" dt="2022-07-14T13:08:20.525" v="1116" actId="14100"/>
          <ac:grpSpMkLst>
            <pc:docMk/>
            <pc:sldMk cId="0" sldId="287"/>
            <ac:grpSpMk id="5" creationId="{D9864132-9B3E-2D17-15A6-EB89313B5A2B}"/>
          </ac:grpSpMkLst>
        </pc:grpChg>
        <pc:grpChg chg="mod">
          <ac:chgData name="Hanh Vu" userId="89ceaa18-f268-4abc-96d3-2af149c64471" providerId="ADAL" clId="{08F2B713-BA55-43D6-B81D-C33F64C4E035}" dt="2022-07-14T13:08:06.381" v="1111"/>
          <ac:grpSpMkLst>
            <pc:docMk/>
            <pc:sldMk cId="0" sldId="287"/>
            <ac:grpSpMk id="7" creationId="{1BA3C1BF-F2C3-7050-116B-E9058B257D0E}"/>
          </ac:grpSpMkLst>
        </pc:grpChg>
        <pc:picChg chg="mod">
          <ac:chgData name="Hanh Vu" userId="89ceaa18-f268-4abc-96d3-2af149c64471" providerId="ADAL" clId="{08F2B713-BA55-43D6-B81D-C33F64C4E035}" dt="2022-07-14T13:08:06.381" v="1111"/>
          <ac:picMkLst>
            <pc:docMk/>
            <pc:sldMk cId="0" sldId="287"/>
            <ac:picMk id="6" creationId="{A3029882-E15A-E2C1-BBD8-64EAC83B1609}"/>
          </ac:picMkLst>
        </pc:picChg>
      </pc:sldChg>
      <pc:sldChg chg="modSp add del modAnim">
        <pc:chgData name="Hanh Vu" userId="89ceaa18-f268-4abc-96d3-2af149c64471" providerId="ADAL" clId="{08F2B713-BA55-43D6-B81D-C33F64C4E035}" dt="2022-07-14T14:03:53.738" v="2250" actId="20577"/>
        <pc:sldMkLst>
          <pc:docMk/>
          <pc:sldMk cId="11224901" sldId="294"/>
        </pc:sldMkLst>
        <pc:spChg chg="mod">
          <ac:chgData name="Hanh Vu" userId="89ceaa18-f268-4abc-96d3-2af149c64471" providerId="ADAL" clId="{08F2B713-BA55-43D6-B81D-C33F64C4E035}" dt="2022-07-14T14:03:13.895" v="2185" actId="14100"/>
          <ac:spMkLst>
            <pc:docMk/>
            <pc:sldMk cId="11224901" sldId="294"/>
            <ac:spMk id="3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03:29.147" v="2202" actId="20577"/>
          <ac:spMkLst>
            <pc:docMk/>
            <pc:sldMk cId="11224901" sldId="294"/>
            <ac:spMk id="5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03:53.738" v="2250" actId="20577"/>
          <ac:spMkLst>
            <pc:docMk/>
            <pc:sldMk cId="11224901" sldId="294"/>
            <ac:spMk id="6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02:04.782" v="2162" actId="20577"/>
          <ac:spMkLst>
            <pc:docMk/>
            <pc:sldMk cId="11224901" sldId="294"/>
            <ac:spMk id="7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02:32.333" v="2166" actId="14100"/>
          <ac:spMkLst>
            <pc:docMk/>
            <pc:sldMk cId="11224901" sldId="294"/>
            <ac:spMk id="37" creationId="{00000000-0000-0000-0000-000000000000}"/>
          </ac:spMkLst>
        </pc:spChg>
      </pc:sldChg>
      <pc:sldChg chg="modSp add del mod">
        <pc:chgData name="Hanh Vu" userId="89ceaa18-f268-4abc-96d3-2af149c64471" providerId="ADAL" clId="{08F2B713-BA55-43D6-B81D-C33F64C4E035}" dt="2022-07-14T14:11:21.738" v="2349" actId="1076"/>
        <pc:sldMkLst>
          <pc:docMk/>
          <pc:sldMk cId="187964169" sldId="295"/>
        </pc:sldMkLst>
        <pc:spChg chg="mod">
          <ac:chgData name="Hanh Vu" userId="89ceaa18-f268-4abc-96d3-2af149c64471" providerId="ADAL" clId="{08F2B713-BA55-43D6-B81D-C33F64C4E035}" dt="2022-07-14T14:10:19.801" v="2329" actId="20577"/>
          <ac:spMkLst>
            <pc:docMk/>
            <pc:sldMk cId="187964169" sldId="295"/>
            <ac:spMk id="3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10:39.082" v="2340" actId="14100"/>
          <ac:spMkLst>
            <pc:docMk/>
            <pc:sldMk cId="187964169" sldId="295"/>
            <ac:spMk id="5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11:21.738" v="2349" actId="1076"/>
          <ac:spMkLst>
            <pc:docMk/>
            <pc:sldMk cId="187964169" sldId="295"/>
            <ac:spMk id="6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10:07.532" v="2322" actId="14100"/>
          <ac:spMkLst>
            <pc:docMk/>
            <pc:sldMk cId="187964169" sldId="295"/>
            <ac:spMk id="7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08:14.285" v="2284" actId="1076"/>
          <ac:spMkLst>
            <pc:docMk/>
            <pc:sldMk cId="187964169" sldId="295"/>
            <ac:spMk id="20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07:57.816" v="2279" actId="14100"/>
          <ac:spMkLst>
            <pc:docMk/>
            <pc:sldMk cId="187964169" sldId="295"/>
            <ac:spMk id="21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08:22.726" v="2288" actId="14100"/>
          <ac:spMkLst>
            <pc:docMk/>
            <pc:sldMk cId="187964169" sldId="295"/>
            <ac:spMk id="37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10:01.179" v="2321" actId="115"/>
          <ac:spMkLst>
            <pc:docMk/>
            <pc:sldMk cId="187964169" sldId="295"/>
            <ac:spMk id="23559" creationId="{00000000-0000-0000-0000-000000000000}"/>
          </ac:spMkLst>
        </pc:spChg>
        <pc:picChg chg="mod">
          <ac:chgData name="Hanh Vu" userId="89ceaa18-f268-4abc-96d3-2af149c64471" providerId="ADAL" clId="{08F2B713-BA55-43D6-B81D-C33F64C4E035}" dt="2022-07-14T14:08:15.737" v="2286" actId="1076"/>
          <ac:picMkLst>
            <pc:docMk/>
            <pc:sldMk cId="187964169" sldId="295"/>
            <ac:picMk id="18" creationId="{00000000-0000-0000-0000-000000000000}"/>
          </ac:picMkLst>
        </pc:picChg>
        <pc:picChg chg="mod">
          <ac:chgData name="Hanh Vu" userId="89ceaa18-f268-4abc-96d3-2af149c64471" providerId="ADAL" clId="{08F2B713-BA55-43D6-B81D-C33F64C4E035}" dt="2022-07-14T14:08:15.276" v="2285" actId="1076"/>
          <ac:picMkLst>
            <pc:docMk/>
            <pc:sldMk cId="187964169" sldId="295"/>
            <ac:picMk id="19" creationId="{00000000-0000-0000-0000-000000000000}"/>
          </ac:picMkLst>
        </pc:picChg>
      </pc:sldChg>
      <pc:sldChg chg="add del">
        <pc:chgData name="Hanh Vu" userId="89ceaa18-f268-4abc-96d3-2af149c64471" providerId="ADAL" clId="{08F2B713-BA55-43D6-B81D-C33F64C4E035}" dt="2022-07-14T14:12:04.893" v="2350" actId="47"/>
        <pc:sldMkLst>
          <pc:docMk/>
          <pc:sldMk cId="3069596014" sldId="296"/>
        </pc:sldMkLst>
      </pc:sldChg>
      <pc:sldChg chg="modSp add mod">
        <pc:chgData name="Hanh Vu" userId="89ceaa18-f268-4abc-96d3-2af149c64471" providerId="ADAL" clId="{08F2B713-BA55-43D6-B81D-C33F64C4E035}" dt="2022-07-14T13:58:15.996" v="2129" actId="207"/>
        <pc:sldMkLst>
          <pc:docMk/>
          <pc:sldMk cId="0" sldId="299"/>
        </pc:sldMkLst>
        <pc:spChg chg="mod">
          <ac:chgData name="Hanh Vu" userId="89ceaa18-f268-4abc-96d3-2af149c64471" providerId="ADAL" clId="{08F2B713-BA55-43D6-B81D-C33F64C4E035}" dt="2022-07-14T13:58:15.996" v="2129" actId="207"/>
          <ac:spMkLst>
            <pc:docMk/>
            <pc:sldMk cId="0" sldId="299"/>
            <ac:spMk id="18" creationId="{00000000-0000-0000-0000-000000000000}"/>
          </ac:spMkLst>
        </pc:spChg>
      </pc:sldChg>
      <pc:sldChg chg="del">
        <pc:chgData name="Hanh Vu" userId="89ceaa18-f268-4abc-96d3-2af149c64471" providerId="ADAL" clId="{08F2B713-BA55-43D6-B81D-C33F64C4E035}" dt="2022-07-14T14:27:32.661" v="2697" actId="47"/>
        <pc:sldMkLst>
          <pc:docMk/>
          <pc:sldMk cId="0" sldId="301"/>
        </pc:sldMkLst>
      </pc:sldChg>
      <pc:sldChg chg="del">
        <pc:chgData name="Hanh Vu" userId="89ceaa18-f268-4abc-96d3-2af149c64471" providerId="ADAL" clId="{08F2B713-BA55-43D6-B81D-C33F64C4E035}" dt="2022-07-14T14:27:32.661" v="2697" actId="47"/>
        <pc:sldMkLst>
          <pc:docMk/>
          <pc:sldMk cId="0" sldId="303"/>
        </pc:sldMkLst>
      </pc:sldChg>
      <pc:sldChg chg="del">
        <pc:chgData name="Hanh Vu" userId="89ceaa18-f268-4abc-96d3-2af149c64471" providerId="ADAL" clId="{08F2B713-BA55-43D6-B81D-C33F64C4E035}" dt="2022-07-14T14:27:32.661" v="2697" actId="47"/>
        <pc:sldMkLst>
          <pc:docMk/>
          <pc:sldMk cId="0" sldId="304"/>
        </pc:sldMkLst>
      </pc:sldChg>
      <pc:sldChg chg="modSp mod">
        <pc:chgData name="Hanh Vu" userId="89ceaa18-f268-4abc-96d3-2af149c64471" providerId="ADAL" clId="{08F2B713-BA55-43D6-B81D-C33F64C4E035}" dt="2022-07-14T14:40:44.636" v="3553" actId="20577"/>
        <pc:sldMkLst>
          <pc:docMk/>
          <pc:sldMk cId="0" sldId="305"/>
        </pc:sldMkLst>
        <pc:spChg chg="mod">
          <ac:chgData name="Hanh Vu" userId="89ceaa18-f268-4abc-96d3-2af149c64471" providerId="ADAL" clId="{08F2B713-BA55-43D6-B81D-C33F64C4E035}" dt="2022-07-14T14:40:44.636" v="3553" actId="20577"/>
          <ac:spMkLst>
            <pc:docMk/>
            <pc:sldMk cId="0" sldId="305"/>
            <ac:spMk id="70670" creationId="{5DC2ED6B-13A5-21FA-4BF9-9C2940977ECA}"/>
          </ac:spMkLst>
        </pc:spChg>
      </pc:sldChg>
      <pc:sldChg chg="addSp delSp modSp mod modAnim">
        <pc:chgData name="Hanh Vu" userId="89ceaa18-f268-4abc-96d3-2af149c64471" providerId="ADAL" clId="{08F2B713-BA55-43D6-B81D-C33F64C4E035}" dt="2022-07-14T13:59:10.997" v="2130" actId="1076"/>
        <pc:sldMkLst>
          <pc:docMk/>
          <pc:sldMk cId="0" sldId="306"/>
        </pc:sldMkLst>
        <pc:spChg chg="mod">
          <ac:chgData name="Hanh Vu" userId="89ceaa18-f268-4abc-96d3-2af149c64471" providerId="ADAL" clId="{08F2B713-BA55-43D6-B81D-C33F64C4E035}" dt="2022-07-14T13:36:50.845" v="1736" actId="14100"/>
          <ac:spMkLst>
            <pc:docMk/>
            <pc:sldMk cId="0" sldId="306"/>
            <ac:spMk id="72708" creationId="{2E253A0B-3B83-7366-FE65-5338CBB615C0}"/>
          </ac:spMkLst>
        </pc:spChg>
        <pc:spChg chg="del">
          <ac:chgData name="Hanh Vu" userId="89ceaa18-f268-4abc-96d3-2af149c64471" providerId="ADAL" clId="{08F2B713-BA55-43D6-B81D-C33F64C4E035}" dt="2022-07-14T13:36:54.599" v="1737" actId="478"/>
          <ac:spMkLst>
            <pc:docMk/>
            <pc:sldMk cId="0" sldId="306"/>
            <ac:spMk id="72709" creationId="{803921DF-1755-8993-E86E-72E9782CE6DB}"/>
          </ac:spMkLst>
        </pc:spChg>
        <pc:spChg chg="mod">
          <ac:chgData name="Hanh Vu" userId="89ceaa18-f268-4abc-96d3-2af149c64471" providerId="ADAL" clId="{08F2B713-BA55-43D6-B81D-C33F64C4E035}" dt="2022-07-14T13:37:34.943" v="1746" actId="1076"/>
          <ac:spMkLst>
            <pc:docMk/>
            <pc:sldMk cId="0" sldId="306"/>
            <ac:spMk id="72710" creationId="{1F3093EC-85EB-5F23-4FB8-76F4CA65D256}"/>
          </ac:spMkLst>
        </pc:spChg>
        <pc:spChg chg="mod">
          <ac:chgData name="Hanh Vu" userId="89ceaa18-f268-4abc-96d3-2af149c64471" providerId="ADAL" clId="{08F2B713-BA55-43D6-B81D-C33F64C4E035}" dt="2022-07-14T13:59:10.997" v="2130" actId="1076"/>
          <ac:spMkLst>
            <pc:docMk/>
            <pc:sldMk cId="0" sldId="306"/>
            <ac:spMk id="72724" creationId="{24707B8C-413F-B623-FBDD-D8640C13656D}"/>
          </ac:spMkLst>
        </pc:spChg>
        <pc:picChg chg="add mod">
          <ac:chgData name="Hanh Vu" userId="89ceaa18-f268-4abc-96d3-2af149c64471" providerId="ADAL" clId="{08F2B713-BA55-43D6-B81D-C33F64C4E035}" dt="2022-07-14T13:47:21.670" v="1930" actId="14100"/>
          <ac:picMkLst>
            <pc:docMk/>
            <pc:sldMk cId="0" sldId="306"/>
            <ac:picMk id="6" creationId="{7ACE17AF-70C7-A27B-2F00-FEBDF9A8E024}"/>
          </ac:picMkLst>
        </pc:picChg>
      </pc:sldChg>
      <pc:sldChg chg="addSp modSp mod modAnim">
        <pc:chgData name="Hanh Vu" userId="89ceaa18-f268-4abc-96d3-2af149c64471" providerId="ADAL" clId="{08F2B713-BA55-43D6-B81D-C33F64C4E035}" dt="2022-07-15T02:28:50.529" v="4880"/>
        <pc:sldMkLst>
          <pc:docMk/>
          <pc:sldMk cId="0" sldId="308"/>
        </pc:sldMkLst>
        <pc:spChg chg="add mod">
          <ac:chgData name="Hanh Vu" userId="89ceaa18-f268-4abc-96d3-2af149c64471" providerId="ADAL" clId="{08F2B713-BA55-43D6-B81D-C33F64C4E035}" dt="2022-07-14T13:43:48.643" v="1927" actId="1076"/>
          <ac:spMkLst>
            <pc:docMk/>
            <pc:sldMk cId="0" sldId="308"/>
            <ac:spMk id="9" creationId="{4A015689-7E62-BF4C-6F19-FE98FC274D9E}"/>
          </ac:spMkLst>
        </pc:spChg>
        <pc:grpChg chg="mod">
          <ac:chgData name="Hanh Vu" userId="89ceaa18-f268-4abc-96d3-2af149c64471" providerId="ADAL" clId="{08F2B713-BA55-43D6-B81D-C33F64C4E035}" dt="2022-07-14T13:43:51.856" v="1928" actId="14100"/>
          <ac:grpSpMkLst>
            <pc:docMk/>
            <pc:sldMk cId="0" sldId="308"/>
            <ac:grpSpMk id="2" creationId="{AA88CAD6-8779-66ED-643E-F78F276D2040}"/>
          </ac:grpSpMkLst>
        </pc:grpChg>
        <pc:picChg chg="add mod">
          <ac:chgData name="Hanh Vu" userId="89ceaa18-f268-4abc-96d3-2af149c64471" providerId="ADAL" clId="{08F2B713-BA55-43D6-B81D-C33F64C4E035}" dt="2022-07-14T13:43:55.025" v="1929" actId="14100"/>
          <ac:picMkLst>
            <pc:docMk/>
            <pc:sldMk cId="0" sldId="308"/>
            <ac:picMk id="10" creationId="{35A9E2B6-409D-6715-450C-F43DC82BEBB4}"/>
          </ac:picMkLst>
        </pc:picChg>
      </pc:sldChg>
      <pc:sldChg chg="addSp modSp mod modAnim">
        <pc:chgData name="Hanh Vu" userId="89ceaa18-f268-4abc-96d3-2af149c64471" providerId="ADAL" clId="{08F2B713-BA55-43D6-B81D-C33F64C4E035}" dt="2022-07-14T13:48:14.430" v="1938" actId="14100"/>
        <pc:sldMkLst>
          <pc:docMk/>
          <pc:sldMk cId="0" sldId="309"/>
        </pc:sldMkLst>
        <pc:grpChg chg="mod">
          <ac:chgData name="Hanh Vu" userId="89ceaa18-f268-4abc-96d3-2af149c64471" providerId="ADAL" clId="{08F2B713-BA55-43D6-B81D-C33F64C4E035}" dt="2022-07-14T13:47:50.280" v="1932" actId="14100"/>
          <ac:grpSpMkLst>
            <pc:docMk/>
            <pc:sldMk cId="0" sldId="309"/>
            <ac:grpSpMk id="8194" creationId="{40039513-D9CC-6E77-0CF6-350C5C656355}"/>
          </ac:grpSpMkLst>
        </pc:grpChg>
        <pc:picChg chg="add mod">
          <ac:chgData name="Hanh Vu" userId="89ceaa18-f268-4abc-96d3-2af149c64471" providerId="ADAL" clId="{08F2B713-BA55-43D6-B81D-C33F64C4E035}" dt="2022-07-14T13:48:14.430" v="1938" actId="14100"/>
          <ac:picMkLst>
            <pc:docMk/>
            <pc:sldMk cId="0" sldId="309"/>
            <ac:picMk id="11" creationId="{D661414B-B5F9-9BB4-5DC0-1D0E0304BA19}"/>
          </ac:picMkLst>
        </pc:picChg>
      </pc:sldChg>
      <pc:sldChg chg="addSp delSp modSp mod modAnim">
        <pc:chgData name="Hanh Vu" userId="89ceaa18-f268-4abc-96d3-2af149c64471" providerId="ADAL" clId="{08F2B713-BA55-43D6-B81D-C33F64C4E035}" dt="2022-07-15T02:29:12.112" v="4882"/>
        <pc:sldMkLst>
          <pc:docMk/>
          <pc:sldMk cId="0" sldId="310"/>
        </pc:sldMkLst>
        <pc:spChg chg="mod">
          <ac:chgData name="Hanh Vu" userId="89ceaa18-f268-4abc-96d3-2af149c64471" providerId="ADAL" clId="{08F2B713-BA55-43D6-B81D-C33F64C4E035}" dt="2022-07-14T14:17:32.650" v="2422" actId="20577"/>
          <ac:spMkLst>
            <pc:docMk/>
            <pc:sldMk cId="0" sldId="310"/>
            <ac:spMk id="10242" creationId="{31856376-4ED0-EF85-2E77-564E73CD055E}"/>
          </ac:spMkLst>
        </pc:spChg>
        <pc:spChg chg="del">
          <ac:chgData name="Hanh Vu" userId="89ceaa18-f268-4abc-96d3-2af149c64471" providerId="ADAL" clId="{08F2B713-BA55-43D6-B81D-C33F64C4E035}" dt="2022-07-14T14:17:19.532" v="2387" actId="478"/>
          <ac:spMkLst>
            <pc:docMk/>
            <pc:sldMk cId="0" sldId="310"/>
            <ac:spMk id="76816" creationId="{DF6B682A-F1FD-F2D1-FEF9-9618140C88C6}"/>
          </ac:spMkLst>
        </pc:spChg>
        <pc:grpChg chg="mod">
          <ac:chgData name="Hanh Vu" userId="89ceaa18-f268-4abc-96d3-2af149c64471" providerId="ADAL" clId="{08F2B713-BA55-43D6-B81D-C33F64C4E035}" dt="2022-07-14T14:17:57.672" v="2426" actId="14100"/>
          <ac:grpSpMkLst>
            <pc:docMk/>
            <pc:sldMk cId="0" sldId="310"/>
            <ac:grpSpMk id="2" creationId="{37F2E8CE-1CF4-7506-7DA2-A53701FD9643}"/>
          </ac:grpSpMkLst>
        </pc:grpChg>
        <pc:picChg chg="add mod">
          <ac:chgData name="Hanh Vu" userId="89ceaa18-f268-4abc-96d3-2af149c64471" providerId="ADAL" clId="{08F2B713-BA55-43D6-B81D-C33F64C4E035}" dt="2022-07-14T14:18:04.127" v="2429" actId="14100"/>
          <ac:picMkLst>
            <pc:docMk/>
            <pc:sldMk cId="0" sldId="310"/>
            <ac:picMk id="10" creationId="{02F77EBC-3F41-995D-C97C-8B0B19C13ADC}"/>
          </ac:picMkLst>
        </pc:picChg>
      </pc:sldChg>
      <pc:sldChg chg="addSp delSp modSp mod modAnim">
        <pc:chgData name="Hanh Vu" userId="89ceaa18-f268-4abc-96d3-2af149c64471" providerId="ADAL" clId="{08F2B713-BA55-43D6-B81D-C33F64C4E035}" dt="2022-07-14T14:21:04.252" v="2567" actId="14100"/>
        <pc:sldMkLst>
          <pc:docMk/>
          <pc:sldMk cId="0" sldId="311"/>
        </pc:sldMkLst>
        <pc:spChg chg="mod">
          <ac:chgData name="Hanh Vu" userId="89ceaa18-f268-4abc-96d3-2af149c64471" providerId="ADAL" clId="{08F2B713-BA55-43D6-B81D-C33F64C4E035}" dt="2022-07-14T14:21:04.252" v="2567" actId="14100"/>
          <ac:spMkLst>
            <pc:docMk/>
            <pc:sldMk cId="0" sldId="311"/>
            <ac:spMk id="19" creationId="{DFC5DB0D-49D0-68E9-886A-974D6C4DE74F}"/>
          </ac:spMkLst>
        </pc:spChg>
        <pc:spChg chg="mod">
          <ac:chgData name="Hanh Vu" userId="89ceaa18-f268-4abc-96d3-2af149c64471" providerId="ADAL" clId="{08F2B713-BA55-43D6-B81D-C33F64C4E035}" dt="2022-07-14T14:21:04.252" v="2567" actId="14100"/>
          <ac:spMkLst>
            <pc:docMk/>
            <pc:sldMk cId="0" sldId="311"/>
            <ac:spMk id="20" creationId="{9AB86EAE-E845-A932-ECF4-457DAB9585DA}"/>
          </ac:spMkLst>
        </pc:spChg>
        <pc:spChg chg="mod">
          <ac:chgData name="Hanh Vu" userId="89ceaa18-f268-4abc-96d3-2af149c64471" providerId="ADAL" clId="{08F2B713-BA55-43D6-B81D-C33F64C4E035}" dt="2022-07-14T14:21:04.252" v="2567" actId="14100"/>
          <ac:spMkLst>
            <pc:docMk/>
            <pc:sldMk cId="0" sldId="311"/>
            <ac:spMk id="21" creationId="{E462588F-378F-31B4-7065-A387D17572A8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1278" creationId="{2E01A119-FCBC-136D-21D8-F0208850E162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1279" creationId="{506F233F-DC6E-4A19-450D-6BB16F0A4A16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77847" creationId="{90FB8CA4-C72D-9709-80DC-23DAD95D8FE6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77848" creationId="{8A85F0BF-A836-25FE-3532-842469CD5484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77849" creationId="{22B854B8-4797-DCB1-D3E3-C6902F726415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77851" creationId="{675A015A-DD5A-BE6F-0617-A57BAD66BDEC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50540" creationId="{EA124C6A-4038-1CF2-4E92-2246C80EB253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53610" creationId="{E49841C2-4EE8-F8D5-A479-C55F84A1302A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53611" creationId="{DF91D8FA-A6B7-1E5C-8FD3-DC8706FD4195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53612" creationId="{D1B54622-92E4-D112-15C3-8D02F515CFA4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53619" creationId="{40F65AAF-B512-9096-AC59-0B83E704CF57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53620" creationId="{4433A13D-5D12-28FA-E21A-351AD1318655}"/>
          </ac:spMkLst>
        </pc:spChg>
        <pc:grpChg chg="add mod">
          <ac:chgData name="Hanh Vu" userId="89ceaa18-f268-4abc-96d3-2af149c64471" providerId="ADAL" clId="{08F2B713-BA55-43D6-B81D-C33F64C4E035}" dt="2022-07-14T14:18:42.317" v="2433" actId="14100"/>
          <ac:grpSpMkLst>
            <pc:docMk/>
            <pc:sldMk cId="0" sldId="311"/>
            <ac:grpSpMk id="2" creationId="{B92AFD63-3C6F-5D13-D9DD-7AE6AA70B3CC}"/>
          </ac:grpSpMkLst>
        </pc:grpChg>
        <pc:grpChg chg="add mod">
          <ac:chgData name="Hanh Vu" userId="89ceaa18-f268-4abc-96d3-2af149c64471" providerId="ADAL" clId="{08F2B713-BA55-43D6-B81D-C33F64C4E035}" dt="2022-07-14T14:21:04.252" v="2567" actId="14100"/>
          <ac:grpSpMkLst>
            <pc:docMk/>
            <pc:sldMk cId="0" sldId="311"/>
            <ac:grpSpMk id="3" creationId="{5412AEC8-D04E-057E-5F74-60886228B512}"/>
          </ac:grpSpMkLst>
        </pc:grpChg>
        <pc:grpChg chg="add mod">
          <ac:chgData name="Hanh Vu" userId="89ceaa18-f268-4abc-96d3-2af149c64471" providerId="ADAL" clId="{08F2B713-BA55-43D6-B81D-C33F64C4E035}" dt="2022-07-14T14:21:04.252" v="2567" actId="14100"/>
          <ac:grpSpMkLst>
            <pc:docMk/>
            <pc:sldMk cId="0" sldId="311"/>
            <ac:grpSpMk id="6" creationId="{CF5E8C42-7A44-C63C-A00C-13E1005E5817}"/>
          </ac:grpSpMkLst>
        </pc:grpChg>
        <pc:grpChg chg="add mod">
          <ac:chgData name="Hanh Vu" userId="89ceaa18-f268-4abc-96d3-2af149c64471" providerId="ADAL" clId="{08F2B713-BA55-43D6-B81D-C33F64C4E035}" dt="2022-07-14T14:21:04.252" v="2567" actId="14100"/>
          <ac:grpSpMkLst>
            <pc:docMk/>
            <pc:sldMk cId="0" sldId="311"/>
            <ac:grpSpMk id="18" creationId="{1CCC7220-09F2-9BAC-E397-32899C1E652B}"/>
          </ac:grpSpMkLst>
        </pc:grpChg>
        <pc:grpChg chg="mod">
          <ac:chgData name="Hanh Vu" userId="89ceaa18-f268-4abc-96d3-2af149c64471" providerId="ADAL" clId="{08F2B713-BA55-43D6-B81D-C33F64C4E035}" dt="2022-07-14T14:18:42.317" v="2433" actId="14100"/>
          <ac:grpSpMkLst>
            <pc:docMk/>
            <pc:sldMk cId="0" sldId="311"/>
            <ac:grpSpMk id="11267" creationId="{CDBE4F2A-54B1-46F5-78D5-0BFAD50398E7}"/>
          </ac:grpSpMkLst>
        </pc:grpChg>
        <pc:picChg chg="add mod">
          <ac:chgData name="Hanh Vu" userId="89ceaa18-f268-4abc-96d3-2af149c64471" providerId="ADAL" clId="{08F2B713-BA55-43D6-B81D-C33F64C4E035}" dt="2022-07-14T14:21:04.252" v="2567" actId="14100"/>
          <ac:picMkLst>
            <pc:docMk/>
            <pc:sldMk cId="0" sldId="311"/>
            <ac:picMk id="17" creationId="{EE4F9BC6-1EFD-1F42-AC58-C11022DF8D3B}"/>
          </ac:picMkLst>
        </pc:picChg>
        <pc:picChg chg="mod">
          <ac:chgData name="Hanh Vu" userId="89ceaa18-f268-4abc-96d3-2af149c64471" providerId="ADAL" clId="{08F2B713-BA55-43D6-B81D-C33F64C4E035}" dt="2022-07-14T14:18:42.317" v="2433" actId="14100"/>
          <ac:picMkLst>
            <pc:docMk/>
            <pc:sldMk cId="0" sldId="311"/>
            <ac:picMk id="11266" creationId="{4FBD801C-9FAF-35DF-826E-2F18FF4B0656}"/>
          </ac:picMkLst>
        </pc:picChg>
        <pc:cxnChg chg="add mod">
          <ac:chgData name="Hanh Vu" userId="89ceaa18-f268-4abc-96d3-2af149c64471" providerId="ADAL" clId="{08F2B713-BA55-43D6-B81D-C33F64C4E035}" dt="2022-07-14T14:21:04.252" v="2567" actId="14100"/>
          <ac:cxnSpMkLst>
            <pc:docMk/>
            <pc:sldMk cId="0" sldId="311"/>
            <ac:cxnSpMk id="5" creationId="{F5453945-D3E5-DBD1-2EBC-880D19AF760F}"/>
          </ac:cxnSpMkLst>
        </pc:cxnChg>
        <pc:cxnChg chg="add mod">
          <ac:chgData name="Hanh Vu" userId="89ceaa18-f268-4abc-96d3-2af149c64471" providerId="ADAL" clId="{08F2B713-BA55-43D6-B81D-C33F64C4E035}" dt="2022-07-14T14:21:04.252" v="2567" actId="14100"/>
          <ac:cxnSpMkLst>
            <pc:docMk/>
            <pc:sldMk cId="0" sldId="311"/>
            <ac:cxnSpMk id="25" creationId="{7B51860C-99F8-1A12-049F-2017E0C05EE8}"/>
          </ac:cxnSpMkLst>
        </pc:cxnChg>
        <pc:cxnChg chg="add del mod">
          <ac:chgData name="Hanh Vu" userId="89ceaa18-f268-4abc-96d3-2af149c64471" providerId="ADAL" clId="{08F2B713-BA55-43D6-B81D-C33F64C4E035}" dt="2022-07-14T14:20:28.417" v="2469"/>
          <ac:cxnSpMkLst>
            <pc:docMk/>
            <pc:sldMk cId="0" sldId="311"/>
            <ac:cxnSpMk id="26" creationId="{C376CE23-197E-D13D-D0A4-3B6F8F6E9D68}"/>
          </ac:cxnSpMkLst>
        </pc:cxnChg>
        <pc:cxnChg chg="add del mod">
          <ac:chgData name="Hanh Vu" userId="89ceaa18-f268-4abc-96d3-2af149c64471" providerId="ADAL" clId="{08F2B713-BA55-43D6-B81D-C33F64C4E035}" dt="2022-07-14T14:20:28.194" v="2468"/>
          <ac:cxnSpMkLst>
            <pc:docMk/>
            <pc:sldMk cId="0" sldId="311"/>
            <ac:cxnSpMk id="27" creationId="{6F253166-757C-9C98-4E61-F88EE018A3F7}"/>
          </ac:cxnSpMkLst>
        </pc:cxnChg>
        <pc:cxnChg chg="add del mod">
          <ac:chgData name="Hanh Vu" userId="89ceaa18-f268-4abc-96d3-2af149c64471" providerId="ADAL" clId="{08F2B713-BA55-43D6-B81D-C33F64C4E035}" dt="2022-07-14T14:20:27.829" v="2467"/>
          <ac:cxnSpMkLst>
            <pc:docMk/>
            <pc:sldMk cId="0" sldId="311"/>
            <ac:cxnSpMk id="28" creationId="{E78B899E-DDAB-D5CD-F65F-76A21AF4B23D}"/>
          </ac:cxnSpMkLst>
        </pc:cxnChg>
        <pc:cxnChg chg="add del mod">
          <ac:chgData name="Hanh Vu" userId="89ceaa18-f268-4abc-96d3-2af149c64471" providerId="ADAL" clId="{08F2B713-BA55-43D6-B81D-C33F64C4E035}" dt="2022-07-14T14:20:27.639" v="2466"/>
          <ac:cxnSpMkLst>
            <pc:docMk/>
            <pc:sldMk cId="0" sldId="311"/>
            <ac:cxnSpMk id="29" creationId="{7C6ECC09-83BA-8A6E-280D-56DEB2DBA52F}"/>
          </ac:cxnSpMkLst>
        </pc:cxnChg>
        <pc:cxnChg chg="add mod">
          <ac:chgData name="Hanh Vu" userId="89ceaa18-f268-4abc-96d3-2af149c64471" providerId="ADAL" clId="{08F2B713-BA55-43D6-B81D-C33F64C4E035}" dt="2022-07-14T14:21:04.252" v="2567" actId="14100"/>
          <ac:cxnSpMkLst>
            <pc:docMk/>
            <pc:sldMk cId="0" sldId="311"/>
            <ac:cxnSpMk id="30" creationId="{CEDDC383-2DC0-11EF-BEA9-25F685B78067}"/>
          </ac:cxnSpMkLst>
        </pc:cxnChg>
        <pc:cxnChg chg="add mod">
          <ac:chgData name="Hanh Vu" userId="89ceaa18-f268-4abc-96d3-2af149c64471" providerId="ADAL" clId="{08F2B713-BA55-43D6-B81D-C33F64C4E035}" dt="2022-07-14T14:21:04.252" v="2567" actId="14100"/>
          <ac:cxnSpMkLst>
            <pc:docMk/>
            <pc:sldMk cId="0" sldId="311"/>
            <ac:cxnSpMk id="31" creationId="{D07E20A6-B892-33E0-D70D-E45C86A4CAC7}"/>
          </ac:cxnSpMkLst>
        </pc:cxnChg>
      </pc:sldChg>
      <pc:sldChg chg="delSp">
        <pc:chgData name="Hanh Vu" userId="89ceaa18-f268-4abc-96d3-2af149c64471" providerId="ADAL" clId="{08F2B713-BA55-43D6-B81D-C33F64C4E035}" dt="2022-07-14T14:21:14.237" v="2568" actId="478"/>
        <pc:sldMkLst>
          <pc:docMk/>
          <pc:sldMk cId="0" sldId="314"/>
        </pc:sldMkLst>
        <pc:spChg chg="del">
          <ac:chgData name="Hanh Vu" userId="89ceaa18-f268-4abc-96d3-2af149c64471" providerId="ADAL" clId="{08F2B713-BA55-43D6-B81D-C33F64C4E035}" dt="2022-07-14T14:21:14.237" v="2568" actId="478"/>
          <ac:spMkLst>
            <pc:docMk/>
            <pc:sldMk cId="0" sldId="314"/>
            <ac:spMk id="12290" creationId="{61EA1816-68D6-E851-3BAB-2127D2809AD7}"/>
          </ac:spMkLst>
        </pc:spChg>
      </pc:sldChg>
      <pc:sldChg chg="modSp">
        <pc:chgData name="Hanh Vu" userId="89ceaa18-f268-4abc-96d3-2af149c64471" providerId="ADAL" clId="{08F2B713-BA55-43D6-B81D-C33F64C4E035}" dt="2022-07-14T14:23:53.097" v="2571" actId="1076"/>
        <pc:sldMkLst>
          <pc:docMk/>
          <pc:sldMk cId="0" sldId="316"/>
        </pc:sldMkLst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6397" creationId="{BF753EDF-6E6C-FF35-81E3-911EA8181F42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6400" creationId="{1874946E-16E1-AF50-9CD4-6AD4E4507110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6401" creationId="{4B83301F-5C78-0043-9CA4-81993A49E2EF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83984" creationId="{3792AE8E-06EF-83FC-5315-552462DFE1BA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83985" creationId="{DFEBB7B0-B1E9-3A4F-166F-44A51FB6A030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83986" creationId="{E2B984C8-A5C1-496C-B5BA-DB81219B1B6D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83988" creationId="{26BF6F01-CF57-C9DD-F8CA-D87327BC60BF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83996" creationId="{3805490D-A46E-B64D-7AED-22C7C24FCD8A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83997" creationId="{DEDFB0A9-AE69-D85B-0FD0-02255DBE674F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50540" creationId="{6FD57B23-B41B-8C45-C91E-0617ACB7350D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53610" creationId="{CF485DE3-9EA1-762D-B4CE-BC1E314A4512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53611" creationId="{B5BD0870-EBDF-9B5C-8BFE-D9D23D046455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53612" creationId="{AC43A88D-E24B-385B-324E-6CC3B0D26BD2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53619" creationId="{704EBE4D-8F1D-71B3-FE62-01A63CFA5C2B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53620" creationId="{42AAD42C-7012-741D-A470-7D5D781D3FD0}"/>
          </ac:spMkLst>
        </pc:spChg>
        <pc:grpChg chg="mod">
          <ac:chgData name="Hanh Vu" userId="89ceaa18-f268-4abc-96d3-2af149c64471" providerId="ADAL" clId="{08F2B713-BA55-43D6-B81D-C33F64C4E035}" dt="2022-07-14T14:23:53.097" v="2571" actId="1076"/>
          <ac:grpSpMkLst>
            <pc:docMk/>
            <pc:sldMk cId="0" sldId="316"/>
            <ac:grpSpMk id="16386" creationId="{566C07AF-7AA8-D22F-3F16-F477A5B20110}"/>
          </ac:grpSpMkLst>
        </pc:grpChg>
      </pc:sldChg>
      <pc:sldChg chg="del">
        <pc:chgData name="Hanh Vu" userId="89ceaa18-f268-4abc-96d3-2af149c64471" providerId="ADAL" clId="{08F2B713-BA55-43D6-B81D-C33F64C4E035}" dt="2022-07-14T14:22:39.699" v="2569" actId="47"/>
        <pc:sldMkLst>
          <pc:docMk/>
          <pc:sldMk cId="0" sldId="317"/>
        </pc:sldMkLst>
      </pc:sldChg>
      <pc:sldChg chg="addSp delSp modSp modAnim">
        <pc:chgData name="Hanh Vu" userId="89ceaa18-f268-4abc-96d3-2af149c64471" providerId="ADAL" clId="{08F2B713-BA55-43D6-B81D-C33F64C4E035}" dt="2022-07-14T14:41:09.608" v="3554" actId="255"/>
        <pc:sldMkLst>
          <pc:docMk/>
          <pc:sldMk cId="0" sldId="318"/>
        </pc:sldMkLst>
        <pc:spChg chg="add mod">
          <ac:chgData name="Hanh Vu" userId="89ceaa18-f268-4abc-96d3-2af149c64471" providerId="ADAL" clId="{08F2B713-BA55-43D6-B81D-C33F64C4E035}" dt="2022-07-14T14:41:09.608" v="3554" actId="255"/>
          <ac:spMkLst>
            <pc:docMk/>
            <pc:sldMk cId="0" sldId="318"/>
            <ac:spMk id="17" creationId="{7847A5D4-461C-A0A7-CFEB-63B30CF7BC3E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34" creationId="{9EFCDB11-60C5-E9C9-3A07-B742CF6509B0}"/>
          </ac:spMkLst>
        </pc:spChg>
        <pc:spChg chg="del">
          <ac:chgData name="Hanh Vu" userId="89ceaa18-f268-4abc-96d3-2af149c64471" providerId="ADAL" clId="{08F2B713-BA55-43D6-B81D-C33F64C4E035}" dt="2022-07-14T14:25:31.657" v="2572" actId="478"/>
          <ac:spMkLst>
            <pc:docMk/>
            <pc:sldMk cId="0" sldId="318"/>
            <ac:spMk id="18435" creationId="{CD91E8C2-D40B-FD0B-F40F-54987318CA24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41" creationId="{406A0E50-99FA-8495-56B1-E9E7F64C0797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42" creationId="{52489BD1-5978-C413-33D0-003D4BBDD700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43" creationId="{E7E6563A-2030-AB50-9186-4A9E7FEDBDC2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44" creationId="{C38EC04D-3EA7-981B-45A5-2551F700DAAF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45" creationId="{65BB7ECE-BBBA-2C42-FB49-E17C1C7437F2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46" creationId="{B3193CF0-2571-D700-933A-239C75817AC0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47" creationId="{06324966-5E42-3FBF-4D13-71581B801AF3}"/>
          </ac:spMkLst>
        </pc:spChg>
        <pc:spChg chg="del">
          <ac:chgData name="Hanh Vu" userId="89ceaa18-f268-4abc-96d3-2af149c64471" providerId="ADAL" clId="{08F2B713-BA55-43D6-B81D-C33F64C4E035}" dt="2022-07-14T14:25:39.503" v="2575" actId="478"/>
          <ac:spMkLst>
            <pc:docMk/>
            <pc:sldMk cId="0" sldId="318"/>
            <ac:spMk id="86043" creationId="{ADC873ED-FF52-3D51-C680-920A2CEE8217}"/>
          </ac:spMkLst>
        </pc:spChg>
        <pc:spChg chg="del mod">
          <ac:chgData name="Hanh Vu" userId="89ceaa18-f268-4abc-96d3-2af149c64471" providerId="ADAL" clId="{08F2B713-BA55-43D6-B81D-C33F64C4E035}" dt="2022-07-14T14:25:35.639" v="2574" actId="478"/>
          <ac:spMkLst>
            <pc:docMk/>
            <pc:sldMk cId="0" sldId="318"/>
            <ac:spMk id="86044" creationId="{C4D1A965-74AB-E087-8375-60AF8EBE64CF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86056" creationId="{7135746E-7A75-E6D3-A33F-4FE52D962292}"/>
          </ac:spMkLst>
        </pc:spChg>
        <pc:grpChg chg="mod">
          <ac:chgData name="Hanh Vu" userId="89ceaa18-f268-4abc-96d3-2af149c64471" providerId="ADAL" clId="{08F2B713-BA55-43D6-B81D-C33F64C4E035}" dt="2022-07-14T14:26:39.355" v="2582" actId="14100"/>
          <ac:grpSpMkLst>
            <pc:docMk/>
            <pc:sldMk cId="0" sldId="318"/>
            <ac:grpSpMk id="2" creationId="{A786EFD8-53C8-1058-2BA0-83E07F1E4B1D}"/>
          </ac:grpSpMkLst>
        </pc:grpChg>
        <pc:grpChg chg="add mod">
          <ac:chgData name="Hanh Vu" userId="89ceaa18-f268-4abc-96d3-2af149c64471" providerId="ADAL" clId="{08F2B713-BA55-43D6-B81D-C33F64C4E035}" dt="2022-07-14T14:26:39.355" v="2582" actId="14100"/>
          <ac:grpSpMkLst>
            <pc:docMk/>
            <pc:sldMk cId="0" sldId="318"/>
            <ac:grpSpMk id="3" creationId="{FC1ECB9A-E514-6041-2715-C7E7BCA53076}"/>
          </ac:grpSpMkLst>
        </pc:grpChg>
        <pc:picChg chg="mod">
          <ac:chgData name="Hanh Vu" userId="89ceaa18-f268-4abc-96d3-2af149c64471" providerId="ADAL" clId="{08F2B713-BA55-43D6-B81D-C33F64C4E035}" dt="2022-07-14T14:26:39.355" v="2582" actId="14100"/>
          <ac:picMkLst>
            <pc:docMk/>
            <pc:sldMk cId="0" sldId="318"/>
            <ac:picMk id="128006" creationId="{7A7754C0-8E54-C534-5D75-7FA9A7DB8BAF}"/>
          </ac:picMkLst>
        </pc:picChg>
      </pc:sldChg>
      <pc:sldChg chg="del">
        <pc:chgData name="Hanh Vu" userId="89ceaa18-f268-4abc-96d3-2af149c64471" providerId="ADAL" clId="{08F2B713-BA55-43D6-B81D-C33F64C4E035}" dt="2022-07-14T14:27:32.661" v="2697" actId="47"/>
        <pc:sldMkLst>
          <pc:docMk/>
          <pc:sldMk cId="0" sldId="319"/>
        </pc:sldMkLst>
      </pc:sldChg>
      <pc:sldChg chg="del">
        <pc:chgData name="Hanh Vu" userId="89ceaa18-f268-4abc-96d3-2af149c64471" providerId="ADAL" clId="{08F2B713-BA55-43D6-B81D-C33F64C4E035}" dt="2022-07-14T14:27:32.661" v="2697" actId="47"/>
        <pc:sldMkLst>
          <pc:docMk/>
          <pc:sldMk cId="0" sldId="320"/>
        </pc:sldMkLst>
      </pc:sldChg>
      <pc:sldChg chg="del">
        <pc:chgData name="Hanh Vu" userId="89ceaa18-f268-4abc-96d3-2af149c64471" providerId="ADAL" clId="{08F2B713-BA55-43D6-B81D-C33F64C4E035}" dt="2022-07-14T14:23:02.867" v="2570" actId="47"/>
        <pc:sldMkLst>
          <pc:docMk/>
          <pc:sldMk cId="0" sldId="321"/>
        </pc:sldMkLst>
      </pc:sldChg>
      <pc:sldChg chg="addSp delSp modSp add mod ord modAnim">
        <pc:chgData name="Hanh Vu" userId="89ceaa18-f268-4abc-96d3-2af149c64471" providerId="ADAL" clId="{08F2B713-BA55-43D6-B81D-C33F64C4E035}" dt="2022-07-14T13:09:31.339" v="1125"/>
        <pc:sldMkLst>
          <pc:docMk/>
          <pc:sldMk cId="95749168" sldId="322"/>
        </pc:sldMkLst>
        <pc:spChg chg="mod">
          <ac:chgData name="Hanh Vu" userId="89ceaa18-f268-4abc-96d3-2af149c64471" providerId="ADAL" clId="{08F2B713-BA55-43D6-B81D-C33F64C4E035}" dt="2022-07-14T09:34:54.110" v="606"/>
          <ac:spMkLst>
            <pc:docMk/>
            <pc:sldMk cId="95749168" sldId="322"/>
            <ac:spMk id="12" creationId="{2F55578B-A375-6FD2-2F76-505F81212F89}"/>
          </ac:spMkLst>
        </pc:spChg>
        <pc:spChg chg="mod">
          <ac:chgData name="Hanh Vu" userId="89ceaa18-f268-4abc-96d3-2af149c64471" providerId="ADAL" clId="{08F2B713-BA55-43D6-B81D-C33F64C4E035}" dt="2022-07-14T09:34:54.110" v="606"/>
          <ac:spMkLst>
            <pc:docMk/>
            <pc:sldMk cId="95749168" sldId="322"/>
            <ac:spMk id="13" creationId="{478238CB-C9A0-66B3-0222-F32091D9A668}"/>
          </ac:spMkLst>
        </pc:spChg>
        <pc:spChg chg="mod">
          <ac:chgData name="Hanh Vu" userId="89ceaa18-f268-4abc-96d3-2af149c64471" providerId="ADAL" clId="{08F2B713-BA55-43D6-B81D-C33F64C4E035}" dt="2022-07-14T09:34:54.110" v="606"/>
          <ac:spMkLst>
            <pc:docMk/>
            <pc:sldMk cId="95749168" sldId="322"/>
            <ac:spMk id="14" creationId="{C032B5D9-628A-AE95-3561-1119A303894C}"/>
          </ac:spMkLst>
        </pc:spChg>
        <pc:spChg chg="mod">
          <ac:chgData name="Hanh Vu" userId="89ceaa18-f268-4abc-96d3-2af149c64471" providerId="ADAL" clId="{08F2B713-BA55-43D6-B81D-C33F64C4E035}" dt="2022-07-14T09:34:54.110" v="606"/>
          <ac:spMkLst>
            <pc:docMk/>
            <pc:sldMk cId="95749168" sldId="322"/>
            <ac:spMk id="15" creationId="{2069A2CB-47D8-B0E0-5BB2-A1A7F5E6CB3C}"/>
          </ac:spMkLst>
        </pc:spChg>
        <pc:spChg chg="mod">
          <ac:chgData name="Hanh Vu" userId="89ceaa18-f268-4abc-96d3-2af149c64471" providerId="ADAL" clId="{08F2B713-BA55-43D6-B81D-C33F64C4E035}" dt="2022-07-14T09:34:54.110" v="606"/>
          <ac:spMkLst>
            <pc:docMk/>
            <pc:sldMk cId="95749168" sldId="322"/>
            <ac:spMk id="16" creationId="{717AB7B8-1217-4C5B-8D95-E845743D8C9E}"/>
          </ac:spMkLst>
        </pc:spChg>
        <pc:spChg chg="mod">
          <ac:chgData name="Hanh Vu" userId="89ceaa18-f268-4abc-96d3-2af149c64471" providerId="ADAL" clId="{08F2B713-BA55-43D6-B81D-C33F64C4E035}" dt="2022-07-14T09:34:54.110" v="606"/>
          <ac:spMkLst>
            <pc:docMk/>
            <pc:sldMk cId="95749168" sldId="322"/>
            <ac:spMk id="17" creationId="{4A2C9341-EFBC-0935-2846-60BA25E473C1}"/>
          </ac:spMkLst>
        </pc:spChg>
        <pc:spChg chg="mod">
          <ac:chgData name="Hanh Vu" userId="89ceaa18-f268-4abc-96d3-2af149c64471" providerId="ADAL" clId="{08F2B713-BA55-43D6-B81D-C33F64C4E035}" dt="2022-07-14T09:34:54.110" v="606"/>
          <ac:spMkLst>
            <pc:docMk/>
            <pc:sldMk cId="95749168" sldId="322"/>
            <ac:spMk id="18" creationId="{92026AF1-88DF-B61E-A554-9124DE2006DF}"/>
          </ac:spMkLst>
        </pc:spChg>
        <pc:spChg chg="add mod">
          <ac:chgData name="Hanh Vu" userId="89ceaa18-f268-4abc-96d3-2af149c64471" providerId="ADAL" clId="{08F2B713-BA55-43D6-B81D-C33F64C4E035}" dt="2022-07-14T09:40:15.988" v="753" actId="1076"/>
          <ac:spMkLst>
            <pc:docMk/>
            <pc:sldMk cId="95749168" sldId="322"/>
            <ac:spMk id="19" creationId="{3FA3F312-0D86-4F46-C12D-073B8A5D8B02}"/>
          </ac:spMkLst>
        </pc:spChg>
        <pc:spChg chg="add mod">
          <ac:chgData name="Hanh Vu" userId="89ceaa18-f268-4abc-96d3-2af149c64471" providerId="ADAL" clId="{08F2B713-BA55-43D6-B81D-C33F64C4E035}" dt="2022-07-14T09:41:27.080" v="800" actId="20577"/>
          <ac:spMkLst>
            <pc:docMk/>
            <pc:sldMk cId="95749168" sldId="322"/>
            <ac:spMk id="21" creationId="{AD28E8EA-60C2-7A43-53C7-B031059392EB}"/>
          </ac:spMkLst>
        </pc:spChg>
        <pc:spChg chg="del">
          <ac:chgData name="Hanh Vu" userId="89ceaa18-f268-4abc-96d3-2af149c64471" providerId="ADAL" clId="{08F2B713-BA55-43D6-B81D-C33F64C4E035}" dt="2022-07-14T09:33:30.360" v="604" actId="478"/>
          <ac:spMkLst>
            <pc:docMk/>
            <pc:sldMk cId="95749168" sldId="322"/>
            <ac:spMk id="23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09:33:34.338" v="605" actId="1076"/>
          <ac:spMkLst>
            <pc:docMk/>
            <pc:sldMk cId="95749168" sldId="322"/>
            <ac:spMk id="24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09:40:24.082" v="755" actId="1076"/>
          <ac:spMkLst>
            <pc:docMk/>
            <pc:sldMk cId="95749168" sldId="322"/>
            <ac:spMk id="25" creationId="{476E3504-2D37-EB8D-E27D-90241157B20B}"/>
          </ac:spMkLst>
        </pc:spChg>
        <pc:spChg chg="add mod">
          <ac:chgData name="Hanh Vu" userId="89ceaa18-f268-4abc-96d3-2af149c64471" providerId="ADAL" clId="{08F2B713-BA55-43D6-B81D-C33F64C4E035}" dt="2022-07-14T09:42:21.487" v="827" actId="20577"/>
          <ac:spMkLst>
            <pc:docMk/>
            <pc:sldMk cId="95749168" sldId="322"/>
            <ac:spMk id="27" creationId="{74CB92C6-863A-BC29-2336-71AE1B14B855}"/>
          </ac:spMkLst>
        </pc:spChg>
        <pc:spChg chg="mod">
          <ac:chgData name="Hanh Vu" userId="89ceaa18-f268-4abc-96d3-2af149c64471" providerId="ADAL" clId="{08F2B713-BA55-43D6-B81D-C33F64C4E035}" dt="2022-07-14T09:41:44.886" v="801" actId="1076"/>
          <ac:spMkLst>
            <pc:docMk/>
            <pc:sldMk cId="95749168" sldId="322"/>
            <ac:spMk id="10248" creationId="{00000000-0000-0000-0000-000000000000}"/>
          </ac:spMkLst>
        </pc:spChg>
        <pc:grpChg chg="add mod">
          <ac:chgData name="Hanh Vu" userId="89ceaa18-f268-4abc-96d3-2af149c64471" providerId="ADAL" clId="{08F2B713-BA55-43D6-B81D-C33F64C4E035}" dt="2022-07-14T09:40:18.449" v="754" actId="1076"/>
          <ac:grpSpMkLst>
            <pc:docMk/>
            <pc:sldMk cId="95749168" sldId="322"/>
            <ac:grpSpMk id="8" creationId="{F2C9D9D9-716C-F9D8-4F9A-F9AD55D561CC}"/>
          </ac:grpSpMkLst>
        </pc:grpChg>
        <pc:grpChg chg="mod">
          <ac:chgData name="Hanh Vu" userId="89ceaa18-f268-4abc-96d3-2af149c64471" providerId="ADAL" clId="{08F2B713-BA55-43D6-B81D-C33F64C4E035}" dt="2022-07-14T09:34:54.110" v="606"/>
          <ac:grpSpMkLst>
            <pc:docMk/>
            <pc:sldMk cId="95749168" sldId="322"/>
            <ac:grpSpMk id="9" creationId="{E3264819-55D1-3DDF-3F46-C422309EEAD1}"/>
          </ac:grpSpMkLst>
        </pc:grpChg>
        <pc:grpChg chg="mod">
          <ac:chgData name="Hanh Vu" userId="89ceaa18-f268-4abc-96d3-2af149c64471" providerId="ADAL" clId="{08F2B713-BA55-43D6-B81D-C33F64C4E035}" dt="2022-07-14T09:34:54.110" v="606"/>
          <ac:grpSpMkLst>
            <pc:docMk/>
            <pc:sldMk cId="95749168" sldId="322"/>
            <ac:grpSpMk id="10" creationId="{790FD134-8A65-8F01-0496-953B7FD51B9E}"/>
          </ac:grpSpMkLst>
        </pc:grpChg>
        <pc:grpChg chg="mod">
          <ac:chgData name="Hanh Vu" userId="89ceaa18-f268-4abc-96d3-2af149c64471" providerId="ADAL" clId="{08F2B713-BA55-43D6-B81D-C33F64C4E035}" dt="2022-07-14T09:34:54.110" v="606"/>
          <ac:grpSpMkLst>
            <pc:docMk/>
            <pc:sldMk cId="95749168" sldId="322"/>
            <ac:grpSpMk id="11" creationId="{AC82E248-C1BC-AEC6-D243-D6A033B0F8F4}"/>
          </ac:grpSpMkLst>
        </pc:grpChg>
        <pc:picChg chg="add mod">
          <ac:chgData name="Hanh Vu" userId="89ceaa18-f268-4abc-96d3-2af149c64471" providerId="ADAL" clId="{08F2B713-BA55-43D6-B81D-C33F64C4E035}" dt="2022-07-14T13:09:16.610" v="1122" actId="14100"/>
          <ac:picMkLst>
            <pc:docMk/>
            <pc:sldMk cId="95749168" sldId="322"/>
            <ac:picMk id="20" creationId="{B8AE8639-7D58-FD4E-8C0B-5C7936394540}"/>
          </ac:picMkLst>
        </pc:picChg>
        <pc:picChg chg="del">
          <ac:chgData name="Hanh Vu" userId="89ceaa18-f268-4abc-96d3-2af149c64471" providerId="ADAL" clId="{08F2B713-BA55-43D6-B81D-C33F64C4E035}" dt="2022-07-14T09:33:27.185" v="603" actId="478"/>
          <ac:picMkLst>
            <pc:docMk/>
            <pc:sldMk cId="95749168" sldId="322"/>
            <ac:picMk id="22" creationId="{90D2126F-47CF-400E-6551-7B433EFCAEB8}"/>
          </ac:picMkLst>
        </pc:picChg>
      </pc:sldChg>
      <pc:sldChg chg="addSp delSp modSp add mod modAnim">
        <pc:chgData name="Hanh Vu" userId="89ceaa18-f268-4abc-96d3-2af149c64471" providerId="ADAL" clId="{08F2B713-BA55-43D6-B81D-C33F64C4E035}" dt="2022-07-14T13:09:59.949" v="1126"/>
        <pc:sldMkLst>
          <pc:docMk/>
          <pc:sldMk cId="2801400284" sldId="323"/>
        </pc:sldMkLst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15" creationId="{558F669D-D5EC-E898-0F18-EAA0642C5179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16" creationId="{CF9E474A-4BC3-B3A7-EDCC-3CD1784AC7C0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17" creationId="{227DE29A-7C27-73A1-3955-A293CAE876A9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18" creationId="{4F44BA38-A52A-F65D-794E-6D577EB7561D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19" creationId="{FAEFC53C-3540-22EF-C475-088B1CD66ECF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21" creationId="{139FF5A0-618C-D39F-07ED-DE7A0156654B}"/>
          </ac:spMkLst>
        </pc:spChg>
        <pc:spChg chg="mod">
          <ac:chgData name="Hanh Vu" userId="89ceaa18-f268-4abc-96d3-2af149c64471" providerId="ADAL" clId="{08F2B713-BA55-43D6-B81D-C33F64C4E035}" dt="2022-07-14T10:00:16.879" v="852" actId="20577"/>
          <ac:spMkLst>
            <pc:docMk/>
            <pc:sldMk cId="2801400284" sldId="323"/>
            <ac:spMk id="23" creationId="{00000000-0000-0000-0000-000000000000}"/>
          </ac:spMkLst>
        </pc:spChg>
        <pc:spChg chg="del">
          <ac:chgData name="Hanh Vu" userId="89ceaa18-f268-4abc-96d3-2af149c64471" providerId="ADAL" clId="{08F2B713-BA55-43D6-B81D-C33F64C4E035}" dt="2022-07-14T10:03:23.184" v="935" actId="478"/>
          <ac:spMkLst>
            <pc:docMk/>
            <pc:sldMk cId="2801400284" sldId="323"/>
            <ac:spMk id="24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0:03:34.413" v="937" actId="1076"/>
          <ac:spMkLst>
            <pc:docMk/>
            <pc:sldMk cId="2801400284" sldId="323"/>
            <ac:spMk id="25" creationId="{476E3504-2D37-EB8D-E27D-90241157B20B}"/>
          </ac:spMkLst>
        </pc:spChg>
        <pc:spChg chg="mod">
          <ac:chgData name="Hanh Vu" userId="89ceaa18-f268-4abc-96d3-2af149c64471" providerId="ADAL" clId="{08F2B713-BA55-43D6-B81D-C33F64C4E035}" dt="2022-07-14T10:00:09.715" v="844" actId="20577"/>
          <ac:spMkLst>
            <pc:docMk/>
            <pc:sldMk cId="2801400284" sldId="323"/>
            <ac:spMk id="26" creationId="{BD77CD2B-70EA-157B-C17F-CAEB269AFBD7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27" creationId="{1C6EE3FC-C1EE-B4D7-4F72-7ED2765D7CD0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28" creationId="{34BEB380-E50B-295F-B4A7-B4A2FAF4A48E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29" creationId="{1D696D76-E041-63BC-E012-1F657C7C2582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30" creationId="{52945525-95B4-63FC-545A-71787E5A1053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31" creationId="{8F2B07A7-D465-D857-C46B-9632BA60ABA9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35" creationId="{AA89B651-43F5-4815-A0E3-F825628EF490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37" creationId="{E96B9AC6-7796-D2B4-9246-6C1B6D926614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38" creationId="{2937E2CA-F83E-622D-DFD2-109689CDD3E5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39" creationId="{C4041F48-152F-A32F-5229-EDD6A4C11496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40" creationId="{1EF9C85B-020A-13D9-D290-01B332369B80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41" creationId="{2301969B-EE21-1F2F-98BF-3D7183BC8DF5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42" creationId="{AB702C44-9F59-3D59-5E3E-C9187CE51A89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43" creationId="{D6759EBB-90EF-1A37-3348-C52D5A172DF5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44" creationId="{C7065571-0C59-27CF-BB36-BCE42D31D5E9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45" creationId="{7A896B8E-26C9-8D83-65B0-003D857EEE71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46" creationId="{84969DC4-2865-299A-2880-A8AD0E1BB8F6}"/>
          </ac:spMkLst>
        </pc:spChg>
        <pc:spChg chg="add mod">
          <ac:chgData name="Hanh Vu" userId="89ceaa18-f268-4abc-96d3-2af149c64471" providerId="ADAL" clId="{08F2B713-BA55-43D6-B81D-C33F64C4E035}" dt="2022-07-14T10:04:10.865" v="965" actId="20577"/>
          <ac:spMkLst>
            <pc:docMk/>
            <pc:sldMk cId="2801400284" sldId="323"/>
            <ac:spMk id="47" creationId="{CE256662-542D-5794-4A6C-68E99299C8AE}"/>
          </ac:spMkLst>
        </pc:spChg>
        <pc:grpChg chg="add del mod">
          <ac:chgData name="Hanh Vu" userId="89ceaa18-f268-4abc-96d3-2af149c64471" providerId="ADAL" clId="{08F2B713-BA55-43D6-B81D-C33F64C4E035}" dt="2022-07-14T09:58:59.452" v="838"/>
          <ac:grpSpMkLst>
            <pc:docMk/>
            <pc:sldMk cId="2801400284" sldId="323"/>
            <ac:grpSpMk id="8" creationId="{37EA17C5-1AEE-1362-D929-56B1043AA2E9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9" creationId="{40376CDE-B266-A08B-895E-837848477F58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10" creationId="{38BA2B42-C292-1EAC-8290-69BADA525E66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11" creationId="{DCC5465C-219B-A9A1-F325-A8CB29B91B1B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12" creationId="{77A4E124-00D1-AC01-660C-97C87EEFAEEB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13" creationId="{B94E0B60-EEED-B4DE-876F-2BDBC7AC6DAE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14" creationId="{937693DC-FCDD-0911-F5FF-005B17BEF97E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20" creationId="{1141F9A5-1CD3-9366-190E-94970CF6C527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34" creationId="{BAE9B9F4-1E90-3515-5F77-9C3053F842AB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36" creationId="{9F3974E3-5D6F-874F-4720-E581C5CBEEF6}"/>
          </ac:grpSpMkLst>
        </pc:grpChg>
        <pc:picChg chg="add mod">
          <ac:chgData name="Hanh Vu" userId="89ceaa18-f268-4abc-96d3-2af149c64471" providerId="ADAL" clId="{08F2B713-BA55-43D6-B81D-C33F64C4E035}" dt="2022-07-14T10:00:06.921" v="843" actId="14100"/>
          <ac:picMkLst>
            <pc:docMk/>
            <pc:sldMk cId="2801400284" sldId="323"/>
            <ac:picMk id="3" creationId="{F297A8B3-B78D-2980-6750-E65D4A9F6A42}"/>
          </ac:picMkLst>
        </pc:picChg>
        <pc:picChg chg="add del">
          <ac:chgData name="Hanh Vu" userId="89ceaa18-f268-4abc-96d3-2af149c64471" providerId="ADAL" clId="{08F2B713-BA55-43D6-B81D-C33F64C4E035}" dt="2022-07-14T09:57:52.823" v="836" actId="478"/>
          <ac:picMkLst>
            <pc:docMk/>
            <pc:sldMk cId="2801400284" sldId="323"/>
            <ac:picMk id="22" creationId="{90D2126F-47CF-400E-6551-7B433EFCAEB8}"/>
          </ac:picMkLst>
        </pc:picChg>
        <pc:picChg chg="mod">
          <ac:chgData name="Hanh Vu" userId="89ceaa18-f268-4abc-96d3-2af149c64471" providerId="ADAL" clId="{08F2B713-BA55-43D6-B81D-C33F64C4E035}" dt="2022-07-14T09:58:56.690" v="837"/>
          <ac:picMkLst>
            <pc:docMk/>
            <pc:sldMk cId="2801400284" sldId="323"/>
            <ac:picMk id="32" creationId="{92E28982-66AD-48C5-E907-1B72D883AB32}"/>
          </ac:picMkLst>
        </pc:picChg>
        <pc:picChg chg="mod">
          <ac:chgData name="Hanh Vu" userId="89ceaa18-f268-4abc-96d3-2af149c64471" providerId="ADAL" clId="{08F2B713-BA55-43D6-B81D-C33F64C4E035}" dt="2022-07-14T09:58:56.690" v="837"/>
          <ac:picMkLst>
            <pc:docMk/>
            <pc:sldMk cId="2801400284" sldId="323"/>
            <ac:picMk id="33" creationId="{980D80C8-A657-C0BD-3324-E0FFA0731B92}"/>
          </ac:picMkLst>
        </pc:picChg>
      </pc:sldChg>
      <pc:sldChg chg="addSp modSp new mod ord modAnim">
        <pc:chgData name="Hanh Vu" userId="89ceaa18-f268-4abc-96d3-2af149c64471" providerId="ADAL" clId="{08F2B713-BA55-43D6-B81D-C33F64C4E035}" dt="2022-07-14T10:05:04.908" v="969"/>
        <pc:sldMkLst>
          <pc:docMk/>
          <pc:sldMk cId="2102704239" sldId="324"/>
        </pc:sldMkLst>
        <pc:picChg chg="add mod">
          <ac:chgData name="Hanh Vu" userId="89ceaa18-f268-4abc-96d3-2af149c64471" providerId="ADAL" clId="{08F2B713-BA55-43D6-B81D-C33F64C4E035}" dt="2022-07-14T10:02:29.416" v="932" actId="14100"/>
          <ac:picMkLst>
            <pc:docMk/>
            <pc:sldMk cId="2102704239" sldId="324"/>
            <ac:picMk id="2" creationId="{8E14DBC1-02CD-154B-B2E4-25D06ECE76B4}"/>
          </ac:picMkLst>
        </pc:picChg>
      </pc:sldChg>
      <pc:sldChg chg="addSp delSp modSp add mod delAnim modAnim">
        <pc:chgData name="Hanh Vu" userId="89ceaa18-f268-4abc-96d3-2af149c64471" providerId="ADAL" clId="{08F2B713-BA55-43D6-B81D-C33F64C4E035}" dt="2022-07-14T13:16:21.212" v="1138" actId="1076"/>
        <pc:sldMkLst>
          <pc:docMk/>
          <pc:sldMk cId="120110015" sldId="325"/>
        </pc:sldMkLst>
        <pc:spChg chg="add mod">
          <ac:chgData name="Hanh Vu" userId="89ceaa18-f268-4abc-96d3-2af149c64471" providerId="ADAL" clId="{08F2B713-BA55-43D6-B81D-C33F64C4E035}" dt="2022-07-14T10:06:37.689" v="1020" actId="5793"/>
          <ac:spMkLst>
            <pc:docMk/>
            <pc:sldMk cId="120110015" sldId="325"/>
            <ac:spMk id="8" creationId="{B844495D-1C1D-CA38-E41B-3666C2A6581C}"/>
          </ac:spMkLst>
        </pc:spChg>
        <pc:spChg chg="add mod">
          <ac:chgData name="Hanh Vu" userId="89ceaa18-f268-4abc-96d3-2af149c64471" providerId="ADAL" clId="{08F2B713-BA55-43D6-B81D-C33F64C4E035}" dt="2022-07-14T10:08:46.806" v="1089" actId="20577"/>
          <ac:spMkLst>
            <pc:docMk/>
            <pc:sldMk cId="120110015" sldId="325"/>
            <ac:spMk id="11" creationId="{484C93DD-7C9C-4BC5-6BC1-BCB4EC83006D}"/>
          </ac:spMkLst>
        </pc:spChg>
        <pc:spChg chg="add mod">
          <ac:chgData name="Hanh Vu" userId="89ceaa18-f268-4abc-96d3-2af149c64471" providerId="ADAL" clId="{08F2B713-BA55-43D6-B81D-C33F64C4E035}" dt="2022-07-14T10:09:47.505" v="1105" actId="1076"/>
          <ac:spMkLst>
            <pc:docMk/>
            <pc:sldMk cId="120110015" sldId="325"/>
            <ac:spMk id="12" creationId="{4831CAB6-1416-C020-5C57-49EF6EBF7672}"/>
          </ac:spMkLst>
        </pc:spChg>
        <pc:spChg chg="del">
          <ac:chgData name="Hanh Vu" userId="89ceaa18-f268-4abc-96d3-2af149c64471" providerId="ADAL" clId="{08F2B713-BA55-43D6-B81D-C33F64C4E035}" dt="2022-07-14T10:04:57.826" v="967" actId="478"/>
          <ac:spMkLst>
            <pc:docMk/>
            <pc:sldMk cId="120110015" sldId="325"/>
            <ac:spMk id="23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0:06:43.099" v="1021" actId="1076"/>
          <ac:spMkLst>
            <pc:docMk/>
            <pc:sldMk cId="120110015" sldId="325"/>
            <ac:spMk id="25" creationId="{476E3504-2D37-EB8D-E27D-90241157B20B}"/>
          </ac:spMkLst>
        </pc:spChg>
        <pc:spChg chg="mod">
          <ac:chgData name="Hanh Vu" userId="89ceaa18-f268-4abc-96d3-2af149c64471" providerId="ADAL" clId="{08F2B713-BA55-43D6-B81D-C33F64C4E035}" dt="2022-07-14T13:16:21.212" v="1138" actId="1076"/>
          <ac:spMkLst>
            <pc:docMk/>
            <pc:sldMk cId="120110015" sldId="325"/>
            <ac:spMk id="26" creationId="{BD77CD2B-70EA-157B-C17F-CAEB269AFBD7}"/>
          </ac:spMkLst>
        </pc:spChg>
        <pc:spChg chg="mod">
          <ac:chgData name="Hanh Vu" userId="89ceaa18-f268-4abc-96d3-2af149c64471" providerId="ADAL" clId="{08F2B713-BA55-43D6-B81D-C33F64C4E035}" dt="2022-07-14T10:06:30.053" v="1016" actId="123"/>
          <ac:spMkLst>
            <pc:docMk/>
            <pc:sldMk cId="120110015" sldId="325"/>
            <ac:spMk id="47" creationId="{CE256662-542D-5794-4A6C-68E99299C8AE}"/>
          </ac:spMkLst>
        </pc:spChg>
        <pc:spChg chg="mod">
          <ac:chgData name="Hanh Vu" userId="89ceaa18-f268-4abc-96d3-2af149c64471" providerId="ADAL" clId="{08F2B713-BA55-43D6-B81D-C33F64C4E035}" dt="2022-07-14T10:08:17.398" v="1032" actId="1076"/>
          <ac:spMkLst>
            <pc:docMk/>
            <pc:sldMk cId="120110015" sldId="325"/>
            <ac:spMk id="10248" creationId="{00000000-0000-0000-0000-000000000000}"/>
          </ac:spMkLst>
        </pc:spChg>
        <pc:picChg chg="del mod">
          <ac:chgData name="Hanh Vu" userId="89ceaa18-f268-4abc-96d3-2af149c64471" providerId="ADAL" clId="{08F2B713-BA55-43D6-B81D-C33F64C4E035}" dt="2022-07-14T13:14:06.137" v="1130" actId="478"/>
          <ac:picMkLst>
            <pc:docMk/>
            <pc:sldMk cId="120110015" sldId="325"/>
            <ac:picMk id="3" creationId="{F297A8B3-B78D-2980-6750-E65D4A9F6A42}"/>
          </ac:picMkLst>
        </pc:picChg>
        <pc:picChg chg="add mod modCrop">
          <ac:chgData name="Hanh Vu" userId="89ceaa18-f268-4abc-96d3-2af149c64471" providerId="ADAL" clId="{08F2B713-BA55-43D6-B81D-C33F64C4E035}" dt="2022-07-14T10:08:07.616" v="1031" actId="1076"/>
          <ac:picMkLst>
            <pc:docMk/>
            <pc:sldMk cId="120110015" sldId="325"/>
            <ac:picMk id="4" creationId="{A276DBC9-C95B-5BBB-F2AB-60D7B10ECBA8}"/>
          </ac:picMkLst>
        </pc:picChg>
        <pc:picChg chg="add mod">
          <ac:chgData name="Hanh Vu" userId="89ceaa18-f268-4abc-96d3-2af149c64471" providerId="ADAL" clId="{08F2B713-BA55-43D6-B81D-C33F64C4E035}" dt="2022-07-14T13:15:51.785" v="1135" actId="14100"/>
          <ac:picMkLst>
            <pc:docMk/>
            <pc:sldMk cId="120110015" sldId="325"/>
            <ac:picMk id="5" creationId="{829DBD55-DB2B-5A00-6A7D-19FCEF1D5508}"/>
          </ac:picMkLst>
        </pc:picChg>
      </pc:sldChg>
      <pc:sldChg chg="addSp delSp modSp add mod setBg delAnim modAnim">
        <pc:chgData name="Hanh Vu" userId="89ceaa18-f268-4abc-96d3-2af149c64471" providerId="ADAL" clId="{08F2B713-BA55-43D6-B81D-C33F64C4E035}" dt="2022-07-14T13:23:03.141" v="1538" actId="14100"/>
        <pc:sldMkLst>
          <pc:docMk/>
          <pc:sldMk cId="3973004598" sldId="326"/>
        </pc:sldMkLst>
        <pc:spChg chg="del">
          <ac:chgData name="Hanh Vu" userId="89ceaa18-f268-4abc-96d3-2af149c64471" providerId="ADAL" clId="{08F2B713-BA55-43D6-B81D-C33F64C4E035}" dt="2022-07-14T13:18:23.352" v="1140" actId="478"/>
          <ac:spMkLst>
            <pc:docMk/>
            <pc:sldMk cId="3973004598" sldId="326"/>
            <ac:spMk id="8" creationId="{B844495D-1C1D-CA38-E41B-3666C2A6581C}"/>
          </ac:spMkLst>
        </pc:spChg>
        <pc:spChg chg="del">
          <ac:chgData name="Hanh Vu" userId="89ceaa18-f268-4abc-96d3-2af149c64471" providerId="ADAL" clId="{08F2B713-BA55-43D6-B81D-C33F64C4E035}" dt="2022-07-14T13:18:34.913" v="1144" actId="478"/>
          <ac:spMkLst>
            <pc:docMk/>
            <pc:sldMk cId="3973004598" sldId="326"/>
            <ac:spMk id="11" creationId="{484C93DD-7C9C-4BC5-6BC1-BCB4EC83006D}"/>
          </ac:spMkLst>
        </pc:spChg>
        <pc:spChg chg="del">
          <ac:chgData name="Hanh Vu" userId="89ceaa18-f268-4abc-96d3-2af149c64471" providerId="ADAL" clId="{08F2B713-BA55-43D6-B81D-C33F64C4E035}" dt="2022-07-14T13:18:39.380" v="1146" actId="478"/>
          <ac:spMkLst>
            <pc:docMk/>
            <pc:sldMk cId="3973004598" sldId="326"/>
            <ac:spMk id="12" creationId="{4831CAB6-1416-C020-5C57-49EF6EBF7672}"/>
          </ac:spMkLst>
        </pc:spChg>
        <pc:spChg chg="del">
          <ac:chgData name="Hanh Vu" userId="89ceaa18-f268-4abc-96d3-2af149c64471" providerId="ADAL" clId="{08F2B713-BA55-43D6-B81D-C33F64C4E035}" dt="2022-07-14T13:18:32.180" v="1143" actId="478"/>
          <ac:spMkLst>
            <pc:docMk/>
            <pc:sldMk cId="3973004598" sldId="326"/>
            <ac:spMk id="25" creationId="{476E3504-2D37-EB8D-E27D-90241157B20B}"/>
          </ac:spMkLst>
        </pc:spChg>
        <pc:spChg chg="mod">
          <ac:chgData name="Hanh Vu" userId="89ceaa18-f268-4abc-96d3-2af149c64471" providerId="ADAL" clId="{08F2B713-BA55-43D6-B81D-C33F64C4E035}" dt="2022-07-14T13:23:03.141" v="1538" actId="14100"/>
          <ac:spMkLst>
            <pc:docMk/>
            <pc:sldMk cId="3973004598" sldId="326"/>
            <ac:spMk id="26" creationId="{BD77CD2B-70EA-157B-C17F-CAEB269AFBD7}"/>
          </ac:spMkLst>
        </pc:spChg>
        <pc:spChg chg="add del">
          <ac:chgData name="Hanh Vu" userId="89ceaa18-f268-4abc-96d3-2af149c64471" providerId="ADAL" clId="{08F2B713-BA55-43D6-B81D-C33F64C4E035}" dt="2022-07-14T13:20:43.399" v="1153" actId="26606"/>
          <ac:spMkLst>
            <pc:docMk/>
            <pc:sldMk cId="3973004598" sldId="326"/>
            <ac:spMk id="31" creationId="{D6B40EE1-545B-44B1-AC7B-86667387D81A}"/>
          </ac:spMkLst>
        </pc:spChg>
        <pc:spChg chg="del">
          <ac:chgData name="Hanh Vu" userId="89ceaa18-f268-4abc-96d3-2af149c64471" providerId="ADAL" clId="{08F2B713-BA55-43D6-B81D-C33F64C4E035}" dt="2022-07-14T13:18:30.071" v="1142" actId="478"/>
          <ac:spMkLst>
            <pc:docMk/>
            <pc:sldMk cId="3973004598" sldId="326"/>
            <ac:spMk id="47" creationId="{CE256662-542D-5794-4A6C-68E99299C8AE}"/>
          </ac:spMkLst>
        </pc:spChg>
        <pc:spChg chg="del">
          <ac:chgData name="Hanh Vu" userId="89ceaa18-f268-4abc-96d3-2af149c64471" providerId="ADAL" clId="{08F2B713-BA55-43D6-B81D-C33F64C4E035}" dt="2022-07-14T13:18:37.154" v="1145" actId="478"/>
          <ac:spMkLst>
            <pc:docMk/>
            <pc:sldMk cId="3973004598" sldId="326"/>
            <ac:spMk id="10248" creationId="{00000000-0000-0000-0000-000000000000}"/>
          </ac:spMkLst>
        </pc:spChg>
        <pc:picChg chg="mod ord">
          <ac:chgData name="Hanh Vu" userId="89ceaa18-f268-4abc-96d3-2af149c64471" providerId="ADAL" clId="{08F2B713-BA55-43D6-B81D-C33F64C4E035}" dt="2022-07-14T13:20:55.998" v="1155" actId="14100"/>
          <ac:picMkLst>
            <pc:docMk/>
            <pc:sldMk cId="3973004598" sldId="326"/>
            <ac:picMk id="4" creationId="{A276DBC9-C95B-5BBB-F2AB-60D7B10ECBA8}"/>
          </ac:picMkLst>
        </pc:picChg>
        <pc:picChg chg="del">
          <ac:chgData name="Hanh Vu" userId="89ceaa18-f268-4abc-96d3-2af149c64471" providerId="ADAL" clId="{08F2B713-BA55-43D6-B81D-C33F64C4E035}" dt="2022-07-14T13:18:27.320" v="1141" actId="478"/>
          <ac:picMkLst>
            <pc:docMk/>
            <pc:sldMk cId="3973004598" sldId="326"/>
            <ac:picMk id="5" creationId="{829DBD55-DB2B-5A00-6A7D-19FCEF1D5508}"/>
          </ac:picMkLst>
        </pc:picChg>
        <pc:picChg chg="add mod">
          <ac:chgData name="Hanh Vu" userId="89ceaa18-f268-4abc-96d3-2af149c64471" providerId="ADAL" clId="{08F2B713-BA55-43D6-B81D-C33F64C4E035}" dt="2022-07-14T13:20:50.442" v="1154" actId="14100"/>
          <ac:picMkLst>
            <pc:docMk/>
            <pc:sldMk cId="3973004598" sldId="326"/>
            <ac:picMk id="13" creationId="{9C2E4AEE-FAC0-0EAA-1879-C2EFB0F0A517}"/>
          </ac:picMkLst>
        </pc:picChg>
      </pc:sldChg>
      <pc:sldChg chg="new del">
        <pc:chgData name="Hanh Vu" userId="89ceaa18-f268-4abc-96d3-2af149c64471" providerId="ADAL" clId="{08F2B713-BA55-43D6-B81D-C33F64C4E035}" dt="2022-07-14T13:26:57.248" v="1540" actId="680"/>
        <pc:sldMkLst>
          <pc:docMk/>
          <pc:sldMk cId="1362720897" sldId="327"/>
        </pc:sldMkLst>
      </pc:sldChg>
      <pc:sldChg chg="addSp modSp new mod modAnim">
        <pc:chgData name="Hanh Vu" userId="89ceaa18-f268-4abc-96d3-2af149c64471" providerId="ADAL" clId="{08F2B713-BA55-43D6-B81D-C33F64C4E035}" dt="2022-07-14T13:31:36.789" v="1676"/>
        <pc:sldMkLst>
          <pc:docMk/>
          <pc:sldMk cId="3508014431" sldId="327"/>
        </pc:sldMkLst>
        <pc:spChg chg="add mod">
          <ac:chgData name="Hanh Vu" userId="89ceaa18-f268-4abc-96d3-2af149c64471" providerId="ADAL" clId="{08F2B713-BA55-43D6-B81D-C33F64C4E035}" dt="2022-07-14T13:28:56.175" v="1656" actId="122"/>
          <ac:spMkLst>
            <pc:docMk/>
            <pc:sldMk cId="3508014431" sldId="327"/>
            <ac:spMk id="3" creationId="{F2FD9545-C8D7-2309-AAAA-9B1498C78E1B}"/>
          </ac:spMkLst>
        </pc:spChg>
        <pc:spChg chg="add mod ord">
          <ac:chgData name="Hanh Vu" userId="89ceaa18-f268-4abc-96d3-2af149c64471" providerId="ADAL" clId="{08F2B713-BA55-43D6-B81D-C33F64C4E035}" dt="2022-07-14T13:29:59.828" v="1661" actId="1582"/>
          <ac:spMkLst>
            <pc:docMk/>
            <pc:sldMk cId="3508014431" sldId="327"/>
            <ac:spMk id="4" creationId="{31DA68E5-F957-D0CC-8BC0-27656DD7C3C3}"/>
          </ac:spMkLst>
        </pc:spChg>
        <pc:spChg chg="add mod ord">
          <ac:chgData name="Hanh Vu" userId="89ceaa18-f268-4abc-96d3-2af149c64471" providerId="ADAL" clId="{08F2B713-BA55-43D6-B81D-C33F64C4E035}" dt="2022-07-14T13:31:32.347" v="1675" actId="171"/>
          <ac:spMkLst>
            <pc:docMk/>
            <pc:sldMk cId="3508014431" sldId="327"/>
            <ac:spMk id="5" creationId="{0A5B8F42-A6F4-B4EA-688F-3562C38458F3}"/>
          </ac:spMkLst>
        </pc:spChg>
      </pc:sldChg>
      <pc:sldChg chg="delSp modSp add del mod ord delAnim">
        <pc:chgData name="Hanh Vu" userId="89ceaa18-f268-4abc-96d3-2af149c64471" providerId="ADAL" clId="{08F2B713-BA55-43D6-B81D-C33F64C4E035}" dt="2022-07-14T13:47:40.329" v="1931" actId="47"/>
        <pc:sldMkLst>
          <pc:docMk/>
          <pc:sldMk cId="1193109832" sldId="328"/>
        </pc:sldMkLst>
        <pc:spChg chg="mod">
          <ac:chgData name="Hanh Vu" userId="89ceaa18-f268-4abc-96d3-2af149c64471" providerId="ADAL" clId="{08F2B713-BA55-43D6-B81D-C33F64C4E035}" dt="2022-07-14T13:42:31.006" v="1916" actId="20577"/>
          <ac:spMkLst>
            <pc:docMk/>
            <pc:sldMk cId="1193109832" sldId="328"/>
            <ac:spMk id="72708" creationId="{2E253A0B-3B83-7366-FE65-5338CBB615C0}"/>
          </ac:spMkLst>
        </pc:spChg>
        <pc:picChg chg="del">
          <ac:chgData name="Hanh Vu" userId="89ceaa18-f268-4abc-96d3-2af149c64471" providerId="ADAL" clId="{08F2B713-BA55-43D6-B81D-C33F64C4E035}" dt="2022-07-14T13:42:27.306" v="1914" actId="478"/>
          <ac:picMkLst>
            <pc:docMk/>
            <pc:sldMk cId="1193109832" sldId="328"/>
            <ac:picMk id="6" creationId="{7ACE17AF-70C7-A27B-2F00-FEBDF9A8E024}"/>
          </ac:picMkLst>
        </pc:picChg>
      </pc:sldChg>
      <pc:sldChg chg="addSp modSp new mod modAnim">
        <pc:chgData name="Hanh Vu" userId="89ceaa18-f268-4abc-96d3-2af149c64471" providerId="ADAL" clId="{08F2B713-BA55-43D6-B81D-C33F64C4E035}" dt="2022-07-14T14:13:27.294" v="2381"/>
        <pc:sldMkLst>
          <pc:docMk/>
          <pc:sldMk cId="1340848652" sldId="328"/>
        </pc:sldMkLst>
        <pc:spChg chg="add mod">
          <ac:chgData name="Hanh Vu" userId="89ceaa18-f268-4abc-96d3-2af149c64471" providerId="ADAL" clId="{08F2B713-BA55-43D6-B81D-C33F64C4E035}" dt="2022-07-14T14:12:41.437" v="2356" actId="255"/>
          <ac:spMkLst>
            <pc:docMk/>
            <pc:sldMk cId="1340848652" sldId="328"/>
            <ac:spMk id="3" creationId="{8740EF21-1A3E-E7AF-47C1-D3737C4FB34E}"/>
          </ac:spMkLst>
        </pc:spChg>
        <pc:spChg chg="add mod">
          <ac:chgData name="Hanh Vu" userId="89ceaa18-f268-4abc-96d3-2af149c64471" providerId="ADAL" clId="{08F2B713-BA55-43D6-B81D-C33F64C4E035}" dt="2022-07-14T14:13:08.100" v="2378" actId="20577"/>
          <ac:spMkLst>
            <pc:docMk/>
            <pc:sldMk cId="1340848652" sldId="328"/>
            <ac:spMk id="5" creationId="{EF012A83-C4A4-C735-E78E-E0337890B85F}"/>
          </ac:spMkLst>
        </pc:spChg>
      </pc:sldChg>
      <pc:sldChg chg="modSp add">
        <pc:chgData name="Hanh Vu" userId="89ceaa18-f268-4abc-96d3-2af149c64471" providerId="ADAL" clId="{08F2B713-BA55-43D6-B81D-C33F64C4E035}" dt="2022-07-14T14:14:13.304" v="2385" actId="207"/>
        <pc:sldMkLst>
          <pc:docMk/>
          <pc:sldMk cId="3331022261" sldId="329"/>
        </pc:sldMkLst>
        <pc:spChg chg="mod">
          <ac:chgData name="Hanh Vu" userId="89ceaa18-f268-4abc-96d3-2af149c64471" providerId="ADAL" clId="{08F2B713-BA55-43D6-B81D-C33F64C4E035}" dt="2022-07-14T14:14:13.304" v="2385" actId="207"/>
          <ac:spMkLst>
            <pc:docMk/>
            <pc:sldMk cId="3331022261" sldId="329"/>
            <ac:spMk id="18" creationId="{00000000-0000-0000-0000-000000000000}"/>
          </ac:spMkLst>
        </pc:spChg>
      </pc:sldChg>
      <pc:sldChg chg="addSp modSp new mod modAnim">
        <pc:chgData name="Hanh Vu" userId="89ceaa18-f268-4abc-96d3-2af149c64471" providerId="ADAL" clId="{08F2B713-BA55-43D6-B81D-C33F64C4E035}" dt="2022-07-14T14:33:46.910" v="2775"/>
        <pc:sldMkLst>
          <pc:docMk/>
          <pc:sldMk cId="4259197690" sldId="330"/>
        </pc:sldMkLst>
        <pc:spChg chg="add mod">
          <ac:chgData name="Hanh Vu" userId="89ceaa18-f268-4abc-96d3-2af149c64471" providerId="ADAL" clId="{08F2B713-BA55-43D6-B81D-C33F64C4E035}" dt="2022-07-14T14:32:12.107" v="2726" actId="6549"/>
          <ac:spMkLst>
            <pc:docMk/>
            <pc:sldMk cId="4259197690" sldId="330"/>
            <ac:spMk id="2" creationId="{F08ED839-69EE-767A-DC01-4C9DCBAB47DE}"/>
          </ac:spMkLst>
        </pc:spChg>
        <pc:spChg chg="add mod">
          <ac:chgData name="Hanh Vu" userId="89ceaa18-f268-4abc-96d3-2af149c64471" providerId="ADAL" clId="{08F2B713-BA55-43D6-B81D-C33F64C4E035}" dt="2022-07-14T14:28:45.813" v="2702" actId="2711"/>
          <ac:spMkLst>
            <pc:docMk/>
            <pc:sldMk cId="4259197690" sldId="330"/>
            <ac:spMk id="3" creationId="{7CA05BB9-390D-2822-D9F8-9C5B2BA158F7}"/>
          </ac:spMkLst>
        </pc:spChg>
        <pc:spChg chg="add mod">
          <ac:chgData name="Hanh Vu" userId="89ceaa18-f268-4abc-96d3-2af149c64471" providerId="ADAL" clId="{08F2B713-BA55-43D6-B81D-C33F64C4E035}" dt="2022-07-14T14:33:40.800" v="2774" actId="208"/>
          <ac:spMkLst>
            <pc:docMk/>
            <pc:sldMk cId="4259197690" sldId="330"/>
            <ac:spMk id="4" creationId="{8C20B2E5-8461-21F6-5940-CE5F13656FB7}"/>
          </ac:spMkLst>
        </pc:spChg>
        <pc:picChg chg="add mod">
          <ac:chgData name="Hanh Vu" userId="89ceaa18-f268-4abc-96d3-2af149c64471" providerId="ADAL" clId="{08F2B713-BA55-43D6-B81D-C33F64C4E035}" dt="2022-07-14T14:31:49.684" v="2725" actId="14100"/>
          <ac:picMkLst>
            <pc:docMk/>
            <pc:sldMk cId="4259197690" sldId="330"/>
            <ac:picMk id="2049" creationId="{13211266-C25B-B030-005E-719864ED9DFC}"/>
          </ac:picMkLst>
        </pc:picChg>
      </pc:sldChg>
      <pc:sldChg chg="addSp delSp modSp add mod modAnim">
        <pc:chgData name="Hanh Vu" userId="89ceaa18-f268-4abc-96d3-2af149c64471" providerId="ADAL" clId="{08F2B713-BA55-43D6-B81D-C33F64C4E035}" dt="2022-07-14T14:38:07.245" v="3315" actId="207"/>
        <pc:sldMkLst>
          <pc:docMk/>
          <pc:sldMk cId="1893410497" sldId="331"/>
        </pc:sldMkLst>
        <pc:spChg chg="mod">
          <ac:chgData name="Hanh Vu" userId="89ceaa18-f268-4abc-96d3-2af149c64471" providerId="ADAL" clId="{08F2B713-BA55-43D6-B81D-C33F64C4E035}" dt="2022-07-14T14:31:08.259" v="2724" actId="14100"/>
          <ac:spMkLst>
            <pc:docMk/>
            <pc:sldMk cId="1893410497" sldId="331"/>
            <ac:spMk id="2" creationId="{F08ED839-69EE-767A-DC01-4C9DCBAB47DE}"/>
          </ac:spMkLst>
        </pc:spChg>
        <pc:spChg chg="add mod">
          <ac:chgData name="Hanh Vu" userId="89ceaa18-f268-4abc-96d3-2af149c64471" providerId="ADAL" clId="{08F2B713-BA55-43D6-B81D-C33F64C4E035}" dt="2022-07-14T14:35:21.873" v="2821" actId="207"/>
          <ac:spMkLst>
            <pc:docMk/>
            <pc:sldMk cId="1893410497" sldId="331"/>
            <ac:spMk id="4" creationId="{E7FBB52B-B83F-5D7C-EAB0-A8F42C866F88}"/>
          </ac:spMkLst>
        </pc:spChg>
        <pc:spChg chg="add mod">
          <ac:chgData name="Hanh Vu" userId="89ceaa18-f268-4abc-96d3-2af149c64471" providerId="ADAL" clId="{08F2B713-BA55-43D6-B81D-C33F64C4E035}" dt="2022-07-14T14:35:49.100" v="2827" actId="207"/>
          <ac:spMkLst>
            <pc:docMk/>
            <pc:sldMk cId="1893410497" sldId="331"/>
            <ac:spMk id="7" creationId="{D86236FD-A147-6697-A24B-77A5D5903512}"/>
          </ac:spMkLst>
        </pc:spChg>
        <pc:spChg chg="add mod">
          <ac:chgData name="Hanh Vu" userId="89ceaa18-f268-4abc-96d3-2af149c64471" providerId="ADAL" clId="{08F2B713-BA55-43D6-B81D-C33F64C4E035}" dt="2022-07-14T14:36:29.336" v="2900" actId="1037"/>
          <ac:spMkLst>
            <pc:docMk/>
            <pc:sldMk cId="1893410497" sldId="331"/>
            <ac:spMk id="8" creationId="{B7FC52C2-1A82-0812-196D-0854E56D4F0A}"/>
          </ac:spMkLst>
        </pc:spChg>
        <pc:spChg chg="add mod">
          <ac:chgData name="Hanh Vu" userId="89ceaa18-f268-4abc-96d3-2af149c64471" providerId="ADAL" clId="{08F2B713-BA55-43D6-B81D-C33F64C4E035}" dt="2022-07-14T14:37:05.657" v="3076" actId="20577"/>
          <ac:spMkLst>
            <pc:docMk/>
            <pc:sldMk cId="1893410497" sldId="331"/>
            <ac:spMk id="9" creationId="{C0A3EF1D-598B-BAE3-9E06-81EC388666A7}"/>
          </ac:spMkLst>
        </pc:spChg>
        <pc:spChg chg="add mod">
          <ac:chgData name="Hanh Vu" userId="89ceaa18-f268-4abc-96d3-2af149c64471" providerId="ADAL" clId="{08F2B713-BA55-43D6-B81D-C33F64C4E035}" dt="2022-07-14T14:37:01.167" v="3074" actId="20577"/>
          <ac:spMkLst>
            <pc:docMk/>
            <pc:sldMk cId="1893410497" sldId="331"/>
            <ac:spMk id="10" creationId="{2BD0B4E6-3F7D-0A42-5F73-05B11A69A61C}"/>
          </ac:spMkLst>
        </pc:spChg>
        <pc:spChg chg="add mod">
          <ac:chgData name="Hanh Vu" userId="89ceaa18-f268-4abc-96d3-2af149c64471" providerId="ADAL" clId="{08F2B713-BA55-43D6-B81D-C33F64C4E035}" dt="2022-07-14T14:37:33.536" v="3218" actId="20577"/>
          <ac:spMkLst>
            <pc:docMk/>
            <pc:sldMk cId="1893410497" sldId="331"/>
            <ac:spMk id="11" creationId="{235AA81A-2797-A5F9-30A6-C7A6EF12A4B5}"/>
          </ac:spMkLst>
        </pc:spChg>
        <pc:spChg chg="add mod">
          <ac:chgData name="Hanh Vu" userId="89ceaa18-f268-4abc-96d3-2af149c64471" providerId="ADAL" clId="{08F2B713-BA55-43D6-B81D-C33F64C4E035}" dt="2022-07-14T14:38:07.245" v="3315" actId="207"/>
          <ac:spMkLst>
            <pc:docMk/>
            <pc:sldMk cId="1893410497" sldId="331"/>
            <ac:spMk id="12" creationId="{676C8AE3-EEF7-6E28-D9D9-D01CB5EE4C69}"/>
          </ac:spMkLst>
        </pc:spChg>
        <pc:spChg chg="add mod">
          <ac:chgData name="Hanh Vu" userId="89ceaa18-f268-4abc-96d3-2af149c64471" providerId="ADAL" clId="{08F2B713-BA55-43D6-B81D-C33F64C4E035}" dt="2022-07-14T14:37:58.372" v="3312" actId="1035"/>
          <ac:spMkLst>
            <pc:docMk/>
            <pc:sldMk cId="1893410497" sldId="331"/>
            <ac:spMk id="13" creationId="{0CCADB98-3EF0-146D-43D8-9CD9FF8C40DA}"/>
          </ac:spMkLst>
        </pc:spChg>
        <pc:picChg chg="add mod">
          <ac:chgData name="Hanh Vu" userId="89ceaa18-f268-4abc-96d3-2af149c64471" providerId="ADAL" clId="{08F2B713-BA55-43D6-B81D-C33F64C4E035}" dt="2022-07-14T14:36:08.065" v="2832" actId="1076"/>
          <ac:picMkLst>
            <pc:docMk/>
            <pc:sldMk cId="1893410497" sldId="331"/>
            <ac:picMk id="5" creationId="{7DF3384F-B98F-39A9-7708-2C2035EBBDF5}"/>
          </ac:picMkLst>
        </pc:picChg>
        <pc:picChg chg="del">
          <ac:chgData name="Hanh Vu" userId="89ceaa18-f268-4abc-96d3-2af149c64471" providerId="ADAL" clId="{08F2B713-BA55-43D6-B81D-C33F64C4E035}" dt="2022-07-14T14:30:24.278" v="2712" actId="478"/>
          <ac:picMkLst>
            <pc:docMk/>
            <pc:sldMk cId="1893410497" sldId="331"/>
            <ac:picMk id="2049" creationId="{13211266-C25B-B030-005E-719864ED9DFC}"/>
          </ac:picMkLst>
        </pc:picChg>
      </pc:sldChg>
      <pc:sldChg chg="addSp modSp new mod modAnim">
        <pc:chgData name="Hanh Vu" userId="89ceaa18-f268-4abc-96d3-2af149c64471" providerId="ADAL" clId="{08F2B713-BA55-43D6-B81D-C33F64C4E035}" dt="2022-07-15T01:09:35.753" v="3637" actId="1076"/>
        <pc:sldMkLst>
          <pc:docMk/>
          <pc:sldMk cId="2433809252" sldId="332"/>
        </pc:sldMkLst>
        <pc:spChg chg="add mod">
          <ac:chgData name="Hanh Vu" userId="89ceaa18-f268-4abc-96d3-2af149c64471" providerId="ADAL" clId="{08F2B713-BA55-43D6-B81D-C33F64C4E035}" dt="2022-07-15T01:09:35.753" v="3637" actId="1076"/>
          <ac:spMkLst>
            <pc:docMk/>
            <pc:sldMk cId="2433809252" sldId="332"/>
            <ac:spMk id="4" creationId="{1D66D5D5-6229-E488-62CA-F59B0D3DB987}"/>
          </ac:spMkLst>
        </pc:spChg>
        <pc:picChg chg="add mod">
          <ac:chgData name="Hanh Vu" userId="89ceaa18-f268-4abc-96d3-2af149c64471" providerId="ADAL" clId="{08F2B713-BA55-43D6-B81D-C33F64C4E035}" dt="2022-07-15T01:09:28.250" v="3635" actId="14100"/>
          <ac:picMkLst>
            <pc:docMk/>
            <pc:sldMk cId="2433809252" sldId="332"/>
            <ac:picMk id="2" creationId="{3B1E271F-8675-45C6-596F-9F5BEE839359}"/>
          </ac:picMkLst>
        </pc:picChg>
      </pc:sldChg>
      <pc:sldChg chg="addSp delSp modSp new mod modAnim">
        <pc:chgData name="Hanh Vu" userId="89ceaa18-f268-4abc-96d3-2af149c64471" providerId="ADAL" clId="{08F2B713-BA55-43D6-B81D-C33F64C4E035}" dt="2022-07-15T01:12:34.446" v="3870" actId="1035"/>
        <pc:sldMkLst>
          <pc:docMk/>
          <pc:sldMk cId="3233351257" sldId="333"/>
        </pc:sldMkLst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16" creationId="{D5199918-374C-0A66-55EC-C39DCB2C03B2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17" creationId="{245CF673-383D-194C-F3F3-60DE421A4C7A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18" creationId="{482525F0-FEF6-1B55-16D5-12962F71B656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19" creationId="{8142F766-C568-EFB6-1198-F26AFBEE4357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0" creationId="{F08C601F-42AF-804D-3567-027BA2F23B4C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1" creationId="{5441C28F-4D1A-01C5-8F73-CFA398B82CB8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2" creationId="{73DD92D4-A573-78FD-6FE5-1261ED9C5E67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3" creationId="{F9EFD191-A87A-0B37-4663-413890E5F4DF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4" creationId="{5EFD5F78-E606-AEBC-6C9A-5A86EAB1F4C8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5" creationId="{23929BBD-51E7-9449-674F-C65D047F68AB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6" creationId="{8AFA1049-AB1E-4CDA-C904-17A7B3A38EAD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7" creationId="{DE6743F4-4241-8335-2BFF-DF7A4C5CF18E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8" creationId="{659BE974-30CD-BEDA-C4B0-445B71912687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9" creationId="{44CBDD12-E3A8-4471-435A-DEFC75896945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30" creationId="{1567A615-2BE6-84AD-3C0E-E1DCA0D83B38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31" creationId="{8D018A7C-EF00-8A3C-EDC1-2E9D3A733EBD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32" creationId="{36BAA218-A4F1-F606-BA8A-CA4D55E6B613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33" creationId="{60FC7C76-7CB2-9C15-FC21-CAB3C17A5791}"/>
          </ac:spMkLst>
        </pc:spChg>
        <pc:spChg chg="add mod">
          <ac:chgData name="Hanh Vu" userId="89ceaa18-f268-4abc-96d3-2af149c64471" providerId="ADAL" clId="{08F2B713-BA55-43D6-B81D-C33F64C4E035}" dt="2022-07-14T14:51:21.682" v="3622" actId="20577"/>
          <ac:spMkLst>
            <pc:docMk/>
            <pc:sldMk cId="3233351257" sldId="333"/>
            <ac:spMk id="35" creationId="{945DA0E0-599E-1651-F37B-DB4A71D58B78}"/>
          </ac:spMkLst>
        </pc:spChg>
        <pc:spChg chg="add del mod">
          <ac:chgData name="Hanh Vu" userId="89ceaa18-f268-4abc-96d3-2af149c64471" providerId="ADAL" clId="{08F2B713-BA55-43D6-B81D-C33F64C4E035}" dt="2022-07-15T01:11:50.797" v="3748" actId="2085"/>
          <ac:spMkLst>
            <pc:docMk/>
            <pc:sldMk cId="3233351257" sldId="333"/>
            <ac:spMk id="36" creationId="{915D093A-E609-0475-638F-CF3CA297A64B}"/>
          </ac:spMkLst>
        </pc:spChg>
        <pc:spChg chg="add del">
          <ac:chgData name="Hanh Vu" userId="89ceaa18-f268-4abc-96d3-2af149c64471" providerId="ADAL" clId="{08F2B713-BA55-43D6-B81D-C33F64C4E035}" dt="2022-07-15T01:10:45.351" v="3643" actId="22"/>
          <ac:spMkLst>
            <pc:docMk/>
            <pc:sldMk cId="3233351257" sldId="333"/>
            <ac:spMk id="38" creationId="{20C84EFF-F154-03A8-11CD-128BDF3962BD}"/>
          </ac:spMkLst>
        </pc:spChg>
        <pc:spChg chg="add del mod">
          <ac:chgData name="Hanh Vu" userId="89ceaa18-f268-4abc-96d3-2af149c64471" providerId="ADAL" clId="{08F2B713-BA55-43D6-B81D-C33F64C4E035}" dt="2022-07-15T01:11:41.928" v="3741"/>
          <ac:spMkLst>
            <pc:docMk/>
            <pc:sldMk cId="3233351257" sldId="333"/>
            <ac:spMk id="39" creationId="{F53C8767-1411-F570-2AAF-AE130F09ED89}"/>
          </ac:spMkLst>
        </pc:spChg>
        <pc:spChg chg="add del mod">
          <ac:chgData name="Hanh Vu" userId="89ceaa18-f268-4abc-96d3-2af149c64471" providerId="ADAL" clId="{08F2B713-BA55-43D6-B81D-C33F64C4E035}" dt="2022-07-15T01:11:40.462" v="3738"/>
          <ac:spMkLst>
            <pc:docMk/>
            <pc:sldMk cId="3233351257" sldId="333"/>
            <ac:spMk id="40" creationId="{254BA3F5-0394-1148-D2CC-3F15577BFE42}"/>
          </ac:spMkLst>
        </pc:spChg>
        <pc:spChg chg="add mod">
          <ac:chgData name="Hanh Vu" userId="89ceaa18-f268-4abc-96d3-2af149c64471" providerId="ADAL" clId="{08F2B713-BA55-43D6-B81D-C33F64C4E035}" dt="2022-07-15T01:12:27.970" v="3828" actId="1036"/>
          <ac:spMkLst>
            <pc:docMk/>
            <pc:sldMk cId="3233351257" sldId="333"/>
            <ac:spMk id="41" creationId="{043B4AC7-D9CB-78B7-9B0F-F554F91F9403}"/>
          </ac:spMkLst>
        </pc:spChg>
        <pc:spChg chg="add mod">
          <ac:chgData name="Hanh Vu" userId="89ceaa18-f268-4abc-96d3-2af149c64471" providerId="ADAL" clId="{08F2B713-BA55-43D6-B81D-C33F64C4E035}" dt="2022-07-15T01:12:34.446" v="3870" actId="1035"/>
          <ac:spMkLst>
            <pc:docMk/>
            <pc:sldMk cId="3233351257" sldId="333"/>
            <ac:spMk id="42" creationId="{4500122C-293E-A82C-B8B0-8E11CBEE7C0D}"/>
          </ac:spMkLst>
        </pc:spChg>
        <pc:grpChg chg="add mod">
          <ac:chgData name="Hanh Vu" userId="89ceaa18-f268-4abc-96d3-2af149c64471" providerId="ADAL" clId="{08F2B713-BA55-43D6-B81D-C33F64C4E035}" dt="2022-07-14T14:50:35.193" v="3613" actId="14100"/>
          <ac:grpSpMkLst>
            <pc:docMk/>
            <pc:sldMk cId="3233351257" sldId="333"/>
            <ac:grpSpMk id="2" creationId="{0B059E74-7E1B-AFEC-F16F-A9B4E7F8DA8E}"/>
          </ac:grpSpMkLst>
        </pc:grpChg>
        <pc:grpChg chg="mod">
          <ac:chgData name="Hanh Vu" userId="89ceaa18-f268-4abc-96d3-2af149c64471" providerId="ADAL" clId="{08F2B713-BA55-43D6-B81D-C33F64C4E035}" dt="2022-07-14T14:50:35.193" v="3613" actId="14100"/>
          <ac:grpSpMkLst>
            <pc:docMk/>
            <pc:sldMk cId="3233351257" sldId="333"/>
            <ac:grpSpMk id="3" creationId="{1883E344-0594-C13A-4743-B8798677BC4A}"/>
          </ac:grpSpMkLst>
        </pc:grp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4" creationId="{543C73FA-7FC7-7B9C-FA57-5F898D221991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5" creationId="{9B2422D4-0F49-970F-EFC6-83F328F3CB23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6" creationId="{1BDF347F-8EF2-CDF3-87B3-DB58FF947E7F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7" creationId="{94BE002A-90BC-7E0F-217A-105DD20C0222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8" creationId="{7BBB3E95-CD75-C930-EE53-3BF6F83896CB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9" creationId="{19DCA4F4-0F80-AE68-5B49-5B7EA1B3739A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10" creationId="{A74999BC-AE82-B81C-D1B1-0B0CB3A677B4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11" creationId="{960B4AA4-72ED-EA18-DFC5-EB8BFE12503C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12" creationId="{49FE48C0-3E75-F324-38C5-B3B9B6CFE7CC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13" creationId="{2B3A2CFD-BBA0-1C26-96E1-5B517B0F1014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14" creationId="{9D28C4A1-6630-55A2-AC4D-F7E0D026D11F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15" creationId="{8D5C8852-9C97-E6CD-457E-A0AC4A0BC5C5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34" creationId="{2DAE7906-D774-D5A3-1433-FB121DAD4000}"/>
          </ac:picMkLst>
        </pc:picChg>
      </pc:sldChg>
      <pc:sldChg chg="addSp modSp new mod">
        <pc:chgData name="Hanh Vu" userId="89ceaa18-f268-4abc-96d3-2af149c64471" providerId="ADAL" clId="{08F2B713-BA55-43D6-B81D-C33F64C4E035}" dt="2022-07-15T01:14:15.734" v="3958" actId="20577"/>
        <pc:sldMkLst>
          <pc:docMk/>
          <pc:sldMk cId="3641378772" sldId="334"/>
        </pc:sldMkLst>
        <pc:spChg chg="add mod">
          <ac:chgData name="Hanh Vu" userId="89ceaa18-f268-4abc-96d3-2af149c64471" providerId="ADAL" clId="{08F2B713-BA55-43D6-B81D-C33F64C4E035}" dt="2022-07-15T01:13:56.705" v="3887" actId="20577"/>
          <ac:spMkLst>
            <pc:docMk/>
            <pc:sldMk cId="3641378772" sldId="334"/>
            <ac:spMk id="4" creationId="{F412FFCA-B324-C9AF-A6C8-22059964D42E}"/>
          </ac:spMkLst>
        </pc:spChg>
        <pc:spChg chg="add mod">
          <ac:chgData name="Hanh Vu" userId="89ceaa18-f268-4abc-96d3-2af149c64471" providerId="ADAL" clId="{08F2B713-BA55-43D6-B81D-C33F64C4E035}" dt="2022-07-15T01:14:15.734" v="3958" actId="20577"/>
          <ac:spMkLst>
            <pc:docMk/>
            <pc:sldMk cId="3641378772" sldId="334"/>
            <ac:spMk id="5" creationId="{6DF220A2-BC53-B174-FB92-2A11F3F6BA74}"/>
          </ac:spMkLst>
        </pc:spChg>
        <pc:picChg chg="add mod">
          <ac:chgData name="Hanh Vu" userId="89ceaa18-f268-4abc-96d3-2af149c64471" providerId="ADAL" clId="{08F2B713-BA55-43D6-B81D-C33F64C4E035}" dt="2022-07-14T14:52:49.571" v="3629" actId="14100"/>
          <ac:picMkLst>
            <pc:docMk/>
            <pc:sldMk cId="3641378772" sldId="334"/>
            <ac:picMk id="2" creationId="{C9A106D2-E49B-7CBB-0C3C-62FC20BCA4DB}"/>
          </ac:picMkLst>
        </pc:picChg>
        <pc:picChg chg="add mod">
          <ac:chgData name="Hanh Vu" userId="89ceaa18-f268-4abc-96d3-2af149c64471" providerId="ADAL" clId="{08F2B713-BA55-43D6-B81D-C33F64C4E035}" dt="2022-07-14T14:53:16.710" v="3634" actId="14100"/>
          <ac:picMkLst>
            <pc:docMk/>
            <pc:sldMk cId="3641378772" sldId="334"/>
            <ac:picMk id="3" creationId="{59A3F205-EA4A-C0A9-A4A7-AE93A36F2DFC}"/>
          </ac:picMkLst>
        </pc:picChg>
      </pc:sldChg>
      <pc:sldChg chg="modSp mod">
        <pc:chgData name="Hanh Vu" userId="89ceaa18-f268-4abc-96d3-2af149c64471" providerId="ADAL" clId="{08F2B713-BA55-43D6-B81D-C33F64C4E035}" dt="2022-07-15T02:17:18.514" v="4878" actId="20577"/>
        <pc:sldMkLst>
          <pc:docMk/>
          <pc:sldMk cId="0" sldId="335"/>
        </pc:sldMkLst>
        <pc:spChg chg="mod">
          <ac:chgData name="Hanh Vu" userId="89ceaa18-f268-4abc-96d3-2af149c64471" providerId="ADAL" clId="{08F2B713-BA55-43D6-B81D-C33F64C4E035}" dt="2022-07-15T02:17:18.514" v="4878" actId="20577"/>
          <ac:spMkLst>
            <pc:docMk/>
            <pc:sldMk cId="0" sldId="335"/>
            <ac:spMk id="18" creationId="{00000000-0000-0000-0000-000000000000}"/>
          </ac:spMkLst>
        </pc:spChg>
      </pc:sldChg>
      <pc:sldChg chg="add del setBg">
        <pc:chgData name="Hanh Vu" userId="89ceaa18-f268-4abc-96d3-2af149c64471" providerId="ADAL" clId="{08F2B713-BA55-43D6-B81D-C33F64C4E035}" dt="2022-07-15T01:31:16.625" v="3975"/>
        <pc:sldMkLst>
          <pc:docMk/>
          <pc:sldMk cId="105372540" sldId="335"/>
        </pc:sldMkLst>
      </pc:sldChg>
      <pc:sldChg chg="add del setBg">
        <pc:chgData name="Hanh Vu" userId="89ceaa18-f268-4abc-96d3-2af149c64471" providerId="ADAL" clId="{08F2B713-BA55-43D6-B81D-C33F64C4E035}" dt="2022-07-15T01:31:16.625" v="3975"/>
        <pc:sldMkLst>
          <pc:docMk/>
          <pc:sldMk cId="410867906" sldId="336"/>
        </pc:sldMkLst>
      </pc:sldChg>
      <pc:sldChg chg="add del setBg">
        <pc:chgData name="Hanh Vu" userId="89ceaa18-f268-4abc-96d3-2af149c64471" providerId="ADAL" clId="{08F2B713-BA55-43D6-B81D-C33F64C4E035}" dt="2022-07-15T01:31:16.625" v="3975"/>
        <pc:sldMkLst>
          <pc:docMk/>
          <pc:sldMk cId="2301665063" sldId="337"/>
        </pc:sldMkLst>
      </pc:sldChg>
      <pc:sldChg chg="add del setBg">
        <pc:chgData name="Hanh Vu" userId="89ceaa18-f268-4abc-96d3-2af149c64471" providerId="ADAL" clId="{08F2B713-BA55-43D6-B81D-C33F64C4E035}" dt="2022-07-15T01:31:16.625" v="3975"/>
        <pc:sldMkLst>
          <pc:docMk/>
          <pc:sldMk cId="4237958327" sldId="338"/>
        </pc:sldMkLst>
      </pc:sldChg>
      <pc:sldChg chg="add del setBg">
        <pc:chgData name="Hanh Vu" userId="89ceaa18-f268-4abc-96d3-2af149c64471" providerId="ADAL" clId="{08F2B713-BA55-43D6-B81D-C33F64C4E035}" dt="2022-07-15T01:31:16.625" v="3975"/>
        <pc:sldMkLst>
          <pc:docMk/>
          <pc:sldMk cId="859608044" sldId="339"/>
        </pc:sldMkLst>
      </pc:sldChg>
      <pc:sldChg chg="add del setBg">
        <pc:chgData name="Hanh Vu" userId="89ceaa18-f268-4abc-96d3-2af149c64471" providerId="ADAL" clId="{08F2B713-BA55-43D6-B81D-C33F64C4E035}" dt="2022-07-15T01:31:16.625" v="3975"/>
        <pc:sldMkLst>
          <pc:docMk/>
          <pc:sldMk cId="1012657401" sldId="340"/>
        </pc:sldMkLst>
      </pc:sldChg>
      <pc:sldChg chg="add del setBg">
        <pc:chgData name="Hanh Vu" userId="89ceaa18-f268-4abc-96d3-2af149c64471" providerId="ADAL" clId="{08F2B713-BA55-43D6-B81D-C33F64C4E035}" dt="2022-07-15T01:31:16.625" v="3975"/>
        <pc:sldMkLst>
          <pc:docMk/>
          <pc:sldMk cId="3544791517" sldId="3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255F9A3-5FCF-68F1-5859-E6809A6212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4CB4824-9BE9-24A3-3F4A-E4EA162A6B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1685BE6-A3DB-2421-9269-30AD2B3F87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8450" y="685800"/>
            <a:ext cx="62611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449157B3-A87F-D412-05E9-270564DFEA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B093FF94-08C8-429A-9829-66A8FD2ACD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B267BDD9-9517-E4D5-A3F1-61487F6C1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44E0D6-3D67-4C17-86BD-48A4D8E9B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6683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13366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2005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26733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3343275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11930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680585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349240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190" y="2572292"/>
            <a:ext cx="12854146" cy="17749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8379" y="4692227"/>
            <a:ext cx="10585768" cy="2116102"/>
          </a:xfrm>
        </p:spPr>
        <p:txBody>
          <a:bodyPr/>
          <a:lstStyle>
            <a:lvl1pPr marL="0" indent="0" algn="ctr">
              <a:buNone/>
              <a:defRPr/>
            </a:lvl1pPr>
            <a:lvl2pPr marL="668655" indent="0" algn="ctr">
              <a:buNone/>
              <a:defRPr/>
            </a:lvl2pPr>
            <a:lvl3pPr marL="1337310" indent="0" algn="ctr">
              <a:buNone/>
              <a:defRPr/>
            </a:lvl3pPr>
            <a:lvl4pPr marL="2005965" indent="0" algn="ctr">
              <a:buNone/>
              <a:defRPr/>
            </a:lvl4pPr>
            <a:lvl5pPr marL="2674620" indent="0" algn="ctr">
              <a:buNone/>
              <a:defRPr/>
            </a:lvl5pPr>
            <a:lvl6pPr marL="3343275" indent="0" algn="ctr">
              <a:buNone/>
              <a:defRPr/>
            </a:lvl6pPr>
            <a:lvl7pPr marL="4011930" indent="0" algn="ctr">
              <a:buNone/>
              <a:defRPr/>
            </a:lvl7pPr>
            <a:lvl8pPr marL="4680585" indent="0" algn="ctr">
              <a:buNone/>
              <a:defRPr/>
            </a:lvl8pPr>
            <a:lvl9pPr marL="53492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A80459-7746-B403-B33A-AC020433E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E6ABA1-7775-7EA3-5C28-5096BF3CA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CF3D72-A6F6-1C19-C9E4-A4F8DCD4C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23140-F271-44C7-B98E-DD7426E55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67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C7F62C-4C33-2985-2632-99CF49533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5C1D48-E0B9-6883-F283-23AD1616B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28CF29-046F-7859-63B4-7CF87A0C6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0D589-51B2-4058-AF0B-5E44918E9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37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63831" y="331600"/>
            <a:ext cx="3402568" cy="7065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126" y="331600"/>
            <a:ext cx="9955662" cy="7065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6FBCE7-A232-399F-D366-76D1647D8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13FBCF-0D8A-F5EA-9A3C-351495EFD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691B60-F929-F289-3FE1-A1F357560E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2B10D-D174-4AB2-99DB-166368041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77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6126" y="331600"/>
            <a:ext cx="13610273" cy="706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706FCB-C4D9-A4D6-77E3-05EDE11AB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12046A-B97A-D384-1E39-839051374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44FDA8-268B-C2B6-33CC-BA53D55DC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DEEC-CAAB-45E5-8726-FA72FA669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823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190" y="1355149"/>
            <a:ext cx="12854146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316" y="4349128"/>
            <a:ext cx="11341894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0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798" y="2064356"/>
            <a:ext cx="13043178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798" y="5541357"/>
            <a:ext cx="13043178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8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674" y="2204273"/>
            <a:ext cx="6427073" cy="525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5778" y="2204273"/>
            <a:ext cx="6427073" cy="525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73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643" y="440860"/>
            <a:ext cx="13043178" cy="1600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645" y="2029849"/>
            <a:ext cx="6397536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645" y="3024646"/>
            <a:ext cx="6397536" cy="44487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5781" y="2029849"/>
            <a:ext cx="6429043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5781" y="3024646"/>
            <a:ext cx="6429043" cy="44487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99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33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6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E2C286-33C6-49EF-604B-9F36F9ED4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20D02A-A670-D987-175F-59316F646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43AB2A-768A-D177-649C-3643C3B31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672AF-96D2-4F83-B33A-0333EE256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815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644" y="552027"/>
            <a:ext cx="4877408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043" y="1192230"/>
            <a:ext cx="7655778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644" y="2484120"/>
            <a:ext cx="4877408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86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644" y="552027"/>
            <a:ext cx="4877408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9043" y="1192230"/>
            <a:ext cx="7655778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644" y="2484120"/>
            <a:ext cx="4877408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26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22060" y="440855"/>
            <a:ext cx="3260794" cy="70172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676" y="440855"/>
            <a:ext cx="9593352" cy="70172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75" y="5320925"/>
            <a:ext cx="12854146" cy="1644579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575" y="3509587"/>
            <a:ext cx="12854146" cy="1811337"/>
          </a:xfrm>
        </p:spPr>
        <p:txBody>
          <a:bodyPr anchor="b"/>
          <a:lstStyle>
            <a:lvl1pPr marL="0" indent="0">
              <a:buNone/>
              <a:defRPr sz="2900"/>
            </a:lvl1pPr>
            <a:lvl2pPr marL="668655" indent="0">
              <a:buNone/>
              <a:defRPr sz="2600"/>
            </a:lvl2pPr>
            <a:lvl3pPr marL="1337310" indent="0">
              <a:buNone/>
              <a:defRPr sz="2300"/>
            </a:lvl3pPr>
            <a:lvl4pPr marL="2005965" indent="0">
              <a:buNone/>
              <a:defRPr sz="2000"/>
            </a:lvl4pPr>
            <a:lvl5pPr marL="2674620" indent="0">
              <a:buNone/>
              <a:defRPr sz="2000"/>
            </a:lvl5pPr>
            <a:lvl6pPr marL="3343275" indent="0">
              <a:buNone/>
              <a:defRPr sz="2000"/>
            </a:lvl6pPr>
            <a:lvl7pPr marL="4011930" indent="0">
              <a:buNone/>
              <a:defRPr sz="2000"/>
            </a:lvl7pPr>
            <a:lvl8pPr marL="4680585" indent="0">
              <a:buNone/>
              <a:defRPr sz="2000"/>
            </a:lvl8pPr>
            <a:lvl9pPr marL="534924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3317C5-71DE-5AE9-FD1D-C490D5E83E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6D4B07-BADC-138D-B575-23FF19E4A6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07C2FC-EE4B-A629-9EDB-E6848FC9B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C3232-1CD5-41DE-A9E9-664C73F49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27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126" y="1932094"/>
            <a:ext cx="6679115" cy="546468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7284" y="1932094"/>
            <a:ext cx="6679115" cy="546468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D8A05-C812-4A0B-C7FB-7AAAD62BE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9C44E-856B-0A54-55FA-0A9F8A2EB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1B87D4-B91B-4312-3B60-FD0373818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FBB9-CBA1-423B-AF7F-906C9DE32F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05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26" y="1853507"/>
            <a:ext cx="6681741" cy="77245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655" indent="0">
              <a:buNone/>
              <a:defRPr sz="2900" b="1"/>
            </a:lvl2pPr>
            <a:lvl3pPr marL="1337310" indent="0">
              <a:buNone/>
              <a:defRPr sz="2600" b="1"/>
            </a:lvl3pPr>
            <a:lvl4pPr marL="2005965" indent="0">
              <a:buNone/>
              <a:defRPr sz="2300" b="1"/>
            </a:lvl4pPr>
            <a:lvl5pPr marL="2674620" indent="0">
              <a:buNone/>
              <a:defRPr sz="2300" b="1"/>
            </a:lvl5pPr>
            <a:lvl6pPr marL="3343275" indent="0">
              <a:buNone/>
              <a:defRPr sz="2300" b="1"/>
            </a:lvl6pPr>
            <a:lvl7pPr marL="4011930" indent="0">
              <a:buNone/>
              <a:defRPr sz="2300" b="1"/>
            </a:lvl7pPr>
            <a:lvl8pPr marL="4680585" indent="0">
              <a:buNone/>
              <a:defRPr sz="2300" b="1"/>
            </a:lvl8pPr>
            <a:lvl9pPr marL="534924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126" y="2625960"/>
            <a:ext cx="6681741" cy="4770814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2034" y="1853507"/>
            <a:ext cx="6684366" cy="77245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655" indent="0">
              <a:buNone/>
              <a:defRPr sz="2900" b="1"/>
            </a:lvl2pPr>
            <a:lvl3pPr marL="1337310" indent="0">
              <a:buNone/>
              <a:defRPr sz="2600" b="1"/>
            </a:lvl3pPr>
            <a:lvl4pPr marL="2005965" indent="0">
              <a:buNone/>
              <a:defRPr sz="2300" b="1"/>
            </a:lvl4pPr>
            <a:lvl5pPr marL="2674620" indent="0">
              <a:buNone/>
              <a:defRPr sz="2300" b="1"/>
            </a:lvl5pPr>
            <a:lvl6pPr marL="3343275" indent="0">
              <a:buNone/>
              <a:defRPr sz="2300" b="1"/>
            </a:lvl6pPr>
            <a:lvl7pPr marL="4011930" indent="0">
              <a:buNone/>
              <a:defRPr sz="2300" b="1"/>
            </a:lvl7pPr>
            <a:lvl8pPr marL="4680585" indent="0">
              <a:buNone/>
              <a:defRPr sz="2300" b="1"/>
            </a:lvl8pPr>
            <a:lvl9pPr marL="534924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2034" y="2625960"/>
            <a:ext cx="6684366" cy="4770814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F0C5B4-2CC6-7339-23E1-B2134B6EF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895281-9532-3EF3-6794-56E9D39E27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54FEB3F-F849-5BA9-4EAE-A2210779D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BCF1E-200F-4E97-A2BA-A805AA0B17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7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3735F6-74EF-2435-8A8B-E5665C628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63125F-E6AB-3C75-CD30-C6ECB49D4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0FC3F2-4E46-5230-A04A-4E2603738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D5B0B-F276-4FED-9E07-6D3027CA3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17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6346F4-79C4-CD61-2E3B-5E8C0A366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C02D00C-57BA-8EFF-1574-91C61F4D8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ED0364-CC9A-2B58-FB1D-E61EEF01F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AB4BF-0B28-48F5-AAFB-B021CDB13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99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7" y="329682"/>
            <a:ext cx="4975207" cy="140306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487" y="329683"/>
            <a:ext cx="8453912" cy="7067092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127" y="1732751"/>
            <a:ext cx="4975207" cy="5664024"/>
          </a:xfrm>
        </p:spPr>
        <p:txBody>
          <a:bodyPr/>
          <a:lstStyle>
            <a:lvl1pPr marL="0" indent="0">
              <a:buNone/>
              <a:defRPr sz="2000"/>
            </a:lvl1pPr>
            <a:lvl2pPr marL="668655" indent="0">
              <a:buNone/>
              <a:defRPr sz="1800"/>
            </a:lvl2pPr>
            <a:lvl3pPr marL="1337310" indent="0">
              <a:buNone/>
              <a:defRPr sz="1500"/>
            </a:lvl3pPr>
            <a:lvl4pPr marL="2005965" indent="0">
              <a:buNone/>
              <a:defRPr sz="1300"/>
            </a:lvl4pPr>
            <a:lvl5pPr marL="2674620" indent="0">
              <a:buNone/>
              <a:defRPr sz="1300"/>
            </a:lvl5pPr>
            <a:lvl6pPr marL="3343275" indent="0">
              <a:buNone/>
              <a:defRPr sz="1300"/>
            </a:lvl6pPr>
            <a:lvl7pPr marL="4011930" indent="0">
              <a:buNone/>
              <a:defRPr sz="1300"/>
            </a:lvl7pPr>
            <a:lvl8pPr marL="4680585" indent="0">
              <a:buNone/>
              <a:defRPr sz="1300"/>
            </a:lvl8pPr>
            <a:lvl9pPr marL="53492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A1F0B5-8642-8081-62F5-83A48785E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44A50-E9FE-C129-6AC4-78E224DBD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CDC91-C80B-3E36-DC15-519DA1DE5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49B9-7AE4-4FC3-A094-A6453D274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15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121" y="5796280"/>
            <a:ext cx="9073515" cy="68428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4121" y="739869"/>
            <a:ext cx="9073515" cy="4968240"/>
          </a:xfrm>
        </p:spPr>
        <p:txBody>
          <a:bodyPr/>
          <a:lstStyle>
            <a:lvl1pPr marL="0" indent="0">
              <a:buNone/>
              <a:defRPr sz="4700"/>
            </a:lvl1pPr>
            <a:lvl2pPr marL="668655" indent="0">
              <a:buNone/>
              <a:defRPr sz="4100"/>
            </a:lvl2pPr>
            <a:lvl3pPr marL="1337310" indent="0">
              <a:buNone/>
              <a:defRPr sz="3500"/>
            </a:lvl3pPr>
            <a:lvl4pPr marL="2005965" indent="0">
              <a:buNone/>
              <a:defRPr sz="2900"/>
            </a:lvl4pPr>
            <a:lvl5pPr marL="2674620" indent="0">
              <a:buNone/>
              <a:defRPr sz="2900"/>
            </a:lvl5pPr>
            <a:lvl6pPr marL="3343275" indent="0">
              <a:buNone/>
              <a:defRPr sz="2900"/>
            </a:lvl6pPr>
            <a:lvl7pPr marL="4011930" indent="0">
              <a:buNone/>
              <a:defRPr sz="2900"/>
            </a:lvl7pPr>
            <a:lvl8pPr marL="4680585" indent="0">
              <a:buNone/>
              <a:defRPr sz="2900"/>
            </a:lvl8pPr>
            <a:lvl9pPr marL="5349240" indent="0">
              <a:buNone/>
              <a:defRPr sz="2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121" y="6480564"/>
            <a:ext cx="9073515" cy="971796"/>
          </a:xfrm>
        </p:spPr>
        <p:txBody>
          <a:bodyPr/>
          <a:lstStyle>
            <a:lvl1pPr marL="0" indent="0">
              <a:buNone/>
              <a:defRPr sz="2000"/>
            </a:lvl1pPr>
            <a:lvl2pPr marL="668655" indent="0">
              <a:buNone/>
              <a:defRPr sz="1800"/>
            </a:lvl2pPr>
            <a:lvl3pPr marL="1337310" indent="0">
              <a:buNone/>
              <a:defRPr sz="1500"/>
            </a:lvl3pPr>
            <a:lvl4pPr marL="2005965" indent="0">
              <a:buNone/>
              <a:defRPr sz="1300"/>
            </a:lvl4pPr>
            <a:lvl5pPr marL="2674620" indent="0">
              <a:buNone/>
              <a:defRPr sz="1300"/>
            </a:lvl5pPr>
            <a:lvl6pPr marL="3343275" indent="0">
              <a:buNone/>
              <a:defRPr sz="1300"/>
            </a:lvl6pPr>
            <a:lvl7pPr marL="4011930" indent="0">
              <a:buNone/>
              <a:defRPr sz="1300"/>
            </a:lvl7pPr>
            <a:lvl8pPr marL="4680585" indent="0">
              <a:buNone/>
              <a:defRPr sz="1300"/>
            </a:lvl8pPr>
            <a:lvl9pPr marL="53492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0AB0A-3AFC-AB02-4178-4511474CE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F04BFC-8383-8B6D-8CE6-7C6FF6F11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38AA60-FDEB-FB0B-892D-B2130A6B8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EACCB-2443-4DCC-A9E5-7415BE57FB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37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E947E0-B77C-1BA3-B5C3-AB10D51E6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1788"/>
            <a:ext cx="1361122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3731" tIns="66866" rIns="133731" bIns="668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BA7BB5-BB2C-3C96-2C5C-136844B3A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31988"/>
            <a:ext cx="13611225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3731" tIns="66866" rIns="133731" bIns="66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07CC13C-0660-EB5B-78AD-28136FF089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7540625"/>
            <a:ext cx="35290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31" tIns="66866" rIns="133731" bIns="668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56AF2245-112D-535D-51CE-0EB1686799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67313" y="7540625"/>
            <a:ext cx="47879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31" tIns="66866" rIns="133731" bIns="6686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DAEC54DE-4C15-9BA6-2A63-8488D63CC0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37863" y="7540625"/>
            <a:ext cx="35290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31" tIns="66866" rIns="133731" bIns="668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/>
            </a:lvl1pPr>
          </a:lstStyle>
          <a:p>
            <a:pPr>
              <a:defRPr/>
            </a:pPr>
            <a:fld id="{0D4D6C7F-15D3-40DB-B829-FF6BDE51A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668655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337310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2005965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674620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500063" indent="-500063" algn="l" rtl="0" eaLnBrk="0" fontAlgn="base" hangingPunct="0">
        <a:spcBef>
          <a:spcPct val="20000"/>
        </a:spcBef>
        <a:spcAft>
          <a:spcPct val="0"/>
        </a:spcAft>
        <a:buChar char="•"/>
        <a:defRPr sz="4700">
          <a:solidFill>
            <a:schemeClr val="tx1"/>
          </a:solidFill>
          <a:latin typeface="+mn-lt"/>
          <a:ea typeface="+mn-ea"/>
          <a:cs typeface="+mn-cs"/>
        </a:defRPr>
      </a:lvl1pPr>
      <a:lvl2pPr marL="1085850" indent="-417513" algn="l" rtl="0" eaLnBrk="0" fontAlgn="base" hangingPunct="0">
        <a:spcBef>
          <a:spcPct val="20000"/>
        </a:spcBef>
        <a:spcAft>
          <a:spcPct val="0"/>
        </a:spcAft>
        <a:buChar char="–"/>
        <a:defRPr sz="4100">
          <a:solidFill>
            <a:schemeClr val="tx1"/>
          </a:solidFill>
          <a:latin typeface="+mn-lt"/>
          <a:cs typeface="+mn-cs"/>
        </a:defRPr>
      </a:lvl2pPr>
      <a:lvl3pPr marL="1671638" indent="-333375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cs typeface="+mn-cs"/>
        </a:defRPr>
      </a:lvl3pPr>
      <a:lvl4pPr marL="2339975" indent="-3333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4pPr>
      <a:lvl5pPr marL="3008313" indent="-333375" algn="l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cs typeface="+mn-cs"/>
        </a:defRPr>
      </a:lvl5pPr>
      <a:lvl6pPr marL="3677603" indent="-334328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cs typeface="+mn-cs"/>
        </a:defRPr>
      </a:lvl6pPr>
      <a:lvl7pPr marL="4346258" indent="-334328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cs typeface="+mn-cs"/>
        </a:defRPr>
      </a:lvl7pPr>
      <a:lvl8pPr marL="5014913" indent="-334328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cs typeface="+mn-cs"/>
        </a:defRPr>
      </a:lvl8pPr>
      <a:lvl9pPr marL="5683568" indent="-334328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0596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462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4327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8058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4924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674" y="440860"/>
            <a:ext cx="13043178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674" y="2204273"/>
            <a:ext cx="13043178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674" y="7674709"/>
            <a:ext cx="3402568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0EBB-87F6-418F-B326-C8B29B7DC95F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9337" y="7674709"/>
            <a:ext cx="5103852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0283" y="7674709"/>
            <a:ext cx="3402568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3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5.gif"/><Relationship Id="rId3" Type="http://schemas.openxmlformats.org/officeDocument/2006/relationships/audio" Target="file:///E:\Dang\USB\S&#7842;N%20XU&#7844;T%20&#272;I&#7878;N%20N&#258;NG\Other%20Buttons%20-%20Soundsnap.wav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14.jpeg"/><Relationship Id="rId2" Type="http://schemas.openxmlformats.org/officeDocument/2006/relationships/audio" Target="file:///E:\Dang\USB\S&#7842;N%20XU&#7844;T%20&#272;I&#7878;N%20N&#258;NG\tay%20HOT.wav" TargetMode="External"/><Relationship Id="rId1" Type="http://schemas.openxmlformats.org/officeDocument/2006/relationships/audio" Target="file:///E:\Dang\USB\S&#7842;N%20XU&#7844;T%20&#272;I&#7878;N%20N&#258;NG\nen.wav" TargetMode="External"/><Relationship Id="rId6" Type="http://schemas.openxmlformats.org/officeDocument/2006/relationships/audio" Target="../media/audio1.wav"/><Relationship Id="rId11" Type="http://schemas.openxmlformats.org/officeDocument/2006/relationships/audio" Target="../media/audio4.wav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3.jpeg"/><Relationship Id="rId4" Type="http://schemas.openxmlformats.org/officeDocument/2006/relationships/audio" Target="Other%20Buttons%20-%20Soundsnap.wav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audio" Target="Other%20Buttons%20-%20Soundsnap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15.gif"/><Relationship Id="rId2" Type="http://schemas.openxmlformats.org/officeDocument/2006/relationships/audio" Target="file:///E:\Dang\USB\S&#7842;N%20XU&#7844;T%20&#272;I&#7878;N%20N&#258;NG\tay%20HOT.wav" TargetMode="External"/><Relationship Id="rId1" Type="http://schemas.openxmlformats.org/officeDocument/2006/relationships/audio" Target="file:///E:\Dang\USB\S&#7842;N%20XU&#7844;T%20&#272;I&#7878;N%20N&#258;NG\nen.wav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4.jpeg"/><Relationship Id="rId5" Type="http://schemas.openxmlformats.org/officeDocument/2006/relationships/audio" Target="../media/audio1.wav"/><Relationship Id="rId10" Type="http://schemas.openxmlformats.org/officeDocument/2006/relationships/audio" Target="../media/audio4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8375EA-743B-C683-FAAF-8881D2F0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D8A418-E1BC-544F-7962-383BE73DA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4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>
            <a:extLst>
              <a:ext uri="{FF2B5EF4-FFF2-40B4-BE49-F238E27FC236}">
                <a16:creationId xmlns:a16="http://schemas.microsoft.com/office/drawing/2014/main" id="{2E253A0B-3B83-7366-FE65-5338CBB61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254000"/>
            <a:ext cx="8074024" cy="50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/>
              <a:t>THÍ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NGHIỆM</a:t>
            </a:r>
            <a:endParaRPr lang="en-US" altLang="en-US" sz="2400" b="1" u="sng" dirty="0"/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1F3093EC-85EB-5F23-4FB8-76F4CA65D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49" y="767775"/>
            <a:ext cx="8603701" cy="282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/>
              <a:t>  </a:t>
            </a:r>
            <a:r>
              <a:rPr lang="en-US" altLang="en-US" sz="3000" b="1" i="1" dirty="0" err="1"/>
              <a:t>Rắc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đều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mạt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sắt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lên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tấm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nhựa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trong</a:t>
            </a:r>
            <a:r>
              <a:rPr lang="en-US" altLang="en-US" sz="3000" b="1" i="1" dirty="0"/>
              <a:t>, </a:t>
            </a:r>
            <a:r>
              <a:rPr lang="en-US" altLang="en-US" sz="3000" b="1" i="1" dirty="0" err="1"/>
              <a:t>phẳng</a:t>
            </a:r>
            <a:r>
              <a:rPr lang="en-US" altLang="en-US" sz="3000" b="1" i="1" dirty="0"/>
              <a:t>. </a:t>
            </a:r>
            <a:r>
              <a:rPr lang="en-US" altLang="en-US" sz="3000" b="1" i="1" dirty="0" err="1"/>
              <a:t>Đặt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tấm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nhựa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này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lên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một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thanh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nam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châm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rồi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gõ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nhẹ</a:t>
            </a:r>
            <a:r>
              <a:rPr lang="en-US" altLang="en-US" sz="3000" b="1" i="1" dirty="0"/>
              <a:t>. Quan </a:t>
            </a:r>
            <a:r>
              <a:rPr lang="en-US" altLang="en-US" sz="3000" b="1" i="1" dirty="0" err="1"/>
              <a:t>sát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hình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ảnh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mạt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sắt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vừa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được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tạo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thành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trên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tấm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nhựa</a:t>
            </a:r>
            <a:r>
              <a:rPr lang="en-US" altLang="en-US" sz="3000" b="1" i="1" dirty="0"/>
              <a:t>?</a:t>
            </a:r>
          </a:p>
        </p:txBody>
      </p:sp>
      <p:sp>
        <p:nvSpPr>
          <p:cNvPr id="72724" name="Text Box 20">
            <a:extLst>
              <a:ext uri="{FF2B5EF4-FFF2-40B4-BE49-F238E27FC236}">
                <a16:creationId xmlns:a16="http://schemas.microsoft.com/office/drawing/2014/main" id="{24707B8C-413F-B623-FBDD-D8640C13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3495523"/>
            <a:ext cx="13286035" cy="4581896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Trả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1. Khi </a:t>
            </a:r>
            <a:r>
              <a:rPr lang="en-US" altLang="en-US" sz="2800" b="1" dirty="0" err="1">
                <a:solidFill>
                  <a:srgbClr val="0000FF"/>
                </a:solidFill>
              </a:rPr>
              <a:t>chưa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đặt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lên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nam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châm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mạt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sắt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sắp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xếp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mạt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sắt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xung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quanh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nam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châm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sắp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xếp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3.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Nhận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xét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mật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độ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đường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mạt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sắt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gần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</a:rPr>
              <a:t> xa </a:t>
            </a:r>
            <a:r>
              <a:rPr lang="en-US" altLang="en-US" sz="2800" b="1" dirty="0" err="1">
                <a:solidFill>
                  <a:srgbClr val="0000FF"/>
                </a:solidFill>
              </a:rPr>
              <a:t>nam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châm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6" name="Shape 1118">
            <a:extLst>
              <a:ext uri="{FF2B5EF4-FFF2-40B4-BE49-F238E27FC236}">
                <a16:creationId xmlns:a16="http://schemas.microsoft.com/office/drawing/2014/main" id="{7ACE17AF-70C7-A27B-2F00-FEBDF9A8E02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837150" y="0"/>
            <a:ext cx="6032817" cy="43434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F1ECFCE-D520-9F5D-899A-FAA985AD0F9C}"/>
              </a:ext>
            </a:extLst>
          </p:cNvPr>
          <p:cNvSpPr txBox="1"/>
          <p:nvPr/>
        </p:nvSpPr>
        <p:spPr>
          <a:xfrm>
            <a:off x="665350" y="6029215"/>
            <a:ext cx="9181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sym typeface="Wingdings 3" panose="05040102010807070707" pitchFamily="18" charset="2"/>
              </a:rPr>
              <a:t></a:t>
            </a:r>
            <a:r>
              <a:rPr lang="en-US" altLang="en-US" sz="3000" b="1" dirty="0" err="1">
                <a:solidFill>
                  <a:srgbClr val="FF0000"/>
                </a:solidFill>
              </a:rPr>
              <a:t>Các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mạt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sắt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được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sắp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xếp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những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đường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cong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nối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từ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cực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này</a:t>
            </a:r>
            <a:r>
              <a:rPr lang="en-US" altLang="en-US" sz="3000" b="1" dirty="0">
                <a:solidFill>
                  <a:srgbClr val="FF0000"/>
                </a:solidFill>
              </a:rPr>
              <a:t> sang </a:t>
            </a:r>
            <a:r>
              <a:rPr lang="en-US" altLang="en-US" sz="3000" b="1" dirty="0" err="1">
                <a:solidFill>
                  <a:srgbClr val="FF0000"/>
                </a:solidFill>
              </a:rPr>
              <a:t>cực</a:t>
            </a:r>
            <a:r>
              <a:rPr lang="en-US" altLang="en-US" sz="3000" b="1" dirty="0">
                <a:solidFill>
                  <a:srgbClr val="FF0000"/>
                </a:solidFill>
              </a:rPr>
              <a:t> kia </a:t>
            </a:r>
            <a:r>
              <a:rPr lang="en-US" altLang="en-US" sz="3000" b="1" dirty="0" err="1">
                <a:solidFill>
                  <a:srgbClr val="FF0000"/>
                </a:solidFill>
              </a:rPr>
              <a:t>của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nam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châm</a:t>
            </a:r>
            <a:r>
              <a:rPr lang="en-US" altLang="en-US" sz="30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6A27F52-10A5-B2F0-EF01-408D100CA6F7}"/>
              </a:ext>
            </a:extLst>
          </p:cNvPr>
          <p:cNvSpPr txBox="1"/>
          <p:nvPr/>
        </p:nvSpPr>
        <p:spPr>
          <a:xfrm>
            <a:off x="612024" y="4909308"/>
            <a:ext cx="96297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sym typeface="Wingdings 3" panose="05040102010807070707" pitchFamily="18" charset="2"/>
              </a:rPr>
              <a:t></a:t>
            </a:r>
            <a:r>
              <a:rPr lang="en-US" altLang="en-US" sz="3000" b="1" dirty="0" err="1">
                <a:solidFill>
                  <a:srgbClr val="FF0000"/>
                </a:solidFill>
              </a:rPr>
              <a:t>Các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mạt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sắt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được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sắp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xếp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như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khi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chúng</a:t>
            </a:r>
            <a:r>
              <a:rPr lang="en-US" altLang="en-US" sz="3000" b="1" dirty="0">
                <a:solidFill>
                  <a:srgbClr val="FF0000"/>
                </a:solidFill>
              </a:rPr>
              <a:t> ta </a:t>
            </a:r>
            <a:r>
              <a:rPr lang="en-US" altLang="en-US" sz="3000" b="1" dirty="0" err="1">
                <a:solidFill>
                  <a:srgbClr val="FF0000"/>
                </a:solidFill>
              </a:rPr>
              <a:t>rắc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vào</a:t>
            </a:r>
            <a:r>
              <a:rPr lang="en-US" altLang="en-US" sz="3000" b="1" dirty="0">
                <a:solidFill>
                  <a:srgbClr val="FF0000"/>
                </a:solidFill>
              </a:rPr>
              <a:t>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5DC596-4D18-102B-66B5-4C5295705D79}"/>
              </a:ext>
            </a:extLst>
          </p:cNvPr>
          <p:cNvGrpSpPr>
            <a:grpSpLocks/>
          </p:cNvGrpSpPr>
          <p:nvPr/>
        </p:nvGrpSpPr>
        <p:grpSpPr bwMode="auto">
          <a:xfrm>
            <a:off x="10528385" y="4751876"/>
            <a:ext cx="2524747" cy="1581572"/>
            <a:chOff x="2160" y="435"/>
            <a:chExt cx="3456" cy="1440"/>
          </a:xfrm>
        </p:grpSpPr>
        <p:pic>
          <p:nvPicPr>
            <p:cNvPr id="10" name="Picture 9" descr="250px-Magnet0873">
              <a:extLst>
                <a:ext uri="{FF2B5EF4-FFF2-40B4-BE49-F238E27FC236}">
                  <a16:creationId xmlns:a16="http://schemas.microsoft.com/office/drawing/2014/main" id="{B8E6823F-8F00-C423-1765-4398E9B14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E33FEC-ECD8-7E88-EAB1-1DB70F547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3A55A9E-5774-3491-33DA-D8339C6A9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4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500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EB0235-13A4-009B-B01D-E19CE1F5F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4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500" dirty="0">
                    <a:solidFill>
                      <a:schemeClr val="bg1"/>
                    </a:solidFill>
                  </a:rPr>
                  <a:t>N</a:t>
                </a:r>
              </a:p>
            </p:txBody>
          </p:sp>
        </p:grpSp>
      </p:grpSp>
      <p:pic>
        <p:nvPicPr>
          <p:cNvPr id="14" name="Picture 6" descr="4">
            <a:extLst>
              <a:ext uri="{FF2B5EF4-FFF2-40B4-BE49-F238E27FC236}">
                <a16:creationId xmlns:a16="http://schemas.microsoft.com/office/drawing/2014/main" id="{0E169BAF-19E8-5B00-AF13-9D091C3AD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9581" b="61829"/>
          <a:stretch>
            <a:fillRect/>
          </a:stretch>
        </p:blipFill>
        <p:spPr bwMode="auto">
          <a:xfrm>
            <a:off x="13005254" y="4777599"/>
            <a:ext cx="2177285" cy="156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42E09B3-23D6-B39E-1666-08B1B26CA922}"/>
              </a:ext>
            </a:extLst>
          </p:cNvPr>
          <p:cNvSpPr txBox="1"/>
          <p:nvPr/>
        </p:nvSpPr>
        <p:spPr>
          <a:xfrm>
            <a:off x="419005" y="7472402"/>
            <a:ext cx="107059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sym typeface="Wingdings 3" panose="05040102010807070707" pitchFamily="18" charset="2"/>
              </a:rPr>
              <a:t></a:t>
            </a:r>
            <a:r>
              <a:rPr lang="en-US" altLang="en-US" sz="3000" b="1" dirty="0" err="1">
                <a:solidFill>
                  <a:srgbClr val="FF0000"/>
                </a:solidFill>
              </a:rPr>
              <a:t>Càng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ra</a:t>
            </a:r>
            <a:r>
              <a:rPr lang="en-US" altLang="en-US" sz="3000" b="1" dirty="0">
                <a:solidFill>
                  <a:srgbClr val="FF0000"/>
                </a:solidFill>
              </a:rPr>
              <a:t> xa </a:t>
            </a:r>
            <a:r>
              <a:rPr lang="en-US" altLang="en-US" sz="3000" b="1" dirty="0" err="1">
                <a:solidFill>
                  <a:srgbClr val="FF0000"/>
                </a:solidFill>
              </a:rPr>
              <a:t>nam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châm</a:t>
            </a:r>
            <a:r>
              <a:rPr lang="en-US" altLang="en-US" sz="3000" b="1" dirty="0">
                <a:solidFill>
                  <a:srgbClr val="FF0000"/>
                </a:solidFill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</a:rPr>
              <a:t>các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đường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mạt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sắt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càng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thưa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dần</a:t>
            </a:r>
            <a:r>
              <a:rPr lang="en-US" altLang="en-US" sz="3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A2C5AD27-7D3E-376E-131E-D23D44747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461" y="6387979"/>
            <a:ext cx="3194059" cy="1612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Hình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ảnh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đường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mạt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sắt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xung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quanh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nam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châm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được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gọi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từ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phổ</a:t>
            </a:r>
            <a:r>
              <a:rPr lang="en-US" altLang="en-US" sz="2400" b="1" i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10" grpId="0"/>
      <p:bldP spid="72724" grpId="0" animBg="1"/>
      <p:bldP spid="5" grpId="0"/>
      <p:bldP spid="8" grpId="0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6">
            <a:extLst>
              <a:ext uri="{FF2B5EF4-FFF2-40B4-BE49-F238E27FC236}">
                <a16:creationId xmlns:a16="http://schemas.microsoft.com/office/drawing/2014/main" id="{40039513-D9CC-6E77-0CF6-350C5C656355}"/>
              </a:ext>
            </a:extLst>
          </p:cNvPr>
          <p:cNvGrpSpPr>
            <a:grpSpLocks/>
          </p:cNvGrpSpPr>
          <p:nvPr/>
        </p:nvGrpSpPr>
        <p:grpSpPr bwMode="auto">
          <a:xfrm>
            <a:off x="246063" y="998538"/>
            <a:ext cx="8305799" cy="4894262"/>
            <a:chOff x="2160" y="435"/>
            <a:chExt cx="3456" cy="1440"/>
          </a:xfrm>
        </p:grpSpPr>
        <p:pic>
          <p:nvPicPr>
            <p:cNvPr id="8199" name="Picture 7" descr="250px-Magnet0873">
              <a:extLst>
                <a:ext uri="{FF2B5EF4-FFF2-40B4-BE49-F238E27FC236}">
                  <a16:creationId xmlns:a16="http://schemas.microsoft.com/office/drawing/2014/main" id="{7064F79E-09CA-2E5E-CDE7-6EC77F4119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8200" name="Group 8">
              <a:extLst>
                <a:ext uri="{FF2B5EF4-FFF2-40B4-BE49-F238E27FC236}">
                  <a16:creationId xmlns:a16="http://schemas.microsoft.com/office/drawing/2014/main" id="{C7F50218-3ACF-726B-3A0F-77C36763D4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8201" name="Rectangle 9">
                <a:extLst>
                  <a:ext uri="{FF2B5EF4-FFF2-40B4-BE49-F238E27FC236}">
                    <a16:creationId xmlns:a16="http://schemas.microsoft.com/office/drawing/2014/main" id="{C585C82E-DA3B-3E23-1595-4375CAAD4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4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50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8202" name="Rectangle 10">
                <a:extLst>
                  <a:ext uri="{FF2B5EF4-FFF2-40B4-BE49-F238E27FC236}">
                    <a16:creationId xmlns:a16="http://schemas.microsoft.com/office/drawing/2014/main" id="{0B77D11A-62A5-6049-CD70-A1F7B5827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4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500">
                    <a:solidFill>
                      <a:schemeClr val="bg1"/>
                    </a:solidFill>
                  </a:rPr>
                  <a:t>N</a:t>
                </a:r>
              </a:p>
            </p:txBody>
          </p:sp>
        </p:grpSp>
      </p:grpSp>
      <p:sp>
        <p:nvSpPr>
          <p:cNvPr id="75789" name="Text Box 13">
            <a:extLst>
              <a:ext uri="{FF2B5EF4-FFF2-40B4-BE49-F238E27FC236}">
                <a16:creationId xmlns:a16="http://schemas.microsoft.com/office/drawing/2014/main" id="{D0282553-EA5A-4435-BA6D-E793E83BA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54000"/>
            <a:ext cx="31511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00FF"/>
                </a:solidFill>
              </a:rPr>
              <a:t>Kết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luận</a:t>
            </a:r>
            <a:endParaRPr lang="en-US" altLang="en-US" sz="3600" b="1" i="1" dirty="0">
              <a:solidFill>
                <a:srgbClr val="0000FF"/>
              </a:solidFill>
            </a:endParaRPr>
          </a:p>
        </p:txBody>
      </p:sp>
      <p:sp>
        <p:nvSpPr>
          <p:cNvPr id="75790" name="Text Box 14">
            <a:extLst>
              <a:ext uri="{FF2B5EF4-FFF2-40B4-BE49-F238E27FC236}">
                <a16:creationId xmlns:a16="http://schemas.microsoft.com/office/drawing/2014/main" id="{BEB8DEFC-50C4-DDD1-F22A-E93EECB48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5825"/>
            <a:ext cx="148002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>
                <a:solidFill>
                  <a:srgbClr val="0000FF"/>
                </a:solidFill>
              </a:rPr>
              <a:t>-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Hình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ảnh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đường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mạt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sắt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xung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quanh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nam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châm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được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gọi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là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từ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phổ</a:t>
            </a:r>
            <a:r>
              <a:rPr lang="en-US" altLang="en-US" sz="3600" b="1" i="1" dirty="0">
                <a:solidFill>
                  <a:srgbClr val="0000FF"/>
                </a:solidFill>
              </a:rPr>
              <a:t>.</a:t>
            </a:r>
            <a:endParaRPr lang="en-US" altLang="en-US" sz="3200" b="1" i="1" dirty="0">
              <a:solidFill>
                <a:srgbClr val="0000FF"/>
              </a:solidFill>
            </a:endParaRPr>
          </a:p>
        </p:txBody>
      </p:sp>
      <p:sp>
        <p:nvSpPr>
          <p:cNvPr id="75791" name="Text Box 15">
            <a:extLst>
              <a:ext uri="{FF2B5EF4-FFF2-40B4-BE49-F238E27FC236}">
                <a16:creationId xmlns:a16="http://schemas.microsoft.com/office/drawing/2014/main" id="{79702F06-93ED-9197-DB8B-43AAEFB2C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6651625"/>
            <a:ext cx="14744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00FF"/>
                </a:solidFill>
              </a:rPr>
              <a:t> - Từ phổ là hình ảnh trực quan về từ trường</a:t>
            </a:r>
            <a:r>
              <a:rPr lang="en-US" altLang="en-US" sz="32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5792" name="Text Box 16">
            <a:extLst>
              <a:ext uri="{FF2B5EF4-FFF2-40B4-BE49-F238E27FC236}">
                <a16:creationId xmlns:a16="http://schemas.microsoft.com/office/drawing/2014/main" id="{D404EFF0-C51C-47A1-69E6-6720FB1E5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399338"/>
            <a:ext cx="14960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00FF"/>
                </a:solidFill>
              </a:rPr>
              <a:t>- Có thể thu từ phổ bằng cách rắc mạt sắt đặt trong từ trường và gõ nhẹ. </a:t>
            </a:r>
          </a:p>
        </p:txBody>
      </p:sp>
      <p:pic>
        <p:nvPicPr>
          <p:cNvPr id="11" name="Picture 6" descr="4">
            <a:extLst>
              <a:ext uri="{FF2B5EF4-FFF2-40B4-BE49-F238E27FC236}">
                <a16:creationId xmlns:a16="http://schemas.microsoft.com/office/drawing/2014/main" id="{D661414B-B5F9-9BB4-5DC0-1D0E0304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9581" b="61829"/>
          <a:stretch>
            <a:fillRect/>
          </a:stretch>
        </p:blipFill>
        <p:spPr bwMode="auto">
          <a:xfrm>
            <a:off x="8551862" y="957089"/>
            <a:ext cx="6210301" cy="494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9" grpId="0"/>
      <p:bldP spid="75790" grpId="0"/>
      <p:bldP spid="75791" grpId="0"/>
      <p:bldP spid="757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4157096" y="2208107"/>
            <a:ext cx="9327691" cy="92004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98" b="1">
                <a:solidFill>
                  <a:schemeClr val="bg1"/>
                </a:solidFill>
              </a:rPr>
              <a:t>       </a:t>
            </a:r>
            <a:r>
              <a:rPr lang="en-US" sz="3600">
                <a:solidFill>
                  <a:schemeClr val="bg1"/>
                </a:solidFill>
              </a:rPr>
              <a:t>vụn nhôm vào trong từ trường của nam châm</a:t>
            </a:r>
            <a:r>
              <a:rPr lang="en-US"/>
              <a:t>.</a:t>
            </a:r>
            <a:endParaRPr lang="en-US" sz="2898" b="1" baseline="-25000" dirty="0">
              <a:solidFill>
                <a:schemeClr val="bg1"/>
              </a:solidFill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134095" y="3404165"/>
            <a:ext cx="9292097" cy="92004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98" b="1">
                <a:solidFill>
                  <a:schemeClr val="bg1"/>
                </a:solidFill>
              </a:rPr>
              <a:t>       </a:t>
            </a:r>
            <a:r>
              <a:rPr lang="en-US" sz="3200">
                <a:solidFill>
                  <a:schemeClr val="bg1"/>
                </a:solidFill>
              </a:rPr>
              <a:t>vụn sắt vào trong từ trường của nam châm</a:t>
            </a:r>
            <a:endParaRPr lang="en-US" sz="2898" b="1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4134095" y="4600222"/>
            <a:ext cx="9200093" cy="92004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98" b="1">
                <a:solidFill>
                  <a:schemeClr val="bg1"/>
                </a:solidFill>
              </a:rPr>
              <a:t>       </a:t>
            </a:r>
            <a:r>
              <a:rPr lang="en-US" sz="3200">
                <a:solidFill>
                  <a:schemeClr val="bg1"/>
                </a:solidFill>
              </a:rPr>
              <a:t>vụn nhựa vào trong từ trường của nam châm</a:t>
            </a:r>
            <a:endParaRPr lang="en-US" sz="2898" b="1" baseline="30000">
              <a:solidFill>
                <a:schemeClr val="bg1"/>
              </a:solidFill>
            </a:endParaRPr>
          </a:p>
          <a:p>
            <a:endParaRPr lang="en-US" sz="2898" b="1" baseline="30000">
              <a:solidFill>
                <a:schemeClr val="bg1"/>
              </a:solidFill>
            </a:endParaRPr>
          </a:p>
        </p:txBody>
      </p:sp>
      <p:sp>
        <p:nvSpPr>
          <p:cNvPr id="6" name="AutoShape 51"/>
          <p:cNvSpPr>
            <a:spLocks noChangeArrowheads="1"/>
          </p:cNvSpPr>
          <p:nvPr/>
        </p:nvSpPr>
        <p:spPr bwMode="auto">
          <a:xfrm>
            <a:off x="4065093" y="5796280"/>
            <a:ext cx="9200092" cy="92004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98" b="1">
                <a:solidFill>
                  <a:schemeClr val="bg1"/>
                </a:solidFill>
              </a:rPr>
              <a:t>         </a:t>
            </a:r>
            <a:r>
              <a:rPr lang="en-US" sz="3200">
                <a:solidFill>
                  <a:schemeClr val="bg1"/>
                </a:solidFill>
              </a:rPr>
              <a:t>vụn bất kì vào trong từ trường của nam châm</a:t>
            </a:r>
            <a:endParaRPr lang="en-US" sz="2898" b="1" baseline="-25000">
              <a:solidFill>
                <a:schemeClr val="bg1"/>
              </a:solidFill>
            </a:endParaRPr>
          </a:p>
          <a:p>
            <a:endParaRPr lang="en-US" sz="2898" b="1" baseline="-25000">
              <a:solidFill>
                <a:schemeClr val="bg1"/>
              </a:solidFill>
            </a:endParaRP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4249102" y="276014"/>
            <a:ext cx="10246360" cy="1748084"/>
          </a:xfrm>
          <a:prstGeom prst="roundRect">
            <a:avLst>
              <a:gd name="adj" fmla="val 16667"/>
            </a:avLst>
          </a:prstGeom>
          <a:solidFill>
            <a:srgbClr val="670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381" b="1" i="1">
                <a:solidFill>
                  <a:schemeClr val="bg1"/>
                </a:solidFill>
                <a:latin typeface="Arial" charset="0"/>
                <a:cs typeface="Arial" charset="0"/>
              </a:rPr>
              <a:t>    </a:t>
            </a:r>
            <a:r>
              <a:rPr lang="en-US" sz="3200" b="1" i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Ta có thể quan sát từ phổ của một nam châm</a:t>
            </a:r>
          </a:p>
          <a:p>
            <a:r>
              <a:rPr lang="en-US" sz="3600">
                <a:solidFill>
                  <a:schemeClr val="bg1"/>
                </a:solidFill>
              </a:rPr>
              <a:t>           bằng cách rải các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2869035" y="460022"/>
            <a:ext cx="10488507" cy="101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864">
              <a:solidFill>
                <a:schemeClr val="bg1"/>
              </a:solidFill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284425" y="-389102"/>
            <a:ext cx="387185" cy="8669503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15"/>
            </a:p>
          </p:txBody>
        </p:sp>
        <p:sp>
          <p:nvSpPr>
            <p:cNvPr id="2256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15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15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06" y="2520540"/>
            <a:ext cx="716868" cy="4236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28" y="2252193"/>
            <a:ext cx="1811338" cy="9679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800032" y="2340364"/>
            <a:ext cx="987132" cy="73986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15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3049211" y="2476453"/>
            <a:ext cx="555860" cy="46768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347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901071" y="552027"/>
            <a:ext cx="1335982" cy="791622"/>
            <a:chOff x="5106" y="3426"/>
            <a:chExt cx="582" cy="345"/>
          </a:xfrm>
        </p:grpSpPr>
        <p:pic>
          <p:nvPicPr>
            <p:cNvPr id="22561" name="Picture 40" descr="Thumb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43" descr="abu061[1]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05" y="3716598"/>
            <a:ext cx="716868" cy="4236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26" y="3448251"/>
            <a:ext cx="1811338" cy="9679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777031" y="3536422"/>
            <a:ext cx="987132" cy="73986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15"/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3026210" y="3672511"/>
            <a:ext cx="555860" cy="46768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347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05" y="4912655"/>
            <a:ext cx="716868" cy="4236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26" y="4644309"/>
            <a:ext cx="1811338" cy="9679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777031" y="4732480"/>
            <a:ext cx="987132" cy="73986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15"/>
          </a:p>
        </p:txBody>
      </p:sp>
      <p:sp>
        <p:nvSpPr>
          <p:cNvPr id="17" name="WordArt 226"/>
          <p:cNvSpPr>
            <a:spLocks noChangeArrowheads="1" noChangeShapeType="1" noTextEdit="1"/>
          </p:cNvSpPr>
          <p:nvPr/>
        </p:nvSpPr>
        <p:spPr bwMode="auto">
          <a:xfrm>
            <a:off x="3026210" y="4868569"/>
            <a:ext cx="555860" cy="46768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347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05" y="6108713"/>
            <a:ext cx="716868" cy="4236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26" y="5840367"/>
            <a:ext cx="1811338" cy="9679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777031" y="5928538"/>
            <a:ext cx="987132" cy="73986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15"/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3026210" y="6064626"/>
            <a:ext cx="555860" cy="46768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347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54303" name="AutoShape 31"/>
          <p:cNvSpPr>
            <a:spLocks noChangeArrowheads="1"/>
          </p:cNvSpPr>
          <p:nvPr/>
        </p:nvSpPr>
        <p:spPr bwMode="auto">
          <a:xfrm>
            <a:off x="2501017" y="-92005"/>
            <a:ext cx="2208107" cy="220810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WordArt 32"/>
          <p:cNvSpPr>
            <a:spLocks noChangeArrowheads="1" noChangeShapeType="1" noTextEdit="1"/>
          </p:cNvSpPr>
          <p:nvPr/>
        </p:nvSpPr>
        <p:spPr bwMode="auto">
          <a:xfrm>
            <a:off x="3053045" y="736035"/>
            <a:ext cx="994799" cy="5520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34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1</a:t>
            </a:r>
          </a:p>
        </p:txBody>
      </p:sp>
      <p:pic>
        <p:nvPicPr>
          <p:cNvPr id="54305" name="ne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49" y="8740422"/>
            <a:ext cx="368018" cy="3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6" name="tay HO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538" y="3680178"/>
            <a:ext cx="368018" cy="3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7" name="Other Buttons - Soundsnap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538" y="2576124"/>
            <a:ext cx="368018" cy="3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8" name="Other Buttons - Soundsnap.wa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4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06534" y="6164298"/>
            <a:ext cx="368018" cy="368018"/>
          </a:xfrm>
        </p:spPr>
      </p:pic>
      <p:pic>
        <p:nvPicPr>
          <p:cNvPr id="54309" name="Other Buttons - Soundsnap.wa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3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06534" y="4876235"/>
            <a:ext cx="368018" cy="368018"/>
          </a:xfrm>
        </p:spPr>
      </p:pic>
    </p:spTree>
    <p:extLst>
      <p:ext uri="{BB962C8B-B14F-4D97-AF65-F5344CB8AC3E}">
        <p14:creationId xmlns:p14="http://schemas.microsoft.com/office/powerpoint/2010/main" val="112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60000" fill="hold"/>
                                        <p:tgtEl>
                                          <p:spTgt spid="54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1024" fill="hold"/>
                                        <p:tgtEl>
                                          <p:spTgt spid="54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3396" fill="hold"/>
                                        <p:tgtEl>
                                          <p:spTgt spid="54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3396" fill="hold"/>
                                        <p:tgtEl>
                                          <p:spTgt spid="54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396" fill="hold"/>
                                        <p:tgtEl>
                                          <p:spTgt spid="54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5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6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7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8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9"/>
                </p:tgtEl>
              </p:cMediaNode>
            </p:audio>
          </p:childTnLst>
        </p:cTn>
      </p:par>
    </p:tnLst>
    <p:bldLst>
      <p:bldP spid="37" grpId="0" animBg="1"/>
      <p:bldP spid="3" grpId="0" animBg="1"/>
      <p:bldP spid="3" grpId="1" animBg="1"/>
      <p:bldP spid="5" grpId="0" animBg="1"/>
      <p:bldP spid="6" grpId="0" animBg="1"/>
      <p:bldP spid="1044" grpId="0" animBg="1"/>
      <p:bldP spid="12" grpId="0" animBg="1"/>
      <p:bldP spid="17" grpId="0" animBg="1"/>
      <p:bldP spid="21" grpId="0" animBg="1"/>
      <p:bldP spid="54303" grpId="0" animBg="1"/>
      <p:bldP spid="54303" grpId="1" animBg="1"/>
      <p:bldP spid="543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4410109" y="2116101"/>
            <a:ext cx="10074133" cy="114814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Các mạt sắt xung quanh nam châm được sắp xếp</a:t>
            </a:r>
          </a:p>
          <a:p>
            <a:r>
              <a:rPr lang="en-US" sz="3600">
                <a:solidFill>
                  <a:schemeClr val="bg1"/>
                </a:solidFill>
              </a:rPr>
              <a:t> thành những đường cong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134096" y="3404164"/>
            <a:ext cx="10350146" cy="11040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b="1">
                <a:solidFill>
                  <a:schemeClr val="bg1"/>
                </a:solidFill>
              </a:rPr>
              <a:t>   </a:t>
            </a:r>
            <a:r>
              <a:rPr lang="en-US" sz="3600">
                <a:solidFill>
                  <a:schemeClr val="bg1"/>
                </a:solidFill>
              </a:rPr>
              <a:t>Các đường cong này nối từ cực này sang cực kia </a:t>
            </a:r>
          </a:p>
          <a:p>
            <a:r>
              <a:rPr lang="en-US" sz="3600">
                <a:solidFill>
                  <a:schemeClr val="bg1"/>
                </a:solidFill>
              </a:rPr>
              <a:t>       của thanh nam châm.</a:t>
            </a:r>
            <a:endParaRPr lang="en-US" sz="3600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4224510" y="4630893"/>
            <a:ext cx="10258144" cy="101961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b="1">
                <a:solidFill>
                  <a:schemeClr val="bg1"/>
                </a:solidFill>
              </a:rPr>
              <a:t>   </a:t>
            </a:r>
            <a:r>
              <a:rPr lang="en-US" sz="3600">
                <a:solidFill>
                  <a:schemeClr val="bg1"/>
                </a:solidFill>
              </a:rPr>
              <a:t>Dùng mạt sắt hay mạt nhôm thì từ phổ đều có</a:t>
            </a:r>
          </a:p>
          <a:p>
            <a:r>
              <a:rPr lang="en-US" sz="3600">
                <a:solidFill>
                  <a:schemeClr val="bg1"/>
                </a:solidFill>
              </a:rPr>
              <a:t>        dạng như nhau.</a:t>
            </a:r>
          </a:p>
        </p:txBody>
      </p:sp>
      <p:sp>
        <p:nvSpPr>
          <p:cNvPr id="6" name="AutoShape 51"/>
          <p:cNvSpPr>
            <a:spLocks noChangeArrowheads="1"/>
          </p:cNvSpPr>
          <p:nvPr/>
        </p:nvSpPr>
        <p:spPr bwMode="auto">
          <a:xfrm>
            <a:off x="4283601" y="5799672"/>
            <a:ext cx="10327147" cy="109727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bg1"/>
                </a:solidFill>
              </a:rPr>
              <a:t>Các mạt sắt được sắp xếp dày hơn ở hai cực </a:t>
            </a:r>
          </a:p>
          <a:p>
            <a:r>
              <a:rPr lang="en-US" sz="3600">
                <a:solidFill>
                  <a:schemeClr val="bg1"/>
                </a:solidFill>
              </a:rPr>
              <a:t>của nam châm.</a:t>
            </a:r>
            <a:endParaRPr lang="en-US" sz="3600" b="1" baseline="-25000">
              <a:solidFill>
                <a:schemeClr val="bg1"/>
              </a:solidFill>
            </a:endParaRP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4859162" y="283403"/>
            <a:ext cx="10074134" cy="1748084"/>
          </a:xfrm>
          <a:prstGeom prst="roundRect">
            <a:avLst>
              <a:gd name="adj" fmla="val 16667"/>
            </a:avLst>
          </a:prstGeom>
          <a:solidFill>
            <a:srgbClr val="670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15">
                <a:solidFill>
                  <a:srgbClr val="F2F2F2"/>
                </a:solidFill>
              </a:rPr>
              <a:t>     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5656262" y="406247"/>
            <a:ext cx="10488507" cy="101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 phát biểu </a:t>
            </a:r>
            <a:r>
              <a:rPr lang="en-US" sz="3800" b="1" u="sng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sai </a:t>
            </a:r>
            <a:r>
              <a:rPr lang="en-US" sz="3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 mô tả từ phổ của một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châm thẳng.</a:t>
            </a:r>
            <a:endParaRPr lang="en-US" sz="38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284425" y="-389102"/>
            <a:ext cx="387185" cy="8669503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15"/>
            </a:p>
          </p:txBody>
        </p:sp>
        <p:sp>
          <p:nvSpPr>
            <p:cNvPr id="2358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15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15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06" y="2520540"/>
            <a:ext cx="716868" cy="4236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28" y="2252193"/>
            <a:ext cx="1811338" cy="9679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800032" y="2340364"/>
            <a:ext cx="987132" cy="73986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15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3049211" y="2476453"/>
            <a:ext cx="555860" cy="46768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34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901071" y="552027"/>
            <a:ext cx="1335982" cy="791622"/>
            <a:chOff x="5106" y="3426"/>
            <a:chExt cx="582" cy="345"/>
          </a:xfrm>
        </p:grpSpPr>
        <p:pic>
          <p:nvPicPr>
            <p:cNvPr id="23585" name="Picture 40" descr="Thumb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43" descr="abu061[1]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05" y="3716598"/>
            <a:ext cx="716868" cy="4236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26" y="3448251"/>
            <a:ext cx="1811338" cy="9679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777031" y="3536422"/>
            <a:ext cx="987132" cy="73986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15"/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3026210" y="3672511"/>
            <a:ext cx="555860" cy="46768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34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05" y="4912655"/>
            <a:ext cx="716868" cy="4236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26" y="4644309"/>
            <a:ext cx="1811338" cy="9679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777031" y="4732480"/>
            <a:ext cx="987132" cy="73986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15"/>
          </a:p>
        </p:txBody>
      </p:sp>
      <p:sp>
        <p:nvSpPr>
          <p:cNvPr id="17" name="WordArt 226"/>
          <p:cNvSpPr>
            <a:spLocks noChangeArrowheads="1" noChangeShapeType="1" noTextEdit="1"/>
          </p:cNvSpPr>
          <p:nvPr/>
        </p:nvSpPr>
        <p:spPr bwMode="auto">
          <a:xfrm>
            <a:off x="3026210" y="4868569"/>
            <a:ext cx="555860" cy="46768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34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05" y="6108713"/>
            <a:ext cx="716868" cy="4236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26" y="5840367"/>
            <a:ext cx="1811338" cy="9679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777031" y="5928538"/>
            <a:ext cx="987132" cy="73986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15"/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3026210" y="6064626"/>
            <a:ext cx="555860" cy="46768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34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55327" name="AutoShape 31"/>
          <p:cNvSpPr>
            <a:spLocks noChangeArrowheads="1"/>
          </p:cNvSpPr>
          <p:nvPr/>
        </p:nvSpPr>
        <p:spPr bwMode="auto">
          <a:xfrm>
            <a:off x="2501017" y="-92005"/>
            <a:ext cx="2208107" cy="220810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8" name="WordArt 32"/>
          <p:cNvSpPr>
            <a:spLocks noChangeArrowheads="1" noChangeShapeType="1" noTextEdit="1"/>
          </p:cNvSpPr>
          <p:nvPr/>
        </p:nvSpPr>
        <p:spPr bwMode="auto">
          <a:xfrm>
            <a:off x="3053045" y="736035"/>
            <a:ext cx="994799" cy="5520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34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2</a:t>
            </a:r>
          </a:p>
        </p:txBody>
      </p:sp>
      <p:pic>
        <p:nvPicPr>
          <p:cNvPr id="55329" name="ne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49" y="8740422"/>
            <a:ext cx="368018" cy="3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0" name="tay HO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538" y="3680178"/>
            <a:ext cx="368018" cy="3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1" name="Other Buttons - Soundsnap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538" y="2576124"/>
            <a:ext cx="368018" cy="3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2" name="Other Buttons - Soundsnap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534" y="6164298"/>
            <a:ext cx="368018" cy="3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3" name="Other Buttons - Soundsnap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534" y="4876235"/>
            <a:ext cx="368018" cy="3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60000" fill="hold"/>
                                        <p:tgtEl>
                                          <p:spTgt spid="55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396" fill="hold"/>
                                        <p:tgtEl>
                                          <p:spTgt spid="55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1024" fill="hold"/>
                                        <p:tgtEl>
                                          <p:spTgt spid="55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3396" fill="hold"/>
                                        <p:tgtEl>
                                          <p:spTgt spid="55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396" fill="hold"/>
                                        <p:tgtEl>
                                          <p:spTgt spid="55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29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30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31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32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33"/>
                </p:tgtEl>
              </p:cMediaNode>
            </p:audio>
          </p:childTnLst>
        </p:cTn>
      </p:par>
    </p:tnLst>
    <p:bldLst>
      <p:bldP spid="37" grpId="0" animBg="1"/>
      <p:bldP spid="3" grpId="0" animBg="1"/>
      <p:bldP spid="5" grpId="0" animBg="1"/>
      <p:bldP spid="5" grpId="1" animBg="1"/>
      <p:bldP spid="6" grpId="0" animBg="1"/>
      <p:bldP spid="1044" grpId="0" animBg="1"/>
      <p:bldP spid="12" grpId="0" animBg="1"/>
      <p:bldP spid="17" grpId="0" animBg="1"/>
      <p:bldP spid="21" grpId="0" animBg="1"/>
      <p:bldP spid="55327" grpId="0" animBg="1"/>
      <p:bldP spid="55327" grpId="1" animBg="1"/>
      <p:bldP spid="553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40EF21-1A3E-E7AF-47C1-D3737C4FB34E}"/>
              </a:ext>
            </a:extLst>
          </p:cNvPr>
          <p:cNvSpPr txBox="1"/>
          <p:nvPr/>
        </p:nvSpPr>
        <p:spPr>
          <a:xfrm>
            <a:off x="246062" y="863600"/>
            <a:ext cx="1341120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2765" indent="252095">
              <a:lnSpc>
                <a:spcPct val="107000"/>
              </a:lnSpc>
              <a:spcAft>
                <a:spcPts val="800"/>
              </a:spcAft>
            </a:pPr>
            <a:r>
              <a:rPr lang="en-US" sz="4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</a:t>
            </a: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Khi quan sát từ phổ, ta sẽ biết được những điều gi?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12A83-C4A4-C735-E78E-E0337890B85F}"/>
              </a:ext>
            </a:extLst>
          </p:cNvPr>
          <p:cNvSpPr txBox="1"/>
          <p:nvPr/>
        </p:nvSpPr>
        <p:spPr>
          <a:xfrm>
            <a:off x="855662" y="2288667"/>
            <a:ext cx="11049000" cy="362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lời: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spcAft>
                <a:spcPts val="600"/>
              </a:spcAft>
              <a:tabLst>
                <a:tab pos="554355" algn="l"/>
              </a:tabLst>
            </a:pPr>
            <a:r>
              <a:rPr lang="en-US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quan sát từ phổ, ta sẽ biết được:</a:t>
            </a:r>
          </a:p>
          <a:p>
            <a:pPr>
              <a:spcAft>
                <a:spcPts val="600"/>
              </a:spcAft>
            </a:pPr>
            <a:r>
              <a:rPr lang="en-US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-Vùng có từ trường.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Hình dạng nam châm.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-Vùng có từ trường mạnh hay yếu.</a:t>
            </a:r>
          </a:p>
        </p:txBody>
      </p:sp>
    </p:spTree>
    <p:extLst>
      <p:ext uri="{BB962C8B-B14F-4D97-AF65-F5344CB8AC3E}">
        <p14:creationId xmlns:p14="http://schemas.microsoft.com/office/powerpoint/2010/main" val="134084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66C5BCCB-DDAE-3CF3-8FB2-79B124063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0"/>
            <a:ext cx="94519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>
                <a:solidFill>
                  <a:srgbClr val="FF3300"/>
                </a:solidFill>
              </a:rPr>
              <a:t>MỘT SỐ HÌNH ẢNH VỀ TỪ PHỔ</a:t>
            </a:r>
          </a:p>
        </p:txBody>
      </p:sp>
      <p:grpSp>
        <p:nvGrpSpPr>
          <p:cNvPr id="9219" name="Group 23">
            <a:extLst>
              <a:ext uri="{FF2B5EF4-FFF2-40B4-BE49-F238E27FC236}">
                <a16:creationId xmlns:a16="http://schemas.microsoft.com/office/drawing/2014/main" id="{6C92D7C2-C961-FC85-387C-78C258C60247}"/>
              </a:ext>
            </a:extLst>
          </p:cNvPr>
          <p:cNvGrpSpPr>
            <a:grpSpLocks/>
          </p:cNvGrpSpPr>
          <p:nvPr/>
        </p:nvGrpSpPr>
        <p:grpSpPr bwMode="auto">
          <a:xfrm>
            <a:off x="169863" y="644525"/>
            <a:ext cx="7391400" cy="3800475"/>
            <a:chOff x="144" y="326"/>
            <a:chExt cx="2496" cy="1983"/>
          </a:xfrm>
        </p:grpSpPr>
        <p:pic>
          <p:nvPicPr>
            <p:cNvPr id="9229" name="Picture 7">
              <a:extLst>
                <a:ext uri="{FF2B5EF4-FFF2-40B4-BE49-F238E27FC236}">
                  <a16:creationId xmlns:a16="http://schemas.microsoft.com/office/drawing/2014/main" id="{118D6147-0ED8-4836-E3E5-B3AC413AA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26"/>
              <a:ext cx="2436" cy="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Text Box 8">
              <a:extLst>
                <a:ext uri="{FF2B5EF4-FFF2-40B4-BE49-F238E27FC236}">
                  <a16:creationId xmlns:a16="http://schemas.microsoft.com/office/drawing/2014/main" id="{92179883-E7C5-628C-F74A-404992CB4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004"/>
              <a:ext cx="249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200">
                  <a:solidFill>
                    <a:srgbClr val="FF0000"/>
                  </a:solidFill>
                </a:rPr>
                <a:t>Vành mũ giải ngân hà trên tia hồng ngoại</a:t>
              </a:r>
            </a:p>
          </p:txBody>
        </p:sp>
      </p:grpSp>
      <p:grpSp>
        <p:nvGrpSpPr>
          <p:cNvPr id="9220" name="Group 26">
            <a:extLst>
              <a:ext uri="{FF2B5EF4-FFF2-40B4-BE49-F238E27FC236}">
                <a16:creationId xmlns:a16="http://schemas.microsoft.com/office/drawing/2014/main" id="{4976D9ED-A7AA-8B7C-A1F8-A9AFED8C8F0D}"/>
              </a:ext>
            </a:extLst>
          </p:cNvPr>
          <p:cNvGrpSpPr>
            <a:grpSpLocks/>
          </p:cNvGrpSpPr>
          <p:nvPr/>
        </p:nvGrpSpPr>
        <p:grpSpPr bwMode="auto">
          <a:xfrm>
            <a:off x="7713663" y="644525"/>
            <a:ext cx="7183437" cy="3800475"/>
            <a:chOff x="2928" y="336"/>
            <a:chExt cx="2496" cy="1983"/>
          </a:xfrm>
        </p:grpSpPr>
        <p:pic>
          <p:nvPicPr>
            <p:cNvPr id="9227" name="Picture 13">
              <a:extLst>
                <a:ext uri="{FF2B5EF4-FFF2-40B4-BE49-F238E27FC236}">
                  <a16:creationId xmlns:a16="http://schemas.microsoft.com/office/drawing/2014/main" id="{7444A33F-ECDA-62CC-97C9-7057CBF870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36"/>
              <a:ext cx="2496" cy="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14">
              <a:extLst>
                <a:ext uri="{FF2B5EF4-FFF2-40B4-BE49-F238E27FC236}">
                  <a16:creationId xmlns:a16="http://schemas.microsoft.com/office/drawing/2014/main" id="{C2BC0633-E594-CDF2-90FF-06306C80B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990"/>
              <a:ext cx="226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500">
                  <a:solidFill>
                    <a:srgbClr val="FF0000"/>
                  </a:solidFill>
                </a:rPr>
                <a:t>Quả trứng tinh vân</a:t>
              </a:r>
            </a:p>
          </p:txBody>
        </p:sp>
      </p:grpSp>
      <p:grpSp>
        <p:nvGrpSpPr>
          <p:cNvPr id="9221" name="Group 29">
            <a:extLst>
              <a:ext uri="{FF2B5EF4-FFF2-40B4-BE49-F238E27FC236}">
                <a16:creationId xmlns:a16="http://schemas.microsoft.com/office/drawing/2014/main" id="{1F90B408-D349-70A2-6823-96E7F94F88AB}"/>
              </a:ext>
            </a:extLst>
          </p:cNvPr>
          <p:cNvGrpSpPr>
            <a:grpSpLocks/>
          </p:cNvGrpSpPr>
          <p:nvPr/>
        </p:nvGrpSpPr>
        <p:grpSpPr bwMode="auto">
          <a:xfrm>
            <a:off x="246063" y="4508500"/>
            <a:ext cx="7315200" cy="3746500"/>
            <a:chOff x="240" y="2589"/>
            <a:chExt cx="2256" cy="1847"/>
          </a:xfrm>
        </p:grpSpPr>
        <p:pic>
          <p:nvPicPr>
            <p:cNvPr id="9225" name="Picture 16">
              <a:extLst>
                <a:ext uri="{FF2B5EF4-FFF2-40B4-BE49-F238E27FC236}">
                  <a16:creationId xmlns:a16="http://schemas.microsoft.com/office/drawing/2014/main" id="{007331C3-B74C-8611-562E-8A7B1ACB2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89"/>
              <a:ext cx="2256" cy="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17">
              <a:extLst>
                <a:ext uri="{FF2B5EF4-FFF2-40B4-BE49-F238E27FC236}">
                  <a16:creationId xmlns:a16="http://schemas.microsoft.com/office/drawing/2014/main" id="{E649BC4A-4F2B-C313-FCA6-915E77ED9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" y="4125"/>
              <a:ext cx="103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500">
                  <a:solidFill>
                    <a:srgbClr val="FF0000"/>
                  </a:solidFill>
                </a:rPr>
                <a:t> Từ phổ sao hoả</a:t>
              </a:r>
            </a:p>
          </p:txBody>
        </p:sp>
      </p:grpSp>
      <p:grpSp>
        <p:nvGrpSpPr>
          <p:cNvPr id="9222" name="Group 32">
            <a:extLst>
              <a:ext uri="{FF2B5EF4-FFF2-40B4-BE49-F238E27FC236}">
                <a16:creationId xmlns:a16="http://schemas.microsoft.com/office/drawing/2014/main" id="{3385B633-446F-8D66-C377-8631BC5065B6}"/>
              </a:ext>
            </a:extLst>
          </p:cNvPr>
          <p:cNvGrpSpPr>
            <a:grpSpLocks/>
          </p:cNvGrpSpPr>
          <p:nvPr/>
        </p:nvGrpSpPr>
        <p:grpSpPr bwMode="auto">
          <a:xfrm>
            <a:off x="7713663" y="4508500"/>
            <a:ext cx="7313612" cy="3746500"/>
            <a:chOff x="3024" y="2352"/>
            <a:chExt cx="2527" cy="1955"/>
          </a:xfrm>
        </p:grpSpPr>
        <p:pic>
          <p:nvPicPr>
            <p:cNvPr id="9223" name="Picture 19">
              <a:extLst>
                <a:ext uri="{FF2B5EF4-FFF2-40B4-BE49-F238E27FC236}">
                  <a16:creationId xmlns:a16="http://schemas.microsoft.com/office/drawing/2014/main" id="{CEDB714F-5CD8-4E29-B04A-884C9659C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352"/>
              <a:ext cx="2496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20">
              <a:extLst>
                <a:ext uri="{FF2B5EF4-FFF2-40B4-BE49-F238E27FC236}">
                  <a16:creationId xmlns:a16="http://schemas.microsoft.com/office/drawing/2014/main" id="{A0F7BB25-5C4D-6AEB-7B64-F4E5278AB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0" y="3978"/>
              <a:ext cx="250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500">
                  <a:solidFill>
                    <a:srgbClr val="FF0000"/>
                  </a:solidFill>
                </a:rPr>
                <a:t>Những “chiếc nhẫn” của sao thổ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987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37F2E8CE-1CF4-7506-7DA2-A53701FD9643}"/>
              </a:ext>
            </a:extLst>
          </p:cNvPr>
          <p:cNvGrpSpPr>
            <a:grpSpLocks/>
          </p:cNvGrpSpPr>
          <p:nvPr/>
        </p:nvGrpSpPr>
        <p:grpSpPr bwMode="auto">
          <a:xfrm>
            <a:off x="134678" y="482600"/>
            <a:ext cx="7883784" cy="5334000"/>
            <a:chOff x="2160" y="435"/>
            <a:chExt cx="3456" cy="1440"/>
          </a:xfrm>
        </p:grpSpPr>
        <p:pic>
          <p:nvPicPr>
            <p:cNvPr id="10246" name="Picture 18" descr="250px-Magnet0873">
              <a:extLst>
                <a:ext uri="{FF2B5EF4-FFF2-40B4-BE49-F238E27FC236}">
                  <a16:creationId xmlns:a16="http://schemas.microsoft.com/office/drawing/2014/main" id="{31EBACB2-432A-C1D1-4C8B-3E51683A9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10247" name="Group 19">
              <a:extLst>
                <a:ext uri="{FF2B5EF4-FFF2-40B4-BE49-F238E27FC236}">
                  <a16:creationId xmlns:a16="http://schemas.microsoft.com/office/drawing/2014/main" id="{27F82109-E69E-A1B0-4A04-E402C049CA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10248" name="Rectangle 20">
                <a:extLst>
                  <a:ext uri="{FF2B5EF4-FFF2-40B4-BE49-F238E27FC236}">
                    <a16:creationId xmlns:a16="http://schemas.microsoft.com/office/drawing/2014/main" id="{8CE1D46F-E46F-8CF7-4B54-F45F0BC73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4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50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0249" name="Rectangle 21">
                <a:extLst>
                  <a:ext uri="{FF2B5EF4-FFF2-40B4-BE49-F238E27FC236}">
                    <a16:creationId xmlns:a16="http://schemas.microsoft.com/office/drawing/2014/main" id="{49D1AB55-0722-1B63-D6FD-843B1FCC5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4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500">
                    <a:solidFill>
                      <a:schemeClr val="bg1"/>
                    </a:solidFill>
                  </a:rPr>
                  <a:t>N</a:t>
                </a:r>
              </a:p>
            </p:txBody>
          </p:sp>
        </p:grpSp>
      </p:grpSp>
      <p:sp>
        <p:nvSpPr>
          <p:cNvPr id="76822" name="Text Box 22">
            <a:extLst>
              <a:ext uri="{FF2B5EF4-FFF2-40B4-BE49-F238E27FC236}">
                <a16:creationId xmlns:a16="http://schemas.microsoft.com/office/drawing/2014/main" id="{1C9E6EF9-E0C4-E805-C583-013AC7165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3800"/>
            <a:ext cx="1470025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/>
              <a:t>  </a:t>
            </a:r>
            <a:r>
              <a:rPr lang="en-US" altLang="en-US" sz="3600" b="1" i="1" dirty="0" err="1"/>
              <a:t>Dùng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bút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tô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dọc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theo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các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đường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mạt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sắt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nối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từ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cực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nọ</a:t>
            </a:r>
            <a:r>
              <a:rPr lang="en-US" altLang="en-US" sz="3600" b="1" i="1" dirty="0"/>
              <a:t> sang </a:t>
            </a:r>
            <a:r>
              <a:rPr lang="en-US" altLang="en-US" sz="3600" b="1" i="1" dirty="0" err="1"/>
              <a:t>cực</a:t>
            </a:r>
            <a:r>
              <a:rPr lang="en-US" altLang="en-US" sz="3600" b="1" i="1" dirty="0"/>
              <a:t> kia </a:t>
            </a:r>
            <a:r>
              <a:rPr lang="en-US" altLang="en-US" sz="3600" b="1" i="1" dirty="0" err="1"/>
              <a:t>của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nam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châm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trên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tấm</a:t>
            </a:r>
            <a:r>
              <a:rPr lang="en-US" altLang="en-US" sz="3600" b="1" i="1" dirty="0"/>
              <a:t> </a:t>
            </a:r>
            <a:r>
              <a:rPr lang="en-US" altLang="en-US" sz="3600" b="1" i="1" dirty="0" err="1"/>
              <a:t>nhựa</a:t>
            </a:r>
            <a:endParaRPr lang="en-US" altLang="en-US" sz="3600" b="1" i="1" dirty="0"/>
          </a:p>
        </p:txBody>
      </p:sp>
      <p:pic>
        <p:nvPicPr>
          <p:cNvPr id="10" name="Picture 6" descr="4">
            <a:extLst>
              <a:ext uri="{FF2B5EF4-FFF2-40B4-BE49-F238E27FC236}">
                <a16:creationId xmlns:a16="http://schemas.microsoft.com/office/drawing/2014/main" id="{02F77EBC-3F41-995D-C97C-8B0B19C1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9581" b="61829"/>
          <a:stretch>
            <a:fillRect/>
          </a:stretch>
        </p:blipFill>
        <p:spPr bwMode="auto">
          <a:xfrm>
            <a:off x="8263715" y="482600"/>
            <a:ext cx="6690332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2AFD63-3C6F-5D13-D9DD-7AE6AA70B3CC}"/>
              </a:ext>
            </a:extLst>
          </p:cNvPr>
          <p:cNvGrpSpPr/>
          <p:nvPr/>
        </p:nvGrpSpPr>
        <p:grpSpPr>
          <a:xfrm>
            <a:off x="76201" y="228600"/>
            <a:ext cx="7942262" cy="7493000"/>
            <a:chOff x="76200" y="228600"/>
            <a:chExt cx="14952663" cy="7493000"/>
          </a:xfrm>
        </p:grpSpPr>
        <p:pic>
          <p:nvPicPr>
            <p:cNvPr id="11266" name="Picture 7" descr="Vat Ly 9 SGK hinh 23">
              <a:extLst>
                <a:ext uri="{FF2B5EF4-FFF2-40B4-BE49-F238E27FC236}">
                  <a16:creationId xmlns:a16="http://schemas.microsoft.com/office/drawing/2014/main" id="{4FBD801C-9FAF-35DF-826E-2F18FF4B0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28600"/>
              <a:ext cx="14952663" cy="749300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67" name="Group 16">
              <a:extLst>
                <a:ext uri="{FF2B5EF4-FFF2-40B4-BE49-F238E27FC236}">
                  <a16:creationId xmlns:a16="http://schemas.microsoft.com/office/drawing/2014/main" id="{CDBE4F2A-54B1-46F5-78D5-0BFAD50398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7263" y="3308350"/>
              <a:ext cx="10668000" cy="1060450"/>
              <a:chOff x="2640" y="960"/>
              <a:chExt cx="2400" cy="240"/>
            </a:xfrm>
          </p:grpSpPr>
          <p:sp>
            <p:nvSpPr>
              <p:cNvPr id="11278" name="Rectangle 17">
                <a:extLst>
                  <a:ext uri="{FF2B5EF4-FFF2-40B4-BE49-F238E27FC236}">
                    <a16:creationId xmlns:a16="http://schemas.microsoft.com/office/drawing/2014/main" id="{2E01A119-FCBC-136D-21D8-F0208850E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4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50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1279" name="Rectangle 18">
                <a:extLst>
                  <a:ext uri="{FF2B5EF4-FFF2-40B4-BE49-F238E27FC236}">
                    <a16:creationId xmlns:a16="http://schemas.microsoft.com/office/drawing/2014/main" id="{506F233F-DC6E-4A19-450D-6BB16F0A4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4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500">
                    <a:solidFill>
                      <a:schemeClr val="bg1"/>
                    </a:solidFill>
                  </a:rPr>
                  <a:t>N</a:t>
                </a:r>
              </a:p>
            </p:txBody>
          </p:sp>
        </p:grpSp>
        <p:sp>
          <p:nvSpPr>
            <p:cNvPr id="153612" name="Arc 12">
              <a:extLst>
                <a:ext uri="{FF2B5EF4-FFF2-40B4-BE49-F238E27FC236}">
                  <a16:creationId xmlns:a16="http://schemas.microsoft.com/office/drawing/2014/main" id="{D1B54622-92E4-D112-15C3-8D02F515CFA4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827088" y="3835400"/>
              <a:ext cx="13625512" cy="3200400"/>
            </a:xfrm>
            <a:custGeom>
              <a:avLst/>
              <a:gdLst>
                <a:gd name="T0" fmla="*/ 2147483646 w 43200"/>
                <a:gd name="T1" fmla="*/ 2147483646 h 35397"/>
                <a:gd name="T2" fmla="*/ 2147483646 w 43200"/>
                <a:gd name="T3" fmla="*/ 0 h 35397"/>
                <a:gd name="T4" fmla="*/ 2147483646 w 43200"/>
                <a:gd name="T5" fmla="*/ 2147483646 h 353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397"/>
                <a:gd name="T11" fmla="*/ 43200 w 43200"/>
                <a:gd name="T12" fmla="*/ 35397 h 353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397" fill="none" extrusionOk="0">
                  <a:moveTo>
                    <a:pt x="38718" y="623"/>
                  </a:moveTo>
                  <a:cubicBezTo>
                    <a:pt x="41624" y="4400"/>
                    <a:pt x="43200" y="9031"/>
                    <a:pt x="43200" y="13797"/>
                  </a:cubicBezTo>
                  <a:cubicBezTo>
                    <a:pt x="43200" y="25726"/>
                    <a:pt x="33529" y="35397"/>
                    <a:pt x="21600" y="35397"/>
                  </a:cubicBezTo>
                  <a:cubicBezTo>
                    <a:pt x="9670" y="35397"/>
                    <a:pt x="0" y="25726"/>
                    <a:pt x="0" y="13797"/>
                  </a:cubicBezTo>
                  <a:cubicBezTo>
                    <a:pt x="-1" y="8757"/>
                    <a:pt x="1761" y="3877"/>
                    <a:pt x="4980" y="-1"/>
                  </a:cubicBezTo>
                </a:path>
                <a:path w="43200" h="35397" stroke="0" extrusionOk="0">
                  <a:moveTo>
                    <a:pt x="38718" y="623"/>
                  </a:moveTo>
                  <a:cubicBezTo>
                    <a:pt x="41624" y="4400"/>
                    <a:pt x="43200" y="9031"/>
                    <a:pt x="43200" y="13797"/>
                  </a:cubicBezTo>
                  <a:cubicBezTo>
                    <a:pt x="43200" y="25726"/>
                    <a:pt x="33529" y="35397"/>
                    <a:pt x="21600" y="35397"/>
                  </a:cubicBezTo>
                  <a:cubicBezTo>
                    <a:pt x="9670" y="35397"/>
                    <a:pt x="0" y="25726"/>
                    <a:pt x="0" y="13797"/>
                  </a:cubicBezTo>
                  <a:cubicBezTo>
                    <a:pt x="-1" y="8757"/>
                    <a:pt x="1761" y="3877"/>
                    <a:pt x="4980" y="-1"/>
                  </a:cubicBezTo>
                  <a:lnTo>
                    <a:pt x="21600" y="13797"/>
                  </a:lnTo>
                  <a:lnTo>
                    <a:pt x="38718" y="623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3731" tIns="66866" rIns="133731" bIns="66866"/>
            <a:lstStyle/>
            <a:p>
              <a:endParaRPr lang="en-US"/>
            </a:p>
          </p:txBody>
        </p:sp>
        <p:sp>
          <p:nvSpPr>
            <p:cNvPr id="153611" name="Arc 11">
              <a:extLst>
                <a:ext uri="{FF2B5EF4-FFF2-40B4-BE49-F238E27FC236}">
                  <a16:creationId xmlns:a16="http://schemas.microsoft.com/office/drawing/2014/main" id="{DF91D8FA-A6B7-1E5C-8FD3-DC8706FD4195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1346200" y="3835400"/>
              <a:ext cx="12725400" cy="2209800"/>
            </a:xfrm>
            <a:custGeom>
              <a:avLst/>
              <a:gdLst>
                <a:gd name="T0" fmla="*/ 2147483646 w 43200"/>
                <a:gd name="T1" fmla="*/ 2147483646 h 34079"/>
                <a:gd name="T2" fmla="*/ 2147483646 w 43200"/>
                <a:gd name="T3" fmla="*/ 0 h 34079"/>
                <a:gd name="T4" fmla="*/ 2147483646 w 43200"/>
                <a:gd name="T5" fmla="*/ 2147483646 h 34079"/>
                <a:gd name="T6" fmla="*/ 0 60000 65536"/>
                <a:gd name="T7" fmla="*/ 0 60000 65536"/>
                <a:gd name="T8" fmla="*/ 0 60000 65536"/>
                <a:gd name="T9" fmla="*/ 0 w 43200"/>
                <a:gd name="T10" fmla="*/ 0 h 34079"/>
                <a:gd name="T11" fmla="*/ 43200 w 43200"/>
                <a:gd name="T12" fmla="*/ 34079 h 340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4079" fill="none" extrusionOk="0">
                  <a:moveTo>
                    <a:pt x="40243" y="1571"/>
                  </a:moveTo>
                  <a:cubicBezTo>
                    <a:pt x="42179" y="4880"/>
                    <a:pt x="43200" y="8645"/>
                    <a:pt x="43200" y="12479"/>
                  </a:cubicBezTo>
                  <a:cubicBezTo>
                    <a:pt x="43200" y="24408"/>
                    <a:pt x="33529" y="34079"/>
                    <a:pt x="21600" y="34079"/>
                  </a:cubicBezTo>
                  <a:cubicBezTo>
                    <a:pt x="9670" y="34079"/>
                    <a:pt x="0" y="24408"/>
                    <a:pt x="0" y="12479"/>
                  </a:cubicBezTo>
                  <a:cubicBezTo>
                    <a:pt x="-1" y="8008"/>
                    <a:pt x="1386" y="3648"/>
                    <a:pt x="3969" y="-1"/>
                  </a:cubicBezTo>
                </a:path>
                <a:path w="43200" h="34079" stroke="0" extrusionOk="0">
                  <a:moveTo>
                    <a:pt x="40243" y="1571"/>
                  </a:moveTo>
                  <a:cubicBezTo>
                    <a:pt x="42179" y="4880"/>
                    <a:pt x="43200" y="8645"/>
                    <a:pt x="43200" y="12479"/>
                  </a:cubicBezTo>
                  <a:cubicBezTo>
                    <a:pt x="43200" y="24408"/>
                    <a:pt x="33529" y="34079"/>
                    <a:pt x="21600" y="34079"/>
                  </a:cubicBezTo>
                  <a:cubicBezTo>
                    <a:pt x="9670" y="34079"/>
                    <a:pt x="0" y="24408"/>
                    <a:pt x="0" y="12479"/>
                  </a:cubicBezTo>
                  <a:cubicBezTo>
                    <a:pt x="-1" y="8008"/>
                    <a:pt x="1386" y="3648"/>
                    <a:pt x="3969" y="-1"/>
                  </a:cubicBezTo>
                  <a:lnTo>
                    <a:pt x="21600" y="12479"/>
                  </a:lnTo>
                  <a:lnTo>
                    <a:pt x="40243" y="1571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3731" tIns="66866" rIns="133731" bIns="66866"/>
            <a:lstStyle/>
            <a:p>
              <a:endParaRPr lang="en-US"/>
            </a:p>
          </p:txBody>
        </p:sp>
        <p:sp>
          <p:nvSpPr>
            <p:cNvPr id="150540" name="Arc 12">
              <a:extLst>
                <a:ext uri="{FF2B5EF4-FFF2-40B4-BE49-F238E27FC236}">
                  <a16:creationId xmlns:a16="http://schemas.microsoft.com/office/drawing/2014/main" id="{EA124C6A-4038-1CF2-4E92-2246C80EB25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60463" y="1701800"/>
              <a:ext cx="12573000" cy="2133600"/>
            </a:xfrm>
            <a:custGeom>
              <a:avLst/>
              <a:gdLst>
                <a:gd name="T0" fmla="*/ 2147483646 w 43200"/>
                <a:gd name="T1" fmla="*/ 2147483646 h 34079"/>
                <a:gd name="T2" fmla="*/ 2147483646 w 43200"/>
                <a:gd name="T3" fmla="*/ 0 h 34079"/>
                <a:gd name="T4" fmla="*/ 2147483646 w 43200"/>
                <a:gd name="T5" fmla="*/ 2147483646 h 34079"/>
                <a:gd name="T6" fmla="*/ 0 60000 65536"/>
                <a:gd name="T7" fmla="*/ 0 60000 65536"/>
                <a:gd name="T8" fmla="*/ 0 60000 65536"/>
                <a:gd name="T9" fmla="*/ 0 w 43200"/>
                <a:gd name="T10" fmla="*/ 0 h 34079"/>
                <a:gd name="T11" fmla="*/ 43200 w 43200"/>
                <a:gd name="T12" fmla="*/ 34079 h 340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4079" fill="none" extrusionOk="0">
                  <a:moveTo>
                    <a:pt x="40243" y="1571"/>
                  </a:moveTo>
                  <a:cubicBezTo>
                    <a:pt x="42179" y="4880"/>
                    <a:pt x="43200" y="8645"/>
                    <a:pt x="43200" y="12479"/>
                  </a:cubicBezTo>
                  <a:cubicBezTo>
                    <a:pt x="43200" y="24408"/>
                    <a:pt x="33529" y="34079"/>
                    <a:pt x="21600" y="34079"/>
                  </a:cubicBezTo>
                  <a:cubicBezTo>
                    <a:pt x="9670" y="34079"/>
                    <a:pt x="0" y="24408"/>
                    <a:pt x="0" y="12479"/>
                  </a:cubicBezTo>
                  <a:cubicBezTo>
                    <a:pt x="-1" y="8008"/>
                    <a:pt x="1386" y="3648"/>
                    <a:pt x="3969" y="-1"/>
                  </a:cubicBezTo>
                </a:path>
                <a:path w="43200" h="34079" stroke="0" extrusionOk="0">
                  <a:moveTo>
                    <a:pt x="40243" y="1571"/>
                  </a:moveTo>
                  <a:cubicBezTo>
                    <a:pt x="42179" y="4880"/>
                    <a:pt x="43200" y="8645"/>
                    <a:pt x="43200" y="12479"/>
                  </a:cubicBezTo>
                  <a:cubicBezTo>
                    <a:pt x="43200" y="24408"/>
                    <a:pt x="33529" y="34079"/>
                    <a:pt x="21600" y="34079"/>
                  </a:cubicBezTo>
                  <a:cubicBezTo>
                    <a:pt x="9670" y="34079"/>
                    <a:pt x="0" y="24408"/>
                    <a:pt x="0" y="12479"/>
                  </a:cubicBezTo>
                  <a:cubicBezTo>
                    <a:pt x="-1" y="8008"/>
                    <a:pt x="1386" y="3648"/>
                    <a:pt x="3969" y="-1"/>
                  </a:cubicBezTo>
                  <a:lnTo>
                    <a:pt x="21600" y="12479"/>
                  </a:lnTo>
                  <a:lnTo>
                    <a:pt x="40243" y="1571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lIns="133731" tIns="66866" rIns="133731" bIns="66866"/>
            <a:lstStyle/>
            <a:p>
              <a:endParaRPr lang="en-US"/>
            </a:p>
          </p:txBody>
        </p:sp>
        <p:sp>
          <p:nvSpPr>
            <p:cNvPr id="153610" name="Arc 10">
              <a:extLst>
                <a:ext uri="{FF2B5EF4-FFF2-40B4-BE49-F238E27FC236}">
                  <a16:creationId xmlns:a16="http://schemas.microsoft.com/office/drawing/2014/main" id="{E49841C2-4EE8-F8D5-A479-C55F84A1302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84263" y="711200"/>
              <a:ext cx="13258800" cy="3124200"/>
            </a:xfrm>
            <a:custGeom>
              <a:avLst/>
              <a:gdLst>
                <a:gd name="T0" fmla="*/ 2147483646 w 43200"/>
                <a:gd name="T1" fmla="*/ 0 h 35106"/>
                <a:gd name="T2" fmla="*/ 2147483646 w 43200"/>
                <a:gd name="T3" fmla="*/ 2147483646 h 35106"/>
                <a:gd name="T4" fmla="*/ 2147483646 w 43200"/>
                <a:gd name="T5" fmla="*/ 2147483646 h 35106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106"/>
                <a:gd name="T11" fmla="*/ 43200 w 43200"/>
                <a:gd name="T12" fmla="*/ 35106 h 35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106" fill="none" extrusionOk="0">
                  <a:moveTo>
                    <a:pt x="38456" y="-1"/>
                  </a:moveTo>
                  <a:cubicBezTo>
                    <a:pt x="41526" y="3831"/>
                    <a:pt x="43200" y="8595"/>
                    <a:pt x="43200" y="13506"/>
                  </a:cubicBezTo>
                  <a:cubicBezTo>
                    <a:pt x="43200" y="25435"/>
                    <a:pt x="33529" y="35106"/>
                    <a:pt x="21600" y="35106"/>
                  </a:cubicBezTo>
                  <a:cubicBezTo>
                    <a:pt x="9670" y="35106"/>
                    <a:pt x="0" y="25435"/>
                    <a:pt x="0" y="13506"/>
                  </a:cubicBezTo>
                  <a:cubicBezTo>
                    <a:pt x="-1" y="9101"/>
                    <a:pt x="1346" y="4802"/>
                    <a:pt x="3858" y="1184"/>
                  </a:cubicBezTo>
                </a:path>
                <a:path w="43200" h="35106" stroke="0" extrusionOk="0">
                  <a:moveTo>
                    <a:pt x="38456" y="-1"/>
                  </a:moveTo>
                  <a:cubicBezTo>
                    <a:pt x="41526" y="3831"/>
                    <a:pt x="43200" y="8595"/>
                    <a:pt x="43200" y="13506"/>
                  </a:cubicBezTo>
                  <a:cubicBezTo>
                    <a:pt x="43200" y="25435"/>
                    <a:pt x="33529" y="35106"/>
                    <a:pt x="21600" y="35106"/>
                  </a:cubicBezTo>
                  <a:cubicBezTo>
                    <a:pt x="9670" y="35106"/>
                    <a:pt x="0" y="25435"/>
                    <a:pt x="0" y="13506"/>
                  </a:cubicBezTo>
                  <a:cubicBezTo>
                    <a:pt x="-1" y="9101"/>
                    <a:pt x="1346" y="4802"/>
                    <a:pt x="3858" y="1184"/>
                  </a:cubicBezTo>
                  <a:lnTo>
                    <a:pt x="21600" y="13506"/>
                  </a:lnTo>
                  <a:lnTo>
                    <a:pt x="38456" y="-1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lIns="133731" tIns="66866" rIns="133731" bIns="66866"/>
            <a:lstStyle/>
            <a:p>
              <a:endParaRPr lang="en-US"/>
            </a:p>
          </p:txBody>
        </p:sp>
        <p:sp>
          <p:nvSpPr>
            <p:cNvPr id="77847" name="Arc 14">
              <a:extLst>
                <a:ext uri="{FF2B5EF4-FFF2-40B4-BE49-F238E27FC236}">
                  <a16:creationId xmlns:a16="http://schemas.microsoft.com/office/drawing/2014/main" id="{90FB8CA4-C72D-9709-80DC-23DAD95D8F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6063" y="3889375"/>
              <a:ext cx="1947862" cy="1317625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3731" tIns="66866" rIns="133731" bIns="66866"/>
            <a:lstStyle/>
            <a:p>
              <a:endParaRPr lang="en-US"/>
            </a:p>
          </p:txBody>
        </p:sp>
        <p:sp>
          <p:nvSpPr>
            <p:cNvPr id="77848" name="Arc 18">
              <a:extLst>
                <a:ext uri="{FF2B5EF4-FFF2-40B4-BE49-F238E27FC236}">
                  <a16:creationId xmlns:a16="http://schemas.microsoft.com/office/drawing/2014/main" id="{8A85F0BF-A836-25FE-3532-842469CD5484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12971463" y="3835400"/>
              <a:ext cx="1828800" cy="129540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3731" tIns="66866" rIns="133731" bIns="66866"/>
            <a:lstStyle/>
            <a:p>
              <a:endParaRPr lang="en-US"/>
            </a:p>
          </p:txBody>
        </p:sp>
        <p:sp>
          <p:nvSpPr>
            <p:cNvPr id="77849" name="Arc 17">
              <a:extLst>
                <a:ext uri="{FF2B5EF4-FFF2-40B4-BE49-F238E27FC236}">
                  <a16:creationId xmlns:a16="http://schemas.microsoft.com/office/drawing/2014/main" id="{22B854B8-4797-DCB1-D3E3-C6902F726415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3047663" y="2463800"/>
              <a:ext cx="1676400" cy="130810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3731" tIns="66866" rIns="133731" bIns="66866"/>
            <a:lstStyle/>
            <a:p>
              <a:endParaRPr lang="en-US"/>
            </a:p>
          </p:txBody>
        </p:sp>
        <p:sp>
          <p:nvSpPr>
            <p:cNvPr id="153620" name="Line 20">
              <a:extLst>
                <a:ext uri="{FF2B5EF4-FFF2-40B4-BE49-F238E27FC236}">
                  <a16:creationId xmlns:a16="http://schemas.microsoft.com/office/drawing/2014/main" id="{4433A13D-5D12-28FA-E21A-351AD1318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95263" y="3835400"/>
              <a:ext cx="16383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3731" tIns="66866" rIns="133731" bIns="66866"/>
            <a:lstStyle/>
            <a:p>
              <a:endParaRPr lang="en-US"/>
            </a:p>
          </p:txBody>
        </p:sp>
        <p:sp>
          <p:nvSpPr>
            <p:cNvPr id="77851" name="Arc 15">
              <a:extLst>
                <a:ext uri="{FF2B5EF4-FFF2-40B4-BE49-F238E27FC236}">
                  <a16:creationId xmlns:a16="http://schemas.microsoft.com/office/drawing/2014/main" id="{675A015A-DD5A-BE6F-0617-A57BAD66BDE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4663" y="2647950"/>
              <a:ext cx="1676400" cy="111125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3731" tIns="66866" rIns="133731" bIns="66866"/>
            <a:lstStyle/>
            <a:p>
              <a:endParaRPr lang="en-US"/>
            </a:p>
          </p:txBody>
        </p:sp>
        <p:sp>
          <p:nvSpPr>
            <p:cNvPr id="153619" name="Line 19">
              <a:extLst>
                <a:ext uri="{FF2B5EF4-FFF2-40B4-BE49-F238E27FC236}">
                  <a16:creationId xmlns:a16="http://schemas.microsoft.com/office/drawing/2014/main" id="{40F65AAF-B512-9096-AC59-0B83E704C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788" y="3835400"/>
              <a:ext cx="1133475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3731" tIns="66866" rIns="133731" bIns="66866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F5E8C42-7A44-C63C-A00C-13E1005E5817}"/>
              </a:ext>
            </a:extLst>
          </p:cNvPr>
          <p:cNvGrpSpPr/>
          <p:nvPr/>
        </p:nvGrpSpPr>
        <p:grpSpPr>
          <a:xfrm>
            <a:off x="7988107" y="228599"/>
            <a:ext cx="7042549" cy="7492991"/>
            <a:chOff x="7988107" y="228599"/>
            <a:chExt cx="6845127" cy="74929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12AEC8-D04E-057E-5F74-60886228B512}"/>
                </a:ext>
              </a:extLst>
            </p:cNvPr>
            <p:cNvGrpSpPr/>
            <p:nvPr/>
          </p:nvGrpSpPr>
          <p:grpSpPr>
            <a:xfrm>
              <a:off x="7988107" y="228599"/>
              <a:ext cx="6845127" cy="7492991"/>
              <a:chOff x="6737191" y="323056"/>
              <a:chExt cx="8045450" cy="6172200"/>
            </a:xfrm>
          </p:grpSpPr>
          <p:pic>
            <p:nvPicPr>
              <p:cNvPr id="17" name="Picture 6" descr="4">
                <a:extLst>
                  <a:ext uri="{FF2B5EF4-FFF2-40B4-BE49-F238E27FC236}">
                    <a16:creationId xmlns:a16="http://schemas.microsoft.com/office/drawing/2014/main" id="{EE4F9BC6-1EFD-1F42-AC58-C11022DF8D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89" r="9581" b="61829"/>
              <a:stretch>
                <a:fillRect/>
              </a:stretch>
            </p:blipFill>
            <p:spPr bwMode="auto">
              <a:xfrm>
                <a:off x="6737191" y="323056"/>
                <a:ext cx="8045450" cy="617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" name="Group 30">
                <a:extLst>
                  <a:ext uri="{FF2B5EF4-FFF2-40B4-BE49-F238E27FC236}">
                    <a16:creationId xmlns:a16="http://schemas.microsoft.com/office/drawing/2014/main" id="{1CCC7220-09F2-9BAC-E397-32899C1E6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58275" y="1563687"/>
                <a:ext cx="3151188" cy="1196036"/>
                <a:chOff x="3840" y="1104"/>
                <a:chExt cx="1200" cy="624"/>
              </a:xfrm>
            </p:grpSpPr>
            <p:sp>
              <p:nvSpPr>
                <p:cNvPr id="19" name="AutoShape 15">
                  <a:extLst>
                    <a:ext uri="{FF2B5EF4-FFF2-40B4-BE49-F238E27FC236}">
                      <a16:creationId xmlns:a16="http://schemas.microsoft.com/office/drawing/2014/main" id="{DFC5DB0D-49D0-68E9-886A-974D6C4DE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6" y="1208"/>
                  <a:ext cx="1008" cy="34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13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136" y="15622"/>
                      </a:moveTo>
                      <a:cubicBezTo>
                        <a:pt x="389" y="14125"/>
                        <a:pt x="0" y="12473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2473"/>
                        <a:pt x="21210" y="14125"/>
                        <a:pt x="20463" y="15622"/>
                      </a:cubicBezTo>
                      <a:cubicBezTo>
                        <a:pt x="21210" y="14125"/>
                        <a:pt x="21600" y="12473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473"/>
                        <a:pt x="389" y="14125"/>
                        <a:pt x="1136" y="1562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AutoShape 16">
                  <a:extLst>
                    <a:ext uri="{FF2B5EF4-FFF2-40B4-BE49-F238E27FC236}">
                      <a16:creationId xmlns:a16="http://schemas.microsoft.com/office/drawing/2014/main" id="{9AB86EAE-E845-A932-ECF4-457DAB958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1104"/>
                  <a:ext cx="1200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12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951" y="13865"/>
                      </a:moveTo>
                      <a:cubicBezTo>
                        <a:pt x="642" y="12873"/>
                        <a:pt x="485" y="11839"/>
                        <a:pt x="485" y="10800"/>
                      </a:cubicBezTo>
                      <a:cubicBezTo>
                        <a:pt x="485" y="5103"/>
                        <a:pt x="5103" y="485"/>
                        <a:pt x="10800" y="485"/>
                      </a:cubicBezTo>
                      <a:cubicBezTo>
                        <a:pt x="16496" y="485"/>
                        <a:pt x="21115" y="5103"/>
                        <a:pt x="21115" y="10800"/>
                      </a:cubicBezTo>
                      <a:cubicBezTo>
                        <a:pt x="21115" y="11839"/>
                        <a:pt x="20957" y="12873"/>
                        <a:pt x="20648" y="13865"/>
                      </a:cubicBezTo>
                      <a:lnTo>
                        <a:pt x="21111" y="14010"/>
                      </a:lnTo>
                      <a:cubicBezTo>
                        <a:pt x="21435" y="12970"/>
                        <a:pt x="21600" y="11888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888"/>
                        <a:pt x="164" y="12970"/>
                        <a:pt x="488" y="14010"/>
                      </a:cubicBezTo>
                      <a:lnTo>
                        <a:pt x="951" y="1386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AutoShape 17">
                  <a:extLst>
                    <a:ext uri="{FF2B5EF4-FFF2-40B4-BE49-F238E27FC236}">
                      <a16:creationId xmlns:a16="http://schemas.microsoft.com/office/drawing/2014/main" id="{E462588F-378F-31B4-7065-A387D1757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1347"/>
                  <a:ext cx="754" cy="2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599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048" y="17624"/>
                      </a:moveTo>
                      <a:cubicBezTo>
                        <a:pt x="1387" y="15738"/>
                        <a:pt x="472" y="13312"/>
                        <a:pt x="472" y="10800"/>
                      </a:cubicBezTo>
                      <a:cubicBezTo>
                        <a:pt x="472" y="5096"/>
                        <a:pt x="5096" y="472"/>
                        <a:pt x="10800" y="472"/>
                      </a:cubicBezTo>
                      <a:cubicBezTo>
                        <a:pt x="16503" y="472"/>
                        <a:pt x="21128" y="5096"/>
                        <a:pt x="21128" y="10800"/>
                      </a:cubicBezTo>
                      <a:cubicBezTo>
                        <a:pt x="21128" y="13312"/>
                        <a:pt x="20212" y="15738"/>
                        <a:pt x="18551" y="17624"/>
                      </a:cubicBezTo>
                      <a:lnTo>
                        <a:pt x="18906" y="17936"/>
                      </a:lnTo>
                      <a:cubicBezTo>
                        <a:pt x="20642" y="15964"/>
                        <a:pt x="21600" y="13427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3427"/>
                        <a:pt x="957" y="15964"/>
                        <a:pt x="2693" y="17936"/>
                      </a:cubicBezTo>
                      <a:lnTo>
                        <a:pt x="3048" y="1762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5453945-D3E5-DBD1-2EBC-880D19AF760F}"/>
                </a:ext>
              </a:extLst>
            </p:cNvPr>
            <p:cNvCxnSpPr/>
            <p:nvPr/>
          </p:nvCxnSpPr>
          <p:spPr>
            <a:xfrm>
              <a:off x="10761662" y="3530600"/>
              <a:ext cx="11430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B51860C-99F8-1A12-049F-2017E0C05EE8}"/>
                </a:ext>
              </a:extLst>
            </p:cNvPr>
            <p:cNvCxnSpPr/>
            <p:nvPr/>
          </p:nvCxnSpPr>
          <p:spPr>
            <a:xfrm>
              <a:off x="10785726" y="3795294"/>
              <a:ext cx="11430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DDC383-2DC0-11EF-BEA9-25F685B78067}"/>
                </a:ext>
              </a:extLst>
            </p:cNvPr>
            <p:cNvCxnSpPr/>
            <p:nvPr/>
          </p:nvCxnSpPr>
          <p:spPr>
            <a:xfrm>
              <a:off x="10785726" y="4035927"/>
              <a:ext cx="11430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07E20A6-B892-33E0-D70D-E45C86A4CAC7}"/>
                </a:ext>
              </a:extLst>
            </p:cNvPr>
            <p:cNvCxnSpPr/>
            <p:nvPr/>
          </p:nvCxnSpPr>
          <p:spPr>
            <a:xfrm>
              <a:off x="10785726" y="3265907"/>
              <a:ext cx="114300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10">
            <a:extLst>
              <a:ext uri="{FF2B5EF4-FFF2-40B4-BE49-F238E27FC236}">
                <a16:creationId xmlns:a16="http://schemas.microsoft.com/office/drawing/2014/main" id="{3D3025F2-009D-1F6C-1C34-48AC04B497A0}"/>
              </a:ext>
            </a:extLst>
          </p:cNvPr>
          <p:cNvGrpSpPr>
            <a:grpSpLocks/>
          </p:cNvGrpSpPr>
          <p:nvPr/>
        </p:nvGrpSpPr>
        <p:grpSpPr bwMode="auto">
          <a:xfrm>
            <a:off x="2379663" y="3049588"/>
            <a:ext cx="11001375" cy="862012"/>
            <a:chOff x="2640" y="960"/>
            <a:chExt cx="2400" cy="240"/>
          </a:xfrm>
        </p:grpSpPr>
        <p:sp>
          <p:nvSpPr>
            <p:cNvPr id="12305" name="Rectangle 11">
              <a:extLst>
                <a:ext uri="{FF2B5EF4-FFF2-40B4-BE49-F238E27FC236}">
                  <a16:creationId xmlns:a16="http://schemas.microsoft.com/office/drawing/2014/main" id="{2797C4F2-4B39-9886-530C-D61914994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0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2306" name="Rectangle 12">
              <a:extLst>
                <a:ext uri="{FF2B5EF4-FFF2-40B4-BE49-F238E27FC236}">
                  <a16:creationId xmlns:a16="http://schemas.microsoft.com/office/drawing/2014/main" id="{07A20D01-DAF4-083A-5B4D-CAD87DCD1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0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12292" name="Arc 12">
            <a:extLst>
              <a:ext uri="{FF2B5EF4-FFF2-40B4-BE49-F238E27FC236}">
                <a16:creationId xmlns:a16="http://schemas.microsoft.com/office/drawing/2014/main" id="{0AD36F1F-216F-792C-3821-AA33FF22F4FB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1312863" y="3454400"/>
            <a:ext cx="13639800" cy="1371600"/>
          </a:xfrm>
          <a:custGeom>
            <a:avLst/>
            <a:gdLst>
              <a:gd name="T0" fmla="*/ 2147483646 w 43200"/>
              <a:gd name="T1" fmla="*/ 2147483646 h 35397"/>
              <a:gd name="T2" fmla="*/ 2147483646 w 43200"/>
              <a:gd name="T3" fmla="*/ 0 h 35397"/>
              <a:gd name="T4" fmla="*/ 2147483646 w 43200"/>
              <a:gd name="T5" fmla="*/ 2147483646 h 35397"/>
              <a:gd name="T6" fmla="*/ 0 60000 65536"/>
              <a:gd name="T7" fmla="*/ 0 60000 65536"/>
              <a:gd name="T8" fmla="*/ 0 60000 65536"/>
              <a:gd name="T9" fmla="*/ 0 w 43200"/>
              <a:gd name="T10" fmla="*/ 0 h 35397"/>
              <a:gd name="T11" fmla="*/ 43200 w 43200"/>
              <a:gd name="T12" fmla="*/ 35397 h 35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397" fill="none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</a:path>
              <a:path w="43200" h="35397" stroke="0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  <a:lnTo>
                  <a:pt x="21600" y="13797"/>
                </a:lnTo>
                <a:lnTo>
                  <a:pt x="38718" y="623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293" name="Arc 11">
            <a:extLst>
              <a:ext uri="{FF2B5EF4-FFF2-40B4-BE49-F238E27FC236}">
                <a16:creationId xmlns:a16="http://schemas.microsoft.com/office/drawing/2014/main" id="{9DE3BE68-C71E-740E-F474-43F50EC2F9A8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1465263" y="3530600"/>
            <a:ext cx="13106400" cy="2286000"/>
          </a:xfrm>
          <a:custGeom>
            <a:avLst/>
            <a:gdLst>
              <a:gd name="T0" fmla="*/ 2147483646 w 43200"/>
              <a:gd name="T1" fmla="*/ 2147483646 h 34079"/>
              <a:gd name="T2" fmla="*/ 2147483646 w 43200"/>
              <a:gd name="T3" fmla="*/ 0 h 34079"/>
              <a:gd name="T4" fmla="*/ 2147483646 w 43200"/>
              <a:gd name="T5" fmla="*/ 2147483646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lnTo>
                  <a:pt x="40243" y="157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294" name="Arc 12">
            <a:extLst>
              <a:ext uri="{FF2B5EF4-FFF2-40B4-BE49-F238E27FC236}">
                <a16:creationId xmlns:a16="http://schemas.microsoft.com/office/drawing/2014/main" id="{AC24ED88-B130-9806-ECB6-29345F9196B9}"/>
              </a:ext>
            </a:extLst>
          </p:cNvPr>
          <p:cNvSpPr>
            <a:spLocks/>
          </p:cNvSpPr>
          <p:nvPr/>
        </p:nvSpPr>
        <p:spPr bwMode="auto">
          <a:xfrm flipV="1">
            <a:off x="1236663" y="2006600"/>
            <a:ext cx="13030200" cy="1371600"/>
          </a:xfrm>
          <a:custGeom>
            <a:avLst/>
            <a:gdLst>
              <a:gd name="T0" fmla="*/ 2147483646 w 43200"/>
              <a:gd name="T1" fmla="*/ 2147483646 h 34079"/>
              <a:gd name="T2" fmla="*/ 2147483646 w 43200"/>
              <a:gd name="T3" fmla="*/ 0 h 34079"/>
              <a:gd name="T4" fmla="*/ 2147483646 w 43200"/>
              <a:gd name="T5" fmla="*/ 2147483646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lnTo>
                  <a:pt x="40243" y="157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133731" tIns="66866" rIns="133731" bIns="66866"/>
          <a:lstStyle/>
          <a:p>
            <a:endParaRPr lang="en-US"/>
          </a:p>
        </p:txBody>
      </p:sp>
      <p:sp>
        <p:nvSpPr>
          <p:cNvPr id="12295" name="Arc 10">
            <a:extLst>
              <a:ext uri="{FF2B5EF4-FFF2-40B4-BE49-F238E27FC236}">
                <a16:creationId xmlns:a16="http://schemas.microsoft.com/office/drawing/2014/main" id="{4318995B-5E87-FDD4-FFF8-CC6D76BDC979}"/>
              </a:ext>
            </a:extLst>
          </p:cNvPr>
          <p:cNvSpPr>
            <a:spLocks/>
          </p:cNvSpPr>
          <p:nvPr/>
        </p:nvSpPr>
        <p:spPr bwMode="auto">
          <a:xfrm flipV="1">
            <a:off x="1160463" y="1279525"/>
            <a:ext cx="13716000" cy="2098675"/>
          </a:xfrm>
          <a:custGeom>
            <a:avLst/>
            <a:gdLst>
              <a:gd name="T0" fmla="*/ 2147483646 w 43200"/>
              <a:gd name="T1" fmla="*/ 0 h 35106"/>
              <a:gd name="T2" fmla="*/ 2147483646 w 43200"/>
              <a:gd name="T3" fmla="*/ 2147483646 h 35106"/>
              <a:gd name="T4" fmla="*/ 2147483646 w 43200"/>
              <a:gd name="T5" fmla="*/ 2147483646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lnTo>
                  <a:pt x="38456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133731" tIns="66866" rIns="133731" bIns="66866"/>
          <a:lstStyle/>
          <a:p>
            <a:endParaRPr lang="en-US"/>
          </a:p>
        </p:txBody>
      </p:sp>
      <p:sp>
        <p:nvSpPr>
          <p:cNvPr id="12296" name="Arc 14">
            <a:extLst>
              <a:ext uri="{FF2B5EF4-FFF2-40B4-BE49-F238E27FC236}">
                <a16:creationId xmlns:a16="http://schemas.microsoft.com/office/drawing/2014/main" id="{A1D00305-B480-98F8-211C-B4CA36CC06AB}"/>
              </a:ext>
            </a:extLst>
          </p:cNvPr>
          <p:cNvSpPr>
            <a:spLocks/>
          </p:cNvSpPr>
          <p:nvPr/>
        </p:nvSpPr>
        <p:spPr bwMode="auto">
          <a:xfrm flipH="1">
            <a:off x="855663" y="3482975"/>
            <a:ext cx="1524000" cy="914400"/>
          </a:xfrm>
          <a:custGeom>
            <a:avLst/>
            <a:gdLst>
              <a:gd name="T0" fmla="*/ 0 w 21600"/>
              <a:gd name="T1" fmla="*/ 0 h 21600"/>
              <a:gd name="T2" fmla="*/ 1759320417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297" name="Arc 18">
            <a:extLst>
              <a:ext uri="{FF2B5EF4-FFF2-40B4-BE49-F238E27FC236}">
                <a16:creationId xmlns:a16="http://schemas.microsoft.com/office/drawing/2014/main" id="{F1D60E9C-9A37-FC40-AD4B-57B4DCC77885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13428663" y="3530600"/>
            <a:ext cx="1693862" cy="990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298" name="Arc 17">
            <a:extLst>
              <a:ext uri="{FF2B5EF4-FFF2-40B4-BE49-F238E27FC236}">
                <a16:creationId xmlns:a16="http://schemas.microsoft.com/office/drawing/2014/main" id="{0A062578-94AD-3858-AB78-CBD5259DF00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3504863" y="2387600"/>
            <a:ext cx="1617662" cy="10033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299" name="Line 20">
            <a:extLst>
              <a:ext uri="{FF2B5EF4-FFF2-40B4-BE49-F238E27FC236}">
                <a16:creationId xmlns:a16="http://schemas.microsoft.com/office/drawing/2014/main" id="{4E5E0C1E-E04F-12E2-88C3-23806CC0A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85800" y="3454400"/>
            <a:ext cx="16383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00" name="Arc 15">
            <a:extLst>
              <a:ext uri="{FF2B5EF4-FFF2-40B4-BE49-F238E27FC236}">
                <a16:creationId xmlns:a16="http://schemas.microsoft.com/office/drawing/2014/main" id="{12A54B52-9CCB-ECCD-3CC1-50AE83A8035B}"/>
              </a:ext>
            </a:extLst>
          </p:cNvPr>
          <p:cNvSpPr>
            <a:spLocks/>
          </p:cNvSpPr>
          <p:nvPr/>
        </p:nvSpPr>
        <p:spPr bwMode="auto">
          <a:xfrm flipH="1" flipV="1">
            <a:off x="903288" y="2266950"/>
            <a:ext cx="1323975" cy="1111250"/>
          </a:xfrm>
          <a:custGeom>
            <a:avLst/>
            <a:gdLst>
              <a:gd name="T0" fmla="*/ 0 w 21600"/>
              <a:gd name="T1" fmla="*/ 0 h 21600"/>
              <a:gd name="T2" fmla="*/ 861062036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01" name="Line 19">
            <a:extLst>
              <a:ext uri="{FF2B5EF4-FFF2-40B4-BE49-F238E27FC236}">
                <a16:creationId xmlns:a16="http://schemas.microsoft.com/office/drawing/2014/main" id="{9C10F894-D75F-1976-80E1-9F0889A64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1425" y="3436938"/>
            <a:ext cx="11350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1943" name="Text Box 23">
            <a:extLst>
              <a:ext uri="{FF2B5EF4-FFF2-40B4-BE49-F238E27FC236}">
                <a16:creationId xmlns:a16="http://schemas.microsoft.com/office/drawing/2014/main" id="{19618CAF-358D-B72D-AA67-B6A98626E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6624638"/>
            <a:ext cx="7686675" cy="965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i="1">
                <a:solidFill>
                  <a:srgbClr val="0000FF"/>
                </a:solidFill>
              </a:rPr>
              <a:t>Đường sức từ</a:t>
            </a:r>
          </a:p>
        </p:txBody>
      </p:sp>
      <p:sp>
        <p:nvSpPr>
          <p:cNvPr id="81944" name="Line 24">
            <a:extLst>
              <a:ext uri="{FF2B5EF4-FFF2-40B4-BE49-F238E27FC236}">
                <a16:creationId xmlns:a16="http://schemas.microsoft.com/office/drawing/2014/main" id="{7E489540-1C2E-8B7C-17B8-DAD589AB14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04388" y="4826000"/>
            <a:ext cx="1133475" cy="1798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1945" name="Line 25">
            <a:extLst>
              <a:ext uri="{FF2B5EF4-FFF2-40B4-BE49-F238E27FC236}">
                <a16:creationId xmlns:a16="http://schemas.microsoft.com/office/drawing/2014/main" id="{CD9DE10A-DE61-2480-6C43-21983594DA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476163" y="3073400"/>
            <a:ext cx="1866900" cy="35512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B3AAC0A6-6CB1-7E57-7E47-7EDB46CD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736600"/>
            <a:ext cx="119729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EF3DD3B5-D858-FDC3-5520-D17ECED7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33" y="6899631"/>
            <a:ext cx="14337233" cy="565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33731" tIns="66866" rIns="133731" bIns="66866"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4457700" algn="l"/>
              </a:tabLs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lực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này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môi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xung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châm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dụng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lên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sắt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thép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Thí nghiệm nam châm hút các vật 00_00_03-00_00_16">
            <a:hlinkClick r:id="" action="ppaction://media"/>
            <a:extLst>
              <a:ext uri="{FF2B5EF4-FFF2-40B4-BE49-F238E27FC236}">
                <a16:creationId xmlns:a16="http://schemas.microsoft.com/office/drawing/2014/main" id="{EB3AFCEF-451B-2A7B-07C0-55A2FCD784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0693" y="406400"/>
            <a:ext cx="12888541" cy="5093926"/>
          </a:xfrm>
          <a:prstGeom prst="rect">
            <a:avLst/>
          </a:prstGeom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066FDC02-86D6-6F26-AC0F-359ED63A1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6118" y="6350000"/>
            <a:ext cx="15122524" cy="565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33731" tIns="66866" rIns="133731" bIns="66866"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4457700" algn="l"/>
              </a:tabLs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Khi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liệu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sắt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thép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lại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gần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châm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lực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tác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dụng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lên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005D4E4C-0596-EBBF-87B5-696DEBBBF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23157"/>
            <a:ext cx="10791907" cy="565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33731" tIns="66866" rIns="133731" bIns="66866"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4457700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Môi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đó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gì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rc 10">
            <a:extLst>
              <a:ext uri="{FF2B5EF4-FFF2-40B4-BE49-F238E27FC236}">
                <a16:creationId xmlns:a16="http://schemas.microsoft.com/office/drawing/2014/main" id="{C7129121-4D86-866D-E2A8-03FDD583E0DE}"/>
              </a:ext>
            </a:extLst>
          </p:cNvPr>
          <p:cNvSpPr>
            <a:spLocks/>
          </p:cNvSpPr>
          <p:nvPr/>
        </p:nvSpPr>
        <p:spPr bwMode="auto">
          <a:xfrm flipV="1">
            <a:off x="779463" y="641350"/>
            <a:ext cx="13792200" cy="2370138"/>
          </a:xfrm>
          <a:custGeom>
            <a:avLst/>
            <a:gdLst>
              <a:gd name="T0" fmla="*/ 2147483646 w 43200"/>
              <a:gd name="T1" fmla="*/ 0 h 35106"/>
              <a:gd name="T2" fmla="*/ 2147483646 w 43200"/>
              <a:gd name="T3" fmla="*/ 2147483646 h 35106"/>
              <a:gd name="T4" fmla="*/ 2147483646 w 43200"/>
              <a:gd name="T5" fmla="*/ 2147483646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lnTo>
                  <a:pt x="38456" y="-1"/>
                </a:lnTo>
                <a:close/>
              </a:path>
            </a:pathLst>
          </a:custGeom>
          <a:noFill/>
          <a:ln w="762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133731" tIns="66866" rIns="133731" bIns="66866"/>
          <a:lstStyle/>
          <a:p>
            <a:endParaRPr lang="en-US"/>
          </a:p>
        </p:txBody>
      </p:sp>
      <p:grpSp>
        <p:nvGrpSpPr>
          <p:cNvPr id="13315" name="Group 25">
            <a:extLst>
              <a:ext uri="{FF2B5EF4-FFF2-40B4-BE49-F238E27FC236}">
                <a16:creationId xmlns:a16="http://schemas.microsoft.com/office/drawing/2014/main" id="{5CD22BD7-8ECD-5267-F82A-2CD734AA57CA}"/>
              </a:ext>
            </a:extLst>
          </p:cNvPr>
          <p:cNvGrpSpPr>
            <a:grpSpLocks/>
          </p:cNvGrpSpPr>
          <p:nvPr/>
        </p:nvGrpSpPr>
        <p:grpSpPr bwMode="auto">
          <a:xfrm>
            <a:off x="1998663" y="2679700"/>
            <a:ext cx="10972800" cy="781050"/>
            <a:chOff x="2640" y="960"/>
            <a:chExt cx="2400" cy="240"/>
          </a:xfrm>
        </p:grpSpPr>
        <p:sp>
          <p:nvSpPr>
            <p:cNvPr id="13345" name="Rectangle 26">
              <a:extLst>
                <a:ext uri="{FF2B5EF4-FFF2-40B4-BE49-F238E27FC236}">
                  <a16:creationId xmlns:a16="http://schemas.microsoft.com/office/drawing/2014/main" id="{8DF0A85B-27BE-4EB6-89E2-9ED7B18BF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0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3346" name="Rectangle 27">
              <a:extLst>
                <a:ext uri="{FF2B5EF4-FFF2-40B4-BE49-F238E27FC236}">
                  <a16:creationId xmlns:a16="http://schemas.microsoft.com/office/drawing/2014/main" id="{EC2267E8-2320-F81C-B701-B1DB1BC31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00">
                  <a:solidFill>
                    <a:schemeClr val="bg1"/>
                  </a:solidFill>
                </a:rPr>
                <a:t>N</a:t>
              </a: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B5C51C12-8F48-F997-3588-3087BE7926BB}"/>
              </a:ext>
            </a:extLst>
          </p:cNvPr>
          <p:cNvGrpSpPr>
            <a:grpSpLocks/>
          </p:cNvGrpSpPr>
          <p:nvPr/>
        </p:nvGrpSpPr>
        <p:grpSpPr bwMode="auto">
          <a:xfrm rot="-311248">
            <a:off x="9477375" y="541338"/>
            <a:ext cx="1177925" cy="293687"/>
            <a:chOff x="4544" y="1777"/>
            <a:chExt cx="449" cy="153"/>
          </a:xfrm>
        </p:grpSpPr>
        <p:sp>
          <p:nvSpPr>
            <p:cNvPr id="13343" name="AutoShape 112">
              <a:extLst>
                <a:ext uri="{FF2B5EF4-FFF2-40B4-BE49-F238E27FC236}">
                  <a16:creationId xmlns:a16="http://schemas.microsoft.com/office/drawing/2014/main" id="{8103A4F1-4BAA-5AD7-3E0F-493BD4420C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3344" name="AutoShape 113">
              <a:extLst>
                <a:ext uri="{FF2B5EF4-FFF2-40B4-BE49-F238E27FC236}">
                  <a16:creationId xmlns:a16="http://schemas.microsoft.com/office/drawing/2014/main" id="{E41F9D2B-3591-F5B4-2D0E-EBF949FBDD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061A316F-68C9-838E-5C05-C2346C1A119A}"/>
              </a:ext>
            </a:extLst>
          </p:cNvPr>
          <p:cNvGrpSpPr>
            <a:grpSpLocks/>
          </p:cNvGrpSpPr>
          <p:nvPr/>
        </p:nvGrpSpPr>
        <p:grpSpPr bwMode="auto">
          <a:xfrm rot="-577852">
            <a:off x="7424738" y="479425"/>
            <a:ext cx="1179512" cy="293688"/>
            <a:chOff x="4544" y="1777"/>
            <a:chExt cx="449" cy="153"/>
          </a:xfrm>
        </p:grpSpPr>
        <p:sp>
          <p:nvSpPr>
            <p:cNvPr id="13341" name="AutoShape 112">
              <a:extLst>
                <a:ext uri="{FF2B5EF4-FFF2-40B4-BE49-F238E27FC236}">
                  <a16:creationId xmlns:a16="http://schemas.microsoft.com/office/drawing/2014/main" id="{9A0313FD-5F00-AC7C-B119-4A2DED647E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3342" name="AutoShape 113">
              <a:extLst>
                <a:ext uri="{FF2B5EF4-FFF2-40B4-BE49-F238E27FC236}">
                  <a16:creationId xmlns:a16="http://schemas.microsoft.com/office/drawing/2014/main" id="{15BB336A-AD4A-C1E5-3B77-38D745578D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D94239D1-C6B7-F5A7-35D6-E52C4FE66208}"/>
              </a:ext>
            </a:extLst>
          </p:cNvPr>
          <p:cNvGrpSpPr>
            <a:grpSpLocks/>
          </p:cNvGrpSpPr>
          <p:nvPr/>
        </p:nvGrpSpPr>
        <p:grpSpPr bwMode="auto">
          <a:xfrm rot="-988341">
            <a:off x="5673725" y="490538"/>
            <a:ext cx="1179513" cy="293687"/>
            <a:chOff x="4544" y="1777"/>
            <a:chExt cx="449" cy="153"/>
          </a:xfrm>
        </p:grpSpPr>
        <p:sp>
          <p:nvSpPr>
            <p:cNvPr id="13339" name="AutoShape 112">
              <a:extLst>
                <a:ext uri="{FF2B5EF4-FFF2-40B4-BE49-F238E27FC236}">
                  <a16:creationId xmlns:a16="http://schemas.microsoft.com/office/drawing/2014/main" id="{07113420-0887-94C7-7B4F-6CDBA34289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3340" name="AutoShape 113">
              <a:extLst>
                <a:ext uri="{FF2B5EF4-FFF2-40B4-BE49-F238E27FC236}">
                  <a16:creationId xmlns:a16="http://schemas.microsoft.com/office/drawing/2014/main" id="{777D37EB-D19E-92A3-569B-6D7D9A007E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id="{F6CA1B02-9115-0933-B597-BB9D4D89231F}"/>
              </a:ext>
            </a:extLst>
          </p:cNvPr>
          <p:cNvGrpSpPr>
            <a:grpSpLocks/>
          </p:cNvGrpSpPr>
          <p:nvPr/>
        </p:nvGrpSpPr>
        <p:grpSpPr bwMode="auto">
          <a:xfrm rot="-1581766">
            <a:off x="3373438" y="711200"/>
            <a:ext cx="1179512" cy="292100"/>
            <a:chOff x="4544" y="1777"/>
            <a:chExt cx="449" cy="153"/>
          </a:xfrm>
        </p:grpSpPr>
        <p:sp>
          <p:nvSpPr>
            <p:cNvPr id="13337" name="AutoShape 112">
              <a:extLst>
                <a:ext uri="{FF2B5EF4-FFF2-40B4-BE49-F238E27FC236}">
                  <a16:creationId xmlns:a16="http://schemas.microsoft.com/office/drawing/2014/main" id="{4C64FD6B-BC44-3516-42BB-0E59A6CA9A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3338" name="AutoShape 113">
              <a:extLst>
                <a:ext uri="{FF2B5EF4-FFF2-40B4-BE49-F238E27FC236}">
                  <a16:creationId xmlns:a16="http://schemas.microsoft.com/office/drawing/2014/main" id="{0D61C14B-E7EE-B87B-E52F-94D3F9714A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C9FADACB-FB70-B845-48E5-5B37C80F81C1}"/>
              </a:ext>
            </a:extLst>
          </p:cNvPr>
          <p:cNvGrpSpPr>
            <a:grpSpLocks/>
          </p:cNvGrpSpPr>
          <p:nvPr/>
        </p:nvGrpSpPr>
        <p:grpSpPr bwMode="auto">
          <a:xfrm rot="-2475656">
            <a:off x="1479550" y="1069975"/>
            <a:ext cx="1177925" cy="292100"/>
            <a:chOff x="4544" y="1777"/>
            <a:chExt cx="449" cy="153"/>
          </a:xfrm>
        </p:grpSpPr>
        <p:sp>
          <p:nvSpPr>
            <p:cNvPr id="13335" name="AutoShape 112">
              <a:extLst>
                <a:ext uri="{FF2B5EF4-FFF2-40B4-BE49-F238E27FC236}">
                  <a16:creationId xmlns:a16="http://schemas.microsoft.com/office/drawing/2014/main" id="{E618217C-1126-C3CD-D11C-67644298A1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3336" name="AutoShape 113">
              <a:extLst>
                <a:ext uri="{FF2B5EF4-FFF2-40B4-BE49-F238E27FC236}">
                  <a16:creationId xmlns:a16="http://schemas.microsoft.com/office/drawing/2014/main" id="{71CD934C-B61B-0ABA-2FED-64F89FE151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8" name="Group 43">
            <a:extLst>
              <a:ext uri="{FF2B5EF4-FFF2-40B4-BE49-F238E27FC236}">
                <a16:creationId xmlns:a16="http://schemas.microsoft.com/office/drawing/2014/main" id="{B6242DDC-43BC-73C8-3649-AE4DAD005D57}"/>
              </a:ext>
            </a:extLst>
          </p:cNvPr>
          <p:cNvGrpSpPr>
            <a:grpSpLocks/>
          </p:cNvGrpSpPr>
          <p:nvPr/>
        </p:nvGrpSpPr>
        <p:grpSpPr bwMode="auto">
          <a:xfrm rot="-7835488">
            <a:off x="552450" y="2192338"/>
            <a:ext cx="862013" cy="401637"/>
            <a:chOff x="4544" y="1777"/>
            <a:chExt cx="449" cy="153"/>
          </a:xfrm>
        </p:grpSpPr>
        <p:sp>
          <p:nvSpPr>
            <p:cNvPr id="13333" name="AutoShape 112">
              <a:extLst>
                <a:ext uri="{FF2B5EF4-FFF2-40B4-BE49-F238E27FC236}">
                  <a16:creationId xmlns:a16="http://schemas.microsoft.com/office/drawing/2014/main" id="{BD7ED68F-B8F5-5572-9A68-E1D57CDE01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3334" name="AutoShape 113">
              <a:extLst>
                <a:ext uri="{FF2B5EF4-FFF2-40B4-BE49-F238E27FC236}">
                  <a16:creationId xmlns:a16="http://schemas.microsoft.com/office/drawing/2014/main" id="{2C2C7044-4349-FDB9-1DB2-C1A364BB76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9" name="Group 46">
            <a:extLst>
              <a:ext uri="{FF2B5EF4-FFF2-40B4-BE49-F238E27FC236}">
                <a16:creationId xmlns:a16="http://schemas.microsoft.com/office/drawing/2014/main" id="{BEAE0A75-40AF-4244-FE0A-4D6924A26D72}"/>
              </a:ext>
            </a:extLst>
          </p:cNvPr>
          <p:cNvGrpSpPr>
            <a:grpSpLocks/>
          </p:cNvGrpSpPr>
          <p:nvPr/>
        </p:nvGrpSpPr>
        <p:grpSpPr bwMode="auto">
          <a:xfrm rot="489912">
            <a:off x="11461750" y="800100"/>
            <a:ext cx="1179513" cy="292100"/>
            <a:chOff x="4544" y="1777"/>
            <a:chExt cx="449" cy="153"/>
          </a:xfrm>
        </p:grpSpPr>
        <p:sp>
          <p:nvSpPr>
            <p:cNvPr id="13331" name="AutoShape 112">
              <a:extLst>
                <a:ext uri="{FF2B5EF4-FFF2-40B4-BE49-F238E27FC236}">
                  <a16:creationId xmlns:a16="http://schemas.microsoft.com/office/drawing/2014/main" id="{C01CD90A-B4C9-7C24-5C87-33C707D3EC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3332" name="AutoShape 113">
              <a:extLst>
                <a:ext uri="{FF2B5EF4-FFF2-40B4-BE49-F238E27FC236}">
                  <a16:creationId xmlns:a16="http://schemas.microsoft.com/office/drawing/2014/main" id="{A6F6DA50-5D55-29E4-AA2C-604F886AAA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10" name="Group 49">
            <a:extLst>
              <a:ext uri="{FF2B5EF4-FFF2-40B4-BE49-F238E27FC236}">
                <a16:creationId xmlns:a16="http://schemas.microsoft.com/office/drawing/2014/main" id="{DDDC42B6-1CD1-0571-28FC-8CE3F8DCDAEA}"/>
              </a:ext>
            </a:extLst>
          </p:cNvPr>
          <p:cNvGrpSpPr>
            <a:grpSpLocks/>
          </p:cNvGrpSpPr>
          <p:nvPr/>
        </p:nvGrpSpPr>
        <p:grpSpPr bwMode="auto">
          <a:xfrm rot="1767919">
            <a:off x="13279438" y="1295400"/>
            <a:ext cx="1179512" cy="293688"/>
            <a:chOff x="4544" y="1777"/>
            <a:chExt cx="449" cy="153"/>
          </a:xfrm>
        </p:grpSpPr>
        <p:sp>
          <p:nvSpPr>
            <p:cNvPr id="13329" name="AutoShape 112">
              <a:extLst>
                <a:ext uri="{FF2B5EF4-FFF2-40B4-BE49-F238E27FC236}">
                  <a16:creationId xmlns:a16="http://schemas.microsoft.com/office/drawing/2014/main" id="{CECA7F24-1C85-0A76-9991-3D686C5B33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3330" name="AutoShape 113">
              <a:extLst>
                <a:ext uri="{FF2B5EF4-FFF2-40B4-BE49-F238E27FC236}">
                  <a16:creationId xmlns:a16="http://schemas.microsoft.com/office/drawing/2014/main" id="{311CEF0D-2537-CAE5-686B-269BD9136E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11" name="Group 52">
            <a:extLst>
              <a:ext uri="{FF2B5EF4-FFF2-40B4-BE49-F238E27FC236}">
                <a16:creationId xmlns:a16="http://schemas.microsoft.com/office/drawing/2014/main" id="{B77A7B6F-744D-AFB3-A602-B1C5DD68F756}"/>
              </a:ext>
            </a:extLst>
          </p:cNvPr>
          <p:cNvGrpSpPr>
            <a:grpSpLocks/>
          </p:cNvGrpSpPr>
          <p:nvPr/>
        </p:nvGrpSpPr>
        <p:grpSpPr bwMode="auto">
          <a:xfrm rot="6718903">
            <a:off x="13623132" y="2396331"/>
            <a:ext cx="971550" cy="404813"/>
            <a:chOff x="4544" y="1777"/>
            <a:chExt cx="449" cy="153"/>
          </a:xfrm>
        </p:grpSpPr>
        <p:sp>
          <p:nvSpPr>
            <p:cNvPr id="13327" name="AutoShape 112">
              <a:extLst>
                <a:ext uri="{FF2B5EF4-FFF2-40B4-BE49-F238E27FC236}">
                  <a16:creationId xmlns:a16="http://schemas.microsoft.com/office/drawing/2014/main" id="{D22FE2E0-83C8-F90C-E757-B665FCA7D3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3328" name="AutoShape 113">
              <a:extLst>
                <a:ext uri="{FF2B5EF4-FFF2-40B4-BE49-F238E27FC236}">
                  <a16:creationId xmlns:a16="http://schemas.microsoft.com/office/drawing/2014/main" id="{D69D2DD6-8B56-6009-EE5E-8A6761F014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sp>
        <p:nvSpPr>
          <p:cNvPr id="79927" name="Text Box 55">
            <a:extLst>
              <a:ext uri="{FF2B5EF4-FFF2-40B4-BE49-F238E27FC236}">
                <a16:creationId xmlns:a16="http://schemas.microsoft.com/office/drawing/2014/main" id="{3259FF72-1BB2-D036-C7E2-7E7EE6FA3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3683000"/>
            <a:ext cx="1470025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/>
              <a:t>   Dùng các kim nam châm nhỏ đặt nối tiếp nhau trên một đường sức từ, nhận xét sự sắp xếp của kim nam châm dọc theo một đường sức từ.</a:t>
            </a:r>
          </a:p>
        </p:txBody>
      </p:sp>
      <p:sp>
        <p:nvSpPr>
          <p:cNvPr id="43" name="Text Box 41">
            <a:extLst>
              <a:ext uri="{FF2B5EF4-FFF2-40B4-BE49-F238E27FC236}">
                <a16:creationId xmlns:a16="http://schemas.microsoft.com/office/drawing/2014/main" id="{0D1BE044-089C-F1BF-F0F1-4B57746C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5511800"/>
            <a:ext cx="146304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FF"/>
                </a:solidFill>
                <a:sym typeface="Wingdings 3" panose="05040102010807070707" pitchFamily="18" charset="2"/>
              </a:rPr>
              <a:t></a:t>
            </a:r>
            <a:r>
              <a:rPr lang="en-US" altLang="en-US" sz="3500">
                <a:solidFill>
                  <a:srgbClr val="0000FF"/>
                </a:solidFill>
              </a:rPr>
              <a:t> </a:t>
            </a:r>
            <a:r>
              <a:rPr lang="en-US" altLang="en-US" sz="3600" b="1" i="1">
                <a:solidFill>
                  <a:srgbClr val="0000FF"/>
                </a:solidFill>
              </a:rPr>
              <a:t>Trên mỗi đường sức từ, kim nam châm luôn định hướng theo một chiều nhất định.</a:t>
            </a:r>
            <a:endParaRPr lang="en-US" altLang="en-US" sz="35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7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rc 10">
            <a:extLst>
              <a:ext uri="{FF2B5EF4-FFF2-40B4-BE49-F238E27FC236}">
                <a16:creationId xmlns:a16="http://schemas.microsoft.com/office/drawing/2014/main" id="{CA947EAD-C6F2-B766-6988-54A587F1B32F}"/>
              </a:ext>
            </a:extLst>
          </p:cNvPr>
          <p:cNvSpPr>
            <a:spLocks/>
          </p:cNvSpPr>
          <p:nvPr/>
        </p:nvSpPr>
        <p:spPr bwMode="auto">
          <a:xfrm flipV="1">
            <a:off x="736600" y="793750"/>
            <a:ext cx="13792200" cy="2370138"/>
          </a:xfrm>
          <a:custGeom>
            <a:avLst/>
            <a:gdLst>
              <a:gd name="T0" fmla="*/ 2147483646 w 43200"/>
              <a:gd name="T1" fmla="*/ 0 h 35106"/>
              <a:gd name="T2" fmla="*/ 2147483646 w 43200"/>
              <a:gd name="T3" fmla="*/ 2147483646 h 35106"/>
              <a:gd name="T4" fmla="*/ 2147483646 w 43200"/>
              <a:gd name="T5" fmla="*/ 2147483646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lnTo>
                  <a:pt x="38456" y="-1"/>
                </a:lnTo>
                <a:close/>
              </a:path>
            </a:pathLst>
          </a:custGeom>
          <a:noFill/>
          <a:ln w="762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133731" tIns="66866" rIns="133731" bIns="66866"/>
          <a:lstStyle/>
          <a:p>
            <a:endParaRPr lang="en-US"/>
          </a:p>
        </p:txBody>
      </p:sp>
      <p:grpSp>
        <p:nvGrpSpPr>
          <p:cNvPr id="14339" name="Group 25">
            <a:extLst>
              <a:ext uri="{FF2B5EF4-FFF2-40B4-BE49-F238E27FC236}">
                <a16:creationId xmlns:a16="http://schemas.microsoft.com/office/drawing/2014/main" id="{20D65B40-EA63-DF6B-B38E-85F6FDE54BA5}"/>
              </a:ext>
            </a:extLst>
          </p:cNvPr>
          <p:cNvGrpSpPr>
            <a:grpSpLocks/>
          </p:cNvGrpSpPr>
          <p:nvPr/>
        </p:nvGrpSpPr>
        <p:grpSpPr bwMode="auto">
          <a:xfrm>
            <a:off x="1998663" y="2801938"/>
            <a:ext cx="10972800" cy="781050"/>
            <a:chOff x="2640" y="960"/>
            <a:chExt cx="2400" cy="240"/>
          </a:xfrm>
        </p:grpSpPr>
        <p:sp>
          <p:nvSpPr>
            <p:cNvPr id="14375" name="Rectangle 26">
              <a:extLst>
                <a:ext uri="{FF2B5EF4-FFF2-40B4-BE49-F238E27FC236}">
                  <a16:creationId xmlns:a16="http://schemas.microsoft.com/office/drawing/2014/main" id="{BCD503B7-9BF7-02EC-A34A-6ECD42363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0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4376" name="Rectangle 27">
              <a:extLst>
                <a:ext uri="{FF2B5EF4-FFF2-40B4-BE49-F238E27FC236}">
                  <a16:creationId xmlns:a16="http://schemas.microsoft.com/office/drawing/2014/main" id="{95B7948D-CC53-0A7C-AFEA-CB22A034F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00">
                  <a:solidFill>
                    <a:schemeClr val="bg1"/>
                  </a:solidFill>
                </a:rPr>
                <a:t>N</a:t>
              </a: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6B40D6E1-8553-E491-188A-782FE04F9B8E}"/>
              </a:ext>
            </a:extLst>
          </p:cNvPr>
          <p:cNvGrpSpPr>
            <a:grpSpLocks/>
          </p:cNvGrpSpPr>
          <p:nvPr/>
        </p:nvGrpSpPr>
        <p:grpSpPr bwMode="auto">
          <a:xfrm rot="-311248">
            <a:off x="9432925" y="693738"/>
            <a:ext cx="1179513" cy="293687"/>
            <a:chOff x="4544" y="1777"/>
            <a:chExt cx="449" cy="153"/>
          </a:xfrm>
        </p:grpSpPr>
        <p:sp>
          <p:nvSpPr>
            <p:cNvPr id="14373" name="AutoShape 112">
              <a:extLst>
                <a:ext uri="{FF2B5EF4-FFF2-40B4-BE49-F238E27FC236}">
                  <a16:creationId xmlns:a16="http://schemas.microsoft.com/office/drawing/2014/main" id="{CC0447A4-73F8-FC30-0DEB-7E278D963E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4374" name="AutoShape 113">
              <a:extLst>
                <a:ext uri="{FF2B5EF4-FFF2-40B4-BE49-F238E27FC236}">
                  <a16:creationId xmlns:a16="http://schemas.microsoft.com/office/drawing/2014/main" id="{50FB5C6B-8E34-4931-BEB2-3557A3E6DB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AA9AA564-FB6A-4315-B9A8-AEF21890FB54}"/>
              </a:ext>
            </a:extLst>
          </p:cNvPr>
          <p:cNvGrpSpPr>
            <a:grpSpLocks/>
          </p:cNvGrpSpPr>
          <p:nvPr/>
        </p:nvGrpSpPr>
        <p:grpSpPr bwMode="auto">
          <a:xfrm rot="-577852">
            <a:off x="7381875" y="631825"/>
            <a:ext cx="1177925" cy="293688"/>
            <a:chOff x="4544" y="1777"/>
            <a:chExt cx="449" cy="153"/>
          </a:xfrm>
        </p:grpSpPr>
        <p:sp>
          <p:nvSpPr>
            <p:cNvPr id="14371" name="AutoShape 112">
              <a:extLst>
                <a:ext uri="{FF2B5EF4-FFF2-40B4-BE49-F238E27FC236}">
                  <a16:creationId xmlns:a16="http://schemas.microsoft.com/office/drawing/2014/main" id="{BC193D12-B96B-B982-4362-6778652C58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4372" name="AutoShape 113">
              <a:extLst>
                <a:ext uri="{FF2B5EF4-FFF2-40B4-BE49-F238E27FC236}">
                  <a16:creationId xmlns:a16="http://schemas.microsoft.com/office/drawing/2014/main" id="{6B8922F7-7A71-8411-0046-961EAB9562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C714915A-0FEA-F808-C27A-A74E89697380}"/>
              </a:ext>
            </a:extLst>
          </p:cNvPr>
          <p:cNvGrpSpPr>
            <a:grpSpLocks/>
          </p:cNvGrpSpPr>
          <p:nvPr/>
        </p:nvGrpSpPr>
        <p:grpSpPr bwMode="auto">
          <a:xfrm rot="-988341">
            <a:off x="5630863" y="642938"/>
            <a:ext cx="1177925" cy="293687"/>
            <a:chOff x="4544" y="1777"/>
            <a:chExt cx="449" cy="153"/>
          </a:xfrm>
        </p:grpSpPr>
        <p:sp>
          <p:nvSpPr>
            <p:cNvPr id="14369" name="AutoShape 112">
              <a:extLst>
                <a:ext uri="{FF2B5EF4-FFF2-40B4-BE49-F238E27FC236}">
                  <a16:creationId xmlns:a16="http://schemas.microsoft.com/office/drawing/2014/main" id="{51A0718D-8CAE-665B-BC4B-69ADE394A0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4370" name="AutoShape 113">
              <a:extLst>
                <a:ext uri="{FF2B5EF4-FFF2-40B4-BE49-F238E27FC236}">
                  <a16:creationId xmlns:a16="http://schemas.microsoft.com/office/drawing/2014/main" id="{60149A04-248B-D38B-A389-DB44076819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id="{589C4E03-4769-A019-C64E-307AC3605957}"/>
              </a:ext>
            </a:extLst>
          </p:cNvPr>
          <p:cNvGrpSpPr>
            <a:grpSpLocks/>
          </p:cNvGrpSpPr>
          <p:nvPr/>
        </p:nvGrpSpPr>
        <p:grpSpPr bwMode="auto">
          <a:xfrm rot="-1581766">
            <a:off x="3330575" y="863600"/>
            <a:ext cx="1179513" cy="292100"/>
            <a:chOff x="4544" y="1777"/>
            <a:chExt cx="449" cy="153"/>
          </a:xfrm>
        </p:grpSpPr>
        <p:sp>
          <p:nvSpPr>
            <p:cNvPr id="14367" name="AutoShape 112">
              <a:extLst>
                <a:ext uri="{FF2B5EF4-FFF2-40B4-BE49-F238E27FC236}">
                  <a16:creationId xmlns:a16="http://schemas.microsoft.com/office/drawing/2014/main" id="{25B81C9B-F1CF-7A13-6534-E3B6A92102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4368" name="AutoShape 113">
              <a:extLst>
                <a:ext uri="{FF2B5EF4-FFF2-40B4-BE49-F238E27FC236}">
                  <a16:creationId xmlns:a16="http://schemas.microsoft.com/office/drawing/2014/main" id="{BB34F088-1C5E-D896-888B-FD1781676F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EC841B7C-66DB-F9E8-9274-CF60394F6B80}"/>
              </a:ext>
            </a:extLst>
          </p:cNvPr>
          <p:cNvGrpSpPr>
            <a:grpSpLocks/>
          </p:cNvGrpSpPr>
          <p:nvPr/>
        </p:nvGrpSpPr>
        <p:grpSpPr bwMode="auto">
          <a:xfrm rot="-2475656">
            <a:off x="1435100" y="1222375"/>
            <a:ext cx="1179513" cy="292100"/>
            <a:chOff x="4544" y="1777"/>
            <a:chExt cx="449" cy="153"/>
          </a:xfrm>
        </p:grpSpPr>
        <p:sp>
          <p:nvSpPr>
            <p:cNvPr id="14365" name="AutoShape 112">
              <a:extLst>
                <a:ext uri="{FF2B5EF4-FFF2-40B4-BE49-F238E27FC236}">
                  <a16:creationId xmlns:a16="http://schemas.microsoft.com/office/drawing/2014/main" id="{7690B4C8-6F1B-E607-D3DD-8E0BA07930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4366" name="AutoShape 113">
              <a:extLst>
                <a:ext uri="{FF2B5EF4-FFF2-40B4-BE49-F238E27FC236}">
                  <a16:creationId xmlns:a16="http://schemas.microsoft.com/office/drawing/2014/main" id="{46F63112-935D-3748-34D9-CBAD689874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8" name="Group 43">
            <a:extLst>
              <a:ext uri="{FF2B5EF4-FFF2-40B4-BE49-F238E27FC236}">
                <a16:creationId xmlns:a16="http://schemas.microsoft.com/office/drawing/2014/main" id="{41ABA811-73F1-0849-8BCF-FB67C3645ADC}"/>
              </a:ext>
            </a:extLst>
          </p:cNvPr>
          <p:cNvGrpSpPr>
            <a:grpSpLocks/>
          </p:cNvGrpSpPr>
          <p:nvPr/>
        </p:nvGrpSpPr>
        <p:grpSpPr bwMode="auto">
          <a:xfrm rot="-7835488">
            <a:off x="508794" y="2343944"/>
            <a:ext cx="862013" cy="403225"/>
            <a:chOff x="4544" y="1777"/>
            <a:chExt cx="449" cy="153"/>
          </a:xfrm>
        </p:grpSpPr>
        <p:sp>
          <p:nvSpPr>
            <p:cNvPr id="14363" name="AutoShape 112">
              <a:extLst>
                <a:ext uri="{FF2B5EF4-FFF2-40B4-BE49-F238E27FC236}">
                  <a16:creationId xmlns:a16="http://schemas.microsoft.com/office/drawing/2014/main" id="{83F8246B-CF85-DBF8-B050-ECF9D71263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4364" name="AutoShape 113">
              <a:extLst>
                <a:ext uri="{FF2B5EF4-FFF2-40B4-BE49-F238E27FC236}">
                  <a16:creationId xmlns:a16="http://schemas.microsoft.com/office/drawing/2014/main" id="{8CB1208A-1973-EC4B-3AD8-7947D66F85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9" name="Group 46">
            <a:extLst>
              <a:ext uri="{FF2B5EF4-FFF2-40B4-BE49-F238E27FC236}">
                <a16:creationId xmlns:a16="http://schemas.microsoft.com/office/drawing/2014/main" id="{3E3A81A9-45BD-C16F-8386-754C5F2589E6}"/>
              </a:ext>
            </a:extLst>
          </p:cNvPr>
          <p:cNvGrpSpPr>
            <a:grpSpLocks/>
          </p:cNvGrpSpPr>
          <p:nvPr/>
        </p:nvGrpSpPr>
        <p:grpSpPr bwMode="auto">
          <a:xfrm rot="489912">
            <a:off x="11418888" y="952500"/>
            <a:ext cx="1177925" cy="292100"/>
            <a:chOff x="4544" y="1777"/>
            <a:chExt cx="449" cy="153"/>
          </a:xfrm>
        </p:grpSpPr>
        <p:sp>
          <p:nvSpPr>
            <p:cNvPr id="14361" name="AutoShape 112">
              <a:extLst>
                <a:ext uri="{FF2B5EF4-FFF2-40B4-BE49-F238E27FC236}">
                  <a16:creationId xmlns:a16="http://schemas.microsoft.com/office/drawing/2014/main" id="{A8CDB642-92CD-F683-53BF-40617638F7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4362" name="AutoShape 113">
              <a:extLst>
                <a:ext uri="{FF2B5EF4-FFF2-40B4-BE49-F238E27FC236}">
                  <a16:creationId xmlns:a16="http://schemas.microsoft.com/office/drawing/2014/main" id="{B6215282-04FC-9E7D-219D-3E908A9A80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10" name="Group 49">
            <a:extLst>
              <a:ext uri="{FF2B5EF4-FFF2-40B4-BE49-F238E27FC236}">
                <a16:creationId xmlns:a16="http://schemas.microsoft.com/office/drawing/2014/main" id="{6DE3A4AC-A835-1383-F84B-F2CB48AD632D}"/>
              </a:ext>
            </a:extLst>
          </p:cNvPr>
          <p:cNvGrpSpPr>
            <a:grpSpLocks/>
          </p:cNvGrpSpPr>
          <p:nvPr/>
        </p:nvGrpSpPr>
        <p:grpSpPr bwMode="auto">
          <a:xfrm rot="1767919">
            <a:off x="13236575" y="1447800"/>
            <a:ext cx="1177925" cy="293688"/>
            <a:chOff x="4544" y="1777"/>
            <a:chExt cx="449" cy="153"/>
          </a:xfrm>
        </p:grpSpPr>
        <p:sp>
          <p:nvSpPr>
            <p:cNvPr id="14359" name="AutoShape 112">
              <a:extLst>
                <a:ext uri="{FF2B5EF4-FFF2-40B4-BE49-F238E27FC236}">
                  <a16:creationId xmlns:a16="http://schemas.microsoft.com/office/drawing/2014/main" id="{27B91931-F090-4CF4-1412-68584C2DF0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4360" name="AutoShape 113">
              <a:extLst>
                <a:ext uri="{FF2B5EF4-FFF2-40B4-BE49-F238E27FC236}">
                  <a16:creationId xmlns:a16="http://schemas.microsoft.com/office/drawing/2014/main" id="{3FC55097-3CC0-03C9-C752-CC13763D0C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11" name="Group 52">
            <a:extLst>
              <a:ext uri="{FF2B5EF4-FFF2-40B4-BE49-F238E27FC236}">
                <a16:creationId xmlns:a16="http://schemas.microsoft.com/office/drawing/2014/main" id="{F522C955-01E6-4F5E-E127-B5EB6097D9C7}"/>
              </a:ext>
            </a:extLst>
          </p:cNvPr>
          <p:cNvGrpSpPr>
            <a:grpSpLocks/>
          </p:cNvGrpSpPr>
          <p:nvPr/>
        </p:nvGrpSpPr>
        <p:grpSpPr bwMode="auto">
          <a:xfrm rot="6718903">
            <a:off x="13579476" y="2549525"/>
            <a:ext cx="971550" cy="403225"/>
            <a:chOff x="4544" y="1777"/>
            <a:chExt cx="449" cy="153"/>
          </a:xfrm>
        </p:grpSpPr>
        <p:sp>
          <p:nvSpPr>
            <p:cNvPr id="14357" name="AutoShape 112">
              <a:extLst>
                <a:ext uri="{FF2B5EF4-FFF2-40B4-BE49-F238E27FC236}">
                  <a16:creationId xmlns:a16="http://schemas.microsoft.com/office/drawing/2014/main" id="{C3D74A11-6F71-5514-B51C-952990D985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  <p:sp>
          <p:nvSpPr>
            <p:cNvPr id="14358" name="AutoShape 113">
              <a:extLst>
                <a:ext uri="{FF2B5EF4-FFF2-40B4-BE49-F238E27FC236}">
                  <a16:creationId xmlns:a16="http://schemas.microsoft.com/office/drawing/2014/main" id="{747BC57C-D69F-8F1A-DB00-C3F318977F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grpSp>
        <p:nvGrpSpPr>
          <p:cNvPr id="12" name="Group 47">
            <a:extLst>
              <a:ext uri="{FF2B5EF4-FFF2-40B4-BE49-F238E27FC236}">
                <a16:creationId xmlns:a16="http://schemas.microsoft.com/office/drawing/2014/main" id="{F7A1421F-C7DB-2E26-0815-F403B5067440}"/>
              </a:ext>
            </a:extLst>
          </p:cNvPr>
          <p:cNvGrpSpPr>
            <a:grpSpLocks/>
          </p:cNvGrpSpPr>
          <p:nvPr/>
        </p:nvGrpSpPr>
        <p:grpSpPr bwMode="auto">
          <a:xfrm>
            <a:off x="931863" y="1473200"/>
            <a:ext cx="838200" cy="762000"/>
            <a:chOff x="2592" y="642"/>
            <a:chExt cx="271" cy="318"/>
          </a:xfrm>
        </p:grpSpPr>
        <p:sp>
          <p:nvSpPr>
            <p:cNvPr id="14355" name="Line 45">
              <a:extLst>
                <a:ext uri="{FF2B5EF4-FFF2-40B4-BE49-F238E27FC236}">
                  <a16:creationId xmlns:a16="http://schemas.microsoft.com/office/drawing/2014/main" id="{C65A3DE7-6A9E-299C-B3FE-275AC3F65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642"/>
              <a:ext cx="271" cy="4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46">
              <a:extLst>
                <a:ext uri="{FF2B5EF4-FFF2-40B4-BE49-F238E27FC236}">
                  <a16:creationId xmlns:a16="http://schemas.microsoft.com/office/drawing/2014/main" id="{B148C482-DFB1-768F-32D8-55C043758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672"/>
              <a:ext cx="75" cy="28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id="{DBAAF1AC-E432-10DF-9AB2-88FD0BD5C0CB}"/>
              </a:ext>
            </a:extLst>
          </p:cNvPr>
          <p:cNvGrpSpPr>
            <a:grpSpLocks/>
          </p:cNvGrpSpPr>
          <p:nvPr/>
        </p:nvGrpSpPr>
        <p:grpSpPr bwMode="auto">
          <a:xfrm rot="4157814">
            <a:off x="12471400" y="862013"/>
            <a:ext cx="519113" cy="757237"/>
            <a:chOff x="2592" y="642"/>
            <a:chExt cx="271" cy="318"/>
          </a:xfrm>
        </p:grpSpPr>
        <p:sp>
          <p:nvSpPr>
            <p:cNvPr id="14353" name="Line 49">
              <a:extLst>
                <a:ext uri="{FF2B5EF4-FFF2-40B4-BE49-F238E27FC236}">
                  <a16:creationId xmlns:a16="http://schemas.microsoft.com/office/drawing/2014/main" id="{6475B7AD-CD53-B72E-8556-BB6F2EDBE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642"/>
              <a:ext cx="271" cy="4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50">
              <a:extLst>
                <a:ext uri="{FF2B5EF4-FFF2-40B4-BE49-F238E27FC236}">
                  <a16:creationId xmlns:a16="http://schemas.microsoft.com/office/drawing/2014/main" id="{DE2F81D5-3A4C-E568-F319-AD1507F03E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672"/>
              <a:ext cx="75" cy="28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Line 41">
            <a:extLst>
              <a:ext uri="{FF2B5EF4-FFF2-40B4-BE49-F238E27FC236}">
                <a16:creationId xmlns:a16="http://schemas.microsoft.com/office/drawing/2014/main" id="{49C4F00F-DDCB-1C62-5569-76A2937C95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7663" y="3225800"/>
            <a:ext cx="4284662" cy="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4" name="Text Box 42">
            <a:extLst>
              <a:ext uri="{FF2B5EF4-FFF2-40B4-BE49-F238E27FC236}">
                <a16:creationId xmlns:a16="http://schemas.microsoft.com/office/drawing/2014/main" id="{8CBD1C58-9B7A-358E-228F-823CD10E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4375150"/>
            <a:ext cx="14706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500"/>
              <a:t>  </a:t>
            </a:r>
            <a:r>
              <a:rPr lang="en-US" altLang="en-US" sz="4000" b="1" i="1"/>
              <a:t>Người ta quy ước chiều đường sức từ là chiều </a:t>
            </a:r>
            <a:r>
              <a:rPr lang="en-US" altLang="en-US" sz="4000" b="1" i="1" u="sng">
                <a:solidFill>
                  <a:srgbClr val="FF0000"/>
                </a:solidFill>
              </a:rPr>
              <a:t>đi từ cực Nam đến cực Bắc xuyên dọc kim nam châm</a:t>
            </a:r>
            <a:r>
              <a:rPr lang="en-US" altLang="en-US" sz="4000" b="1" i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>
            <a:extLst>
              <a:ext uri="{FF2B5EF4-FFF2-40B4-BE49-F238E27FC236}">
                <a16:creationId xmlns:a16="http://schemas.microsoft.com/office/drawing/2014/main" id="{566C07AF-7AA8-D22F-3F16-F477A5B20110}"/>
              </a:ext>
            </a:extLst>
          </p:cNvPr>
          <p:cNvGrpSpPr>
            <a:grpSpLocks/>
          </p:cNvGrpSpPr>
          <p:nvPr/>
        </p:nvGrpSpPr>
        <p:grpSpPr bwMode="auto">
          <a:xfrm>
            <a:off x="6740175" y="1856581"/>
            <a:ext cx="6553200" cy="550862"/>
            <a:chOff x="2640" y="960"/>
            <a:chExt cx="2400" cy="240"/>
          </a:xfrm>
        </p:grpSpPr>
        <p:sp>
          <p:nvSpPr>
            <p:cNvPr id="16400" name="Rectangle 10">
              <a:extLst>
                <a:ext uri="{FF2B5EF4-FFF2-40B4-BE49-F238E27FC236}">
                  <a16:creationId xmlns:a16="http://schemas.microsoft.com/office/drawing/2014/main" id="{1874946E-16E1-AF50-9CD4-6AD4E4507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0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6401" name="Rectangle 11">
              <a:extLst>
                <a:ext uri="{FF2B5EF4-FFF2-40B4-BE49-F238E27FC236}">
                  <a16:creationId xmlns:a16="http://schemas.microsoft.com/office/drawing/2014/main" id="{4B83301F-5C78-0043-9CA4-81993A49E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0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153612" name="Arc 12">
            <a:extLst>
              <a:ext uri="{FF2B5EF4-FFF2-40B4-BE49-F238E27FC236}">
                <a16:creationId xmlns:a16="http://schemas.microsoft.com/office/drawing/2014/main" id="{AC43A88D-E24B-385B-324E-6CC3B0D26BD2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5984525" y="2132806"/>
            <a:ext cx="8066087" cy="1747837"/>
          </a:xfrm>
          <a:custGeom>
            <a:avLst/>
            <a:gdLst>
              <a:gd name="T0" fmla="*/ 2147483646 w 43200"/>
              <a:gd name="T1" fmla="*/ 2147483646 h 35397"/>
              <a:gd name="T2" fmla="*/ 2147483646 w 43200"/>
              <a:gd name="T3" fmla="*/ 0 h 35397"/>
              <a:gd name="T4" fmla="*/ 2147483646 w 43200"/>
              <a:gd name="T5" fmla="*/ 2147483646 h 35397"/>
              <a:gd name="T6" fmla="*/ 0 60000 65536"/>
              <a:gd name="T7" fmla="*/ 0 60000 65536"/>
              <a:gd name="T8" fmla="*/ 0 60000 65536"/>
              <a:gd name="T9" fmla="*/ 0 w 43200"/>
              <a:gd name="T10" fmla="*/ 0 h 35397"/>
              <a:gd name="T11" fmla="*/ 43200 w 43200"/>
              <a:gd name="T12" fmla="*/ 35397 h 35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397" fill="none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</a:path>
              <a:path w="43200" h="35397" stroke="0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  <a:lnTo>
                  <a:pt x="21600" y="13797"/>
                </a:lnTo>
                <a:lnTo>
                  <a:pt x="38718" y="623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53611" name="Arc 11">
            <a:extLst>
              <a:ext uri="{FF2B5EF4-FFF2-40B4-BE49-F238E27FC236}">
                <a16:creationId xmlns:a16="http://schemas.microsoft.com/office/drawing/2014/main" id="{B5BD0870-EBDF-9B5C-8BFE-D9D23D046455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6362350" y="2224881"/>
            <a:ext cx="7435850" cy="1125537"/>
          </a:xfrm>
          <a:custGeom>
            <a:avLst/>
            <a:gdLst>
              <a:gd name="T0" fmla="*/ 2147483646 w 43200"/>
              <a:gd name="T1" fmla="*/ 2147483646 h 34079"/>
              <a:gd name="T2" fmla="*/ 2147483646 w 43200"/>
              <a:gd name="T3" fmla="*/ 0 h 34079"/>
              <a:gd name="T4" fmla="*/ 2147483646 w 43200"/>
              <a:gd name="T5" fmla="*/ 2147483646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lnTo>
                  <a:pt x="40243" y="157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50540" name="Arc 12">
            <a:extLst>
              <a:ext uri="{FF2B5EF4-FFF2-40B4-BE49-F238E27FC236}">
                <a16:creationId xmlns:a16="http://schemas.microsoft.com/office/drawing/2014/main" id="{6FD57B23-B41B-8C45-C91E-0617ACB7350D}"/>
              </a:ext>
            </a:extLst>
          </p:cNvPr>
          <p:cNvSpPr>
            <a:spLocks/>
          </p:cNvSpPr>
          <p:nvPr/>
        </p:nvSpPr>
        <p:spPr bwMode="auto">
          <a:xfrm flipV="1">
            <a:off x="6236937" y="751681"/>
            <a:ext cx="7380288" cy="1363662"/>
          </a:xfrm>
          <a:custGeom>
            <a:avLst/>
            <a:gdLst>
              <a:gd name="T0" fmla="*/ 2147483646 w 43200"/>
              <a:gd name="T1" fmla="*/ 2147483646 h 34079"/>
              <a:gd name="T2" fmla="*/ 2147483646 w 43200"/>
              <a:gd name="T3" fmla="*/ 0 h 34079"/>
              <a:gd name="T4" fmla="*/ 2147483646 w 43200"/>
              <a:gd name="T5" fmla="*/ 2147483646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lnTo>
                  <a:pt x="40243" y="157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133731" tIns="66866" rIns="133731" bIns="66866"/>
          <a:lstStyle/>
          <a:p>
            <a:endParaRPr lang="en-US"/>
          </a:p>
        </p:txBody>
      </p:sp>
      <p:sp>
        <p:nvSpPr>
          <p:cNvPr id="153610" name="Arc 10">
            <a:extLst>
              <a:ext uri="{FF2B5EF4-FFF2-40B4-BE49-F238E27FC236}">
                <a16:creationId xmlns:a16="http://schemas.microsoft.com/office/drawing/2014/main" id="{CF485DE3-9EA1-762D-B4CE-BC1E314A4512}"/>
              </a:ext>
            </a:extLst>
          </p:cNvPr>
          <p:cNvSpPr>
            <a:spLocks/>
          </p:cNvSpPr>
          <p:nvPr/>
        </p:nvSpPr>
        <p:spPr bwMode="auto">
          <a:xfrm flipV="1">
            <a:off x="5984525" y="108743"/>
            <a:ext cx="8066087" cy="2098675"/>
          </a:xfrm>
          <a:custGeom>
            <a:avLst/>
            <a:gdLst>
              <a:gd name="T0" fmla="*/ 2147483646 w 43200"/>
              <a:gd name="T1" fmla="*/ 0 h 35106"/>
              <a:gd name="T2" fmla="*/ 2147483646 w 43200"/>
              <a:gd name="T3" fmla="*/ 2147483646 h 35106"/>
              <a:gd name="T4" fmla="*/ 2147483646 w 43200"/>
              <a:gd name="T5" fmla="*/ 2147483646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lnTo>
                  <a:pt x="38456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133731" tIns="66866" rIns="133731" bIns="66866"/>
          <a:lstStyle/>
          <a:p>
            <a:endParaRPr lang="en-US"/>
          </a:p>
        </p:txBody>
      </p:sp>
      <p:sp>
        <p:nvSpPr>
          <p:cNvPr id="83984" name="Arc 14">
            <a:extLst>
              <a:ext uri="{FF2B5EF4-FFF2-40B4-BE49-F238E27FC236}">
                <a16:creationId xmlns:a16="http://schemas.microsoft.com/office/drawing/2014/main" id="{3792AE8E-06EF-83FC-5315-552462DFE1BA}"/>
              </a:ext>
            </a:extLst>
          </p:cNvPr>
          <p:cNvSpPr>
            <a:spLocks/>
          </p:cNvSpPr>
          <p:nvPr/>
        </p:nvSpPr>
        <p:spPr bwMode="auto">
          <a:xfrm flipH="1">
            <a:off x="5481287" y="2132806"/>
            <a:ext cx="1338263" cy="1379537"/>
          </a:xfrm>
          <a:custGeom>
            <a:avLst/>
            <a:gdLst>
              <a:gd name="T0" fmla="*/ 0 w 21600"/>
              <a:gd name="T1" fmla="*/ 0 h 21600"/>
              <a:gd name="T2" fmla="*/ 913496155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3985" name="Arc 18">
            <a:extLst>
              <a:ext uri="{FF2B5EF4-FFF2-40B4-BE49-F238E27FC236}">
                <a16:creationId xmlns:a16="http://schemas.microsoft.com/office/drawing/2014/main" id="{DFEBB7B0-B1E9-3A4F-166F-44A51FB6A030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13420375" y="2183606"/>
            <a:ext cx="1385887" cy="1012825"/>
          </a:xfrm>
          <a:custGeom>
            <a:avLst/>
            <a:gdLst>
              <a:gd name="T0" fmla="*/ 0 w 21600"/>
              <a:gd name="T1" fmla="*/ 0 h 21600"/>
              <a:gd name="T2" fmla="*/ 1084529722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3986" name="Arc 17">
            <a:extLst>
              <a:ext uri="{FF2B5EF4-FFF2-40B4-BE49-F238E27FC236}">
                <a16:creationId xmlns:a16="http://schemas.microsoft.com/office/drawing/2014/main" id="{E2B984C8-A5C1-496C-B5BA-DB81219B1B6D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3475937" y="808831"/>
            <a:ext cx="1258888" cy="1233487"/>
          </a:xfrm>
          <a:custGeom>
            <a:avLst/>
            <a:gdLst>
              <a:gd name="T0" fmla="*/ 0 w 21600"/>
              <a:gd name="T1" fmla="*/ 0 h 21600"/>
              <a:gd name="T2" fmla="*/ 669140702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53620" name="Line 20">
            <a:extLst>
              <a:ext uri="{FF2B5EF4-FFF2-40B4-BE49-F238E27FC236}">
                <a16:creationId xmlns:a16="http://schemas.microsoft.com/office/drawing/2014/main" id="{42AAD42C-7012-741D-A470-7D5D781D3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67962" y="2132806"/>
            <a:ext cx="16383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3988" name="Arc 15">
            <a:extLst>
              <a:ext uri="{FF2B5EF4-FFF2-40B4-BE49-F238E27FC236}">
                <a16:creationId xmlns:a16="http://schemas.microsoft.com/office/drawing/2014/main" id="{26BF6F01-CF57-C9DD-F8CA-D87327BC60BF}"/>
              </a:ext>
            </a:extLst>
          </p:cNvPr>
          <p:cNvSpPr>
            <a:spLocks/>
          </p:cNvSpPr>
          <p:nvPr/>
        </p:nvSpPr>
        <p:spPr bwMode="auto">
          <a:xfrm flipH="1" flipV="1">
            <a:off x="5481287" y="1027906"/>
            <a:ext cx="1322388" cy="1111250"/>
          </a:xfrm>
          <a:custGeom>
            <a:avLst/>
            <a:gdLst>
              <a:gd name="T0" fmla="*/ 0 w 21600"/>
              <a:gd name="T1" fmla="*/ 0 h 21600"/>
              <a:gd name="T2" fmla="*/ 857050009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53619" name="Line 19">
            <a:extLst>
              <a:ext uri="{FF2B5EF4-FFF2-40B4-BE49-F238E27FC236}">
                <a16:creationId xmlns:a16="http://schemas.microsoft.com/office/drawing/2014/main" id="{704EBE4D-8F1D-71B3-FE62-01A63CFA5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1287" y="2132806"/>
            <a:ext cx="11334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6397" name="Text Box 25">
            <a:extLst>
              <a:ext uri="{FF2B5EF4-FFF2-40B4-BE49-F238E27FC236}">
                <a16:creationId xmlns:a16="http://schemas.microsoft.com/office/drawing/2014/main" id="{BF753EDF-6E6C-FF35-81E3-911EA8181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065" y="7011988"/>
            <a:ext cx="151288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3996" name="Text Box 28">
            <a:extLst>
              <a:ext uri="{FF2B5EF4-FFF2-40B4-BE49-F238E27FC236}">
                <a16:creationId xmlns:a16="http://schemas.microsoft.com/office/drawing/2014/main" id="{3805490D-A46E-B64D-7AED-22C7C24FC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5" y="4987925"/>
            <a:ext cx="14706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/>
              <a:t>   Đường sức từ có chiều đi vào cực nào và đi ra cực nào của thanh nam châm?</a:t>
            </a:r>
          </a:p>
        </p:txBody>
      </p:sp>
      <p:sp>
        <p:nvSpPr>
          <p:cNvPr id="83997" name="Text Box 29">
            <a:extLst>
              <a:ext uri="{FF2B5EF4-FFF2-40B4-BE49-F238E27FC236}">
                <a16:creationId xmlns:a16="http://schemas.microsoft.com/office/drawing/2014/main" id="{DEDFB0A9-AE69-D85B-0FD0-02255DBE6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15" y="6421438"/>
            <a:ext cx="14243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500">
                <a:solidFill>
                  <a:srgbClr val="0000FF"/>
                </a:solidFill>
              </a:rPr>
              <a:t>  </a:t>
            </a:r>
            <a:r>
              <a:rPr lang="en-US" altLang="en-US" sz="3600" b="1" i="1">
                <a:solidFill>
                  <a:srgbClr val="0000FF"/>
                </a:solidFill>
              </a:rPr>
              <a:t>Bên ngoài thanh nam châm các đường sức từ có chiều đi ra từ cực Bắc, đi vào cực Nam của nam châm.</a:t>
            </a:r>
            <a:endParaRPr lang="en-US" altLang="en-US" sz="3500" b="1" i="1">
              <a:solidFill>
                <a:srgbClr val="0000FF"/>
              </a:solidFill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4347A162-2F70-4948-627D-8067F89A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87" y="868555"/>
            <a:ext cx="5208350" cy="3347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6" grpId="0"/>
      <p:bldP spid="83996" grpId="1"/>
      <p:bldP spid="839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C1ECB9A-E514-6041-2715-C7E7BCA53076}"/>
              </a:ext>
            </a:extLst>
          </p:cNvPr>
          <p:cNvGrpSpPr/>
          <p:nvPr/>
        </p:nvGrpSpPr>
        <p:grpSpPr>
          <a:xfrm>
            <a:off x="5199062" y="406400"/>
            <a:ext cx="9525001" cy="7874000"/>
            <a:chOff x="6678613" y="406400"/>
            <a:chExt cx="8045450" cy="6997700"/>
          </a:xfrm>
        </p:grpSpPr>
        <p:sp>
          <p:nvSpPr>
            <p:cNvPr id="18434" name="Text Box 22">
              <a:extLst>
                <a:ext uri="{FF2B5EF4-FFF2-40B4-BE49-F238E27FC236}">
                  <a16:creationId xmlns:a16="http://schemas.microsoft.com/office/drawing/2014/main" id="{9EFCDB11-60C5-E9C9-3A07-B742CF650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8613" y="6992938"/>
              <a:ext cx="1512887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731" tIns="66866" rIns="133731" bIns="66866">
              <a:spAutoFit/>
            </a:bodyPr>
            <a:lstStyle>
              <a:lvl1pPr>
                <a:spcBef>
                  <a:spcPct val="20000"/>
                </a:spcBef>
                <a:buChar char="•"/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9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28006" name="Picture 6" descr="4">
              <a:extLst>
                <a:ext uri="{FF2B5EF4-FFF2-40B4-BE49-F238E27FC236}">
                  <a16:creationId xmlns:a16="http://schemas.microsoft.com/office/drawing/2014/main" id="{7A7754C0-8E54-C534-5D75-7FA9A7DB8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9" r="9581" b="61829"/>
            <a:stretch>
              <a:fillRect/>
            </a:stretch>
          </p:blipFill>
          <p:spPr bwMode="auto">
            <a:xfrm>
              <a:off x="6678613" y="406400"/>
              <a:ext cx="8045450" cy="617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30">
              <a:extLst>
                <a:ext uri="{FF2B5EF4-FFF2-40B4-BE49-F238E27FC236}">
                  <a16:creationId xmlns:a16="http://schemas.microsoft.com/office/drawing/2014/main" id="{A786EFD8-53C8-1058-2BA0-83E07F1E4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58275" y="1563688"/>
              <a:ext cx="3151188" cy="2024062"/>
              <a:chOff x="3840" y="1104"/>
              <a:chExt cx="1200" cy="1056"/>
            </a:xfrm>
          </p:grpSpPr>
          <p:sp>
            <p:nvSpPr>
              <p:cNvPr id="18441" name="Line 8">
                <a:extLst>
                  <a:ext uri="{FF2B5EF4-FFF2-40B4-BE49-F238E27FC236}">
                    <a16:creationId xmlns:a16="http://schemas.microsoft.com/office/drawing/2014/main" id="{406A0E50-99FA-8495-56B1-E9E7F64C0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4" y="1632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" name="Line 9">
                <a:extLst>
                  <a:ext uri="{FF2B5EF4-FFF2-40B4-BE49-F238E27FC236}">
                    <a16:creationId xmlns:a16="http://schemas.microsoft.com/office/drawing/2014/main" id="{52489BD1-5978-C413-33D0-003D4BBDD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4" y="2160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Line 10">
                <a:extLst>
                  <a:ext uri="{FF2B5EF4-FFF2-40B4-BE49-F238E27FC236}">
                    <a16:creationId xmlns:a16="http://schemas.microsoft.com/office/drawing/2014/main" id="{E7E6563A-2030-AB50-9186-4A9E7FEDB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4" y="1824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Line 12">
                <a:extLst>
                  <a:ext uri="{FF2B5EF4-FFF2-40B4-BE49-F238E27FC236}">
                    <a16:creationId xmlns:a16="http://schemas.microsoft.com/office/drawing/2014/main" id="{C38EC04D-3EA7-981B-45A5-2551F700D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4" y="196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AutoShape 15">
                <a:extLst>
                  <a:ext uri="{FF2B5EF4-FFF2-40B4-BE49-F238E27FC236}">
                    <a16:creationId xmlns:a16="http://schemas.microsoft.com/office/drawing/2014/main" id="{65BB7ECE-BBBA-2C42-FB49-E17C1C743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1208"/>
                <a:ext cx="1008" cy="3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13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36" y="15622"/>
                    </a:moveTo>
                    <a:cubicBezTo>
                      <a:pt x="389" y="14125"/>
                      <a:pt x="0" y="12473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2473"/>
                      <a:pt x="21210" y="14125"/>
                      <a:pt x="20463" y="15622"/>
                    </a:cubicBezTo>
                    <a:cubicBezTo>
                      <a:pt x="21210" y="14125"/>
                      <a:pt x="21600" y="12473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473"/>
                      <a:pt x="389" y="14125"/>
                      <a:pt x="1136" y="156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6" name="AutoShape 16">
                <a:extLst>
                  <a:ext uri="{FF2B5EF4-FFF2-40B4-BE49-F238E27FC236}">
                    <a16:creationId xmlns:a16="http://schemas.microsoft.com/office/drawing/2014/main" id="{B3193CF0-2571-D700-933A-239C75817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104"/>
                <a:ext cx="1200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2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51" y="13865"/>
                    </a:moveTo>
                    <a:cubicBezTo>
                      <a:pt x="642" y="12873"/>
                      <a:pt x="485" y="11839"/>
                      <a:pt x="485" y="10800"/>
                    </a:cubicBezTo>
                    <a:cubicBezTo>
                      <a:pt x="485" y="5103"/>
                      <a:pt x="5103" y="485"/>
                      <a:pt x="10800" y="485"/>
                    </a:cubicBezTo>
                    <a:cubicBezTo>
                      <a:pt x="16496" y="485"/>
                      <a:pt x="21115" y="5103"/>
                      <a:pt x="21115" y="10800"/>
                    </a:cubicBezTo>
                    <a:cubicBezTo>
                      <a:pt x="21115" y="11839"/>
                      <a:pt x="20957" y="12873"/>
                      <a:pt x="20648" y="13865"/>
                    </a:cubicBezTo>
                    <a:lnTo>
                      <a:pt x="21111" y="14010"/>
                    </a:lnTo>
                    <a:cubicBezTo>
                      <a:pt x="21435" y="12970"/>
                      <a:pt x="21600" y="1188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888"/>
                      <a:pt x="164" y="12970"/>
                      <a:pt x="488" y="14010"/>
                    </a:cubicBezTo>
                    <a:lnTo>
                      <a:pt x="951" y="1386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7" name="AutoShape 17">
                <a:extLst>
                  <a:ext uri="{FF2B5EF4-FFF2-40B4-BE49-F238E27FC236}">
                    <a16:creationId xmlns:a16="http://schemas.microsoft.com/office/drawing/2014/main" id="{06324966-5E42-3FBF-4D13-71581B801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1347"/>
                <a:ext cx="754" cy="2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599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048" y="17624"/>
                    </a:moveTo>
                    <a:cubicBezTo>
                      <a:pt x="1387" y="15738"/>
                      <a:pt x="472" y="13312"/>
                      <a:pt x="472" y="10800"/>
                    </a:cubicBezTo>
                    <a:cubicBezTo>
                      <a:pt x="472" y="5096"/>
                      <a:pt x="5096" y="472"/>
                      <a:pt x="10800" y="472"/>
                    </a:cubicBezTo>
                    <a:cubicBezTo>
                      <a:pt x="16503" y="472"/>
                      <a:pt x="21128" y="5096"/>
                      <a:pt x="21128" y="10800"/>
                    </a:cubicBezTo>
                    <a:cubicBezTo>
                      <a:pt x="21128" y="13312"/>
                      <a:pt x="20212" y="15738"/>
                      <a:pt x="18551" y="17624"/>
                    </a:cubicBezTo>
                    <a:lnTo>
                      <a:pt x="18906" y="17936"/>
                    </a:lnTo>
                    <a:cubicBezTo>
                      <a:pt x="20642" y="15964"/>
                      <a:pt x="21600" y="1342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427"/>
                      <a:pt x="957" y="15964"/>
                      <a:pt x="2693" y="17936"/>
                    </a:cubicBezTo>
                    <a:lnTo>
                      <a:pt x="3048" y="1762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56" name="Line 18">
              <a:extLst>
                <a:ext uri="{FF2B5EF4-FFF2-40B4-BE49-F238E27FC236}">
                  <a16:creationId xmlns:a16="http://schemas.microsoft.com/office/drawing/2014/main" id="{7135746E-7A75-E6D3-A33F-4FE52D962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2725" y="2041525"/>
              <a:ext cx="5413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3731" tIns="66866" rIns="133731" bIns="66866"/>
            <a:lstStyle/>
            <a:p>
              <a:endParaRPr lang="en-US"/>
            </a:p>
          </p:txBody>
        </p:sp>
      </p:grpSp>
      <p:sp>
        <p:nvSpPr>
          <p:cNvPr id="17" name="Text Box 29">
            <a:extLst>
              <a:ext uri="{FF2B5EF4-FFF2-40B4-BE49-F238E27FC236}">
                <a16:creationId xmlns:a16="http://schemas.microsoft.com/office/drawing/2014/main" id="{7847A5D4-461C-A0A7-CFEB-63B30CF7B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69" y="793773"/>
            <a:ext cx="4780547" cy="308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 err="1">
                <a:solidFill>
                  <a:srgbClr val="0000FF"/>
                </a:solidFill>
              </a:rPr>
              <a:t>Đường</a:t>
            </a:r>
            <a:r>
              <a:rPr lang="en-US" altLang="en-US" sz="4800" dirty="0">
                <a:solidFill>
                  <a:srgbClr val="0000FF"/>
                </a:solidFill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</a:rPr>
              <a:t>sức</a:t>
            </a:r>
            <a:r>
              <a:rPr lang="en-US" altLang="en-US" sz="4800" dirty="0">
                <a:solidFill>
                  <a:srgbClr val="0000FF"/>
                </a:solidFill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</a:rPr>
              <a:t>từ</a:t>
            </a:r>
            <a:r>
              <a:rPr lang="en-US" altLang="en-US" sz="4800" dirty="0">
                <a:solidFill>
                  <a:srgbClr val="0000FF"/>
                </a:solidFill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</a:rPr>
              <a:t>chiều</a:t>
            </a:r>
            <a:r>
              <a:rPr lang="en-US" altLang="en-US" sz="4800" dirty="0">
                <a:solidFill>
                  <a:srgbClr val="0000FF"/>
                </a:solidFill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</a:rPr>
              <a:t>đường</a:t>
            </a:r>
            <a:r>
              <a:rPr lang="en-US" altLang="en-US" sz="4800" dirty="0">
                <a:solidFill>
                  <a:srgbClr val="0000FF"/>
                </a:solidFill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</a:rPr>
              <a:t>sức</a:t>
            </a:r>
            <a:r>
              <a:rPr lang="en-US" altLang="en-US" sz="4800" dirty="0">
                <a:solidFill>
                  <a:srgbClr val="0000FF"/>
                </a:solidFill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</a:rPr>
              <a:t>từ</a:t>
            </a:r>
            <a:r>
              <a:rPr lang="en-US" altLang="en-US" sz="4800" dirty="0">
                <a:solidFill>
                  <a:srgbClr val="0000FF"/>
                </a:solidFill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</a:rPr>
              <a:t>của</a:t>
            </a:r>
            <a:r>
              <a:rPr lang="en-US" altLang="en-US" sz="4800" dirty="0">
                <a:solidFill>
                  <a:srgbClr val="0000FF"/>
                </a:solidFill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</a:rPr>
              <a:t>nam</a:t>
            </a:r>
            <a:r>
              <a:rPr lang="en-US" altLang="en-US" sz="4800" dirty="0">
                <a:solidFill>
                  <a:srgbClr val="0000FF"/>
                </a:solidFill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</a:rPr>
              <a:t>châm</a:t>
            </a:r>
            <a:r>
              <a:rPr lang="en-US" altLang="en-US" sz="4800" dirty="0">
                <a:solidFill>
                  <a:srgbClr val="0000FF"/>
                </a:solidFill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</a:rPr>
              <a:t>chữ</a:t>
            </a:r>
            <a:r>
              <a:rPr lang="en-US" altLang="en-US" sz="4800" dirty="0">
                <a:solidFill>
                  <a:srgbClr val="0000FF"/>
                </a:solidFill>
              </a:rPr>
              <a:t> U</a:t>
            </a:r>
            <a:endParaRPr lang="en-US" altLang="en-US" sz="48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08ED839-69EE-767A-DC01-4C9DCBAB4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71177"/>
            <a:ext cx="1371599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Câu 1. 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Tại điểm nào (A, B, C, D) trên hình dưới đây, </a:t>
            </a: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từ trường là mạnh nhất?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kumimoji="0" lang="en-US" alt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049" name="Picture 2">
            <a:extLst>
              <a:ext uri="{FF2B5EF4-FFF2-40B4-BE49-F238E27FC236}">
                <a16:creationId xmlns:a16="http://schemas.microsoft.com/office/drawing/2014/main" id="{13211266-C25B-B030-005E-719864ED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" y="2188485"/>
            <a:ext cx="15105063" cy="598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CA05BB9-390D-2822-D9F8-9C5B2BA15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1776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000">
              <a:latin typeface="+mj-lt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8C20B2E5-8461-21F6-5940-CE5F13656FB7}"/>
              </a:ext>
            </a:extLst>
          </p:cNvPr>
          <p:cNvSpPr/>
          <p:nvPr/>
        </p:nvSpPr>
        <p:spPr>
          <a:xfrm>
            <a:off x="3598862" y="2188485"/>
            <a:ext cx="3048000" cy="1676400"/>
          </a:xfrm>
          <a:prstGeom prst="wedgeEllipseCallout">
            <a:avLst>
              <a:gd name="adj1" fmla="val -48728"/>
              <a:gd name="adj2" fmla="val 114175"/>
            </a:avLst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Từ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trường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mạnh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nhất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08ED839-69EE-767A-DC01-4C9DCBAB4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803492"/>
            <a:ext cx="14612937" cy="84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kumimoji="0" lang="en-US" altLang="en-US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Câu 2. </a:t>
            </a:r>
            <a:r>
              <a: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từ cực của các nam châm trong hình?</a:t>
            </a:r>
            <a:endParaRPr lang="en-US" sz="4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CA05BB9-390D-2822-D9F8-9C5B2BA15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1776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00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3384F-B98F-39A9-7708-2C2035EB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4" y="2379501"/>
            <a:ext cx="14612937" cy="5218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FBB52B-B83F-5D7C-EAB0-A8F42C866F88}"/>
              </a:ext>
            </a:extLst>
          </p:cNvPr>
          <p:cNvSpPr/>
          <p:nvPr/>
        </p:nvSpPr>
        <p:spPr>
          <a:xfrm>
            <a:off x="3675062" y="3357329"/>
            <a:ext cx="76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6236FD-A147-6697-A24B-77A5D5903512}"/>
              </a:ext>
            </a:extLst>
          </p:cNvPr>
          <p:cNvSpPr/>
          <p:nvPr/>
        </p:nvSpPr>
        <p:spPr>
          <a:xfrm>
            <a:off x="4970462" y="3370759"/>
            <a:ext cx="76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C52C2-1A82-0812-196D-0854E56D4F0A}"/>
              </a:ext>
            </a:extLst>
          </p:cNvPr>
          <p:cNvSpPr/>
          <p:nvPr/>
        </p:nvSpPr>
        <p:spPr>
          <a:xfrm>
            <a:off x="9213595" y="3362739"/>
            <a:ext cx="76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A3EF1D-598B-BAE3-9E06-81EC388666A7}"/>
              </a:ext>
            </a:extLst>
          </p:cNvPr>
          <p:cNvSpPr/>
          <p:nvPr/>
        </p:nvSpPr>
        <p:spPr>
          <a:xfrm>
            <a:off x="10729574" y="3370761"/>
            <a:ext cx="76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S</a:t>
            </a:r>
            <a:endParaRPr lang="en-US" sz="4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D0B4E6-3F7D-0A42-5F73-05B11A69A61C}"/>
              </a:ext>
            </a:extLst>
          </p:cNvPr>
          <p:cNvSpPr/>
          <p:nvPr/>
        </p:nvSpPr>
        <p:spPr>
          <a:xfrm>
            <a:off x="3566772" y="5961558"/>
            <a:ext cx="76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5AA81A-2797-A5F9-30A6-C7A6EF12A4B5}"/>
              </a:ext>
            </a:extLst>
          </p:cNvPr>
          <p:cNvSpPr/>
          <p:nvPr/>
        </p:nvSpPr>
        <p:spPr>
          <a:xfrm>
            <a:off x="5050669" y="5953538"/>
            <a:ext cx="76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C8AE3-EEF7-6E28-D9D9-D01CB5EE4C69}"/>
              </a:ext>
            </a:extLst>
          </p:cNvPr>
          <p:cNvSpPr/>
          <p:nvPr/>
        </p:nvSpPr>
        <p:spPr>
          <a:xfrm>
            <a:off x="9117342" y="5945518"/>
            <a:ext cx="76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S</a:t>
            </a:r>
            <a:endParaRPr lang="en-US" sz="4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ADB98-3EF0-146D-43D8-9CD9FF8C40DA}"/>
              </a:ext>
            </a:extLst>
          </p:cNvPr>
          <p:cNvSpPr/>
          <p:nvPr/>
        </p:nvSpPr>
        <p:spPr>
          <a:xfrm>
            <a:off x="10633321" y="5969582"/>
            <a:ext cx="76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</a:t>
            </a:r>
          </a:p>
        </p:txBody>
      </p:sp>
      <p:sp>
        <p:nvSpPr>
          <p:cNvPr id="14" name="Text Box 29">
            <a:extLst>
              <a:ext uri="{FF2B5EF4-FFF2-40B4-BE49-F238E27FC236}">
                <a16:creationId xmlns:a16="http://schemas.microsoft.com/office/drawing/2014/main" id="{588DD32A-665A-FFFC-F177-281566220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772" y="4736616"/>
            <a:ext cx="1905000" cy="50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</a:rPr>
              <a:t>HÌNH 1</a:t>
            </a:r>
            <a:endParaRPr lang="en-US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5" name="Text Box 29">
            <a:extLst>
              <a:ext uri="{FF2B5EF4-FFF2-40B4-BE49-F238E27FC236}">
                <a16:creationId xmlns:a16="http://schemas.microsoft.com/office/drawing/2014/main" id="{4EC4FA5F-EA2E-D1FA-CBB7-725699A83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7074" y="4740216"/>
            <a:ext cx="1905000" cy="50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</a:rPr>
              <a:t>HÌNH 2</a:t>
            </a:r>
            <a:endParaRPr lang="en-US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6FB7EEB9-6393-7D6D-6C11-05D59F6BD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865" y="7345916"/>
            <a:ext cx="1905000" cy="50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</a:rPr>
              <a:t>HÌNH 3</a:t>
            </a:r>
            <a:endParaRPr lang="en-US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CBDE0DD-D25C-A27D-2ADB-DB5E786F5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595" y="7472009"/>
            <a:ext cx="1905000" cy="50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</a:rPr>
              <a:t>HÌNH 4</a:t>
            </a:r>
            <a:endParaRPr lang="en-US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A6404B-2520-2D74-36A7-C4172BBB7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D8CC9E8-B1C2-8183-67B7-DE63DDE8B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00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0B059E74-7E1B-AFEC-F16F-A9B4E7F8DA8E}"/>
              </a:ext>
            </a:extLst>
          </p:cNvPr>
          <p:cNvGrpSpPr>
            <a:grpSpLocks/>
          </p:cNvGrpSpPr>
          <p:nvPr/>
        </p:nvGrpSpPr>
        <p:grpSpPr bwMode="auto">
          <a:xfrm>
            <a:off x="4589462" y="302126"/>
            <a:ext cx="10278980" cy="7443918"/>
            <a:chOff x="2928" y="854"/>
            <a:chExt cx="2544" cy="2917"/>
          </a:xfrm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1883E344-0594-C13A-4743-B8798677BC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286"/>
              <a:ext cx="1085" cy="1422"/>
              <a:chOff x="3516" y="1008"/>
              <a:chExt cx="1559" cy="2208"/>
            </a:xfrm>
          </p:grpSpPr>
          <p:sp>
            <p:nvSpPr>
              <p:cNvPr id="33" name="Rectangle 8">
                <a:extLst>
                  <a:ext uri="{FF2B5EF4-FFF2-40B4-BE49-F238E27FC236}">
                    <a16:creationId xmlns:a16="http://schemas.microsoft.com/office/drawing/2014/main" id="{60FC7C76-7CB2-9C15-FC21-CAB3C17A5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720" cy="2208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pic>
            <p:nvPicPr>
              <p:cNvPr id="34" name="Picture 9">
                <a:extLst>
                  <a:ext uri="{FF2B5EF4-FFF2-40B4-BE49-F238E27FC236}">
                    <a16:creationId xmlns:a16="http://schemas.microsoft.com/office/drawing/2014/main" id="{2DAE7906-D774-D5A3-1433-FB121DAD40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86" t="24228" r="28584" b="23531"/>
              <a:stretch>
                <a:fillRect/>
              </a:stretch>
            </p:blipFill>
            <p:spPr bwMode="auto">
              <a:xfrm>
                <a:off x="3516" y="1170"/>
                <a:ext cx="1559" cy="1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id="{543C73FA-7FC7-7B9C-FA57-5F898D221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8" t="6219" r="39757" b="15506"/>
            <a:stretch>
              <a:fillRect/>
            </a:stretch>
          </p:blipFill>
          <p:spPr bwMode="auto">
            <a:xfrm rot="823813">
              <a:off x="4134" y="2677"/>
              <a:ext cx="134" cy="525"/>
            </a:xfrm>
            <a:prstGeom prst="rect">
              <a:avLst/>
            </a:prstGeom>
            <a:solidFill>
              <a:srgbClr val="996633"/>
            </a:solidFill>
          </p:spPr>
        </p:pic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id="{9B2422D4-0F49-970F-EFC6-83F328F3C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8" t="6219" r="39757" b="15506"/>
            <a:stretch>
              <a:fillRect/>
            </a:stretch>
          </p:blipFill>
          <p:spPr bwMode="auto">
            <a:xfrm rot="991459">
              <a:off x="3734" y="2646"/>
              <a:ext cx="133" cy="525"/>
            </a:xfrm>
            <a:prstGeom prst="rect">
              <a:avLst/>
            </a:prstGeom>
            <a:solidFill>
              <a:srgbClr val="996633"/>
            </a:solidFill>
          </p:spPr>
        </p:pic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1BDF347F-8EF2-CDF3-87B3-DB58FF947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8" t="6219" r="39757" b="15506"/>
            <a:stretch>
              <a:fillRect/>
            </a:stretch>
          </p:blipFill>
          <p:spPr bwMode="auto">
            <a:xfrm>
              <a:off x="3800" y="2893"/>
              <a:ext cx="134" cy="525"/>
            </a:xfrm>
            <a:prstGeom prst="rect">
              <a:avLst/>
            </a:prstGeom>
            <a:solidFill>
              <a:srgbClr val="996633"/>
            </a:solidFill>
          </p:spPr>
        </p:pic>
        <p:pic>
          <p:nvPicPr>
            <p:cNvPr id="7" name="Picture 13">
              <a:extLst>
                <a:ext uri="{FF2B5EF4-FFF2-40B4-BE49-F238E27FC236}">
                  <a16:creationId xmlns:a16="http://schemas.microsoft.com/office/drawing/2014/main" id="{94BE002A-90BC-7E0F-217A-105DD20C0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8" t="6219" r="39757" b="15506"/>
            <a:stretch>
              <a:fillRect/>
            </a:stretch>
          </p:blipFill>
          <p:spPr bwMode="auto">
            <a:xfrm>
              <a:off x="4301" y="2708"/>
              <a:ext cx="134" cy="525"/>
            </a:xfrm>
            <a:prstGeom prst="rect">
              <a:avLst/>
            </a:prstGeom>
            <a:solidFill>
              <a:srgbClr val="996633"/>
            </a:solidFill>
          </p:spPr>
        </p:pic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7BBB3E95-CD75-C930-EE53-3BF6F8389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8" t="6219" r="39757" b="15506"/>
            <a:stretch>
              <a:fillRect/>
            </a:stretch>
          </p:blipFill>
          <p:spPr bwMode="auto">
            <a:xfrm>
              <a:off x="3967" y="2677"/>
              <a:ext cx="134" cy="525"/>
            </a:xfrm>
            <a:prstGeom prst="rect">
              <a:avLst/>
            </a:prstGeom>
            <a:solidFill>
              <a:srgbClr val="996633"/>
            </a:solidFill>
          </p:spPr>
        </p:pic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19DCA4F4-0F80-AE68-5B49-5B7EA1B37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8" t="6219" r="39757" b="15506"/>
            <a:stretch>
              <a:fillRect/>
            </a:stretch>
          </p:blipFill>
          <p:spPr bwMode="auto">
            <a:xfrm rot="9851389">
              <a:off x="3901" y="2677"/>
              <a:ext cx="133" cy="525"/>
            </a:xfrm>
            <a:prstGeom prst="rect">
              <a:avLst/>
            </a:prstGeom>
            <a:solidFill>
              <a:srgbClr val="996633"/>
            </a:solidFill>
          </p:spPr>
        </p:pic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A74999BC-AE82-B81C-D1B1-0B0CB3A67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8" t="6219" r="39757" b="15506"/>
            <a:stretch>
              <a:fillRect/>
            </a:stretch>
          </p:blipFill>
          <p:spPr bwMode="auto">
            <a:xfrm rot="9851389">
              <a:off x="4435" y="2646"/>
              <a:ext cx="133" cy="525"/>
            </a:xfrm>
            <a:prstGeom prst="rect">
              <a:avLst/>
            </a:prstGeom>
            <a:solidFill>
              <a:srgbClr val="996633"/>
            </a:solidFill>
          </p:spPr>
        </p:pic>
        <p:pic>
          <p:nvPicPr>
            <p:cNvPr id="11" name="Picture 17">
              <a:extLst>
                <a:ext uri="{FF2B5EF4-FFF2-40B4-BE49-F238E27FC236}">
                  <a16:creationId xmlns:a16="http://schemas.microsoft.com/office/drawing/2014/main" id="{960B4AA4-72ED-EA18-DFC5-EB8BFE1250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8" t="6219" r="39757" b="15506"/>
            <a:stretch>
              <a:fillRect/>
            </a:stretch>
          </p:blipFill>
          <p:spPr bwMode="auto">
            <a:xfrm rot="9851389">
              <a:off x="4101" y="2646"/>
              <a:ext cx="133" cy="525"/>
            </a:xfrm>
            <a:prstGeom prst="rect">
              <a:avLst/>
            </a:prstGeom>
            <a:solidFill>
              <a:srgbClr val="996633"/>
            </a:solidFill>
          </p:spPr>
        </p:pic>
        <p:pic>
          <p:nvPicPr>
            <p:cNvPr id="12" name="Picture 18">
              <a:extLst>
                <a:ext uri="{FF2B5EF4-FFF2-40B4-BE49-F238E27FC236}">
                  <a16:creationId xmlns:a16="http://schemas.microsoft.com/office/drawing/2014/main" id="{49FE48C0-3E75-F324-38C5-B3B9B6CFE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8" t="6219" r="39757" b="15506"/>
            <a:stretch>
              <a:fillRect/>
            </a:stretch>
          </p:blipFill>
          <p:spPr bwMode="auto">
            <a:xfrm>
              <a:off x="4101" y="2986"/>
              <a:ext cx="133" cy="525"/>
            </a:xfrm>
            <a:prstGeom prst="rect">
              <a:avLst/>
            </a:prstGeom>
            <a:solidFill>
              <a:srgbClr val="996633"/>
            </a:solidFill>
          </p:spPr>
        </p:pic>
        <p:pic>
          <p:nvPicPr>
            <p:cNvPr id="13" name="Picture 19">
              <a:extLst>
                <a:ext uri="{FF2B5EF4-FFF2-40B4-BE49-F238E27FC236}">
                  <a16:creationId xmlns:a16="http://schemas.microsoft.com/office/drawing/2014/main" id="{2B3A2CFD-BBA0-1C26-96E1-5B517B0F1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8" t="6219" r="39757" b="15506"/>
            <a:stretch>
              <a:fillRect/>
            </a:stretch>
          </p:blipFill>
          <p:spPr bwMode="auto">
            <a:xfrm rot="991459">
              <a:off x="3934" y="3017"/>
              <a:ext cx="133" cy="525"/>
            </a:xfrm>
            <a:prstGeom prst="rect">
              <a:avLst/>
            </a:prstGeom>
            <a:solidFill>
              <a:srgbClr val="996633"/>
            </a:solidFill>
          </p:spPr>
        </p:pic>
        <p:pic>
          <p:nvPicPr>
            <p:cNvPr id="14" name="Picture 20">
              <a:extLst>
                <a:ext uri="{FF2B5EF4-FFF2-40B4-BE49-F238E27FC236}">
                  <a16:creationId xmlns:a16="http://schemas.microsoft.com/office/drawing/2014/main" id="{9D28C4A1-6630-55A2-AC4D-F7E0D026D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8" t="6219" r="39757" b="15506"/>
            <a:stretch>
              <a:fillRect/>
            </a:stretch>
          </p:blipFill>
          <p:spPr bwMode="auto">
            <a:xfrm rot="9851389">
              <a:off x="4268" y="2986"/>
              <a:ext cx="133" cy="525"/>
            </a:xfrm>
            <a:prstGeom prst="rect">
              <a:avLst/>
            </a:prstGeom>
            <a:solidFill>
              <a:srgbClr val="996633"/>
            </a:solidFill>
          </p:spPr>
        </p:pic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id="{8D5C8852-9C97-E6CD-457E-A0AC4A0BC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8" t="6219" r="39757" b="15506"/>
            <a:stretch>
              <a:fillRect/>
            </a:stretch>
          </p:blipFill>
          <p:spPr bwMode="auto">
            <a:xfrm rot="11192362">
              <a:off x="3600" y="2955"/>
              <a:ext cx="134" cy="525"/>
            </a:xfrm>
            <a:prstGeom prst="rect">
              <a:avLst/>
            </a:prstGeom>
            <a:solidFill>
              <a:srgbClr val="996633"/>
            </a:solidFill>
          </p:spPr>
        </p:pic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D5199918-374C-0A66-55EC-C39DCB2C0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1" y="1533"/>
              <a:ext cx="100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245CF673-383D-194C-F3F3-60DE421A4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4" y="2061"/>
              <a:ext cx="100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482525F0-FEF6-1B55-16D5-12962F71B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4" y="1533"/>
              <a:ext cx="67" cy="93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Line 25">
              <a:extLst>
                <a:ext uri="{FF2B5EF4-FFF2-40B4-BE49-F238E27FC236}">
                  <a16:creationId xmlns:a16="http://schemas.microsoft.com/office/drawing/2014/main" id="{8142F766-C568-EFB6-1198-F26AFBEE4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34" y="1968"/>
              <a:ext cx="100" cy="93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" name="AutoShape 26">
              <a:extLst>
                <a:ext uri="{FF2B5EF4-FFF2-40B4-BE49-F238E27FC236}">
                  <a16:creationId xmlns:a16="http://schemas.microsoft.com/office/drawing/2014/main" id="{F08C601F-42AF-804D-3567-027BA2F23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" y="2112"/>
              <a:ext cx="134" cy="124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" name="Oval 27">
              <a:extLst>
                <a:ext uri="{FF2B5EF4-FFF2-40B4-BE49-F238E27FC236}">
                  <a16:creationId xmlns:a16="http://schemas.microsoft.com/office/drawing/2014/main" id="{5441C28F-4D1A-01C5-8F73-CFA398B82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" y="1344"/>
              <a:ext cx="134" cy="12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/>
                <a:t>-</a:t>
              </a:r>
            </a:p>
          </p:txBody>
        </p:sp>
        <p:sp>
          <p:nvSpPr>
            <p:cNvPr id="22" name="Text Box 28">
              <a:extLst>
                <a:ext uri="{FF2B5EF4-FFF2-40B4-BE49-F238E27FC236}">
                  <a16:creationId xmlns:a16="http://schemas.microsoft.com/office/drawing/2014/main" id="{73DD92D4-A573-78FD-6FE5-1261ED9C5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854"/>
              <a:ext cx="76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Lõi sắt non</a:t>
              </a:r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F9EFD191-A87A-0B37-4663-413890E5F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1046"/>
              <a:ext cx="624" cy="24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" name="Text Box 30">
              <a:extLst>
                <a:ext uri="{FF2B5EF4-FFF2-40B4-BE49-F238E27FC236}">
                  <a16:creationId xmlns:a16="http://schemas.microsoft.com/office/drawing/2014/main" id="{5EFD5F78-E606-AEBC-6C9A-5A86EAB1F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723"/>
              <a:ext cx="81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1A - 22</a:t>
              </a:r>
              <a:r>
                <a:rPr lang="en-US" altLang="en-US" sz="2400">
                  <a:sym typeface="Symbol" panose="05050102010706020507" pitchFamily="18" charset="2"/>
                </a:rPr>
                <a:t></a:t>
              </a:r>
            </a:p>
          </p:txBody>
        </p:sp>
        <p:sp>
          <p:nvSpPr>
            <p:cNvPr id="25" name="Text Box 31">
              <a:extLst>
                <a:ext uri="{FF2B5EF4-FFF2-40B4-BE49-F238E27FC236}">
                  <a16:creationId xmlns:a16="http://schemas.microsoft.com/office/drawing/2014/main" id="{23929BBD-51E7-9449-674F-C65D047F6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998"/>
              <a:ext cx="91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Khuôn nhựa</a:t>
              </a:r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8AFA1049-AB1E-4CDA-C904-17A7B3A38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190"/>
              <a:ext cx="288" cy="28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" name="Text Box 33">
              <a:extLst>
                <a:ext uri="{FF2B5EF4-FFF2-40B4-BE49-F238E27FC236}">
                  <a16:creationId xmlns:a16="http://schemas.microsoft.com/office/drawing/2014/main" id="{DE6743F4-4241-8335-2BFF-DF7A4C5CF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766"/>
              <a:ext cx="72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ống dây</a:t>
              </a:r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659BE974-30CD-BEDA-C4B0-445B71912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958"/>
              <a:ext cx="384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44CBDD12-E3A8-4471-435A-DEFC75896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590"/>
              <a:ext cx="168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Nam châm điện</a:t>
              </a:r>
            </a:p>
          </p:txBody>
        </p:sp>
        <p:sp>
          <p:nvSpPr>
            <p:cNvPr id="30" name="Text Box 36">
              <a:extLst>
                <a:ext uri="{FF2B5EF4-FFF2-40B4-BE49-F238E27FC236}">
                  <a16:creationId xmlns:a16="http://schemas.microsoft.com/office/drawing/2014/main" id="{1567A615-2BE6-84AD-3C0E-E1DCA0D83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822"/>
              <a:ext cx="72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kẹp giấy</a:t>
              </a:r>
            </a:p>
          </p:txBody>
        </p:sp>
        <p:sp>
          <p:nvSpPr>
            <p:cNvPr id="31" name="Line 37">
              <a:extLst>
                <a:ext uri="{FF2B5EF4-FFF2-40B4-BE49-F238E27FC236}">
                  <a16:creationId xmlns:a16="http://schemas.microsoft.com/office/drawing/2014/main" id="{8D018A7C-EF00-8A3C-EDC1-2E9D3A733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3014"/>
              <a:ext cx="432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" name="Rectangle 38">
              <a:extLst>
                <a:ext uri="{FF2B5EF4-FFF2-40B4-BE49-F238E27FC236}">
                  <a16:creationId xmlns:a16="http://schemas.microsoft.com/office/drawing/2014/main" id="{36BAA218-A4F1-F606-BA8A-CA4D55E6B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470"/>
              <a:ext cx="48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/>
                <a:t>1A - 22</a:t>
              </a:r>
              <a:r>
                <a:rPr lang="en-US" altLang="en-US" sz="2400">
                  <a:sym typeface="Symbol" panose="05050102010706020507" pitchFamily="18" charset="2"/>
                </a:rPr>
                <a:t></a:t>
              </a:r>
            </a:p>
          </p:txBody>
        </p:sp>
      </p:grpSp>
      <p:sp>
        <p:nvSpPr>
          <p:cNvPr id="35" name="Text Box 3">
            <a:extLst>
              <a:ext uri="{FF2B5EF4-FFF2-40B4-BE49-F238E27FC236}">
                <a16:creationId xmlns:a16="http://schemas.microsoft.com/office/drawing/2014/main" id="{945DA0E0-599E-1651-F37B-DB4A71D58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88" y="1051039"/>
            <a:ext cx="4053396" cy="304698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Quan sát và chỉ ra các bộ phận của nam châm điện.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5D093A-E609-0475-638F-CF3CA297A64B}"/>
              </a:ext>
            </a:extLst>
          </p:cNvPr>
          <p:cNvSpPr/>
          <p:nvPr/>
        </p:nvSpPr>
        <p:spPr>
          <a:xfrm>
            <a:off x="10137040" y="177800"/>
            <a:ext cx="1628313" cy="4605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3B4AC7-D9CB-78B7-9B0F-F554F91F9403}"/>
              </a:ext>
            </a:extLst>
          </p:cNvPr>
          <p:cNvSpPr/>
          <p:nvPr/>
        </p:nvSpPr>
        <p:spPr>
          <a:xfrm>
            <a:off x="4594495" y="506662"/>
            <a:ext cx="1628313" cy="4605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500122C-293E-A82C-B8B0-8E11CBEE7C0D}"/>
              </a:ext>
            </a:extLst>
          </p:cNvPr>
          <p:cNvSpPr/>
          <p:nvPr/>
        </p:nvSpPr>
        <p:spPr>
          <a:xfrm>
            <a:off x="4746895" y="2632243"/>
            <a:ext cx="1628313" cy="4605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140">
            <a:extLst>
              <a:ext uri="{FF2B5EF4-FFF2-40B4-BE49-F238E27FC236}">
                <a16:creationId xmlns:a16="http://schemas.microsoft.com/office/drawing/2014/main" id="{C9A106D2-E49B-7CBB-0C3C-62FC20BCA4D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69862" y="1549400"/>
            <a:ext cx="6934200" cy="6731000"/>
          </a:xfrm>
          <a:prstGeom prst="rect">
            <a:avLst/>
          </a:prstGeom>
        </p:spPr>
      </p:pic>
      <p:pic>
        <p:nvPicPr>
          <p:cNvPr id="3" name="Shape 1144">
            <a:extLst>
              <a:ext uri="{FF2B5EF4-FFF2-40B4-BE49-F238E27FC236}">
                <a16:creationId xmlns:a16="http://schemas.microsoft.com/office/drawing/2014/main" id="{59A3F205-EA4A-C0A9-A4A7-AE93A36F2DF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92769" y="1549400"/>
            <a:ext cx="8029756" cy="6731000"/>
          </a:xfrm>
          <a:prstGeom prst="rect">
            <a:avLst/>
          </a:prstGeom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F412FFCA-B324-C9AF-A6C8-22059964D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" y="406400"/>
            <a:ext cx="63007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3731" tIns="66866" rIns="133731" bIns="66866" anchor="ctr"/>
          <a:lstStyle/>
          <a:p>
            <a:pPr algn="ctr">
              <a:defRPr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HÌNH 15.7</a:t>
            </a:r>
            <a:endParaRPr lang="en-US" sz="6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DF220A2-BC53-B174-FB92-2A11F3F6B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482" y="478590"/>
            <a:ext cx="63007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3731" tIns="66866" rIns="133731" bIns="66866" anchor="ctr"/>
          <a:lstStyle/>
          <a:p>
            <a:pPr algn="ctr">
              <a:defRPr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HÌNH 15.8</a:t>
            </a:r>
            <a:endParaRPr lang="en-US" sz="6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37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9">
            <a:extLst>
              <a:ext uri="{FF2B5EF4-FFF2-40B4-BE49-F238E27FC236}">
                <a16:creationId xmlns:a16="http://schemas.microsoft.com/office/drawing/2014/main" id="{49096C6D-B036-C1C5-46FC-8FA794E39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-965200"/>
            <a:ext cx="15122525" cy="966152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smalborg[1]">
            <a:extLst>
              <a:ext uri="{FF2B5EF4-FFF2-40B4-BE49-F238E27FC236}">
                <a16:creationId xmlns:a16="http://schemas.microsoft.com/office/drawing/2014/main" id="{002E7F12-3329-020A-85AF-948C92C8CD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8325"/>
            <a:ext cx="15122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77ED2542-50E5-1163-38F9-10D7BC780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2" y="493513"/>
            <a:ext cx="9577388" cy="9044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3731" tIns="66866" rIns="133731" bIns="66866"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4457700" algn="l"/>
              </a:tabLst>
              <a:defRPr/>
            </a:pP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15.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92914B20-869D-A6D7-72A9-0671EFE342E6}"/>
              </a:ext>
            </a:extLst>
          </p:cNvPr>
          <p:cNvGrpSpPr>
            <a:grpSpLocks/>
          </p:cNvGrpSpPr>
          <p:nvPr/>
        </p:nvGrpSpPr>
        <p:grpSpPr bwMode="auto">
          <a:xfrm>
            <a:off x="1008062" y="1957994"/>
            <a:ext cx="13491412" cy="5381505"/>
            <a:chOff x="2160" y="435"/>
            <a:chExt cx="3456" cy="1440"/>
          </a:xfrm>
        </p:grpSpPr>
        <p:pic>
          <p:nvPicPr>
            <p:cNvPr id="3" name="Picture 9" descr="250px-Magnet0873">
              <a:extLst>
                <a:ext uri="{FF2B5EF4-FFF2-40B4-BE49-F238E27FC236}">
                  <a16:creationId xmlns:a16="http://schemas.microsoft.com/office/drawing/2014/main" id="{1769D63A-02FA-16CD-9A0F-8D2EB43BF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75B34391-0F65-0763-6384-78570EBBC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0B10E8EA-D804-BC0C-8239-51E4EBF33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4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50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id="{3A219F2B-0B84-7314-F54F-4F15433A0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4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9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500">
                    <a:solidFill>
                      <a:schemeClr val="bg1"/>
                    </a:solidFill>
                  </a:rPr>
                  <a:t>N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418118" y="2678429"/>
            <a:ext cx="12649199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381" b="1" dirty="0"/>
              <a:t> </a:t>
            </a:r>
            <a:r>
              <a:rPr lang="en-US" sz="3381" b="1" dirty="0" err="1"/>
              <a:t>Đặt</a:t>
            </a:r>
            <a:r>
              <a:rPr lang="en-US" sz="3381" b="1" dirty="0"/>
              <a:t> </a:t>
            </a:r>
            <a:r>
              <a:rPr lang="en-US" sz="3381" b="1" dirty="0" err="1"/>
              <a:t>kim</a:t>
            </a:r>
            <a:r>
              <a:rPr lang="en-US" sz="3381" b="1" dirty="0"/>
              <a:t> </a:t>
            </a:r>
            <a:r>
              <a:rPr lang="en-US" sz="3381" b="1" dirty="0" err="1"/>
              <a:t>nam</a:t>
            </a:r>
            <a:r>
              <a:rPr lang="en-US" sz="3381" b="1" dirty="0"/>
              <a:t> </a:t>
            </a:r>
            <a:r>
              <a:rPr lang="en-US" sz="3381" b="1" dirty="0" err="1"/>
              <a:t>châm</a:t>
            </a:r>
            <a:r>
              <a:rPr lang="en-US" sz="3381" b="1" dirty="0"/>
              <a:t> </a:t>
            </a:r>
            <a:r>
              <a:rPr lang="en-US" sz="3381" b="1" dirty="0" err="1"/>
              <a:t>trên</a:t>
            </a:r>
            <a:r>
              <a:rPr lang="en-US" sz="3381" b="1" dirty="0"/>
              <a:t> </a:t>
            </a:r>
            <a:r>
              <a:rPr lang="en-US" sz="3381" b="1" dirty="0" err="1"/>
              <a:t>giá</a:t>
            </a:r>
            <a:r>
              <a:rPr lang="en-US" sz="3381" b="1" dirty="0"/>
              <a:t> </a:t>
            </a:r>
            <a:r>
              <a:rPr lang="en-US" sz="3381" b="1" dirty="0" err="1"/>
              <a:t>thẳng</a:t>
            </a:r>
            <a:r>
              <a:rPr lang="en-US" sz="3381" b="1" dirty="0"/>
              <a:t> </a:t>
            </a:r>
            <a:r>
              <a:rPr lang="en-US" sz="3381" b="1" dirty="0" err="1"/>
              <a:t>đứng</a:t>
            </a:r>
            <a:r>
              <a:rPr lang="en-US" sz="3381" b="1" dirty="0"/>
              <a:t> </a:t>
            </a:r>
            <a:r>
              <a:rPr lang="en-US" sz="3381" b="1" dirty="0" err="1"/>
              <a:t>như</a:t>
            </a:r>
            <a:r>
              <a:rPr lang="en-US" sz="3381" b="1" dirty="0"/>
              <a:t> </a:t>
            </a:r>
            <a:r>
              <a:rPr lang="en-US" sz="3381" b="1" dirty="0" err="1"/>
              <a:t>mô</a:t>
            </a:r>
            <a:r>
              <a:rPr lang="en-US" sz="3381" b="1" dirty="0"/>
              <a:t> </a:t>
            </a:r>
            <a:r>
              <a:rPr lang="en-US" sz="3381" b="1" dirty="0" err="1"/>
              <a:t>tả</a:t>
            </a:r>
            <a:r>
              <a:rPr lang="en-US" sz="3381" b="1" dirty="0"/>
              <a:t> </a:t>
            </a:r>
            <a:r>
              <a:rPr lang="en-US" sz="3381" b="1" dirty="0" err="1"/>
              <a:t>trên</a:t>
            </a:r>
            <a:r>
              <a:rPr lang="en-US" sz="3381" b="1" dirty="0"/>
              <a:t> h. 15.1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4272" y="3304676"/>
            <a:ext cx="13482950" cy="53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98" b="1" dirty="0"/>
              <a:t>+ Khi </a:t>
            </a:r>
            <a:r>
              <a:rPr lang="en-US" sz="2898" b="1" dirty="0" err="1"/>
              <a:t>đã</a:t>
            </a:r>
            <a:r>
              <a:rPr lang="en-US" sz="2898" b="1" dirty="0"/>
              <a:t> </a:t>
            </a:r>
            <a:r>
              <a:rPr lang="en-US" sz="2898" b="1" dirty="0" err="1"/>
              <a:t>đứng</a:t>
            </a:r>
            <a:r>
              <a:rPr lang="en-US" sz="2898" b="1" dirty="0"/>
              <a:t> </a:t>
            </a:r>
            <a:r>
              <a:rPr lang="en-US" sz="2898" b="1" dirty="0" err="1"/>
              <a:t>cân</a:t>
            </a:r>
            <a:r>
              <a:rPr lang="en-US" sz="2898" b="1" dirty="0"/>
              <a:t> </a:t>
            </a:r>
            <a:r>
              <a:rPr lang="en-US" sz="2898" b="1" dirty="0" err="1"/>
              <a:t>bằng</a:t>
            </a:r>
            <a:r>
              <a:rPr lang="en-US" sz="2898" b="1" dirty="0"/>
              <a:t>, </a:t>
            </a:r>
            <a:r>
              <a:rPr lang="en-US" sz="2898" b="1" dirty="0" err="1"/>
              <a:t>kim</a:t>
            </a:r>
            <a:r>
              <a:rPr lang="en-US" sz="2898" b="1" dirty="0"/>
              <a:t> </a:t>
            </a:r>
            <a:r>
              <a:rPr lang="en-US" sz="2898" b="1" dirty="0" err="1"/>
              <a:t>nam</a:t>
            </a:r>
            <a:r>
              <a:rPr lang="en-US" sz="2898" b="1" dirty="0"/>
              <a:t> </a:t>
            </a:r>
            <a:r>
              <a:rPr lang="en-US" sz="2898" b="1" dirty="0" err="1"/>
              <a:t>châm</a:t>
            </a:r>
            <a:r>
              <a:rPr lang="en-US" sz="2898" b="1" dirty="0"/>
              <a:t> </a:t>
            </a:r>
            <a:r>
              <a:rPr lang="en-US" sz="2898" b="1" dirty="0" err="1"/>
              <a:t>nằm</a:t>
            </a:r>
            <a:r>
              <a:rPr lang="en-US" sz="2898" b="1" dirty="0"/>
              <a:t> </a:t>
            </a:r>
            <a:r>
              <a:rPr lang="en-US" sz="2898" b="1" dirty="0" err="1"/>
              <a:t>dọc</a:t>
            </a:r>
            <a:r>
              <a:rPr lang="en-US" sz="2898" b="1" dirty="0"/>
              <a:t> </a:t>
            </a:r>
            <a:r>
              <a:rPr lang="en-US" sz="2898" b="1" dirty="0" err="1"/>
              <a:t>theo</a:t>
            </a:r>
            <a:r>
              <a:rPr lang="en-US" sz="2898" b="1" dirty="0"/>
              <a:t> </a:t>
            </a:r>
            <a:r>
              <a:rPr lang="en-US" sz="2898" b="1" dirty="0" err="1"/>
              <a:t>hướng</a:t>
            </a:r>
            <a:r>
              <a:rPr lang="en-US" sz="2898" b="1" dirty="0"/>
              <a:t> </a:t>
            </a:r>
            <a:r>
              <a:rPr lang="en-US" sz="2898" b="1" dirty="0" err="1"/>
              <a:t>nào</a:t>
            </a:r>
            <a:r>
              <a:rPr lang="en-US" sz="2898" b="1" dirty="0"/>
              <a:t>?</a:t>
            </a:r>
            <a:endParaRPr lang="en-US" sz="2898" dirty="0"/>
          </a:p>
        </p:txBody>
      </p:sp>
      <p:pic>
        <p:nvPicPr>
          <p:cNvPr id="22" name="Picutre 1113">
            <a:extLst>
              <a:ext uri="{FF2B5EF4-FFF2-40B4-BE49-F238E27FC236}">
                <a16:creationId xmlns:a16="http://schemas.microsoft.com/office/drawing/2014/main" id="{90D2126F-47CF-400E-6551-7B433EFCAEB8}"/>
              </a:ext>
            </a:extLst>
          </p:cNvPr>
          <p:cNvPicPr/>
          <p:nvPr/>
        </p:nvPicPr>
        <p:blipFill>
          <a:blip r:embed="rId2"/>
          <a:srcRect r="68400"/>
          <a:stretch/>
        </p:blipFill>
        <p:spPr>
          <a:xfrm>
            <a:off x="1998659" y="32563"/>
            <a:ext cx="4310153" cy="271245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76E3504-2D37-EB8D-E27D-90241157B20B}"/>
              </a:ext>
            </a:extLst>
          </p:cNvPr>
          <p:cNvSpPr/>
          <p:nvPr/>
        </p:nvSpPr>
        <p:spPr>
          <a:xfrm>
            <a:off x="677775" y="4529312"/>
            <a:ext cx="13330551" cy="53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98" b="1" dirty="0"/>
              <a:t>+ Khi </a:t>
            </a:r>
            <a:r>
              <a:rPr lang="en-US" sz="2898" b="1" dirty="0" err="1"/>
              <a:t>đưa</a:t>
            </a:r>
            <a:r>
              <a:rPr lang="en-US" sz="2898" b="1" dirty="0"/>
              <a:t> </a:t>
            </a:r>
            <a:r>
              <a:rPr lang="en-US" sz="2898" b="1" dirty="0" err="1"/>
              <a:t>kim</a:t>
            </a:r>
            <a:r>
              <a:rPr lang="en-US" sz="2898" b="1" dirty="0"/>
              <a:t> </a:t>
            </a:r>
            <a:r>
              <a:rPr lang="en-US" sz="2898" b="1" dirty="0" err="1"/>
              <a:t>nam</a:t>
            </a:r>
            <a:r>
              <a:rPr lang="en-US" sz="2898" b="1" dirty="0"/>
              <a:t> </a:t>
            </a:r>
            <a:r>
              <a:rPr lang="en-US" sz="2898" b="1" dirty="0" err="1"/>
              <a:t>châm</a:t>
            </a:r>
            <a:r>
              <a:rPr lang="en-US" sz="2898" b="1" dirty="0"/>
              <a:t> </a:t>
            </a:r>
            <a:r>
              <a:rPr lang="en-US" sz="2898" b="1" dirty="0" err="1"/>
              <a:t>lại</a:t>
            </a:r>
            <a:r>
              <a:rPr lang="en-US" sz="2898" b="1" dirty="0"/>
              <a:t> </a:t>
            </a:r>
            <a:r>
              <a:rPr lang="en-US" sz="2898" b="1" dirty="0" err="1"/>
              <a:t>gần</a:t>
            </a:r>
            <a:r>
              <a:rPr lang="en-US" sz="2898" b="1" dirty="0"/>
              <a:t> </a:t>
            </a:r>
            <a:r>
              <a:rPr lang="en-US" sz="2898" b="1" dirty="0" err="1"/>
              <a:t>thanh</a:t>
            </a:r>
            <a:r>
              <a:rPr lang="en-US" sz="2898" b="1" dirty="0"/>
              <a:t> </a:t>
            </a:r>
            <a:r>
              <a:rPr lang="en-US" sz="2898" b="1" dirty="0" err="1"/>
              <a:t>nam</a:t>
            </a:r>
            <a:r>
              <a:rPr lang="en-US" sz="2898" b="1" dirty="0"/>
              <a:t> </a:t>
            </a:r>
            <a:r>
              <a:rPr lang="en-US" sz="2898" b="1" dirty="0" err="1"/>
              <a:t>châm</a:t>
            </a:r>
            <a:r>
              <a:rPr lang="en-US" sz="2898" b="1" dirty="0"/>
              <a:t>, </a:t>
            </a:r>
            <a:r>
              <a:rPr lang="en-US" sz="2898" b="1" dirty="0" err="1"/>
              <a:t>có</a:t>
            </a:r>
            <a:r>
              <a:rPr lang="en-US" sz="2898" b="1" dirty="0"/>
              <a:t> </a:t>
            </a:r>
            <a:r>
              <a:rPr lang="en-US" sz="2898" b="1" dirty="0" err="1"/>
              <a:t>hiện</a:t>
            </a:r>
            <a:r>
              <a:rPr lang="en-US" sz="2898" b="1" dirty="0"/>
              <a:t> </a:t>
            </a:r>
            <a:r>
              <a:rPr lang="en-US" sz="2898" b="1" dirty="0" err="1"/>
              <a:t>tượng</a:t>
            </a:r>
            <a:r>
              <a:rPr lang="en-US" sz="2898" b="1" dirty="0"/>
              <a:t> </a:t>
            </a:r>
            <a:r>
              <a:rPr lang="en-US" sz="2898" b="1" dirty="0" err="1"/>
              <a:t>gì</a:t>
            </a:r>
            <a:r>
              <a:rPr lang="en-US" sz="2898" b="1" dirty="0"/>
              <a:t> </a:t>
            </a:r>
            <a:r>
              <a:rPr lang="en-US" sz="2898" b="1" dirty="0" err="1"/>
              <a:t>xảy</a:t>
            </a:r>
            <a:r>
              <a:rPr lang="en-US" sz="2898" b="1" dirty="0"/>
              <a:t> </a:t>
            </a:r>
            <a:r>
              <a:rPr lang="en-US" sz="2898" b="1" dirty="0" err="1"/>
              <a:t>ra</a:t>
            </a:r>
            <a:r>
              <a:rPr lang="en-US" sz="2898" b="1" dirty="0"/>
              <a:t>?</a:t>
            </a:r>
            <a:endParaRPr lang="en-US" sz="2898" dirty="0"/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A5029703-E9DA-4C97-B064-7268BF20D896}"/>
              </a:ext>
            </a:extLst>
          </p:cNvPr>
          <p:cNvSpPr/>
          <p:nvPr/>
        </p:nvSpPr>
        <p:spPr>
          <a:xfrm>
            <a:off x="895986" y="4989368"/>
            <a:ext cx="13330551" cy="53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98" b="1" dirty="0">
                <a:solidFill>
                  <a:srgbClr val="0000FF"/>
                </a:solidFill>
              </a:rPr>
              <a:t>Kim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bị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thanh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hút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vi-VN" sz="2898" b="1" dirty="0">
                <a:solidFill>
                  <a:srgbClr val="0000FF"/>
                </a:solidFill>
              </a:rPr>
              <a:t>hoặc đẩy </a:t>
            </a:r>
            <a:r>
              <a:rPr lang="vi-VN" sz="2898" b="1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sz="2898" b="1" dirty="0">
                <a:solidFill>
                  <a:srgbClr val="0000FF"/>
                </a:solidFill>
                <a:sym typeface="Wingdings" panose="05000000000000000000" pitchFamily="2" charset="2"/>
              </a:rPr>
              <a:t>Kim </a:t>
            </a:r>
            <a:r>
              <a:rPr lang="en-US" sz="2898" b="1" dirty="0" err="1">
                <a:solidFill>
                  <a:srgbClr val="0000FF"/>
                </a:solidFill>
                <a:sym typeface="Wingdings" panose="05000000000000000000" pitchFamily="2" charset="2"/>
              </a:rPr>
              <a:t>nam</a:t>
            </a:r>
            <a:r>
              <a:rPr lang="en-US" sz="2898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98" b="1" dirty="0" err="1">
                <a:solidFill>
                  <a:srgbClr val="0000FF"/>
                </a:solidFill>
                <a:sym typeface="Wingdings" panose="05000000000000000000" pitchFamily="2" charset="2"/>
              </a:rPr>
              <a:t>châm</a:t>
            </a:r>
            <a:r>
              <a:rPr lang="en-US" sz="2898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98" b="1" dirty="0" err="1">
                <a:solidFill>
                  <a:srgbClr val="0000FF"/>
                </a:solidFill>
                <a:sym typeface="Wingdings" panose="05000000000000000000" pitchFamily="2" charset="2"/>
              </a:rPr>
              <a:t>bị</a:t>
            </a:r>
            <a:r>
              <a:rPr lang="en-US" sz="2898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98" b="1" dirty="0" err="1">
                <a:solidFill>
                  <a:srgbClr val="0000FF"/>
                </a:solidFill>
                <a:sym typeface="Wingdings" panose="05000000000000000000" pitchFamily="2" charset="2"/>
              </a:rPr>
              <a:t>lệch</a:t>
            </a:r>
            <a:endParaRPr lang="en-US" sz="2898" dirty="0">
              <a:solidFill>
                <a:srgbClr val="0000FF"/>
              </a:solidFill>
            </a:endParaRPr>
          </a:p>
        </p:txBody>
      </p:sp>
      <p:pic>
        <p:nvPicPr>
          <p:cNvPr id="17" name="Picutre 1113">
            <a:extLst>
              <a:ext uri="{FF2B5EF4-FFF2-40B4-BE49-F238E27FC236}">
                <a16:creationId xmlns:a16="http://schemas.microsoft.com/office/drawing/2014/main" id="{20098D10-5287-AB17-CD66-BA86A61A3287}"/>
              </a:ext>
            </a:extLst>
          </p:cNvPr>
          <p:cNvPicPr/>
          <p:nvPr/>
        </p:nvPicPr>
        <p:blipFill>
          <a:blip r:embed="rId2"/>
          <a:srcRect l="31569" r="30722"/>
          <a:stretch/>
        </p:blipFill>
        <p:spPr>
          <a:xfrm>
            <a:off x="8700965" y="26235"/>
            <a:ext cx="5143368" cy="271245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41EB15A-B153-0217-8B71-8F7E77009CD4}"/>
              </a:ext>
            </a:extLst>
          </p:cNvPr>
          <p:cNvSpPr/>
          <p:nvPr/>
        </p:nvSpPr>
        <p:spPr>
          <a:xfrm>
            <a:off x="891281" y="3910671"/>
            <a:ext cx="12894061" cy="538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98" b="1" dirty="0">
                <a:solidFill>
                  <a:srgbClr val="0000FF"/>
                </a:solidFill>
                <a:highlight>
                  <a:srgbClr val="FFFF00"/>
                </a:highlight>
              </a:rPr>
              <a:t>Khi </a:t>
            </a:r>
            <a:r>
              <a:rPr lang="en-US" sz="2898" b="1" dirty="0" err="1">
                <a:solidFill>
                  <a:srgbClr val="0000FF"/>
                </a:solidFill>
                <a:highlight>
                  <a:srgbClr val="FFFF00"/>
                </a:highlight>
              </a:rPr>
              <a:t>đã</a:t>
            </a:r>
            <a:r>
              <a:rPr lang="en-US" sz="2898" b="1" dirty="0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0000FF"/>
                </a:solidFill>
                <a:highlight>
                  <a:srgbClr val="FFFF00"/>
                </a:highlight>
              </a:rPr>
              <a:t>đứng</a:t>
            </a:r>
            <a:r>
              <a:rPr lang="en-US" sz="2898" b="1" dirty="0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0000FF"/>
                </a:solidFill>
                <a:highlight>
                  <a:srgbClr val="FFFF00"/>
                </a:highlight>
              </a:rPr>
              <a:t>cân</a:t>
            </a:r>
            <a:r>
              <a:rPr lang="en-US" sz="2898" b="1" dirty="0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0000FF"/>
                </a:solidFill>
                <a:highlight>
                  <a:srgbClr val="FFFF00"/>
                </a:highlight>
              </a:rPr>
              <a:t>bằng</a:t>
            </a:r>
            <a:r>
              <a:rPr lang="en-US" sz="2898" b="1" dirty="0">
                <a:solidFill>
                  <a:srgbClr val="0000FF"/>
                </a:solidFill>
                <a:highlight>
                  <a:srgbClr val="FFFF00"/>
                </a:highlight>
              </a:rPr>
              <a:t>, </a:t>
            </a:r>
            <a:r>
              <a:rPr lang="en-US" sz="2898" b="1" dirty="0" err="1">
                <a:solidFill>
                  <a:srgbClr val="0000FF"/>
                </a:solidFill>
                <a:highlight>
                  <a:srgbClr val="FFFF00"/>
                </a:highlight>
              </a:rPr>
              <a:t>kim</a:t>
            </a:r>
            <a:r>
              <a:rPr lang="en-US" sz="2898" b="1" dirty="0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0000FF"/>
                </a:solidFill>
                <a:highlight>
                  <a:srgbClr val="FFFF00"/>
                </a:highlight>
              </a:rPr>
              <a:t>nam</a:t>
            </a:r>
            <a:r>
              <a:rPr lang="en-US" sz="2898" b="1" dirty="0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0000FF"/>
                </a:solidFill>
                <a:highlight>
                  <a:srgbClr val="FFFF00"/>
                </a:highlight>
              </a:rPr>
              <a:t>châm</a:t>
            </a:r>
            <a:r>
              <a:rPr lang="en-US" sz="2898" b="1" dirty="0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0000FF"/>
                </a:solidFill>
                <a:highlight>
                  <a:srgbClr val="FFFF00"/>
                </a:highlight>
              </a:rPr>
              <a:t>nằm</a:t>
            </a:r>
            <a:r>
              <a:rPr lang="en-US" sz="2898" b="1" dirty="0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0000FF"/>
                </a:solidFill>
                <a:highlight>
                  <a:srgbClr val="FFFF00"/>
                </a:highlight>
              </a:rPr>
              <a:t>dọc</a:t>
            </a:r>
            <a:r>
              <a:rPr lang="en-US" sz="2898" b="1" dirty="0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0000FF"/>
                </a:solidFill>
                <a:highlight>
                  <a:srgbClr val="FFFF00"/>
                </a:highlight>
              </a:rPr>
              <a:t>theo</a:t>
            </a:r>
            <a:r>
              <a:rPr lang="en-US" sz="2898" b="1" dirty="0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0000FF"/>
                </a:solidFill>
                <a:highlight>
                  <a:srgbClr val="FFFF00"/>
                </a:highlight>
              </a:rPr>
              <a:t>hướng</a:t>
            </a:r>
            <a:r>
              <a:rPr lang="en-US" sz="2898" b="1" dirty="0">
                <a:solidFill>
                  <a:srgbClr val="0000FF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0000FF"/>
                </a:solidFill>
                <a:highlight>
                  <a:srgbClr val="FFFF00"/>
                </a:highlight>
              </a:rPr>
              <a:t>Bắc</a:t>
            </a:r>
            <a:r>
              <a:rPr lang="en-US" sz="2898" b="1" dirty="0">
                <a:solidFill>
                  <a:srgbClr val="0000FF"/>
                </a:solidFill>
                <a:highlight>
                  <a:srgbClr val="FFFF00"/>
                </a:highlight>
              </a:rPr>
              <a:t> - Nam</a:t>
            </a:r>
            <a:endParaRPr lang="en-US" sz="2898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2" name="Rectangle 25">
            <a:extLst>
              <a:ext uri="{FF2B5EF4-FFF2-40B4-BE49-F238E27FC236}">
                <a16:creationId xmlns:a16="http://schemas.microsoft.com/office/drawing/2014/main" id="{BB3B0F24-07A7-182D-7CFE-8E249631AB97}"/>
              </a:ext>
            </a:extLst>
          </p:cNvPr>
          <p:cNvSpPr/>
          <p:nvPr/>
        </p:nvSpPr>
        <p:spPr>
          <a:xfrm>
            <a:off x="640952" y="5775192"/>
            <a:ext cx="144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000" b="1" dirty="0">
                <a:solidFill>
                  <a:srgbClr val="FF0000"/>
                </a:solidFill>
                <a:sym typeface="Wingdings" panose="05000000000000000000" pitchFamily="2" charset="2"/>
              </a:rPr>
              <a:t> Môi trường x</a:t>
            </a:r>
            <a:r>
              <a:rPr lang="en-US" sz="3000" b="1" dirty="0" err="1">
                <a:solidFill>
                  <a:srgbClr val="FF0000"/>
                </a:solidFill>
              </a:rPr>
              <a:t>ung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quanh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nam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châm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gây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ra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lực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từ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tương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tác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giữa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các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nam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châm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75404AAE-AFE0-4072-D574-A22BC5CEE43D}"/>
              </a:ext>
            </a:extLst>
          </p:cNvPr>
          <p:cNvSpPr/>
          <p:nvPr/>
        </p:nvSpPr>
        <p:spPr>
          <a:xfrm>
            <a:off x="1084262" y="5594303"/>
            <a:ext cx="5867400" cy="107869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130771C-4E56-897D-4B87-E141046061C1}"/>
              </a:ext>
            </a:extLst>
          </p:cNvPr>
          <p:cNvCxnSpPr/>
          <p:nvPr/>
        </p:nvCxnSpPr>
        <p:spPr>
          <a:xfrm>
            <a:off x="3903662" y="667300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25">
            <a:extLst>
              <a:ext uri="{FF2B5EF4-FFF2-40B4-BE49-F238E27FC236}">
                <a16:creationId xmlns:a16="http://schemas.microsoft.com/office/drawing/2014/main" id="{3D1E0AA4-FA4B-BB9D-1DD2-927D7B48955A}"/>
              </a:ext>
            </a:extLst>
          </p:cNvPr>
          <p:cNvSpPr/>
          <p:nvPr/>
        </p:nvSpPr>
        <p:spPr>
          <a:xfrm>
            <a:off x="3052718" y="7380591"/>
            <a:ext cx="3256094" cy="707886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000" b="1" dirty="0">
                <a:solidFill>
                  <a:srgbClr val="FFC000"/>
                </a:solidFill>
                <a:sym typeface="Wingdings" panose="05000000000000000000" pitchFamily="2" charset="2"/>
              </a:rPr>
              <a:t>Từ trường</a:t>
            </a:r>
            <a:endParaRPr lang="en-US" sz="4000" b="1" dirty="0">
              <a:solidFill>
                <a:srgbClr val="FFC000"/>
              </a:solidFill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FF431386-4AF2-1924-3D28-CDBC3D55A66D}"/>
              </a:ext>
            </a:extLst>
          </p:cNvPr>
          <p:cNvGrpSpPr/>
          <p:nvPr/>
        </p:nvGrpSpPr>
        <p:grpSpPr>
          <a:xfrm>
            <a:off x="7338311" y="7008148"/>
            <a:ext cx="6318951" cy="612604"/>
            <a:chOff x="7338311" y="7008148"/>
            <a:chExt cx="6318951" cy="612604"/>
          </a:xfrm>
        </p:grpSpPr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DFBE6ECE-CE8B-7875-6635-D1CC965F62FD}"/>
                </a:ext>
              </a:extLst>
            </p:cNvPr>
            <p:cNvSpPr/>
            <p:nvPr/>
          </p:nvSpPr>
          <p:spPr>
            <a:xfrm>
              <a:off x="7338311" y="7008148"/>
              <a:ext cx="6318951" cy="612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3381" b="1" dirty="0">
                  <a:solidFill>
                    <a:srgbClr val="CC0099"/>
                  </a:solidFill>
                </a:rPr>
                <a:t>Có lực từ </a:t>
              </a:r>
              <a:r>
                <a:rPr lang="vi-VN" sz="3381" b="1" dirty="0">
                  <a:solidFill>
                    <a:srgbClr val="CC0099"/>
                  </a:solidFill>
                  <a:sym typeface="Wingdings" panose="05000000000000000000" pitchFamily="2" charset="2"/>
                </a:rPr>
                <a:t>	        Có từ trường</a:t>
              </a:r>
              <a:endParaRPr lang="en-US" sz="3381" b="1" dirty="0">
                <a:solidFill>
                  <a:srgbClr val="CC0099"/>
                </a:solidFill>
              </a:endParaRPr>
            </a:p>
          </p:txBody>
        </p:sp>
        <p:cxnSp>
          <p:nvCxnSpPr>
            <p:cNvPr id="9" name="Đường kết nối Mũi tên Thẳng 8">
              <a:extLst>
                <a:ext uri="{FF2B5EF4-FFF2-40B4-BE49-F238E27FC236}">
                  <a16:creationId xmlns:a16="http://schemas.microsoft.com/office/drawing/2014/main" id="{7D044110-84E0-39FC-1BCA-B4B5BCF3C7EB}"/>
                </a:ext>
              </a:extLst>
            </p:cNvPr>
            <p:cNvCxnSpPr>
              <a:cxnSpLocks/>
            </p:cNvCxnSpPr>
            <p:nvPr/>
          </p:nvCxnSpPr>
          <p:spPr>
            <a:xfrm>
              <a:off x="9237662" y="7188200"/>
              <a:ext cx="838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Đường kết nối Mũi tên Thẳng 10">
              <a:extLst>
                <a:ext uri="{FF2B5EF4-FFF2-40B4-BE49-F238E27FC236}">
                  <a16:creationId xmlns:a16="http://schemas.microsoft.com/office/drawing/2014/main" id="{7F1AC8E6-CEA6-C666-AF95-8439C7E562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7662" y="7435000"/>
              <a:ext cx="720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6" grpId="0"/>
      <p:bldP spid="19" grpId="0"/>
      <p:bldP spid="2" grpId="0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79463" y="6857822"/>
            <a:ext cx="13563597" cy="98424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98" b="1" dirty="0">
                <a:solidFill>
                  <a:srgbClr val="0000FF"/>
                </a:solidFill>
              </a:rPr>
              <a:t>+ </a:t>
            </a:r>
            <a:r>
              <a:rPr lang="en-US" sz="2898" b="1" dirty="0" err="1">
                <a:solidFill>
                  <a:srgbClr val="0000FF"/>
                </a:solidFill>
              </a:rPr>
              <a:t>Xoay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cho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kim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lệch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khỏi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hướng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vừa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xác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định</a:t>
            </a:r>
            <a:r>
              <a:rPr lang="en-US" sz="2898" b="1" dirty="0">
                <a:solidFill>
                  <a:srgbClr val="0000FF"/>
                </a:solidFill>
              </a:rPr>
              <a:t>, </a:t>
            </a:r>
            <a:r>
              <a:rPr lang="en-US" sz="2898" b="1" dirty="0" err="1">
                <a:solidFill>
                  <a:srgbClr val="0000FF"/>
                </a:solidFill>
              </a:rPr>
              <a:t>buông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tay</a:t>
            </a:r>
            <a:r>
              <a:rPr lang="en-US" sz="2898" b="1" dirty="0">
                <a:solidFill>
                  <a:srgbClr val="0000FF"/>
                </a:solidFill>
              </a:rPr>
              <a:t>. Khi </a:t>
            </a:r>
            <a:r>
              <a:rPr lang="en-US" sz="2898" b="1" dirty="0" err="1">
                <a:solidFill>
                  <a:srgbClr val="0000FF"/>
                </a:solidFill>
              </a:rPr>
              <a:t>đã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đứng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cân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bằng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trở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lại</a:t>
            </a:r>
            <a:r>
              <a:rPr lang="en-US" sz="2898" b="1" dirty="0">
                <a:solidFill>
                  <a:srgbClr val="0000FF"/>
                </a:solidFill>
              </a:rPr>
              <a:t>,  </a:t>
            </a:r>
            <a:r>
              <a:rPr lang="en-US" sz="2898" b="1" dirty="0" err="1">
                <a:solidFill>
                  <a:srgbClr val="0000FF"/>
                </a:solidFill>
              </a:rPr>
              <a:t>kim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còn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chỉ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hướng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như</a:t>
            </a:r>
            <a:r>
              <a:rPr lang="en-US" sz="2898" b="1" dirty="0">
                <a:solidFill>
                  <a:srgbClr val="0000FF"/>
                </a:solidFill>
              </a:rPr>
              <a:t> ở </a:t>
            </a:r>
            <a:r>
              <a:rPr lang="en-US" sz="2898" b="1" dirty="0" err="1">
                <a:solidFill>
                  <a:srgbClr val="0000FF"/>
                </a:solidFill>
              </a:rPr>
              <a:t>vị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trí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nào</a:t>
            </a:r>
            <a:r>
              <a:rPr lang="en-US" sz="2898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98659" y="3318218"/>
            <a:ext cx="12649199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381" b="1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Đặt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kim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nam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châm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trên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giá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thẳng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đứng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như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mô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err="1">
                <a:solidFill>
                  <a:srgbClr val="FF0000"/>
                </a:solidFill>
              </a:rPr>
              <a:t>tả</a:t>
            </a:r>
            <a:r>
              <a:rPr lang="en-US" sz="3381" b="1">
                <a:solidFill>
                  <a:srgbClr val="FF0000"/>
                </a:solidFill>
              </a:rPr>
              <a:t> trên</a:t>
            </a:r>
            <a:endParaRPr lang="en-US" sz="3381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6E3504-2D37-EB8D-E27D-90241157B20B}"/>
              </a:ext>
            </a:extLst>
          </p:cNvPr>
          <p:cNvSpPr/>
          <p:nvPr/>
        </p:nvSpPr>
        <p:spPr>
          <a:xfrm>
            <a:off x="751205" y="5473700"/>
            <a:ext cx="13330551" cy="9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98" b="1" dirty="0">
                <a:solidFill>
                  <a:srgbClr val="0000FF"/>
                </a:solidFill>
              </a:rPr>
              <a:t>+ Khi </a:t>
            </a:r>
            <a:r>
              <a:rPr lang="en-US" sz="2898" b="1" dirty="0" err="1">
                <a:solidFill>
                  <a:srgbClr val="0000FF"/>
                </a:solidFill>
              </a:rPr>
              <a:t>đưa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kim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lại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gần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dây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dẫn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có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cho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dòng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điện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chạy</a:t>
            </a:r>
            <a:r>
              <a:rPr lang="en-US" sz="2898" b="1" dirty="0">
                <a:solidFill>
                  <a:srgbClr val="0000FF"/>
                </a:solidFill>
              </a:rPr>
              <a:t> qua, </a:t>
            </a:r>
            <a:r>
              <a:rPr lang="en-US" sz="2898" b="1" dirty="0" err="1">
                <a:solidFill>
                  <a:srgbClr val="0000FF"/>
                </a:solidFill>
              </a:rPr>
              <a:t>khi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kim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đã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đứng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cân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bằng</a:t>
            </a:r>
            <a:r>
              <a:rPr lang="en-US" sz="2898" b="1" dirty="0">
                <a:solidFill>
                  <a:srgbClr val="0000FF"/>
                </a:solidFill>
              </a:rPr>
              <a:t>, </a:t>
            </a:r>
            <a:r>
              <a:rPr lang="en-US" sz="2898" b="1" dirty="0" err="1">
                <a:solidFill>
                  <a:srgbClr val="0000FF"/>
                </a:solidFill>
              </a:rPr>
              <a:t>kim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nằm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dọc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theo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hướng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nào</a:t>
            </a:r>
            <a:r>
              <a:rPr lang="en-US" sz="2898" b="1" dirty="0">
                <a:solidFill>
                  <a:srgbClr val="0000FF"/>
                </a:solidFill>
              </a:rPr>
              <a:t>?</a:t>
            </a:r>
            <a:endParaRPr lang="en-US" sz="2898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7A8B3-B78D-2980-6750-E65D4A9F6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62" y="701924"/>
            <a:ext cx="11277600" cy="237644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E256662-542D-5794-4A6C-68E99299C8AE}"/>
              </a:ext>
            </a:extLst>
          </p:cNvPr>
          <p:cNvSpPr/>
          <p:nvPr/>
        </p:nvSpPr>
        <p:spPr>
          <a:xfrm>
            <a:off x="514986" y="3838578"/>
            <a:ext cx="13330551" cy="9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98" b="1" dirty="0">
                <a:solidFill>
                  <a:srgbClr val="0000FF"/>
                </a:solidFill>
              </a:rPr>
              <a:t>+ Khi </a:t>
            </a:r>
            <a:r>
              <a:rPr lang="en-US" sz="2898" b="1" dirty="0" err="1">
                <a:solidFill>
                  <a:srgbClr val="0000FF"/>
                </a:solidFill>
              </a:rPr>
              <a:t>đặt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kim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lại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gần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dây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dẫn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chưa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có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dòng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điện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chạy</a:t>
            </a:r>
            <a:r>
              <a:rPr lang="en-US" sz="2898" b="1" dirty="0">
                <a:solidFill>
                  <a:srgbClr val="0000FF"/>
                </a:solidFill>
              </a:rPr>
              <a:t> qua, </a:t>
            </a:r>
            <a:r>
              <a:rPr lang="en-US" sz="2898" b="1" dirty="0" err="1">
                <a:solidFill>
                  <a:srgbClr val="0000FF"/>
                </a:solidFill>
              </a:rPr>
              <a:t>khi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kim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đã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đứng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cân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bằng</a:t>
            </a:r>
            <a:r>
              <a:rPr lang="en-US" sz="2898" b="1" dirty="0">
                <a:solidFill>
                  <a:srgbClr val="0000FF"/>
                </a:solidFill>
              </a:rPr>
              <a:t>, </a:t>
            </a:r>
            <a:r>
              <a:rPr lang="en-US" sz="2898" b="1" dirty="0" err="1">
                <a:solidFill>
                  <a:srgbClr val="0000FF"/>
                </a:solidFill>
              </a:rPr>
              <a:t>kim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nằm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dọc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theo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hướng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nào</a:t>
            </a:r>
            <a:r>
              <a:rPr lang="en-US" sz="2898" b="1" dirty="0">
                <a:solidFill>
                  <a:srgbClr val="0000FF"/>
                </a:solidFill>
              </a:rPr>
              <a:t>?</a:t>
            </a:r>
            <a:endParaRPr lang="en-US" sz="2898" dirty="0"/>
          </a:p>
        </p:txBody>
      </p:sp>
    </p:spTree>
    <p:extLst>
      <p:ext uri="{BB962C8B-B14F-4D97-AF65-F5344CB8AC3E}">
        <p14:creationId xmlns:p14="http://schemas.microsoft.com/office/powerpoint/2010/main" val="280140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ác dụng từ của dòng điện, từ trường 00_00_54-00_01_20">
            <a:hlinkClick r:id="" action="ppaction://media"/>
            <a:extLst>
              <a:ext uri="{FF2B5EF4-FFF2-40B4-BE49-F238E27FC236}">
                <a16:creationId xmlns:a16="http://schemas.microsoft.com/office/drawing/2014/main" id="{8E14DBC1-02CD-154B-B2E4-25D06ECE76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5662" y="0"/>
            <a:ext cx="12979400" cy="68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86532" y="5693190"/>
            <a:ext cx="10177460" cy="98424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98" b="1" dirty="0">
                <a:solidFill>
                  <a:srgbClr val="0000FF"/>
                </a:solidFill>
              </a:rPr>
              <a:t>+ </a:t>
            </a:r>
            <a:r>
              <a:rPr lang="en-US" sz="2898" b="1" dirty="0" err="1">
                <a:solidFill>
                  <a:srgbClr val="0000FF"/>
                </a:solidFill>
              </a:rPr>
              <a:t>Xoay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cho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kim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lệch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khỏi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hướng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vừa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xác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định</a:t>
            </a:r>
            <a:r>
              <a:rPr lang="en-US" sz="2898" b="1" dirty="0">
                <a:solidFill>
                  <a:srgbClr val="0000FF"/>
                </a:solidFill>
              </a:rPr>
              <a:t>, </a:t>
            </a:r>
            <a:r>
              <a:rPr lang="en-US" sz="2898" b="1" dirty="0" err="1">
                <a:solidFill>
                  <a:srgbClr val="0000FF"/>
                </a:solidFill>
              </a:rPr>
              <a:t>buông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tay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có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hiện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tượng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gì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xảy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ra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với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kim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6E3504-2D37-EB8D-E27D-90241157B20B}"/>
              </a:ext>
            </a:extLst>
          </p:cNvPr>
          <p:cNvSpPr/>
          <p:nvPr/>
        </p:nvSpPr>
        <p:spPr>
          <a:xfrm>
            <a:off x="279402" y="3636000"/>
            <a:ext cx="9705819" cy="9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98" b="1" dirty="0">
                <a:solidFill>
                  <a:srgbClr val="0000FF"/>
                </a:solidFill>
              </a:rPr>
              <a:t>+ Khi </a:t>
            </a:r>
            <a:r>
              <a:rPr lang="en-US" sz="2898" b="1" dirty="0" err="1">
                <a:solidFill>
                  <a:srgbClr val="0000FF"/>
                </a:solidFill>
              </a:rPr>
              <a:t>đưa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kim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lại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gần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dây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dẫn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có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cho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dòng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điện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chạy</a:t>
            </a:r>
            <a:r>
              <a:rPr lang="en-US" sz="2898" b="1" dirty="0">
                <a:solidFill>
                  <a:srgbClr val="0000FF"/>
                </a:solidFill>
              </a:rPr>
              <a:t> qua </a:t>
            </a:r>
            <a:r>
              <a:rPr lang="en-US" sz="2898" b="1" dirty="0" err="1">
                <a:solidFill>
                  <a:srgbClr val="0000FF"/>
                </a:solidFill>
              </a:rPr>
              <a:t>có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hiện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tượng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gì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xảy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ra</a:t>
            </a:r>
            <a:r>
              <a:rPr lang="en-US" sz="2898" b="1" dirty="0">
                <a:solidFill>
                  <a:srgbClr val="0000FF"/>
                </a:solidFill>
              </a:rPr>
              <a:t>?</a:t>
            </a:r>
            <a:endParaRPr lang="en-US" sz="2898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E256662-542D-5794-4A6C-68E99299C8AE}"/>
              </a:ext>
            </a:extLst>
          </p:cNvPr>
          <p:cNvSpPr/>
          <p:nvPr/>
        </p:nvSpPr>
        <p:spPr>
          <a:xfrm>
            <a:off x="279402" y="892436"/>
            <a:ext cx="9991721" cy="14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98" b="1" dirty="0">
                <a:solidFill>
                  <a:srgbClr val="0000FF"/>
                </a:solidFill>
              </a:rPr>
              <a:t>+ Khi </a:t>
            </a:r>
            <a:r>
              <a:rPr lang="en-US" sz="2898" b="1" dirty="0" err="1">
                <a:solidFill>
                  <a:srgbClr val="0000FF"/>
                </a:solidFill>
              </a:rPr>
              <a:t>đặt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kim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lại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gần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dây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dẫn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chưa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có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dòng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điện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chạy</a:t>
            </a:r>
            <a:r>
              <a:rPr lang="en-US" sz="2898" b="1" dirty="0">
                <a:solidFill>
                  <a:srgbClr val="0000FF"/>
                </a:solidFill>
              </a:rPr>
              <a:t> qua, </a:t>
            </a:r>
            <a:r>
              <a:rPr lang="en-US" sz="2898" b="1" dirty="0" err="1">
                <a:solidFill>
                  <a:srgbClr val="0000FF"/>
                </a:solidFill>
              </a:rPr>
              <a:t>khi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kim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đã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đứng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cân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bằng</a:t>
            </a:r>
            <a:r>
              <a:rPr lang="en-US" sz="2898" b="1" dirty="0">
                <a:solidFill>
                  <a:srgbClr val="0000FF"/>
                </a:solidFill>
              </a:rPr>
              <a:t>, </a:t>
            </a:r>
            <a:r>
              <a:rPr lang="en-US" sz="2898" b="1" dirty="0" err="1">
                <a:solidFill>
                  <a:srgbClr val="0000FF"/>
                </a:solidFill>
              </a:rPr>
              <a:t>kim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nam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châm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nằm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dọc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theo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hướng</a:t>
            </a:r>
            <a:r>
              <a:rPr lang="en-US" sz="2898" b="1" dirty="0">
                <a:solidFill>
                  <a:srgbClr val="0000FF"/>
                </a:solidFill>
              </a:rPr>
              <a:t> </a:t>
            </a:r>
            <a:r>
              <a:rPr lang="en-US" sz="2898" b="1" dirty="0" err="1">
                <a:solidFill>
                  <a:srgbClr val="0000FF"/>
                </a:solidFill>
              </a:rPr>
              <a:t>nào</a:t>
            </a:r>
            <a:r>
              <a:rPr lang="en-US" sz="2898" b="1" dirty="0">
                <a:solidFill>
                  <a:srgbClr val="0000FF"/>
                </a:solidFill>
              </a:rPr>
              <a:t>?</a:t>
            </a:r>
            <a:endParaRPr lang="en-US" sz="2898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44495D-1C1D-CA38-E41B-3666C2A6581C}"/>
              </a:ext>
            </a:extLst>
          </p:cNvPr>
          <p:cNvSpPr/>
          <p:nvPr/>
        </p:nvSpPr>
        <p:spPr>
          <a:xfrm>
            <a:off x="279402" y="2363558"/>
            <a:ext cx="9991721" cy="9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TL:  Khi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đã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đứng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cân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bằng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kim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nam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châm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nằm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dọc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theo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hướng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Bắc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– Nam.</a:t>
            </a:r>
            <a:endParaRPr lang="en-US" sz="2898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6DBC9-C95B-5BBB-F2AB-60D7B10EC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94" t="33401" r="11177" b="11459"/>
          <a:stretch/>
        </p:blipFill>
        <p:spPr>
          <a:xfrm>
            <a:off x="10456863" y="3579623"/>
            <a:ext cx="4572000" cy="22408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4C93DD-7C9C-4BC5-6BC1-BCB4EC83006D}"/>
              </a:ext>
            </a:extLst>
          </p:cNvPr>
          <p:cNvSpPr/>
          <p:nvPr/>
        </p:nvSpPr>
        <p:spPr>
          <a:xfrm>
            <a:off x="279402" y="5020635"/>
            <a:ext cx="9991721" cy="53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TL:  Kim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nam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châm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lệch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so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với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vị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trí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ban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đầu</a:t>
            </a:r>
            <a:endParaRPr lang="en-US" sz="2898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31CAB6-1416-C020-5C57-49EF6EBF7672}"/>
              </a:ext>
            </a:extLst>
          </p:cNvPr>
          <p:cNvSpPr/>
          <p:nvPr/>
        </p:nvSpPr>
        <p:spPr>
          <a:xfrm>
            <a:off x="165202" y="7118819"/>
            <a:ext cx="10291662" cy="9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TL:  Kim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nam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châm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quay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về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vị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trí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khi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đang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bị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dòng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điện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tác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dụng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898" b="1" dirty="0" err="1">
                <a:solidFill>
                  <a:srgbClr val="FF0000"/>
                </a:solidFill>
                <a:highlight>
                  <a:srgbClr val="FFFF00"/>
                </a:highlight>
              </a:rPr>
              <a:t>lực</a:t>
            </a:r>
            <a:r>
              <a:rPr lang="en-US" sz="2898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endParaRPr lang="en-US" sz="2898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DBD55-DB2B-5A00-6A7D-19FCEF1D5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863" y="770306"/>
            <a:ext cx="4545127" cy="232137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CE3B2CB7-DC9B-5539-B2CD-210A319B9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94" t="33401" r="11177" b="11459"/>
          <a:stretch/>
        </p:blipFill>
        <p:spPr>
          <a:xfrm>
            <a:off x="10761662" y="5998375"/>
            <a:ext cx="4572000" cy="224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D77CD2B-70EA-157B-C17F-CAEB269AFBD7}"/>
              </a:ext>
            </a:extLst>
          </p:cNvPr>
          <p:cNvSpPr/>
          <p:nvPr/>
        </p:nvSpPr>
        <p:spPr>
          <a:xfrm>
            <a:off x="466725" y="4511006"/>
            <a:ext cx="14060054" cy="191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381" b="1" dirty="0" err="1">
                <a:solidFill>
                  <a:srgbClr val="FF0000"/>
                </a:solidFill>
              </a:rPr>
              <a:t>Kết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luận</a:t>
            </a:r>
            <a:r>
              <a:rPr lang="en-US" sz="3381" b="1" dirty="0">
                <a:solidFill>
                  <a:srgbClr val="FF0000"/>
                </a:solidFill>
              </a:rPr>
              <a:t>: </a:t>
            </a:r>
          </a:p>
          <a:p>
            <a:pPr algn="just">
              <a:spcBef>
                <a:spcPct val="50000"/>
              </a:spcBef>
            </a:pPr>
            <a:r>
              <a:rPr lang="en-US" sz="3381" b="1" dirty="0">
                <a:solidFill>
                  <a:srgbClr val="FF0000"/>
                </a:solidFill>
              </a:rPr>
              <a:t>- Khi </a:t>
            </a:r>
            <a:r>
              <a:rPr lang="en-US" sz="3381" b="1" dirty="0" err="1">
                <a:solidFill>
                  <a:srgbClr val="FF0000"/>
                </a:solidFill>
              </a:rPr>
              <a:t>đặt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kim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nam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châm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lại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gần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thanh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nam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châm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hoặc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dây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dẫn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có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dòng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điện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chạy</a:t>
            </a:r>
            <a:r>
              <a:rPr lang="en-US" sz="3381" b="1" dirty="0">
                <a:solidFill>
                  <a:srgbClr val="FF0000"/>
                </a:solidFill>
              </a:rPr>
              <a:t> qua </a:t>
            </a:r>
            <a:r>
              <a:rPr lang="en-US" sz="3381" b="1" dirty="0" err="1">
                <a:solidFill>
                  <a:srgbClr val="FF0000"/>
                </a:solidFill>
              </a:rPr>
              <a:t>kim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nam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châm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bị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lệch</a:t>
            </a:r>
            <a:r>
              <a:rPr lang="en-US" sz="3381" b="1" dirty="0">
                <a:solidFill>
                  <a:srgbClr val="FF0000"/>
                </a:solidFill>
              </a:rPr>
              <a:t> so </a:t>
            </a:r>
            <a:r>
              <a:rPr lang="en-US" sz="3381" b="1" dirty="0" err="1">
                <a:solidFill>
                  <a:srgbClr val="FF0000"/>
                </a:solidFill>
              </a:rPr>
              <a:t>với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vị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trí</a:t>
            </a:r>
            <a:r>
              <a:rPr lang="en-US" sz="3381" b="1" dirty="0">
                <a:solidFill>
                  <a:srgbClr val="FF0000"/>
                </a:solidFill>
              </a:rPr>
              <a:t> ban </a:t>
            </a:r>
            <a:r>
              <a:rPr lang="en-US" sz="3381" b="1" dirty="0" err="1">
                <a:solidFill>
                  <a:srgbClr val="FF0000"/>
                </a:solidFill>
              </a:rPr>
              <a:t>đầu</a:t>
            </a:r>
            <a:r>
              <a:rPr lang="en-US" sz="3381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6DBC9-C95B-5BBB-F2AB-60D7B10EC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94" t="33401" r="11177" b="11459"/>
          <a:stretch/>
        </p:blipFill>
        <p:spPr>
          <a:xfrm>
            <a:off x="7332662" y="711200"/>
            <a:ext cx="7162800" cy="3429000"/>
          </a:xfrm>
          <a:prstGeom prst="rect">
            <a:avLst/>
          </a:prstGeom>
        </p:spPr>
      </p:pic>
      <p:pic>
        <p:nvPicPr>
          <p:cNvPr id="13" name="Picutre 1113">
            <a:extLst>
              <a:ext uri="{FF2B5EF4-FFF2-40B4-BE49-F238E27FC236}">
                <a16:creationId xmlns:a16="http://schemas.microsoft.com/office/drawing/2014/main" id="{9C2E4AEE-FAC0-0EAA-1879-C2EFB0F0A51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35408" y="690880"/>
            <a:ext cx="6744853" cy="3429000"/>
          </a:xfrm>
          <a:prstGeom prst="rect">
            <a:avLst/>
          </a:prstGeom>
        </p:spPr>
      </p:pic>
      <p:sp>
        <p:nvSpPr>
          <p:cNvPr id="2" name="Rectangle 25">
            <a:extLst>
              <a:ext uri="{FF2B5EF4-FFF2-40B4-BE49-F238E27FC236}">
                <a16:creationId xmlns:a16="http://schemas.microsoft.com/office/drawing/2014/main" id="{FC84EA88-CE32-C84D-5B03-55D981E39127}"/>
              </a:ext>
            </a:extLst>
          </p:cNvPr>
          <p:cNvSpPr/>
          <p:nvPr/>
        </p:nvSpPr>
        <p:spPr>
          <a:xfrm>
            <a:off x="466725" y="6456646"/>
            <a:ext cx="14060054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381" b="1" dirty="0">
                <a:solidFill>
                  <a:srgbClr val="FF0000"/>
                </a:solidFill>
                <a:sym typeface="Wingdings" panose="05000000000000000000" pitchFamily="2" charset="2"/>
              </a:rPr>
              <a:t> Xung quanh </a:t>
            </a:r>
            <a:r>
              <a:rPr lang="en-US" sz="3381" b="1" dirty="0" err="1">
                <a:solidFill>
                  <a:srgbClr val="FF0000"/>
                </a:solidFill>
              </a:rPr>
              <a:t>nam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châm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và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dây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dẫn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mang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dòng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>
                <a:solidFill>
                  <a:srgbClr val="FF0000"/>
                </a:solidFill>
              </a:rPr>
              <a:t>điện</a:t>
            </a: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vi-VN" sz="3381" b="1" dirty="0">
                <a:solidFill>
                  <a:srgbClr val="FF0000"/>
                </a:solidFill>
              </a:rPr>
              <a:t>có </a:t>
            </a:r>
            <a:r>
              <a:rPr lang="en-US" sz="3381" b="1" dirty="0" err="1">
                <a:solidFill>
                  <a:srgbClr val="CC0099"/>
                </a:solidFill>
              </a:rPr>
              <a:t>từ</a:t>
            </a:r>
            <a:r>
              <a:rPr lang="en-US" sz="3381" b="1" dirty="0">
                <a:solidFill>
                  <a:srgbClr val="CC0099"/>
                </a:solidFill>
              </a:rPr>
              <a:t> </a:t>
            </a:r>
            <a:r>
              <a:rPr lang="en-US" sz="3381" b="1" dirty="0" err="1">
                <a:solidFill>
                  <a:srgbClr val="CC0099"/>
                </a:solidFill>
              </a:rPr>
              <a:t>trường</a:t>
            </a:r>
            <a:r>
              <a:rPr lang="en-US" sz="3381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0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1DA68E5-F957-D0CC-8BC0-27656DD7C3C3}"/>
              </a:ext>
            </a:extLst>
          </p:cNvPr>
          <p:cNvSpPr/>
          <p:nvPr/>
        </p:nvSpPr>
        <p:spPr>
          <a:xfrm>
            <a:off x="627062" y="3378200"/>
            <a:ext cx="838200" cy="7620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5B8F42-A6F4-B4EA-688F-3562C38458F3}"/>
              </a:ext>
            </a:extLst>
          </p:cNvPr>
          <p:cNvSpPr/>
          <p:nvPr/>
        </p:nvSpPr>
        <p:spPr>
          <a:xfrm>
            <a:off x="442578" y="5447632"/>
            <a:ext cx="838200" cy="609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D9545-C8D7-2309-AAAA-9B1498C78E1B}"/>
              </a:ext>
            </a:extLst>
          </p:cNvPr>
          <p:cNvSpPr txBox="1"/>
          <p:nvPr/>
        </p:nvSpPr>
        <p:spPr>
          <a:xfrm>
            <a:off x="474662" y="635000"/>
            <a:ext cx="14173200" cy="7342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ea typeface="Arial" panose="020B0604020202020204" pitchFamily="34" charset="0"/>
              </a:rPr>
              <a:t>KHOANH</a:t>
            </a:r>
            <a:r>
              <a:rPr lang="en-US" sz="3600" b="1" dirty="0">
                <a:ea typeface="Arial" panose="020B0604020202020204" pitchFamily="34" charset="0"/>
              </a:rPr>
              <a:t> </a:t>
            </a:r>
            <a:r>
              <a:rPr lang="en-US" sz="3600" b="1" dirty="0" err="1">
                <a:ea typeface="Arial" panose="020B0604020202020204" pitchFamily="34" charset="0"/>
              </a:rPr>
              <a:t>TRÒN</a:t>
            </a:r>
            <a:r>
              <a:rPr lang="en-US" sz="3600" b="1" dirty="0">
                <a:ea typeface="Arial" panose="020B0604020202020204" pitchFamily="34" charset="0"/>
              </a:rPr>
              <a:t> </a:t>
            </a:r>
            <a:r>
              <a:rPr lang="en-US" sz="3600" b="1" dirty="0" err="1">
                <a:ea typeface="Arial" panose="020B0604020202020204" pitchFamily="34" charset="0"/>
              </a:rPr>
              <a:t>VÀO</a:t>
            </a:r>
            <a:r>
              <a:rPr lang="en-US" sz="3600" b="1" dirty="0">
                <a:ea typeface="Arial" panose="020B0604020202020204" pitchFamily="34" charset="0"/>
              </a:rPr>
              <a:t> </a:t>
            </a:r>
            <a:r>
              <a:rPr lang="en-US" sz="3600" b="1" dirty="0" err="1">
                <a:ea typeface="Arial" panose="020B0604020202020204" pitchFamily="34" charset="0"/>
              </a:rPr>
              <a:t>ĐÁP</a:t>
            </a:r>
            <a:r>
              <a:rPr lang="en-US" sz="3600" b="1" dirty="0">
                <a:ea typeface="Arial" panose="020B0604020202020204" pitchFamily="34" charset="0"/>
              </a:rPr>
              <a:t> </a:t>
            </a:r>
            <a:r>
              <a:rPr lang="en-US" sz="3600" b="1" dirty="0" err="1">
                <a:ea typeface="Arial" panose="020B0604020202020204" pitchFamily="34" charset="0"/>
              </a:rPr>
              <a:t>ÁN</a:t>
            </a:r>
            <a:r>
              <a:rPr lang="en-US" sz="3600" b="1" dirty="0">
                <a:ea typeface="Arial" panose="020B0604020202020204" pitchFamily="34" charset="0"/>
              </a:rPr>
              <a:t> </a:t>
            </a:r>
            <a:r>
              <a:rPr lang="en-US" sz="3600" b="1" dirty="0" err="1">
                <a:ea typeface="Arial" panose="020B0604020202020204" pitchFamily="34" charset="0"/>
              </a:rPr>
              <a:t>ĐÚNG</a:t>
            </a:r>
            <a:r>
              <a:rPr lang="en-US" sz="3600" b="1" dirty="0">
                <a:ea typeface="Arial" panose="020B0604020202020204" pitchFamily="34" charset="0"/>
              </a:rPr>
              <a:t> TRONG </a:t>
            </a:r>
            <a:r>
              <a:rPr lang="en-US" sz="3600" b="1" dirty="0" err="1">
                <a:ea typeface="Arial" panose="020B0604020202020204" pitchFamily="34" charset="0"/>
              </a:rPr>
              <a:t>CÁC</a:t>
            </a:r>
            <a:r>
              <a:rPr lang="en-US" sz="3600" b="1" dirty="0">
                <a:ea typeface="Arial" panose="020B0604020202020204" pitchFamily="34" charset="0"/>
              </a:rPr>
              <a:t> </a:t>
            </a:r>
            <a:r>
              <a:rPr lang="en-US" sz="3600" b="1" dirty="0" err="1">
                <a:ea typeface="Arial" panose="020B0604020202020204" pitchFamily="34" charset="0"/>
              </a:rPr>
              <a:t>CÂU</a:t>
            </a:r>
            <a:r>
              <a:rPr lang="en-US" sz="3600" b="1" dirty="0">
                <a:ea typeface="Arial" panose="020B0604020202020204" pitchFamily="34" charset="0"/>
              </a:rPr>
              <a:t> SAU</a:t>
            </a:r>
            <a:endParaRPr lang="en-US" sz="36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tồn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6950" indent="-742950" algn="just">
              <a:lnSpc>
                <a:spcPct val="107000"/>
              </a:lnSpc>
              <a:spcAft>
                <a:spcPts val="800"/>
              </a:spcAft>
              <a:buAutoNum type="alphaUcPeriod"/>
              <a:tabLst>
                <a:tab pos="2730500" algn="l"/>
              </a:tabLs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</a:t>
            </a:r>
          </a:p>
          <a:p>
            <a:pPr marL="996950" indent="-742950" algn="just">
              <a:lnSpc>
                <a:spcPct val="107000"/>
              </a:lnSpc>
              <a:spcAft>
                <a:spcPts val="800"/>
              </a:spcAft>
              <a:buAutoNum type="alphaUcPeriod"/>
              <a:tabLst>
                <a:tab pos="2730500" algn="l"/>
              </a:tabLs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996950" indent="-742950" algn="just">
              <a:lnSpc>
                <a:spcPct val="107000"/>
              </a:lnSpc>
              <a:spcAft>
                <a:spcPts val="800"/>
              </a:spcAft>
              <a:buAutoNum type="alphaUcPeriod"/>
              <a:tabLst>
                <a:tab pos="273050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Kim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trục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quay.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996950" indent="-742950" algn="just">
              <a:lnSpc>
                <a:spcPct val="107000"/>
              </a:lnSpc>
              <a:spcAft>
                <a:spcPts val="800"/>
              </a:spcAft>
              <a:buAutoNum type="alphaUcPeriod"/>
              <a:tabLst>
                <a:tab pos="2730500" algn="l"/>
              </a:tabLs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2.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742950" lvl="0" indent="-742950"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lphaUcPeriod"/>
              <a:tabLst>
                <a:tab pos="786130" algn="l"/>
              </a:tabLst>
            </a:pP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lphaUcPeriod"/>
              <a:tabLst>
                <a:tab pos="795655" algn="l"/>
              </a:tabLst>
            </a:pP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lphaUcPeriod"/>
              <a:tabLst>
                <a:tab pos="795655" algn="l"/>
              </a:tabLst>
            </a:pP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742950"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lphaUcPeriod"/>
              <a:tabLst>
                <a:tab pos="795655" algn="l"/>
              </a:tabLst>
            </a:pP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0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1287</Words>
  <Application>Microsoft Office PowerPoint</Application>
  <PresentationFormat>Tùy chỉnh</PresentationFormat>
  <Paragraphs>143</Paragraphs>
  <Slides>28</Slides>
  <Notes>0</Notes>
  <HiddenSlides>0</HiddenSlides>
  <MMClips>12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28</vt:i4>
      </vt:variant>
    </vt:vector>
  </HeadingPairs>
  <TitlesOfParts>
    <vt:vector size="39" baseType="lpstr">
      <vt:lpstr>.VnTimeH</vt:lpstr>
      <vt:lpstr>Arial</vt:lpstr>
      <vt:lpstr>Calibri</vt:lpstr>
      <vt:lpstr>Calibri Light</vt:lpstr>
      <vt:lpstr>Symbol</vt:lpstr>
      <vt:lpstr>Times New Roman</vt:lpstr>
      <vt:lpstr>VNI-Times</vt:lpstr>
      <vt:lpstr>Wingdings</vt:lpstr>
      <vt:lpstr>Wingdings 3</vt:lpstr>
      <vt:lpstr>Default Design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Administrator</cp:lastModifiedBy>
  <cp:revision>202</cp:revision>
  <dcterms:created xsi:type="dcterms:W3CDTF">2011-11-21T14:22:30Z</dcterms:created>
  <dcterms:modified xsi:type="dcterms:W3CDTF">2026-02-06T03:19:40Z</dcterms:modified>
</cp:coreProperties>
</file>