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9" r:id="rId4"/>
    <p:sldId id="281" r:id="rId5"/>
    <p:sldId id="260" r:id="rId6"/>
    <p:sldId id="261" r:id="rId7"/>
    <p:sldId id="262" r:id="rId8"/>
    <p:sldId id="263" r:id="rId9"/>
    <p:sldId id="265" r:id="rId10"/>
    <p:sldId id="264" r:id="rId11"/>
    <p:sldId id="280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64" y="52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76AB64-5F20-4540-85A4-18E44168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4E622F-1803-89A2-E97E-8141FB5B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sát Hình 1.2, hãy mô tả các giai đoạn chuyển hóa năng lượng trong sinh giới.  (ảnh 1)">
            <a:extLst>
              <a:ext uri="{FF2B5EF4-FFF2-40B4-BE49-F238E27FC236}">
                <a16:creationId xmlns:a16="http://schemas.microsoft.com/office/drawing/2014/main" id="{475F0A35-9C24-9877-BA05-DA775830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60" y="3212976"/>
            <a:ext cx="4680520" cy="336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9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64" y="462151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8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BIỂU</a:t>
                      </a:r>
                      <a:r>
                        <a:rPr lang="en-US" sz="2400" baseline="0" dirty="0"/>
                        <a:t> HIỆN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VÍ</a:t>
                      </a:r>
                      <a:r>
                        <a:rPr lang="en-US" sz="2400" baseline="0" dirty="0"/>
                        <a:t> DỤ MINH HỌA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Cung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cấp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năng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lượng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 </a:t>
                      </a:r>
                    </a:p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Xây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dựng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Loại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bỏ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chất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ra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54" y="23837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7640014" y="225368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	17.1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và trả lời câu 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CE28BE-4752-0B5A-948C-CC5214683A9C}"/>
              </a:ext>
            </a:extLst>
          </p:cNvPr>
          <p:cNvSpPr/>
          <p:nvPr/>
        </p:nvSpPr>
        <p:spPr>
          <a:xfrm>
            <a:off x="486296" y="4718525"/>
            <a:ext cx="11089232" cy="17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  Xe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2. Xe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3. 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FF0000"/>
                </a:solidFill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9BF51A1-D849-7E6C-2EAE-D5C82703E9EE}"/>
              </a:ext>
            </a:extLst>
          </p:cNvPr>
          <p:cNvSpPr/>
          <p:nvPr/>
        </p:nvSpPr>
        <p:spPr>
          <a:xfrm>
            <a:off x="2934568" y="22785"/>
            <a:ext cx="4968552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58854-7634-4302-5646-CD7D8217F092}"/>
              </a:ext>
            </a:extLst>
          </p:cNvPr>
          <p:cNvSpPr txBox="1"/>
          <p:nvPr/>
        </p:nvSpPr>
        <p:spPr>
          <a:xfrm>
            <a:off x="198263" y="655103"/>
            <a:ext cx="11863561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Quan sát hình 17.2/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/87 cho biết trong quá trình trao đổi chất: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Cơ thể lấy vào những chất gì? Cơ thể thải ra những chất gì?</a:t>
            </a:r>
          </a:p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Trao đổi chất là gì?</a:t>
            </a:r>
          </a:p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Dựa vào quá trình trao đổi chất, có thể chia sinh vật thành mấy nhóm? Kể tên? Lấy 2 ví dụ minh họa cho mỗi nhóm?</a:t>
            </a:r>
          </a:p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Thế nào là sự chuyển hóa năng lượng? Lấy ví dụ minh họa?</a:t>
            </a:r>
          </a:p>
          <a:p>
            <a:r>
              <a:rPr lang="vi-VN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5.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Nêu một số vai trò của trao đổi chất và chuyển hóa năng lượng trong cơ thể?</a:t>
            </a:r>
          </a:p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Cơ thể ở trạng thái nghỉ ngơi có tiêu dùng năng lượng không? Tại sao?</a:t>
            </a:r>
          </a:p>
          <a:p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Trong hình ảnh sau có sự chuyển hóa năng lượng ở dạng nào?</a:t>
            </a:r>
          </a:p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Quan sát Hình 1.2, hãy mô tả các giai đoạn chuyển hóa năng lượng trong sinh giới.  (ảnh 1)">
            <a:extLst>
              <a:ext uri="{FF2B5EF4-FFF2-40B4-BE49-F238E27FC236}">
                <a16:creationId xmlns:a16="http://schemas.microsoft.com/office/drawing/2014/main" id="{20DE9B0C-B409-F057-F648-C11B15C46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6"/>
          <a:stretch/>
        </p:blipFill>
        <p:spPr bwMode="auto">
          <a:xfrm>
            <a:off x="6102920" y="4429356"/>
            <a:ext cx="5899027" cy="19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 sát Hình 1.2, hãy mô tả các giai đoạn chuyển hóa năng lượng trong sinh giới.  (ảnh 1)">
            <a:extLst>
              <a:ext uri="{FF2B5EF4-FFF2-40B4-BE49-F238E27FC236}">
                <a16:creationId xmlns:a16="http://schemas.microsoft.com/office/drawing/2014/main" id="{E07C0AED-ED4B-630F-86F7-AF1B75635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6"/>
          <a:stretch/>
        </p:blipFill>
        <p:spPr bwMode="auto">
          <a:xfrm>
            <a:off x="28557" y="188640"/>
            <a:ext cx="1151565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7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 17.3. </a:t>
            </a: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1153</Words>
  <Application>Microsoft Office PowerPoint</Application>
  <PresentationFormat>Tùy chỉnh</PresentationFormat>
  <Paragraphs>101</Paragraphs>
  <Slides>20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114</cp:revision>
  <dcterms:created xsi:type="dcterms:W3CDTF">2022-07-14T02:48:28Z</dcterms:created>
  <dcterms:modified xsi:type="dcterms:W3CDTF">2026-02-06T03:18:05Z</dcterms:modified>
</cp:coreProperties>
</file>