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5" r:id="rId4"/>
    <p:sldMasterId id="2147483753" r:id="rId5"/>
  </p:sldMasterIdLst>
  <p:notesMasterIdLst>
    <p:notesMasterId r:id="rId19"/>
  </p:notesMasterIdLst>
  <p:handoutMasterIdLst>
    <p:handoutMasterId r:id="rId20"/>
  </p:handoutMasterIdLst>
  <p:sldIdLst>
    <p:sldId id="403" r:id="rId6"/>
    <p:sldId id="343" r:id="rId7"/>
    <p:sldId id="402" r:id="rId8"/>
    <p:sldId id="361" r:id="rId9"/>
    <p:sldId id="365" r:id="rId10"/>
    <p:sldId id="375" r:id="rId11"/>
    <p:sldId id="376" r:id="rId12"/>
    <p:sldId id="353" r:id="rId13"/>
    <p:sldId id="395" r:id="rId14"/>
    <p:sldId id="396" r:id="rId15"/>
    <p:sldId id="398" r:id="rId16"/>
    <p:sldId id="399" r:id="rId17"/>
    <p:sldId id="40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37F2"/>
    <a:srgbClr val="FFFFCC"/>
    <a:srgbClr val="FFFFFF"/>
    <a:srgbClr val="CCFFCC"/>
    <a:srgbClr val="FF0000"/>
    <a:srgbClr val="71BF44"/>
    <a:srgbClr val="F1F1F1"/>
    <a:srgbClr val="083248"/>
    <a:srgbClr val="FEE7FA"/>
    <a:srgbClr val="018D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9" autoAdjust="0"/>
    <p:restoredTop sz="94634" autoAdjust="0"/>
  </p:normalViewPr>
  <p:slideViewPr>
    <p:cSldViewPr snapToGrid="0">
      <p:cViewPr varScale="1">
        <p:scale>
          <a:sx n="59" d="100"/>
          <a:sy n="59" d="100"/>
        </p:scale>
        <p:origin x="388" y="52"/>
      </p:cViewPr>
      <p:guideLst>
        <p:guide orient="horz" pos="2160"/>
        <p:guide pos="3840"/>
      </p:guideLst>
    </p:cSldViewPr>
  </p:slideViewPr>
  <p:notesTextViewPr>
    <p:cViewPr>
      <p:scale>
        <a:sx n="1" d="1"/>
        <a:sy n="1" d="1"/>
      </p:scale>
      <p:origin x="0" y="0"/>
    </p:cViewPr>
  </p:notesTextViewPr>
  <p:sorterViewPr>
    <p:cViewPr>
      <p:scale>
        <a:sx n="100" d="100"/>
        <a:sy n="100" d="100"/>
      </p:scale>
      <p:origin x="0" y="-346"/>
    </p:cViewPr>
  </p:sorterViewPr>
  <p:notesViewPr>
    <p:cSldViewPr snapToGrid="0">
      <p:cViewPr>
        <p:scale>
          <a:sx n="50" d="100"/>
          <a:sy n="50" d="100"/>
        </p:scale>
        <p:origin x="3403" y="28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6D37A0-F398-4276-AAF6-E62AA90BC9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96B402-FD6E-4995-8160-C6DD76DAAC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A37F7A-782D-430C-B7DE-046B665BEF14}" type="datetimeFigureOut">
              <a:rPr lang="en-US" smtClean="0"/>
              <a:t>3/3/2026</a:t>
            </a:fld>
            <a:endParaRPr lang="en-US" dirty="0"/>
          </a:p>
        </p:txBody>
      </p:sp>
      <p:sp>
        <p:nvSpPr>
          <p:cNvPr id="4" name="Footer Placeholder 3">
            <a:extLst>
              <a:ext uri="{FF2B5EF4-FFF2-40B4-BE49-F238E27FC236}">
                <a16:creationId xmlns:a16="http://schemas.microsoft.com/office/drawing/2014/main" id="{67BA7967-B488-405D-84A2-64F6D9128F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A65115A-3EB4-4B47-8F4B-4F42519BF9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0885D5-D443-4228-8B2C-B9DF9A30D578}" type="slidenum">
              <a:rPr lang="en-US" smtClean="0"/>
              <a:t>‹#›</a:t>
            </a:fld>
            <a:endParaRPr lang="en-US" dirty="0"/>
          </a:p>
        </p:txBody>
      </p:sp>
    </p:spTree>
    <p:extLst>
      <p:ext uri="{BB962C8B-B14F-4D97-AF65-F5344CB8AC3E}">
        <p14:creationId xmlns:p14="http://schemas.microsoft.com/office/powerpoint/2010/main" val="4147891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CCEED-E5F4-4698-B012-83262916D7BD}" type="datetimeFigureOut">
              <a:rPr lang="en-US" noProof="0" smtClean="0"/>
              <a:t>3/3/2026</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2F9AB-3C90-481E-8C34-4F549BF455D7}" type="slidenum">
              <a:rPr lang="en-US" noProof="0" smtClean="0"/>
              <a:t>‹#›</a:t>
            </a:fld>
            <a:endParaRPr lang="en-US" noProof="0" dirty="0"/>
          </a:p>
        </p:txBody>
      </p:sp>
    </p:spTree>
    <p:extLst>
      <p:ext uri="{BB962C8B-B14F-4D97-AF65-F5344CB8AC3E}">
        <p14:creationId xmlns:p14="http://schemas.microsoft.com/office/powerpoint/2010/main" val="389171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D2F9AB-3C90-481E-8C34-4F549BF455D7}" type="slidenum">
              <a:rPr lang="en-US" noProof="0" smtClean="0"/>
              <a:t>2</a:t>
            </a:fld>
            <a:endParaRPr lang="en-US" noProof="0" dirty="0"/>
          </a:p>
        </p:txBody>
      </p:sp>
    </p:spTree>
    <p:extLst>
      <p:ext uri="{BB962C8B-B14F-4D97-AF65-F5344CB8AC3E}">
        <p14:creationId xmlns:p14="http://schemas.microsoft.com/office/powerpoint/2010/main" val="2836758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D2F9AB-3C90-481E-8C34-4F549BF455D7}" type="slidenum">
              <a:rPr lang="en-US" noProof="0" smtClean="0"/>
              <a:t>4</a:t>
            </a:fld>
            <a:endParaRPr lang="en-US" noProof="0" dirty="0"/>
          </a:p>
        </p:txBody>
      </p:sp>
    </p:spTree>
    <p:extLst>
      <p:ext uri="{BB962C8B-B14F-4D97-AF65-F5344CB8AC3E}">
        <p14:creationId xmlns:p14="http://schemas.microsoft.com/office/powerpoint/2010/main" val="1274120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D2F9AB-3C90-481E-8C34-4F549BF455D7}" type="slidenum">
              <a:rPr lang="en-US" noProof="0" smtClean="0"/>
              <a:t>5</a:t>
            </a:fld>
            <a:endParaRPr lang="en-US" noProof="0" dirty="0"/>
          </a:p>
        </p:txBody>
      </p:sp>
    </p:spTree>
    <p:extLst>
      <p:ext uri="{BB962C8B-B14F-4D97-AF65-F5344CB8AC3E}">
        <p14:creationId xmlns:p14="http://schemas.microsoft.com/office/powerpoint/2010/main" val="1112470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D2F9AB-3C90-481E-8C34-4F549BF455D7}" type="slidenum">
              <a:rPr lang="en-US" noProof="0" smtClean="0"/>
              <a:t>6</a:t>
            </a:fld>
            <a:endParaRPr lang="en-US" noProof="0" dirty="0"/>
          </a:p>
        </p:txBody>
      </p:sp>
    </p:spTree>
    <p:extLst>
      <p:ext uri="{BB962C8B-B14F-4D97-AF65-F5344CB8AC3E}">
        <p14:creationId xmlns:p14="http://schemas.microsoft.com/office/powerpoint/2010/main" val="1049123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D2F9AB-3C90-481E-8C34-4F549BF455D7}" type="slidenum">
              <a:rPr lang="en-US" noProof="0" smtClean="0"/>
              <a:t>7</a:t>
            </a:fld>
            <a:endParaRPr lang="en-US" noProof="0" dirty="0"/>
          </a:p>
        </p:txBody>
      </p:sp>
    </p:spTree>
    <p:extLst>
      <p:ext uri="{BB962C8B-B14F-4D97-AF65-F5344CB8AC3E}">
        <p14:creationId xmlns:p14="http://schemas.microsoft.com/office/powerpoint/2010/main" val="1338347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D2F9AB-3C90-481E-8C34-4F549BF455D7}" type="slidenum">
              <a:rPr lang="en-US" noProof="0" smtClean="0"/>
              <a:t>8</a:t>
            </a:fld>
            <a:endParaRPr lang="en-US" noProof="0" dirty="0"/>
          </a:p>
        </p:txBody>
      </p:sp>
    </p:spTree>
    <p:extLst>
      <p:ext uri="{BB962C8B-B14F-4D97-AF65-F5344CB8AC3E}">
        <p14:creationId xmlns:p14="http://schemas.microsoft.com/office/powerpoint/2010/main" val="3377380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12" name="Table 8">
            <a:extLst>
              <a:ext uri="{FF2B5EF4-FFF2-40B4-BE49-F238E27FC236}">
                <a16:creationId xmlns:a16="http://schemas.microsoft.com/office/drawing/2014/main" id="{EA812700-4F7B-0919-A294-CC362E4BD2FF}"/>
              </a:ext>
              <a:ext uri="{C183D7F6-B498-43B3-948B-1728B52AA6E4}">
                <adec:decorative xmlns:adec="http://schemas.microsoft.com/office/drawing/2017/decorative" val="1"/>
              </a:ext>
            </a:extLst>
          </p:cNvPr>
          <p:cNvGraphicFramePr>
            <a:graphicFrameLocks noGrp="1"/>
          </p:cNvGraphicFramePr>
          <p:nvPr userDrawn="1">
            <p:extLst>
              <p:ext uri="{D42A27DB-BD31-4B8C-83A1-F6EECF244321}">
                <p14:modId xmlns:p14="http://schemas.microsoft.com/office/powerpoint/2010/main" val="3450590889"/>
              </p:ext>
            </p:extLst>
          </p:nvPr>
        </p:nvGraphicFramePr>
        <p:xfrm>
          <a:off x="7462835" y="420624"/>
          <a:ext cx="4297680" cy="6016752"/>
        </p:xfrm>
        <a:graphic>
          <a:graphicData uri="http://schemas.openxmlformats.org/drawingml/2006/table">
            <a:tbl>
              <a:tblPr bandRow="1">
                <a:tableStyleId>{5C22544A-7EE6-4342-B048-85BDC9FD1C3A}</a:tableStyleId>
              </a:tblPr>
              <a:tblGrid>
                <a:gridCol w="429768">
                  <a:extLst>
                    <a:ext uri="{9D8B030D-6E8A-4147-A177-3AD203B41FA5}">
                      <a16:colId xmlns:a16="http://schemas.microsoft.com/office/drawing/2014/main" val="3227434602"/>
                    </a:ext>
                  </a:extLst>
                </a:gridCol>
                <a:gridCol w="429768">
                  <a:extLst>
                    <a:ext uri="{9D8B030D-6E8A-4147-A177-3AD203B41FA5}">
                      <a16:colId xmlns:a16="http://schemas.microsoft.com/office/drawing/2014/main" val="2679191072"/>
                    </a:ext>
                  </a:extLst>
                </a:gridCol>
                <a:gridCol w="429768">
                  <a:extLst>
                    <a:ext uri="{9D8B030D-6E8A-4147-A177-3AD203B41FA5}">
                      <a16:colId xmlns:a16="http://schemas.microsoft.com/office/drawing/2014/main" val="3275508775"/>
                    </a:ext>
                  </a:extLst>
                </a:gridCol>
                <a:gridCol w="429768">
                  <a:extLst>
                    <a:ext uri="{9D8B030D-6E8A-4147-A177-3AD203B41FA5}">
                      <a16:colId xmlns:a16="http://schemas.microsoft.com/office/drawing/2014/main" val="4103063430"/>
                    </a:ext>
                  </a:extLst>
                </a:gridCol>
                <a:gridCol w="429768">
                  <a:extLst>
                    <a:ext uri="{9D8B030D-6E8A-4147-A177-3AD203B41FA5}">
                      <a16:colId xmlns:a16="http://schemas.microsoft.com/office/drawing/2014/main" val="4218281584"/>
                    </a:ext>
                  </a:extLst>
                </a:gridCol>
                <a:gridCol w="429768">
                  <a:extLst>
                    <a:ext uri="{9D8B030D-6E8A-4147-A177-3AD203B41FA5}">
                      <a16:colId xmlns:a16="http://schemas.microsoft.com/office/drawing/2014/main" val="503927227"/>
                    </a:ext>
                  </a:extLst>
                </a:gridCol>
                <a:gridCol w="429768">
                  <a:extLst>
                    <a:ext uri="{9D8B030D-6E8A-4147-A177-3AD203B41FA5}">
                      <a16:colId xmlns:a16="http://schemas.microsoft.com/office/drawing/2014/main" val="342415256"/>
                    </a:ext>
                  </a:extLst>
                </a:gridCol>
                <a:gridCol w="429768">
                  <a:extLst>
                    <a:ext uri="{9D8B030D-6E8A-4147-A177-3AD203B41FA5}">
                      <a16:colId xmlns:a16="http://schemas.microsoft.com/office/drawing/2014/main" val="2092302351"/>
                    </a:ext>
                  </a:extLst>
                </a:gridCol>
                <a:gridCol w="429768">
                  <a:extLst>
                    <a:ext uri="{9D8B030D-6E8A-4147-A177-3AD203B41FA5}">
                      <a16:colId xmlns:a16="http://schemas.microsoft.com/office/drawing/2014/main" val="2258278874"/>
                    </a:ext>
                  </a:extLst>
                </a:gridCol>
                <a:gridCol w="429768">
                  <a:extLst>
                    <a:ext uri="{9D8B030D-6E8A-4147-A177-3AD203B41FA5}">
                      <a16:colId xmlns:a16="http://schemas.microsoft.com/office/drawing/2014/main" val="539162799"/>
                    </a:ext>
                  </a:extLst>
                </a:gridCol>
              </a:tblGrid>
              <a:tr h="429768">
                <a:tc>
                  <a:txBody>
                    <a:bodyPr/>
                    <a:lstStyle/>
                    <a:p>
                      <a:endParaRPr lang="en-US" dirty="0"/>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noFill/>
                  </a:tcPr>
                </a:tc>
                <a:tc>
                  <a:txBody>
                    <a:bodyPr/>
                    <a:lstStyle/>
                    <a:p>
                      <a:endParaRPr lang="en-US" dirty="0"/>
                    </a:p>
                  </a:txBody>
                  <a:tcPr>
                    <a:lnT w="38100" cap="flat" cmpd="sng" algn="ctr">
                      <a:solidFill>
                        <a:schemeClr val="bg1"/>
                      </a:solidFill>
                      <a:prstDash val="solid"/>
                      <a:round/>
                      <a:headEnd type="none" w="med" len="med"/>
                      <a:tailEnd type="none" w="med" len="med"/>
                    </a:lnT>
                    <a:noFill/>
                  </a:tcPr>
                </a:tc>
                <a:tc>
                  <a:txBody>
                    <a:bodyPr/>
                    <a:lstStyle/>
                    <a:p>
                      <a:endParaRPr lang="en-US" dirty="0"/>
                    </a:p>
                  </a:txBody>
                  <a:tcPr>
                    <a:lnT w="38100" cap="flat" cmpd="sng" algn="ctr">
                      <a:solidFill>
                        <a:schemeClr val="bg1"/>
                      </a:solidFill>
                      <a:prstDash val="solid"/>
                      <a:round/>
                      <a:headEnd type="none" w="med" len="med"/>
                      <a:tailEnd type="none" w="med" len="med"/>
                    </a:lnT>
                    <a:noFill/>
                  </a:tcPr>
                </a:tc>
                <a:tc>
                  <a:txBody>
                    <a:bodyPr/>
                    <a:lstStyle/>
                    <a:p>
                      <a:endParaRPr lang="en-US" dirty="0"/>
                    </a:p>
                  </a:txBody>
                  <a:tcPr>
                    <a:lnT w="38100" cap="flat" cmpd="sng" algn="ctr">
                      <a:solidFill>
                        <a:schemeClr val="bg1"/>
                      </a:solidFill>
                      <a:prstDash val="solid"/>
                      <a:round/>
                      <a:headEnd type="none" w="med" len="med"/>
                      <a:tailEnd type="none" w="med" len="med"/>
                    </a:lnT>
                    <a:noFill/>
                  </a:tcPr>
                </a:tc>
                <a:tc>
                  <a:txBody>
                    <a:bodyPr/>
                    <a:lstStyle/>
                    <a:p>
                      <a:endParaRPr lang="en-US" dirty="0"/>
                    </a:p>
                  </a:txBody>
                  <a:tcPr>
                    <a:lnT w="38100" cap="flat" cmpd="sng" algn="ctr">
                      <a:solidFill>
                        <a:schemeClr val="bg1"/>
                      </a:solidFill>
                      <a:prstDash val="solid"/>
                      <a:round/>
                      <a:headEnd type="none" w="med" len="med"/>
                      <a:tailEnd type="none" w="med" len="med"/>
                    </a:lnT>
                    <a:noFill/>
                  </a:tcPr>
                </a:tc>
                <a:tc>
                  <a:txBody>
                    <a:bodyPr/>
                    <a:lstStyle/>
                    <a:p>
                      <a:endParaRPr lang="en-US" dirty="0"/>
                    </a:p>
                  </a:txBody>
                  <a:tcPr>
                    <a:lnT w="38100" cap="flat" cmpd="sng" algn="ctr">
                      <a:solidFill>
                        <a:schemeClr val="bg1"/>
                      </a:solidFill>
                      <a:prstDash val="solid"/>
                      <a:round/>
                      <a:headEnd type="none" w="med" len="med"/>
                      <a:tailEnd type="none" w="med" len="med"/>
                    </a:lnT>
                    <a:noFill/>
                  </a:tcPr>
                </a:tc>
                <a:tc>
                  <a:txBody>
                    <a:bodyPr/>
                    <a:lstStyle/>
                    <a:p>
                      <a:endParaRPr lang="en-US" dirty="0"/>
                    </a:p>
                  </a:txBody>
                  <a:tcPr>
                    <a:lnT w="38100" cap="flat" cmpd="sng" algn="ctr">
                      <a:solidFill>
                        <a:schemeClr val="bg1"/>
                      </a:solidFill>
                      <a:prstDash val="solid"/>
                      <a:round/>
                      <a:headEnd type="none" w="med" len="med"/>
                      <a:tailEnd type="none" w="med" len="med"/>
                    </a:lnT>
                    <a:noFill/>
                  </a:tcPr>
                </a:tc>
                <a:tc>
                  <a:txBody>
                    <a:bodyPr/>
                    <a:lstStyle/>
                    <a:p>
                      <a:endParaRPr lang="en-US" dirty="0"/>
                    </a:p>
                  </a:txBody>
                  <a:tcPr>
                    <a:lnT w="38100" cap="flat" cmpd="sng" algn="ctr">
                      <a:solidFill>
                        <a:schemeClr val="bg1"/>
                      </a:solidFill>
                      <a:prstDash val="solid"/>
                      <a:round/>
                      <a:headEnd type="none" w="med" len="med"/>
                      <a:tailEnd type="none" w="med" len="med"/>
                    </a:lnT>
                    <a:noFill/>
                  </a:tcPr>
                </a:tc>
                <a:tc>
                  <a:txBody>
                    <a:bodyPr/>
                    <a:lstStyle/>
                    <a:p>
                      <a:endParaRPr lang="en-US" dirty="0"/>
                    </a:p>
                  </a:txBody>
                  <a:tcPr>
                    <a:lnT w="38100" cap="flat" cmpd="sng" algn="ctr">
                      <a:solidFill>
                        <a:schemeClr val="bg1"/>
                      </a:solidFill>
                      <a:prstDash val="solid"/>
                      <a:round/>
                      <a:headEnd type="none" w="med" len="med"/>
                      <a:tailEnd type="none" w="med" len="med"/>
                    </a:lnT>
                    <a:noFill/>
                  </a:tcPr>
                </a:tc>
                <a:tc>
                  <a:txBody>
                    <a:bodyPr/>
                    <a:lstStyle/>
                    <a:p>
                      <a:endParaRPr lang="en-US" dirty="0"/>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218664993"/>
                  </a:ext>
                </a:extLst>
              </a:tr>
              <a:tr h="429768">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49486137"/>
                  </a:ext>
                </a:extLst>
              </a:tr>
              <a:tr h="429768">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368612509"/>
                  </a:ext>
                </a:extLst>
              </a:tr>
              <a:tr h="429768">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3762521216"/>
                  </a:ext>
                </a:extLst>
              </a:tr>
              <a:tr h="429768">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1238400337"/>
                  </a:ext>
                </a:extLst>
              </a:tr>
              <a:tr h="429768">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760747136"/>
                  </a:ext>
                </a:extLst>
              </a:tr>
              <a:tr h="429768">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479772814"/>
                  </a:ext>
                </a:extLst>
              </a:tr>
              <a:tr h="429768">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3877978386"/>
                  </a:ext>
                </a:extLst>
              </a:tr>
              <a:tr h="429768">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3037604750"/>
                  </a:ext>
                </a:extLst>
              </a:tr>
              <a:tr h="429768">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911027561"/>
                  </a:ext>
                </a:extLst>
              </a:tr>
              <a:tr h="429768">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2342850680"/>
                  </a:ext>
                </a:extLst>
              </a:tr>
              <a:tr h="429768">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2575912702"/>
                  </a:ext>
                </a:extLst>
              </a:tr>
              <a:tr h="429768">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1380670666"/>
                  </a:ext>
                </a:extLst>
              </a:tr>
              <a:tr h="429768">
                <a:tc>
                  <a:txBody>
                    <a:bodyPr/>
                    <a:lstStyle/>
                    <a:p>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38701284"/>
                  </a:ext>
                </a:extLst>
              </a:tr>
            </a:tbl>
          </a:graphicData>
        </a:graphic>
      </p:graphicFrame>
      <p:sp>
        <p:nvSpPr>
          <p:cNvPr id="9" name="Picture Placeholder 8">
            <a:extLst>
              <a:ext uri="{FF2B5EF4-FFF2-40B4-BE49-F238E27FC236}">
                <a16:creationId xmlns:a16="http://schemas.microsoft.com/office/drawing/2014/main" id="{0AC4C118-FE51-F865-E568-064EE7354620}"/>
              </a:ext>
            </a:extLst>
          </p:cNvPr>
          <p:cNvSpPr>
            <a:spLocks noGrp="1"/>
          </p:cNvSpPr>
          <p:nvPr>
            <p:ph type="pic" sz="quarter" idx="10"/>
          </p:nvPr>
        </p:nvSpPr>
        <p:spPr>
          <a:xfrm>
            <a:off x="7885113" y="2576052"/>
            <a:ext cx="3451225" cy="2998633"/>
          </a:xfrm>
          <a:solidFill>
            <a:schemeClr val="accent2"/>
          </a:solidFill>
        </p:spPr>
        <p:txBody>
          <a:bodyPr/>
          <a:lstStyle>
            <a:lvl1pPr marL="0" indent="0" algn="ctr">
              <a:buNone/>
              <a:defRPr/>
            </a:lvl1pPr>
          </a:lstStyle>
          <a:p>
            <a:r>
              <a:rPr lang="en-US"/>
              <a:t>Click icon to add picture</a:t>
            </a:r>
            <a:endParaRPr lang="en-US" dirty="0"/>
          </a:p>
        </p:txBody>
      </p:sp>
      <p:sp>
        <p:nvSpPr>
          <p:cNvPr id="7" name="Title 6">
            <a:extLst>
              <a:ext uri="{FF2B5EF4-FFF2-40B4-BE49-F238E27FC236}">
                <a16:creationId xmlns:a16="http://schemas.microsoft.com/office/drawing/2014/main" id="{80868302-0413-1A88-A081-46FCFEC829D5}"/>
              </a:ext>
            </a:extLst>
          </p:cNvPr>
          <p:cNvSpPr>
            <a:spLocks noGrp="1"/>
          </p:cNvSpPr>
          <p:nvPr>
            <p:ph type="title" hasCustomPrompt="1"/>
          </p:nvPr>
        </p:nvSpPr>
        <p:spPr>
          <a:xfrm>
            <a:off x="344128" y="589938"/>
            <a:ext cx="9802761" cy="3519949"/>
          </a:xfrm>
        </p:spPr>
        <p:txBody>
          <a:bodyPr/>
          <a:lstStyle>
            <a:lvl1pPr>
              <a:lnSpc>
                <a:spcPct val="90000"/>
              </a:lnSpc>
              <a:defRPr sz="8000"/>
            </a:lvl1pPr>
          </a:lstStyle>
          <a:p>
            <a:r>
              <a:rPr lang="en-US" dirty="0"/>
              <a:t>add title </a:t>
            </a:r>
            <a:br>
              <a:rPr lang="en-US" dirty="0"/>
            </a:br>
            <a:r>
              <a:rPr lang="en-US" dirty="0"/>
              <a:t>here</a:t>
            </a:r>
          </a:p>
        </p:txBody>
      </p:sp>
      <p:sp>
        <p:nvSpPr>
          <p:cNvPr id="11" name="Text Placeholder 10">
            <a:extLst>
              <a:ext uri="{FF2B5EF4-FFF2-40B4-BE49-F238E27FC236}">
                <a16:creationId xmlns:a16="http://schemas.microsoft.com/office/drawing/2014/main" id="{281C507B-2DF1-964E-FD34-1B05D2395417}"/>
              </a:ext>
            </a:extLst>
          </p:cNvPr>
          <p:cNvSpPr>
            <a:spLocks noGrp="1"/>
          </p:cNvSpPr>
          <p:nvPr>
            <p:ph type="body" sz="quarter" idx="11" hasCustomPrompt="1"/>
          </p:nvPr>
        </p:nvSpPr>
        <p:spPr>
          <a:xfrm>
            <a:off x="6096000" y="5142271"/>
            <a:ext cx="3322638" cy="904824"/>
          </a:xfrm>
          <a:prstGeom prst="roundRect">
            <a:avLst>
              <a:gd name="adj" fmla="val 50000"/>
            </a:avLst>
          </a:prstGeom>
          <a:solidFill>
            <a:schemeClr val="accent2"/>
          </a:solidFill>
          <a:ln w="28575">
            <a:solidFill>
              <a:schemeClr val="bg1"/>
            </a:solidFill>
          </a:ln>
        </p:spPr>
        <p:txBody>
          <a:bodyPr>
            <a:noAutofit/>
          </a:bodyPr>
          <a:lstStyle>
            <a:lvl1pPr marL="0" indent="0" algn="ctr">
              <a:buNone/>
              <a:defRPr sz="1600"/>
            </a:lvl1pPr>
            <a:lvl2pPr marL="324000" indent="0" algn="ctr">
              <a:buNone/>
              <a:defRPr sz="1600"/>
            </a:lvl2pPr>
            <a:lvl3pPr marL="630000" indent="0" algn="ctr">
              <a:buNone/>
              <a:defRPr sz="1600"/>
            </a:lvl3pPr>
            <a:lvl4pPr marL="1008000" indent="0" algn="ctr">
              <a:buNone/>
              <a:defRPr sz="1600"/>
            </a:lvl4pPr>
            <a:lvl5pPr marL="1368000" indent="0" algn="ctr">
              <a:buNone/>
              <a:defRPr sz="1600"/>
            </a:lvl5pPr>
          </a:lstStyle>
          <a:p>
            <a:pPr lvl="0"/>
            <a:r>
              <a:rPr lang="en-US" dirty="0"/>
              <a:t>Add subtitle here</a:t>
            </a:r>
          </a:p>
        </p:txBody>
      </p:sp>
    </p:spTree>
    <p:extLst>
      <p:ext uri="{BB962C8B-B14F-4D97-AF65-F5344CB8AC3E}">
        <p14:creationId xmlns:p14="http://schemas.microsoft.com/office/powerpoint/2010/main" val="3299720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524329E9-A968-FB95-104A-91844CBA17ED}"/>
              </a:ext>
            </a:extLst>
          </p:cNvPr>
          <p:cNvGrpSpPr/>
          <p:nvPr userDrawn="1"/>
        </p:nvGrpSpPr>
        <p:grpSpPr>
          <a:xfrm>
            <a:off x="481693" y="393648"/>
            <a:ext cx="11234963" cy="6070705"/>
            <a:chOff x="481693" y="393648"/>
            <a:chExt cx="11234963" cy="6070705"/>
          </a:xfrm>
        </p:grpSpPr>
        <p:sp>
          <p:nvSpPr>
            <p:cNvPr id="2" name="Rectangle 1">
              <a:extLst>
                <a:ext uri="{FF2B5EF4-FFF2-40B4-BE49-F238E27FC236}">
                  <a16:creationId xmlns:a16="http://schemas.microsoft.com/office/drawing/2014/main" id="{DE5A6159-3269-247C-FFBE-0940C19C2B48}"/>
                </a:ext>
              </a:extLst>
            </p:cNvPr>
            <p:cNvSpPr/>
            <p:nvPr userDrawn="1"/>
          </p:nvSpPr>
          <p:spPr>
            <a:xfrm>
              <a:off x="481693" y="393648"/>
              <a:ext cx="11228615" cy="607070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2E1B1C58-815E-DA91-6DDD-C5DEEB6ADD88}"/>
                </a:ext>
              </a:extLst>
            </p:cNvPr>
            <p:cNvCxnSpPr>
              <a:cxnSpLocks/>
            </p:cNvCxnSpPr>
            <p:nvPr userDrawn="1"/>
          </p:nvCxnSpPr>
          <p:spPr>
            <a:xfrm flipH="1">
              <a:off x="481694" y="3916228"/>
              <a:ext cx="112286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77EEC2-EC0E-1781-4321-659905F5D3E0}"/>
                </a:ext>
              </a:extLst>
            </p:cNvPr>
            <p:cNvCxnSpPr>
              <a:cxnSpLocks/>
            </p:cNvCxnSpPr>
            <p:nvPr userDrawn="1"/>
          </p:nvCxnSpPr>
          <p:spPr>
            <a:xfrm>
              <a:off x="481693" y="5878287"/>
              <a:ext cx="112349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5EC12EB-D748-8042-FB32-180B15CF1189}"/>
                </a:ext>
              </a:extLst>
            </p:cNvPr>
            <p:cNvCxnSpPr>
              <a:cxnSpLocks/>
            </p:cNvCxnSpPr>
            <p:nvPr userDrawn="1"/>
          </p:nvCxnSpPr>
          <p:spPr>
            <a:xfrm>
              <a:off x="6096000" y="5878287"/>
              <a:ext cx="0" cy="5860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Title 6">
            <a:extLst>
              <a:ext uri="{FF2B5EF4-FFF2-40B4-BE49-F238E27FC236}">
                <a16:creationId xmlns:a16="http://schemas.microsoft.com/office/drawing/2014/main" id="{80868302-0413-1A88-A081-46FCFEC829D5}"/>
              </a:ext>
            </a:extLst>
          </p:cNvPr>
          <p:cNvSpPr>
            <a:spLocks noGrp="1"/>
          </p:cNvSpPr>
          <p:nvPr>
            <p:ph type="title" hasCustomPrompt="1"/>
          </p:nvPr>
        </p:nvSpPr>
        <p:spPr>
          <a:xfrm>
            <a:off x="501356" y="4060726"/>
            <a:ext cx="11192526" cy="835740"/>
          </a:xfrm>
        </p:spPr>
        <p:txBody>
          <a:bodyPr lIns="457200" tIns="0" bIns="0" anchor="ctr"/>
          <a:lstStyle>
            <a:lvl1pPr algn="l">
              <a:lnSpc>
                <a:spcPct val="100000"/>
              </a:lnSpc>
              <a:defRPr sz="4000" b="1"/>
            </a:lvl1pPr>
          </a:lstStyle>
          <a:p>
            <a:r>
              <a:rPr lang="en-US" dirty="0"/>
              <a:t>Add title here</a:t>
            </a:r>
          </a:p>
        </p:txBody>
      </p:sp>
      <p:sp>
        <p:nvSpPr>
          <p:cNvPr id="26" name="Footer Placeholder 4">
            <a:extLst>
              <a:ext uri="{FF2B5EF4-FFF2-40B4-BE49-F238E27FC236}">
                <a16:creationId xmlns:a16="http://schemas.microsoft.com/office/drawing/2014/main" id="{DB49BBE5-CCBB-7C39-D34E-E82C25AA576F}"/>
              </a:ext>
            </a:extLst>
          </p:cNvPr>
          <p:cNvSpPr>
            <a:spLocks noGrp="1"/>
          </p:cNvSpPr>
          <p:nvPr>
            <p:ph type="ftr" sz="quarter" idx="3"/>
          </p:nvPr>
        </p:nvSpPr>
        <p:spPr>
          <a:xfrm>
            <a:off x="501356" y="5990069"/>
            <a:ext cx="5530650" cy="365125"/>
          </a:xfrm>
          <a:prstGeom prst="rect">
            <a:avLst/>
          </a:prstGeom>
        </p:spPr>
        <p:txBody>
          <a:bodyPr vert="horz" lIns="457200" tIns="45720" rIns="91440" bIns="45720" rtlCol="0" anchor="ctr"/>
          <a:lstStyle>
            <a:lvl1pPr algn="l">
              <a:defRPr sz="900" cap="all">
                <a:solidFill>
                  <a:schemeClr val="bg1"/>
                </a:solidFill>
              </a:defRPr>
            </a:lvl1pPr>
          </a:lstStyle>
          <a:p>
            <a:r>
              <a:rPr lang="en-US" dirty="0"/>
              <a:t>footer</a:t>
            </a:r>
          </a:p>
        </p:txBody>
      </p:sp>
      <p:sp>
        <p:nvSpPr>
          <p:cNvPr id="27" name="Slide Number Placeholder 5">
            <a:extLst>
              <a:ext uri="{FF2B5EF4-FFF2-40B4-BE49-F238E27FC236}">
                <a16:creationId xmlns:a16="http://schemas.microsoft.com/office/drawing/2014/main" id="{2AB94E18-4F07-B724-9D3D-44801937747E}"/>
              </a:ext>
            </a:extLst>
          </p:cNvPr>
          <p:cNvSpPr>
            <a:spLocks noGrp="1"/>
          </p:cNvSpPr>
          <p:nvPr>
            <p:ph type="sldNum" sz="quarter" idx="4"/>
          </p:nvPr>
        </p:nvSpPr>
        <p:spPr>
          <a:xfrm>
            <a:off x="10726865" y="5990069"/>
            <a:ext cx="712974" cy="365125"/>
          </a:xfrm>
          <a:prstGeom prst="rect">
            <a:avLst/>
          </a:prstGeom>
        </p:spPr>
        <p:txBody>
          <a:bodyPr vert="horz" lIns="91440" tIns="45720" rIns="91440" bIns="45720" rtlCol="0" anchor="ctr"/>
          <a:lstStyle>
            <a:lvl1pPr algn="r">
              <a:defRPr sz="900">
                <a:solidFill>
                  <a:schemeClr val="bg1"/>
                </a:solidFill>
              </a:defRPr>
            </a:lvl1pPr>
          </a:lstStyle>
          <a:p>
            <a:fld id="{3A98EE3D-8CD1-4C3F-BD1C-C98C9596463C}" type="slidenum">
              <a:rPr lang="en-US" smtClean="0"/>
              <a:pPr/>
              <a:t>‹#›</a:t>
            </a:fld>
            <a:endParaRPr lang="en-US" dirty="0"/>
          </a:p>
        </p:txBody>
      </p:sp>
      <p:sp>
        <p:nvSpPr>
          <p:cNvPr id="6" name="Text Placeholder 5">
            <a:extLst>
              <a:ext uri="{FF2B5EF4-FFF2-40B4-BE49-F238E27FC236}">
                <a16:creationId xmlns:a16="http://schemas.microsoft.com/office/drawing/2014/main" id="{BCFE12DB-463B-5E38-0249-595352F6A5DB}"/>
              </a:ext>
            </a:extLst>
          </p:cNvPr>
          <p:cNvSpPr>
            <a:spLocks noGrp="1"/>
          </p:cNvSpPr>
          <p:nvPr>
            <p:ph type="body" sz="quarter" idx="10" hasCustomPrompt="1"/>
          </p:nvPr>
        </p:nvSpPr>
        <p:spPr>
          <a:xfrm>
            <a:off x="501356" y="4959086"/>
            <a:ext cx="11193462" cy="757553"/>
          </a:xfrm>
        </p:spPr>
        <p:txBody>
          <a:bodyPr lIns="457200" anchor="t"/>
          <a:lstStyle>
            <a:lvl1pPr marL="0" indent="0">
              <a:buNone/>
              <a:defRPr/>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
        <p:nvSpPr>
          <p:cNvPr id="9" name="Picture Placeholder 8">
            <a:extLst>
              <a:ext uri="{FF2B5EF4-FFF2-40B4-BE49-F238E27FC236}">
                <a16:creationId xmlns:a16="http://schemas.microsoft.com/office/drawing/2014/main" id="{D22CBCEA-1B14-60E2-F8BE-92C510D427C9}"/>
              </a:ext>
            </a:extLst>
          </p:cNvPr>
          <p:cNvSpPr>
            <a:spLocks noGrp="1"/>
          </p:cNvSpPr>
          <p:nvPr>
            <p:ph type="pic" sz="quarter" idx="11"/>
          </p:nvPr>
        </p:nvSpPr>
        <p:spPr>
          <a:xfrm>
            <a:off x="501445" y="413364"/>
            <a:ext cx="11173539" cy="3489325"/>
          </a:xfrm>
        </p:spPr>
        <p:txBody>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176087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BE0D1B6-1F1E-CCFB-6D36-DC3039C38FF5}"/>
              </a:ext>
              <a:ext uri="{C183D7F6-B498-43B3-948B-1728B52AA6E4}">
                <adec:decorative xmlns:adec="http://schemas.microsoft.com/office/drawing/2017/decorative" val="1"/>
              </a:ext>
            </a:extLst>
          </p:cNvPr>
          <p:cNvGrpSpPr/>
          <p:nvPr userDrawn="1"/>
        </p:nvGrpSpPr>
        <p:grpSpPr>
          <a:xfrm>
            <a:off x="481693" y="393648"/>
            <a:ext cx="11235864" cy="6070705"/>
            <a:chOff x="481693" y="393648"/>
            <a:chExt cx="11235864" cy="6070705"/>
          </a:xfrm>
        </p:grpSpPr>
        <p:sp>
          <p:nvSpPr>
            <p:cNvPr id="2" name="Rectangle 1">
              <a:extLst>
                <a:ext uri="{FF2B5EF4-FFF2-40B4-BE49-F238E27FC236}">
                  <a16:creationId xmlns:a16="http://schemas.microsoft.com/office/drawing/2014/main" id="{DE5A6159-3269-247C-FFBE-0940C19C2B48}"/>
                </a:ext>
              </a:extLst>
            </p:cNvPr>
            <p:cNvSpPr/>
            <p:nvPr userDrawn="1"/>
          </p:nvSpPr>
          <p:spPr>
            <a:xfrm>
              <a:off x="481693" y="393648"/>
              <a:ext cx="11228615" cy="607070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8F8BCC96-50C0-4DBF-F6DC-4BDFF75A2321}"/>
                </a:ext>
              </a:extLst>
            </p:cNvPr>
            <p:cNvCxnSpPr>
              <a:cxnSpLocks/>
            </p:cNvCxnSpPr>
            <p:nvPr userDrawn="1"/>
          </p:nvCxnSpPr>
          <p:spPr>
            <a:xfrm>
              <a:off x="4768117" y="6035602"/>
              <a:ext cx="69494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aphicFrame>
        <p:nvGraphicFramePr>
          <p:cNvPr id="9" name="Table 8">
            <a:extLst>
              <a:ext uri="{FF2B5EF4-FFF2-40B4-BE49-F238E27FC236}">
                <a16:creationId xmlns:a16="http://schemas.microsoft.com/office/drawing/2014/main" id="{770F1688-BA83-03DC-2B74-7A82D939FA0B}"/>
              </a:ext>
              <a:ext uri="{C183D7F6-B498-43B3-948B-1728B52AA6E4}">
                <adec:decorative xmlns:adec="http://schemas.microsoft.com/office/drawing/2017/decorative" val="1"/>
              </a:ext>
            </a:extLst>
          </p:cNvPr>
          <p:cNvGraphicFramePr>
            <a:graphicFrameLocks noGrp="1"/>
          </p:cNvGraphicFramePr>
          <p:nvPr userDrawn="1">
            <p:extLst>
              <p:ext uri="{D42A27DB-BD31-4B8C-83A1-F6EECF244321}">
                <p14:modId xmlns:p14="http://schemas.microsoft.com/office/powerpoint/2010/main" val="1668224463"/>
              </p:ext>
            </p:extLst>
          </p:nvPr>
        </p:nvGraphicFramePr>
        <p:xfrm>
          <a:off x="490524" y="399329"/>
          <a:ext cx="4297680" cy="6070708"/>
        </p:xfrm>
        <a:graphic>
          <a:graphicData uri="http://schemas.openxmlformats.org/drawingml/2006/table">
            <a:tbl>
              <a:tblPr bandRow="1">
                <a:tableStyleId>{5C22544A-7EE6-4342-B048-85BDC9FD1C3A}</a:tableStyleId>
              </a:tblPr>
              <a:tblGrid>
                <a:gridCol w="429768">
                  <a:extLst>
                    <a:ext uri="{9D8B030D-6E8A-4147-A177-3AD203B41FA5}">
                      <a16:colId xmlns:a16="http://schemas.microsoft.com/office/drawing/2014/main" val="3227434602"/>
                    </a:ext>
                  </a:extLst>
                </a:gridCol>
                <a:gridCol w="429768">
                  <a:extLst>
                    <a:ext uri="{9D8B030D-6E8A-4147-A177-3AD203B41FA5}">
                      <a16:colId xmlns:a16="http://schemas.microsoft.com/office/drawing/2014/main" val="2679191072"/>
                    </a:ext>
                  </a:extLst>
                </a:gridCol>
                <a:gridCol w="429768">
                  <a:extLst>
                    <a:ext uri="{9D8B030D-6E8A-4147-A177-3AD203B41FA5}">
                      <a16:colId xmlns:a16="http://schemas.microsoft.com/office/drawing/2014/main" val="3275508775"/>
                    </a:ext>
                  </a:extLst>
                </a:gridCol>
                <a:gridCol w="429768">
                  <a:extLst>
                    <a:ext uri="{9D8B030D-6E8A-4147-A177-3AD203B41FA5}">
                      <a16:colId xmlns:a16="http://schemas.microsoft.com/office/drawing/2014/main" val="4103063430"/>
                    </a:ext>
                  </a:extLst>
                </a:gridCol>
                <a:gridCol w="429768">
                  <a:extLst>
                    <a:ext uri="{9D8B030D-6E8A-4147-A177-3AD203B41FA5}">
                      <a16:colId xmlns:a16="http://schemas.microsoft.com/office/drawing/2014/main" val="4218281584"/>
                    </a:ext>
                  </a:extLst>
                </a:gridCol>
                <a:gridCol w="429768">
                  <a:extLst>
                    <a:ext uri="{9D8B030D-6E8A-4147-A177-3AD203B41FA5}">
                      <a16:colId xmlns:a16="http://schemas.microsoft.com/office/drawing/2014/main" val="503927227"/>
                    </a:ext>
                  </a:extLst>
                </a:gridCol>
                <a:gridCol w="429768">
                  <a:extLst>
                    <a:ext uri="{9D8B030D-6E8A-4147-A177-3AD203B41FA5}">
                      <a16:colId xmlns:a16="http://schemas.microsoft.com/office/drawing/2014/main" val="342415256"/>
                    </a:ext>
                  </a:extLst>
                </a:gridCol>
                <a:gridCol w="429768">
                  <a:extLst>
                    <a:ext uri="{9D8B030D-6E8A-4147-A177-3AD203B41FA5}">
                      <a16:colId xmlns:a16="http://schemas.microsoft.com/office/drawing/2014/main" val="2092302351"/>
                    </a:ext>
                  </a:extLst>
                </a:gridCol>
                <a:gridCol w="429768">
                  <a:extLst>
                    <a:ext uri="{9D8B030D-6E8A-4147-A177-3AD203B41FA5}">
                      <a16:colId xmlns:a16="http://schemas.microsoft.com/office/drawing/2014/main" val="2258278874"/>
                    </a:ext>
                  </a:extLst>
                </a:gridCol>
                <a:gridCol w="429768">
                  <a:extLst>
                    <a:ext uri="{9D8B030D-6E8A-4147-A177-3AD203B41FA5}">
                      <a16:colId xmlns:a16="http://schemas.microsoft.com/office/drawing/2014/main" val="539162799"/>
                    </a:ext>
                  </a:extLst>
                </a:gridCol>
              </a:tblGrid>
              <a:tr h="433622">
                <a:tc>
                  <a:txBody>
                    <a:bodyPr/>
                    <a:lstStyle/>
                    <a:p>
                      <a:endParaRPr lang="en-US" dirty="0"/>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noFill/>
                  </a:tcPr>
                </a:tc>
                <a:tc>
                  <a:txBody>
                    <a:bodyPr/>
                    <a:lstStyle/>
                    <a:p>
                      <a:endParaRPr lang="en-US" dirty="0"/>
                    </a:p>
                  </a:txBody>
                  <a:tcPr>
                    <a:lnT w="38100" cap="flat" cmpd="sng" algn="ctr">
                      <a:solidFill>
                        <a:schemeClr val="bg1"/>
                      </a:solidFill>
                      <a:prstDash val="solid"/>
                      <a:round/>
                      <a:headEnd type="none" w="med" len="med"/>
                      <a:tailEnd type="none" w="med" len="med"/>
                    </a:lnT>
                    <a:noFill/>
                  </a:tcPr>
                </a:tc>
                <a:tc>
                  <a:txBody>
                    <a:bodyPr/>
                    <a:lstStyle/>
                    <a:p>
                      <a:endParaRPr lang="en-US" dirty="0"/>
                    </a:p>
                  </a:txBody>
                  <a:tcPr>
                    <a:lnT w="38100" cap="flat" cmpd="sng" algn="ctr">
                      <a:solidFill>
                        <a:schemeClr val="bg1"/>
                      </a:solidFill>
                      <a:prstDash val="solid"/>
                      <a:round/>
                      <a:headEnd type="none" w="med" len="med"/>
                      <a:tailEnd type="none" w="med" len="med"/>
                    </a:lnT>
                    <a:noFill/>
                  </a:tcPr>
                </a:tc>
                <a:tc>
                  <a:txBody>
                    <a:bodyPr/>
                    <a:lstStyle/>
                    <a:p>
                      <a:endParaRPr lang="en-US" dirty="0"/>
                    </a:p>
                  </a:txBody>
                  <a:tcPr>
                    <a:lnT w="38100" cap="flat" cmpd="sng" algn="ctr">
                      <a:solidFill>
                        <a:schemeClr val="bg1"/>
                      </a:solidFill>
                      <a:prstDash val="solid"/>
                      <a:round/>
                      <a:headEnd type="none" w="med" len="med"/>
                      <a:tailEnd type="none" w="med" len="med"/>
                    </a:lnT>
                    <a:noFill/>
                  </a:tcPr>
                </a:tc>
                <a:tc>
                  <a:txBody>
                    <a:bodyPr/>
                    <a:lstStyle/>
                    <a:p>
                      <a:endParaRPr lang="en-US" dirty="0"/>
                    </a:p>
                  </a:txBody>
                  <a:tcPr>
                    <a:lnT w="38100" cap="flat" cmpd="sng" algn="ctr">
                      <a:solidFill>
                        <a:schemeClr val="bg1"/>
                      </a:solidFill>
                      <a:prstDash val="solid"/>
                      <a:round/>
                      <a:headEnd type="none" w="med" len="med"/>
                      <a:tailEnd type="none" w="med" len="med"/>
                    </a:lnT>
                    <a:noFill/>
                  </a:tcPr>
                </a:tc>
                <a:tc>
                  <a:txBody>
                    <a:bodyPr/>
                    <a:lstStyle/>
                    <a:p>
                      <a:endParaRPr lang="en-US" dirty="0"/>
                    </a:p>
                  </a:txBody>
                  <a:tcPr>
                    <a:lnT w="38100" cap="flat" cmpd="sng" algn="ctr">
                      <a:solidFill>
                        <a:schemeClr val="bg1"/>
                      </a:solidFill>
                      <a:prstDash val="solid"/>
                      <a:round/>
                      <a:headEnd type="none" w="med" len="med"/>
                      <a:tailEnd type="none" w="med" len="med"/>
                    </a:lnT>
                    <a:noFill/>
                  </a:tcPr>
                </a:tc>
                <a:tc>
                  <a:txBody>
                    <a:bodyPr/>
                    <a:lstStyle/>
                    <a:p>
                      <a:endParaRPr lang="en-US" dirty="0"/>
                    </a:p>
                  </a:txBody>
                  <a:tcPr>
                    <a:lnT w="38100" cap="flat" cmpd="sng" algn="ctr">
                      <a:solidFill>
                        <a:schemeClr val="bg1"/>
                      </a:solidFill>
                      <a:prstDash val="solid"/>
                      <a:round/>
                      <a:headEnd type="none" w="med" len="med"/>
                      <a:tailEnd type="none" w="med" len="med"/>
                    </a:lnT>
                    <a:noFill/>
                  </a:tcPr>
                </a:tc>
                <a:tc>
                  <a:txBody>
                    <a:bodyPr/>
                    <a:lstStyle/>
                    <a:p>
                      <a:endParaRPr lang="en-US" dirty="0"/>
                    </a:p>
                  </a:txBody>
                  <a:tcPr>
                    <a:lnT w="38100" cap="flat" cmpd="sng" algn="ctr">
                      <a:solidFill>
                        <a:schemeClr val="bg1"/>
                      </a:solidFill>
                      <a:prstDash val="solid"/>
                      <a:round/>
                      <a:headEnd type="none" w="med" len="med"/>
                      <a:tailEnd type="none" w="med" len="med"/>
                    </a:lnT>
                    <a:noFill/>
                  </a:tcPr>
                </a:tc>
                <a:tc>
                  <a:txBody>
                    <a:bodyPr/>
                    <a:lstStyle/>
                    <a:p>
                      <a:endParaRPr lang="en-US" dirty="0"/>
                    </a:p>
                  </a:txBody>
                  <a:tcPr>
                    <a:lnT w="38100" cap="flat" cmpd="sng" algn="ctr">
                      <a:solidFill>
                        <a:schemeClr val="bg1"/>
                      </a:solidFill>
                      <a:prstDash val="solid"/>
                      <a:round/>
                      <a:headEnd type="none" w="med" len="med"/>
                      <a:tailEnd type="none" w="med" len="med"/>
                    </a:lnT>
                    <a:noFill/>
                  </a:tcPr>
                </a:tc>
                <a:tc>
                  <a:txBody>
                    <a:bodyPr/>
                    <a:lstStyle/>
                    <a:p>
                      <a:endParaRPr lang="en-US" dirty="0"/>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218664993"/>
                  </a:ext>
                </a:extLst>
              </a:tr>
              <a:tr h="433622">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49486137"/>
                  </a:ext>
                </a:extLst>
              </a:tr>
              <a:tr h="433622">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368612509"/>
                  </a:ext>
                </a:extLst>
              </a:tr>
              <a:tr h="433622">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3762521216"/>
                  </a:ext>
                </a:extLst>
              </a:tr>
              <a:tr h="433622">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1238400337"/>
                  </a:ext>
                </a:extLst>
              </a:tr>
              <a:tr h="433622">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760747136"/>
                  </a:ext>
                </a:extLst>
              </a:tr>
              <a:tr h="433622">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479772814"/>
                  </a:ext>
                </a:extLst>
              </a:tr>
              <a:tr h="433622">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3877978386"/>
                  </a:ext>
                </a:extLst>
              </a:tr>
              <a:tr h="433622">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3037604750"/>
                  </a:ext>
                </a:extLst>
              </a:tr>
              <a:tr h="433622">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911027561"/>
                  </a:ext>
                </a:extLst>
              </a:tr>
              <a:tr h="433622">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2342850680"/>
                  </a:ext>
                </a:extLst>
              </a:tr>
              <a:tr h="433622">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2575912702"/>
                  </a:ext>
                </a:extLst>
              </a:tr>
              <a:tr h="433622">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1380670666"/>
                  </a:ext>
                </a:extLst>
              </a:tr>
              <a:tr h="433622">
                <a:tc>
                  <a:txBody>
                    <a:bodyPr/>
                    <a:lstStyle/>
                    <a:p>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38701284"/>
                  </a:ext>
                </a:extLst>
              </a:tr>
            </a:tbl>
          </a:graphicData>
        </a:graphic>
      </p:graphicFrame>
      <p:sp>
        <p:nvSpPr>
          <p:cNvPr id="7" name="Title 6">
            <a:extLst>
              <a:ext uri="{FF2B5EF4-FFF2-40B4-BE49-F238E27FC236}">
                <a16:creationId xmlns:a16="http://schemas.microsoft.com/office/drawing/2014/main" id="{80868302-0413-1A88-A081-46FCFEC829D5}"/>
              </a:ext>
            </a:extLst>
          </p:cNvPr>
          <p:cNvSpPr>
            <a:spLocks noGrp="1"/>
          </p:cNvSpPr>
          <p:nvPr>
            <p:ph type="title" hasCustomPrompt="1"/>
          </p:nvPr>
        </p:nvSpPr>
        <p:spPr>
          <a:xfrm>
            <a:off x="5053781" y="658762"/>
            <a:ext cx="6351638" cy="5201247"/>
          </a:xfrm>
        </p:spPr>
        <p:txBody>
          <a:bodyPr lIns="457200" tIns="0" rIns="457200" bIns="0" anchor="ctr"/>
          <a:lstStyle>
            <a:lvl1pPr algn="ctr">
              <a:lnSpc>
                <a:spcPct val="100000"/>
              </a:lnSpc>
              <a:defRPr sz="8000" b="1"/>
            </a:lvl1pPr>
          </a:lstStyle>
          <a:p>
            <a:r>
              <a:rPr lang="en-US" dirty="0"/>
              <a:t>Add title here</a:t>
            </a:r>
          </a:p>
        </p:txBody>
      </p:sp>
      <p:sp>
        <p:nvSpPr>
          <p:cNvPr id="29" name="Picture Placeholder 28">
            <a:extLst>
              <a:ext uri="{FF2B5EF4-FFF2-40B4-BE49-F238E27FC236}">
                <a16:creationId xmlns:a16="http://schemas.microsoft.com/office/drawing/2014/main" id="{9E4F8DC2-6173-797C-063C-ABCB06835913}"/>
              </a:ext>
            </a:extLst>
          </p:cNvPr>
          <p:cNvSpPr>
            <a:spLocks noGrp="1"/>
          </p:cNvSpPr>
          <p:nvPr>
            <p:ph type="pic" sz="quarter" idx="15"/>
          </p:nvPr>
        </p:nvSpPr>
        <p:spPr>
          <a:xfrm>
            <a:off x="923928" y="838200"/>
            <a:ext cx="3429000" cy="3026664"/>
          </a:xfrm>
          <a:solidFill>
            <a:schemeClr val="accent2"/>
          </a:solidFill>
          <a:ln w="12700">
            <a:solidFill>
              <a:schemeClr val="bg1"/>
            </a:solidFill>
          </a:ln>
        </p:spPr>
        <p:txBody>
          <a:bodyPr/>
          <a:lstStyle>
            <a:lvl1pPr marL="0" indent="0" algn="ctr">
              <a:buNone/>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21BAEDB1-AAC6-8012-7AC3-CC75D0096F4E}"/>
              </a:ext>
            </a:extLst>
          </p:cNvPr>
          <p:cNvSpPr>
            <a:spLocks noGrp="1"/>
          </p:cNvSpPr>
          <p:nvPr>
            <p:ph type="body" sz="quarter" idx="12" hasCustomPrompt="1"/>
          </p:nvPr>
        </p:nvSpPr>
        <p:spPr>
          <a:xfrm>
            <a:off x="924880" y="4748981"/>
            <a:ext cx="3434141" cy="845574"/>
          </a:xfrm>
          <a:prstGeom prst="roundRect">
            <a:avLst>
              <a:gd name="adj" fmla="val 50000"/>
            </a:avLst>
          </a:prstGeom>
          <a:solidFill>
            <a:schemeClr val="accent2"/>
          </a:solidFill>
          <a:ln w="22225">
            <a:solidFill>
              <a:schemeClr val="bg1"/>
            </a:solidFill>
          </a:ln>
        </p:spPr>
        <p:txBody>
          <a:bodyPr anchor="ctr">
            <a:normAutofit/>
          </a:bodyPr>
          <a:lstStyle>
            <a:lvl1pPr marL="0" indent="0" algn="ctr">
              <a:spcBef>
                <a:spcPts val="0"/>
              </a:spcBef>
              <a:spcAft>
                <a:spcPts val="0"/>
              </a:spcAft>
              <a:buNone/>
              <a:defRPr sz="1600"/>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
        <p:nvSpPr>
          <p:cNvPr id="10" name="Footer Placeholder 4">
            <a:extLst>
              <a:ext uri="{FF2B5EF4-FFF2-40B4-BE49-F238E27FC236}">
                <a16:creationId xmlns:a16="http://schemas.microsoft.com/office/drawing/2014/main" id="{DB684C2F-977D-54D2-F9DB-5A0CC3DF1691}"/>
              </a:ext>
            </a:extLst>
          </p:cNvPr>
          <p:cNvSpPr>
            <a:spLocks noGrp="1"/>
          </p:cNvSpPr>
          <p:nvPr>
            <p:ph type="ftr" sz="quarter" idx="3"/>
          </p:nvPr>
        </p:nvSpPr>
        <p:spPr>
          <a:xfrm>
            <a:off x="5053781" y="6085795"/>
            <a:ext cx="3428434" cy="294938"/>
          </a:xfrm>
          <a:prstGeom prst="rect">
            <a:avLst/>
          </a:prstGeom>
        </p:spPr>
        <p:txBody>
          <a:bodyPr vert="horz" lIns="91440" tIns="45720" rIns="91440" bIns="45720" rtlCol="0" anchor="ctr"/>
          <a:lstStyle>
            <a:lvl1pPr algn="l">
              <a:defRPr sz="900" cap="all">
                <a:solidFill>
                  <a:schemeClr val="bg1"/>
                </a:solidFill>
              </a:defRPr>
            </a:lvl1pPr>
          </a:lstStyle>
          <a:p>
            <a:r>
              <a:rPr lang="en-US" dirty="0"/>
              <a:t>footer</a:t>
            </a:r>
          </a:p>
        </p:txBody>
      </p:sp>
      <p:sp>
        <p:nvSpPr>
          <p:cNvPr id="27" name="Slide Number Placeholder 5">
            <a:extLst>
              <a:ext uri="{FF2B5EF4-FFF2-40B4-BE49-F238E27FC236}">
                <a16:creationId xmlns:a16="http://schemas.microsoft.com/office/drawing/2014/main" id="{2AB94E18-4F07-B724-9D3D-44801937747E}"/>
              </a:ext>
            </a:extLst>
          </p:cNvPr>
          <p:cNvSpPr>
            <a:spLocks noGrp="1"/>
          </p:cNvSpPr>
          <p:nvPr>
            <p:ph type="sldNum" sz="quarter" idx="4"/>
          </p:nvPr>
        </p:nvSpPr>
        <p:spPr>
          <a:xfrm>
            <a:off x="10962182" y="6115665"/>
            <a:ext cx="474545" cy="243669"/>
          </a:xfrm>
          <a:prstGeom prst="rect">
            <a:avLst/>
          </a:prstGeom>
        </p:spPr>
        <p:txBody>
          <a:bodyPr vert="horz" lIns="91440" tIns="45720" rIns="91440" bIns="45720" rtlCol="0" anchor="ctr"/>
          <a:lstStyle>
            <a:lvl1pPr algn="r">
              <a:defRPr sz="900">
                <a:solidFill>
                  <a:schemeClr val="bg1"/>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47585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A4B42F-2C80-4037-BF8E-C209D59D9300}"/>
              </a:ext>
            </a:extLst>
          </p:cNvPr>
          <p:cNvSpPr>
            <a:spLocks noGrp="1"/>
          </p:cNvSpPr>
          <p:nvPr>
            <p:ph type="dt" sz="half" idx="10"/>
          </p:nvPr>
        </p:nvSpPr>
        <p:spPr>
          <a:xfrm>
            <a:off x="7605951" y="6435376"/>
            <a:ext cx="2844799" cy="365125"/>
          </a:xfrm>
        </p:spPr>
        <p:txBody>
          <a:bodyPr/>
          <a:lstStyle/>
          <a:p>
            <a:fld id="{91CD4B7E-D172-41E4-BE36-64B5A7E393CD}" type="datetimeFigureOut">
              <a:rPr lang="en-US" noProof="0" smtClean="0"/>
              <a:t>3/3/2026</a:t>
            </a:fld>
            <a:endParaRPr lang="en-US" noProof="0" dirty="0"/>
          </a:p>
        </p:txBody>
      </p:sp>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a:lstStyle/>
          <a:p>
            <a:fld id="{F603CDE5-C1D8-4EDD-870F-A498BAFA520F}" type="slidenum">
              <a:rPr lang="en-US" noProof="0" smtClean="0"/>
              <a:t>‹#›</a:t>
            </a:fld>
            <a:endParaRPr lang="en-US" noProof="0" dirty="0"/>
          </a:p>
        </p:txBody>
      </p:sp>
      <p:sp>
        <p:nvSpPr>
          <p:cNvPr id="5" name="Footer Placeholder 5">
            <a:extLst>
              <a:ext uri="{FF2B5EF4-FFF2-40B4-BE49-F238E27FC236}">
                <a16:creationId xmlns:a16="http://schemas.microsoft.com/office/drawing/2014/main" id="{FF907DD0-6A5F-4994-AB77-82E297226896}"/>
              </a:ext>
            </a:extLst>
          </p:cNvPr>
          <p:cNvSpPr>
            <a:spLocks noGrp="1"/>
          </p:cNvSpPr>
          <p:nvPr>
            <p:ph type="ftr" sz="quarter" idx="11"/>
          </p:nvPr>
        </p:nvSpPr>
        <p:spPr>
          <a:xfrm>
            <a:off x="355101" y="6435376"/>
            <a:ext cx="6818262" cy="365125"/>
          </a:xfrm>
        </p:spPr>
        <p:txBody>
          <a:bodyPr/>
          <a:lstStyle/>
          <a:p>
            <a:pPr algn="l"/>
            <a:r>
              <a:rPr lang="en-US" noProof="0" dirty="0"/>
              <a:t>Teach a Course</a:t>
            </a:r>
          </a:p>
        </p:txBody>
      </p:sp>
    </p:spTree>
    <p:extLst>
      <p:ext uri="{BB962C8B-B14F-4D97-AF65-F5344CB8AC3E}">
        <p14:creationId xmlns:p14="http://schemas.microsoft.com/office/powerpoint/2010/main" val="2902114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A1ED5E-125E-4828-9BC6-A73A2C8B88E0}"/>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31828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305275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EBFB3C-F5CB-4FF4-9626-146326B1E467}" type="datetime1">
              <a:rPr lang="en-US" smtClean="0"/>
              <a:t>3/3/2026</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28977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539663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2171235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8E5174AC-6E10-46E9-BC4A-4E3A595D534E}" type="datetime1">
              <a:rPr lang="en-US" smtClean="0"/>
              <a:t>3/3/2026</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15979"/>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3843413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582"/>
            <a:ext cx="8807116" cy="91587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49257"/>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B3903798-9F8A-4555-A128-691FDFB38DA9}" type="datetime1">
              <a:rPr lang="en-US" noProof="0" smtClean="0"/>
              <a:t>3/3/2026</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7942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13969"/>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2887476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a:t>
            </a:r>
            <a:br>
              <a:rPr lang="en-US" noProof="0"/>
            </a:br>
            <a:r>
              <a:rPr lang="en-US" noProof="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29C6A1-E569-4FC9-9D93-90A846C9C5BB}" type="datetime1">
              <a:rPr lang="en-US" noProof="0" smtClean="0"/>
              <a:t>3/3/2026</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3298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3152154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1"/>
            <a:ext cx="12192000" cy="4464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85756"/>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50473"/>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B7FBC92-456B-42A9-BBF5-ADCA2050DDCF}" type="datetime1">
              <a:rPr lang="en-US" noProof="0" smtClean="0"/>
              <a:t>3/3/2026</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82423"/>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2384923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775165"/>
            <a:ext cx="9971158" cy="2427923"/>
          </a:xfrm>
        </p:spPr>
        <p:txBody>
          <a:bodyPr>
            <a:normAutofit/>
          </a:bodyPr>
          <a:lstStyle>
            <a:lvl1pPr marL="0" indent="0">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40F99D1-A115-46CA-B10A-279193A83BBC}" type="datetime1">
              <a:rPr lang="en-US" smtClean="0"/>
              <a:t>3/3/2026</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831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gradFill>
                  <a:gsLst>
                    <a:gs pos="0">
                      <a:schemeClr val="bg2"/>
                    </a:gs>
                    <a:gs pos="100000">
                      <a:schemeClr val="accent1"/>
                    </a:gs>
                  </a:gsLst>
                  <a:lin ang="0" scaled="1"/>
                </a:gradFill>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133484"/>
            <a:ext cx="10515600" cy="2427923"/>
          </a:xfrm>
        </p:spPr>
        <p:txBody>
          <a:bodyPr>
            <a:normAutofit/>
          </a:bodyPr>
          <a:lstStyle>
            <a:lvl1pPr marL="0" indent="0">
              <a:lnSpc>
                <a:spcPct val="100000"/>
              </a:lnSpc>
              <a:spcBef>
                <a:spcPts val="600"/>
              </a:spcBef>
              <a:buNone/>
              <a:defRPr sz="1600" i="0">
                <a:solidFill>
                  <a:schemeClr val="tx1">
                    <a:lumMod val="75000"/>
                    <a:lumOff val="25000"/>
                  </a:schemeClr>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00E1783-EEF8-44D1-A300-8D20A32BB2D3}" type="datetime1">
              <a:rPr lang="en-US" smtClean="0"/>
              <a:t>3/3/2026</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8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23" name="Table 8">
            <a:extLst>
              <a:ext uri="{FF2B5EF4-FFF2-40B4-BE49-F238E27FC236}">
                <a16:creationId xmlns:a16="http://schemas.microsoft.com/office/drawing/2014/main" id="{EBF8DFED-2B0F-8F5E-DBAA-98D765435F3E}"/>
              </a:ext>
              <a:ext uri="{C183D7F6-B498-43B3-948B-1728B52AA6E4}">
                <adec:decorative xmlns:adec="http://schemas.microsoft.com/office/drawing/2017/decorative" val="1"/>
              </a:ext>
            </a:extLst>
          </p:cNvPr>
          <p:cNvGraphicFramePr>
            <a:graphicFrameLocks noGrp="1"/>
          </p:cNvGraphicFramePr>
          <p:nvPr userDrawn="1">
            <p:extLst>
              <p:ext uri="{D42A27DB-BD31-4B8C-83A1-F6EECF244321}">
                <p14:modId xmlns:p14="http://schemas.microsoft.com/office/powerpoint/2010/main" val="3864638672"/>
              </p:ext>
            </p:extLst>
          </p:nvPr>
        </p:nvGraphicFramePr>
        <p:xfrm>
          <a:off x="434810" y="420624"/>
          <a:ext cx="11322380" cy="6016752"/>
        </p:xfrm>
        <a:graphic>
          <a:graphicData uri="http://schemas.openxmlformats.org/drawingml/2006/table">
            <a:tbl>
              <a:tblPr bandRow="1">
                <a:tableStyleId>{5C22544A-7EE6-4342-B048-85BDC9FD1C3A}</a:tableStyleId>
              </a:tblPr>
              <a:tblGrid>
                <a:gridCol w="566119">
                  <a:extLst>
                    <a:ext uri="{9D8B030D-6E8A-4147-A177-3AD203B41FA5}">
                      <a16:colId xmlns:a16="http://schemas.microsoft.com/office/drawing/2014/main" val="3227434602"/>
                    </a:ext>
                  </a:extLst>
                </a:gridCol>
                <a:gridCol w="566119">
                  <a:extLst>
                    <a:ext uri="{9D8B030D-6E8A-4147-A177-3AD203B41FA5}">
                      <a16:colId xmlns:a16="http://schemas.microsoft.com/office/drawing/2014/main" val="3419189744"/>
                    </a:ext>
                  </a:extLst>
                </a:gridCol>
                <a:gridCol w="566119">
                  <a:extLst>
                    <a:ext uri="{9D8B030D-6E8A-4147-A177-3AD203B41FA5}">
                      <a16:colId xmlns:a16="http://schemas.microsoft.com/office/drawing/2014/main" val="2679191072"/>
                    </a:ext>
                  </a:extLst>
                </a:gridCol>
                <a:gridCol w="566119">
                  <a:extLst>
                    <a:ext uri="{9D8B030D-6E8A-4147-A177-3AD203B41FA5}">
                      <a16:colId xmlns:a16="http://schemas.microsoft.com/office/drawing/2014/main" val="2978856169"/>
                    </a:ext>
                  </a:extLst>
                </a:gridCol>
                <a:gridCol w="566119">
                  <a:extLst>
                    <a:ext uri="{9D8B030D-6E8A-4147-A177-3AD203B41FA5}">
                      <a16:colId xmlns:a16="http://schemas.microsoft.com/office/drawing/2014/main" val="3275508775"/>
                    </a:ext>
                  </a:extLst>
                </a:gridCol>
                <a:gridCol w="566119">
                  <a:extLst>
                    <a:ext uri="{9D8B030D-6E8A-4147-A177-3AD203B41FA5}">
                      <a16:colId xmlns:a16="http://schemas.microsoft.com/office/drawing/2014/main" val="2818438643"/>
                    </a:ext>
                  </a:extLst>
                </a:gridCol>
                <a:gridCol w="566119">
                  <a:extLst>
                    <a:ext uri="{9D8B030D-6E8A-4147-A177-3AD203B41FA5}">
                      <a16:colId xmlns:a16="http://schemas.microsoft.com/office/drawing/2014/main" val="4103063430"/>
                    </a:ext>
                  </a:extLst>
                </a:gridCol>
                <a:gridCol w="566119">
                  <a:extLst>
                    <a:ext uri="{9D8B030D-6E8A-4147-A177-3AD203B41FA5}">
                      <a16:colId xmlns:a16="http://schemas.microsoft.com/office/drawing/2014/main" val="1109330882"/>
                    </a:ext>
                  </a:extLst>
                </a:gridCol>
                <a:gridCol w="566119">
                  <a:extLst>
                    <a:ext uri="{9D8B030D-6E8A-4147-A177-3AD203B41FA5}">
                      <a16:colId xmlns:a16="http://schemas.microsoft.com/office/drawing/2014/main" val="4218281584"/>
                    </a:ext>
                  </a:extLst>
                </a:gridCol>
                <a:gridCol w="566119">
                  <a:extLst>
                    <a:ext uri="{9D8B030D-6E8A-4147-A177-3AD203B41FA5}">
                      <a16:colId xmlns:a16="http://schemas.microsoft.com/office/drawing/2014/main" val="1611426398"/>
                    </a:ext>
                  </a:extLst>
                </a:gridCol>
                <a:gridCol w="566119">
                  <a:extLst>
                    <a:ext uri="{9D8B030D-6E8A-4147-A177-3AD203B41FA5}">
                      <a16:colId xmlns:a16="http://schemas.microsoft.com/office/drawing/2014/main" val="503927227"/>
                    </a:ext>
                  </a:extLst>
                </a:gridCol>
                <a:gridCol w="566119">
                  <a:extLst>
                    <a:ext uri="{9D8B030D-6E8A-4147-A177-3AD203B41FA5}">
                      <a16:colId xmlns:a16="http://schemas.microsoft.com/office/drawing/2014/main" val="2015270961"/>
                    </a:ext>
                  </a:extLst>
                </a:gridCol>
                <a:gridCol w="566119">
                  <a:extLst>
                    <a:ext uri="{9D8B030D-6E8A-4147-A177-3AD203B41FA5}">
                      <a16:colId xmlns:a16="http://schemas.microsoft.com/office/drawing/2014/main" val="342415256"/>
                    </a:ext>
                  </a:extLst>
                </a:gridCol>
                <a:gridCol w="566119">
                  <a:extLst>
                    <a:ext uri="{9D8B030D-6E8A-4147-A177-3AD203B41FA5}">
                      <a16:colId xmlns:a16="http://schemas.microsoft.com/office/drawing/2014/main" val="3483353207"/>
                    </a:ext>
                  </a:extLst>
                </a:gridCol>
                <a:gridCol w="566119">
                  <a:extLst>
                    <a:ext uri="{9D8B030D-6E8A-4147-A177-3AD203B41FA5}">
                      <a16:colId xmlns:a16="http://schemas.microsoft.com/office/drawing/2014/main" val="2092302351"/>
                    </a:ext>
                  </a:extLst>
                </a:gridCol>
                <a:gridCol w="566119">
                  <a:extLst>
                    <a:ext uri="{9D8B030D-6E8A-4147-A177-3AD203B41FA5}">
                      <a16:colId xmlns:a16="http://schemas.microsoft.com/office/drawing/2014/main" val="3068012968"/>
                    </a:ext>
                  </a:extLst>
                </a:gridCol>
                <a:gridCol w="566119">
                  <a:extLst>
                    <a:ext uri="{9D8B030D-6E8A-4147-A177-3AD203B41FA5}">
                      <a16:colId xmlns:a16="http://schemas.microsoft.com/office/drawing/2014/main" val="2258278874"/>
                    </a:ext>
                  </a:extLst>
                </a:gridCol>
                <a:gridCol w="566119">
                  <a:extLst>
                    <a:ext uri="{9D8B030D-6E8A-4147-A177-3AD203B41FA5}">
                      <a16:colId xmlns:a16="http://schemas.microsoft.com/office/drawing/2014/main" val="1953257001"/>
                    </a:ext>
                  </a:extLst>
                </a:gridCol>
                <a:gridCol w="566119">
                  <a:extLst>
                    <a:ext uri="{9D8B030D-6E8A-4147-A177-3AD203B41FA5}">
                      <a16:colId xmlns:a16="http://schemas.microsoft.com/office/drawing/2014/main" val="539162799"/>
                    </a:ext>
                  </a:extLst>
                </a:gridCol>
                <a:gridCol w="566119">
                  <a:extLst>
                    <a:ext uri="{9D8B030D-6E8A-4147-A177-3AD203B41FA5}">
                      <a16:colId xmlns:a16="http://schemas.microsoft.com/office/drawing/2014/main" val="1367589565"/>
                    </a:ext>
                  </a:extLst>
                </a:gridCol>
              </a:tblGrid>
              <a:tr h="859536">
                <a:tc gridSpan="20">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noFill/>
                  </a:tcPr>
                </a:tc>
                <a:tc hMerge="1">
                  <a:txBody>
                    <a:bodyPr/>
                    <a:lstStyle/>
                    <a:p>
                      <a:endParaRPr lang="en-US"/>
                    </a:p>
                  </a:txBody>
                  <a:tcPr/>
                </a:tc>
                <a:tc hMerge="1">
                  <a:txBody>
                    <a:bodyPr/>
                    <a:lstStyle/>
                    <a:p>
                      <a:endParaRPr lang="en-US"/>
                    </a:p>
                  </a:txBody>
                  <a:tcPr>
                    <a:lnT w="38100" cap="flat" cmpd="sng" algn="ctr">
                      <a:solidFill>
                        <a:schemeClr val="bg1"/>
                      </a:solidFill>
                      <a:prstDash val="solid"/>
                      <a:round/>
                      <a:headEnd type="none" w="med" len="med"/>
                      <a:tailEnd type="none" w="med" len="med"/>
                    </a:lnT>
                    <a:noFill/>
                  </a:tcPr>
                </a:tc>
                <a:tc hMerge="1">
                  <a:txBody>
                    <a:bodyPr/>
                    <a:lstStyle/>
                    <a:p>
                      <a:endParaRPr lang="en-US"/>
                    </a:p>
                  </a:txBody>
                  <a:tcPr/>
                </a:tc>
                <a:tc hMerge="1">
                  <a:txBody>
                    <a:bodyPr/>
                    <a:lstStyle/>
                    <a:p>
                      <a:endParaRPr lang="en-US"/>
                    </a:p>
                  </a:txBody>
                  <a:tcPr>
                    <a:lnT w="38100" cap="flat" cmpd="sng" algn="ctr">
                      <a:solidFill>
                        <a:schemeClr val="bg1"/>
                      </a:solidFill>
                      <a:prstDash val="solid"/>
                      <a:round/>
                      <a:headEnd type="none" w="med" len="med"/>
                      <a:tailEnd type="none" w="med" len="med"/>
                    </a:lnT>
                    <a:noFill/>
                  </a:tcPr>
                </a:tc>
                <a:tc hMerge="1">
                  <a:txBody>
                    <a:bodyPr/>
                    <a:lstStyle/>
                    <a:p>
                      <a:endParaRPr lang="en-US"/>
                    </a:p>
                  </a:txBody>
                  <a:tcPr/>
                </a:tc>
                <a:tc hMerge="1">
                  <a:txBody>
                    <a:bodyPr/>
                    <a:lstStyle/>
                    <a:p>
                      <a:endParaRPr lang="en-US"/>
                    </a:p>
                  </a:txBody>
                  <a:tcPr>
                    <a:lnT w="38100" cap="flat" cmpd="sng" algn="ctr">
                      <a:solidFill>
                        <a:schemeClr val="bg1"/>
                      </a:solidFill>
                      <a:prstDash val="solid"/>
                      <a:round/>
                      <a:headEnd type="none" w="med" len="med"/>
                      <a:tailEnd type="none" w="med" len="med"/>
                    </a:lnT>
                    <a:noFill/>
                  </a:tcPr>
                </a:tc>
                <a:tc hMerge="1">
                  <a:txBody>
                    <a:bodyPr/>
                    <a:lstStyle/>
                    <a:p>
                      <a:endParaRPr lang="en-US"/>
                    </a:p>
                  </a:txBody>
                  <a:tcPr/>
                </a:tc>
                <a:tc hMerge="1">
                  <a:txBody>
                    <a:bodyPr/>
                    <a:lstStyle/>
                    <a:p>
                      <a:endParaRPr lang="en-US"/>
                    </a:p>
                  </a:txBody>
                  <a:tcPr>
                    <a:lnT w="38100" cap="flat" cmpd="sng" algn="ctr">
                      <a:solidFill>
                        <a:schemeClr val="bg1"/>
                      </a:solidFill>
                      <a:prstDash val="solid"/>
                      <a:round/>
                      <a:headEnd type="none" w="med" len="med"/>
                      <a:tailEnd type="none" w="med" len="med"/>
                    </a:lnT>
                    <a:noFill/>
                  </a:tcPr>
                </a:tc>
                <a:tc hMerge="1">
                  <a:txBody>
                    <a:bodyPr/>
                    <a:lstStyle/>
                    <a:p>
                      <a:endParaRPr lang="en-US"/>
                    </a:p>
                  </a:txBody>
                  <a:tcPr/>
                </a:tc>
                <a:tc hMerge="1">
                  <a:txBody>
                    <a:bodyPr/>
                    <a:lstStyle/>
                    <a:p>
                      <a:endParaRPr lang="en-US"/>
                    </a:p>
                  </a:txBody>
                  <a:tcPr>
                    <a:lnT w="38100" cap="flat" cmpd="sng" algn="ctr">
                      <a:solidFill>
                        <a:schemeClr val="bg1"/>
                      </a:solidFill>
                      <a:prstDash val="solid"/>
                      <a:round/>
                      <a:headEnd type="none" w="med" len="med"/>
                      <a:tailEnd type="none" w="med" len="med"/>
                    </a:lnT>
                    <a:noFill/>
                  </a:tcPr>
                </a:tc>
                <a:tc hMerge="1">
                  <a:txBody>
                    <a:bodyPr/>
                    <a:lstStyle/>
                    <a:p>
                      <a:endParaRPr lang="en-US"/>
                    </a:p>
                  </a:txBody>
                  <a:tcPr/>
                </a:tc>
                <a:tc hMerge="1">
                  <a:txBody>
                    <a:bodyPr/>
                    <a:lstStyle/>
                    <a:p>
                      <a:endParaRPr lang="en-US"/>
                    </a:p>
                  </a:txBody>
                  <a:tcPr>
                    <a:lnT w="38100" cap="flat" cmpd="sng" algn="ctr">
                      <a:solidFill>
                        <a:schemeClr val="bg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lnT w="38100" cap="flat" cmpd="sng" algn="ctr">
                      <a:solidFill>
                        <a:schemeClr val="bg1"/>
                      </a:solidFill>
                      <a:prstDash val="solid"/>
                      <a:round/>
                      <a:headEnd type="none" w="med" len="med"/>
                      <a:tailEnd type="none" w="med" len="med"/>
                    </a:lnT>
                    <a:noFill/>
                  </a:tcPr>
                </a:tc>
                <a:tc hMerge="1">
                  <a:txBody>
                    <a:bodyPr/>
                    <a:lstStyle/>
                    <a:p>
                      <a:endParaRPr lang="en-US"/>
                    </a:p>
                  </a:txBody>
                  <a:tcPr/>
                </a:tc>
                <a:tc hMerge="1">
                  <a:txBody>
                    <a:bodyPr/>
                    <a:lstStyle/>
                    <a:p>
                      <a:endParaRPr lang="en-US"/>
                    </a:p>
                  </a:txBody>
                  <a:tcPr>
                    <a:lnT w="38100" cap="flat" cmpd="sng" algn="ctr">
                      <a:solidFill>
                        <a:schemeClr val="bg1"/>
                      </a:solidFill>
                      <a:prstDash val="solid"/>
                      <a:round/>
                      <a:headEnd type="none" w="med" len="med"/>
                      <a:tailEnd type="none" w="med" len="med"/>
                    </a:lnT>
                    <a:noFill/>
                  </a:tcPr>
                </a:tc>
                <a:tc hMerge="1">
                  <a:txBody>
                    <a:bodyPr/>
                    <a:lstStyle/>
                    <a:p>
                      <a:endParaRPr lang="en-US"/>
                    </a:p>
                  </a:txBody>
                  <a:tcPr/>
                </a:tc>
                <a:tc hMerge="1">
                  <a:txBody>
                    <a:bodyPr/>
                    <a:lstStyle/>
                    <a:p>
                      <a:endParaRPr lang="en-US"/>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noFill/>
                  </a:tcPr>
                </a:tc>
                <a:tc hMerge="1">
                  <a:txBody>
                    <a:bodyPr/>
                    <a:lstStyle/>
                    <a:p>
                      <a:endParaRPr lang="en-US"/>
                    </a:p>
                  </a:txBody>
                  <a:tcPr/>
                </a:tc>
                <a:extLst>
                  <a:ext uri="{0D108BD9-81ED-4DB2-BD59-A6C34878D82A}">
                    <a16:rowId xmlns:a16="http://schemas.microsoft.com/office/drawing/2014/main" val="218664993"/>
                  </a:ext>
                </a:extLst>
              </a:tr>
              <a:tr h="429768">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12700" cap="flat" cmpd="sng" algn="ctr">
                      <a:solidFill>
                        <a:schemeClr val="bg1"/>
                      </a:solidFill>
                      <a:prstDash val="solid"/>
                      <a:round/>
                      <a:headEnd type="none" w="med" len="med"/>
                      <a:tailEnd type="none" w="med" len="med"/>
                    </a:lnR>
                    <a:noFill/>
                  </a:tcPr>
                </a:tc>
                <a:tc>
                  <a:txBody>
                    <a:bodyPr/>
                    <a:lstStyle/>
                    <a:p>
                      <a:endParaRPr lang="en-US" dirty="0"/>
                    </a:p>
                  </a:txBody>
                  <a:tcP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368612509"/>
                  </a:ext>
                </a:extLst>
              </a:tr>
              <a:tr h="429768">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12700" cap="flat" cmpd="sng" algn="ctr">
                      <a:solidFill>
                        <a:schemeClr val="bg1"/>
                      </a:solidFill>
                      <a:prstDash val="solid"/>
                      <a:round/>
                      <a:headEnd type="none" w="med" len="med"/>
                      <a:tailEnd type="none" w="med" len="med"/>
                    </a:lnR>
                    <a:noFill/>
                  </a:tcPr>
                </a:tc>
                <a:tc>
                  <a:txBody>
                    <a:bodyPr/>
                    <a:lstStyle/>
                    <a:p>
                      <a:endParaRPr lang="en-US" dirty="0"/>
                    </a:p>
                  </a:txBody>
                  <a:tcP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3762521216"/>
                  </a:ext>
                </a:extLst>
              </a:tr>
              <a:tr h="429768">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12700" cap="flat" cmpd="sng" algn="ctr">
                      <a:solidFill>
                        <a:schemeClr val="bg1"/>
                      </a:solidFill>
                      <a:prstDash val="solid"/>
                      <a:round/>
                      <a:headEnd type="none" w="med" len="med"/>
                      <a:tailEnd type="none" w="med" len="med"/>
                    </a:lnR>
                    <a:noFill/>
                  </a:tcPr>
                </a:tc>
                <a:tc>
                  <a:txBody>
                    <a:bodyPr/>
                    <a:lstStyle/>
                    <a:p>
                      <a:endParaRPr lang="en-US" dirty="0"/>
                    </a:p>
                  </a:txBody>
                  <a:tcP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1238400337"/>
                  </a:ext>
                </a:extLst>
              </a:tr>
              <a:tr h="429768">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12700" cap="flat" cmpd="sng" algn="ctr">
                      <a:solidFill>
                        <a:schemeClr val="bg1"/>
                      </a:solidFill>
                      <a:prstDash val="solid"/>
                      <a:round/>
                      <a:headEnd type="none" w="med" len="med"/>
                      <a:tailEnd type="none" w="med" len="med"/>
                    </a:lnR>
                    <a:noFill/>
                  </a:tcPr>
                </a:tc>
                <a:tc>
                  <a:txBody>
                    <a:bodyPr/>
                    <a:lstStyle/>
                    <a:p>
                      <a:endParaRPr lang="en-US" dirty="0"/>
                    </a:p>
                  </a:txBody>
                  <a:tcP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760747136"/>
                  </a:ext>
                </a:extLst>
              </a:tr>
              <a:tr h="429768">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12700" cap="flat" cmpd="sng" algn="ctr">
                      <a:solidFill>
                        <a:schemeClr val="bg1"/>
                      </a:solidFill>
                      <a:prstDash val="solid"/>
                      <a:round/>
                      <a:headEnd type="none" w="med" len="med"/>
                      <a:tailEnd type="none" w="med" len="med"/>
                    </a:lnR>
                    <a:noFill/>
                  </a:tcPr>
                </a:tc>
                <a:tc>
                  <a:txBody>
                    <a:bodyPr/>
                    <a:lstStyle/>
                    <a:p>
                      <a:endParaRPr lang="en-US" dirty="0"/>
                    </a:p>
                  </a:txBody>
                  <a:tcP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479772814"/>
                  </a:ext>
                </a:extLst>
              </a:tr>
              <a:tr h="429768">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12700" cap="flat" cmpd="sng" algn="ctr">
                      <a:solidFill>
                        <a:schemeClr val="bg1"/>
                      </a:solidFill>
                      <a:prstDash val="solid"/>
                      <a:round/>
                      <a:headEnd type="none" w="med" len="med"/>
                      <a:tailEnd type="none" w="med" len="med"/>
                    </a:lnR>
                    <a:noFill/>
                  </a:tcPr>
                </a:tc>
                <a:tc>
                  <a:txBody>
                    <a:bodyPr/>
                    <a:lstStyle/>
                    <a:p>
                      <a:endParaRPr lang="en-US" dirty="0"/>
                    </a:p>
                  </a:txBody>
                  <a:tcP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3877978386"/>
                  </a:ext>
                </a:extLst>
              </a:tr>
              <a:tr h="429768">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12700" cap="flat" cmpd="sng" algn="ctr">
                      <a:solidFill>
                        <a:schemeClr val="bg1"/>
                      </a:solidFill>
                      <a:prstDash val="solid"/>
                      <a:round/>
                      <a:headEnd type="none" w="med" len="med"/>
                      <a:tailEnd type="none" w="med" len="med"/>
                    </a:lnR>
                    <a:noFill/>
                  </a:tcPr>
                </a:tc>
                <a:tc>
                  <a:txBody>
                    <a:bodyPr/>
                    <a:lstStyle/>
                    <a:p>
                      <a:endParaRPr lang="en-US" dirty="0"/>
                    </a:p>
                  </a:txBody>
                  <a:tcP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3037604750"/>
                  </a:ext>
                </a:extLst>
              </a:tr>
              <a:tr h="429768">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12700" cap="flat" cmpd="sng" algn="ctr">
                      <a:solidFill>
                        <a:schemeClr val="bg1"/>
                      </a:solidFill>
                      <a:prstDash val="solid"/>
                      <a:round/>
                      <a:headEnd type="none" w="med" len="med"/>
                      <a:tailEnd type="none" w="med" len="med"/>
                    </a:lnR>
                    <a:noFill/>
                  </a:tcPr>
                </a:tc>
                <a:tc>
                  <a:txBody>
                    <a:bodyPr/>
                    <a:lstStyle/>
                    <a:p>
                      <a:endParaRPr lang="en-US" dirty="0"/>
                    </a:p>
                  </a:txBody>
                  <a:tcP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911027561"/>
                  </a:ext>
                </a:extLst>
              </a:tr>
              <a:tr h="429768">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12700" cap="flat" cmpd="sng" algn="ctr">
                      <a:solidFill>
                        <a:schemeClr val="bg1"/>
                      </a:solidFill>
                      <a:prstDash val="solid"/>
                      <a:round/>
                      <a:headEnd type="none" w="med" len="med"/>
                      <a:tailEnd type="none" w="med" len="med"/>
                    </a:lnR>
                    <a:noFill/>
                  </a:tcPr>
                </a:tc>
                <a:tc>
                  <a:txBody>
                    <a:bodyPr/>
                    <a:lstStyle/>
                    <a:p>
                      <a:endParaRPr lang="en-US" dirty="0"/>
                    </a:p>
                  </a:txBody>
                  <a:tcP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2342850680"/>
                  </a:ext>
                </a:extLst>
              </a:tr>
              <a:tr h="429768">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12700" cap="flat" cmpd="sng" algn="ctr">
                      <a:solidFill>
                        <a:schemeClr val="bg1"/>
                      </a:solidFill>
                      <a:prstDash val="solid"/>
                      <a:round/>
                      <a:headEnd type="none" w="med" len="med"/>
                      <a:tailEnd type="none" w="med" len="med"/>
                    </a:lnR>
                    <a:noFill/>
                  </a:tcPr>
                </a:tc>
                <a:tc>
                  <a:txBody>
                    <a:bodyPr/>
                    <a:lstStyle/>
                    <a:p>
                      <a:endParaRPr lang="en-US" dirty="0"/>
                    </a:p>
                  </a:txBody>
                  <a:tcP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2575912702"/>
                  </a:ext>
                </a:extLst>
              </a:tr>
              <a:tr h="429768">
                <a:tc>
                  <a:txBody>
                    <a:bodyPr/>
                    <a:lstStyle/>
                    <a:p>
                      <a:endParaRPr lang="en-US" dirty="0"/>
                    </a:p>
                  </a:txBody>
                  <a:tcPr>
                    <a:lnL w="38100" cap="flat" cmpd="sng" algn="ctr">
                      <a:solidFill>
                        <a:schemeClr val="bg1"/>
                      </a:solidFill>
                      <a:prstDash val="solid"/>
                      <a:round/>
                      <a:headEnd type="none" w="med" len="med"/>
                      <a:tailEnd type="none" w="med" len="med"/>
                    </a:lnL>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lnR w="12700" cap="flat" cmpd="sng" algn="ctr">
                      <a:solidFill>
                        <a:schemeClr val="bg1"/>
                      </a:solidFill>
                      <a:prstDash val="solid"/>
                      <a:round/>
                      <a:headEnd type="none" w="med" len="med"/>
                      <a:tailEnd type="none" w="med" len="med"/>
                    </a:lnR>
                    <a:noFill/>
                  </a:tcPr>
                </a:tc>
                <a:tc>
                  <a:txBody>
                    <a:bodyPr/>
                    <a:lstStyle/>
                    <a:p>
                      <a:endParaRPr lang="en-US" dirty="0"/>
                    </a:p>
                  </a:txBody>
                  <a:tcP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1380670666"/>
                  </a:ext>
                </a:extLst>
              </a:tr>
              <a:tr h="429768">
                <a:tc>
                  <a:txBody>
                    <a:bodyPr/>
                    <a:lstStyle/>
                    <a:p>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B w="38100" cap="flat" cmpd="sng" algn="ctr">
                      <a:solidFill>
                        <a:schemeClr val="bg1"/>
                      </a:solidFill>
                      <a:prstDash val="solid"/>
                      <a:round/>
                      <a:headEnd type="none" w="med" len="med"/>
                      <a:tailEnd type="none" w="med" len="med"/>
                    </a:lnB>
                    <a:noFill/>
                  </a:tcPr>
                </a:tc>
                <a:tc>
                  <a:txBody>
                    <a:bodyPr/>
                    <a:lstStyle/>
                    <a:p>
                      <a:endParaRPr lang="en-US" dirty="0"/>
                    </a:p>
                  </a:txBody>
                  <a:tcP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38701284"/>
                  </a:ext>
                </a:extLst>
              </a:tr>
            </a:tbl>
          </a:graphicData>
        </a:graphic>
      </p:graphicFrame>
      <p:sp>
        <p:nvSpPr>
          <p:cNvPr id="7" name="Title 6">
            <a:extLst>
              <a:ext uri="{FF2B5EF4-FFF2-40B4-BE49-F238E27FC236}">
                <a16:creationId xmlns:a16="http://schemas.microsoft.com/office/drawing/2014/main" id="{80868302-0413-1A88-A081-46FCFEC829D5}"/>
              </a:ext>
            </a:extLst>
          </p:cNvPr>
          <p:cNvSpPr>
            <a:spLocks noGrp="1"/>
          </p:cNvSpPr>
          <p:nvPr>
            <p:ph type="title" hasCustomPrompt="1"/>
          </p:nvPr>
        </p:nvSpPr>
        <p:spPr>
          <a:xfrm>
            <a:off x="445605" y="420624"/>
            <a:ext cx="11300791" cy="824949"/>
          </a:xfrm>
        </p:spPr>
        <p:txBody>
          <a:bodyPr anchor="ctr"/>
          <a:lstStyle>
            <a:lvl1pPr algn="ctr">
              <a:lnSpc>
                <a:spcPct val="90000"/>
              </a:lnSpc>
              <a:defRPr sz="2800" b="0"/>
            </a:lvl1pPr>
          </a:lstStyle>
          <a:p>
            <a:r>
              <a:rPr lang="en-US" dirty="0"/>
              <a:t>Add title here</a:t>
            </a:r>
          </a:p>
        </p:txBody>
      </p:sp>
      <p:sp>
        <p:nvSpPr>
          <p:cNvPr id="11" name="Text Placeholder 10">
            <a:extLst>
              <a:ext uri="{FF2B5EF4-FFF2-40B4-BE49-F238E27FC236}">
                <a16:creationId xmlns:a16="http://schemas.microsoft.com/office/drawing/2014/main" id="{281C507B-2DF1-964E-FD34-1B05D2395417}"/>
              </a:ext>
            </a:extLst>
          </p:cNvPr>
          <p:cNvSpPr>
            <a:spLocks noGrp="1"/>
          </p:cNvSpPr>
          <p:nvPr>
            <p:ph type="body" sz="quarter" idx="11" hasCustomPrompt="1"/>
          </p:nvPr>
        </p:nvSpPr>
        <p:spPr>
          <a:xfrm>
            <a:off x="1335261" y="1659392"/>
            <a:ext cx="2252101" cy="2252208"/>
          </a:xfrm>
          <a:prstGeom prst="roundRect">
            <a:avLst>
              <a:gd name="adj" fmla="val 0"/>
            </a:avLst>
          </a:prstGeom>
          <a:solidFill>
            <a:schemeClr val="accent3"/>
          </a:solidFill>
          <a:ln w="25400">
            <a:solidFill>
              <a:schemeClr val="bg1"/>
            </a:solidFill>
          </a:ln>
        </p:spPr>
        <p:txBody>
          <a:bodyPr tIns="457200" anchor="t">
            <a:noAutofit/>
          </a:bodyPr>
          <a:lstStyle>
            <a:lvl1pPr marL="0" indent="0" algn="ctr">
              <a:buNone/>
              <a:defRPr sz="2400" cap="all" baseline="0"/>
            </a:lvl1pPr>
            <a:lvl2pPr marL="324000" indent="0" algn="ctr">
              <a:buNone/>
              <a:defRPr sz="1600"/>
            </a:lvl2pPr>
            <a:lvl3pPr marL="630000" indent="0" algn="ctr">
              <a:buNone/>
              <a:defRPr sz="1600"/>
            </a:lvl3pPr>
            <a:lvl4pPr marL="1008000" indent="0" algn="ctr">
              <a:buNone/>
              <a:defRPr sz="1600"/>
            </a:lvl4pPr>
            <a:lvl5pPr marL="1368000" indent="0" algn="ctr">
              <a:buNone/>
              <a:defRPr sz="1600"/>
            </a:lvl5pPr>
          </a:lstStyle>
          <a:p>
            <a:pPr lvl="0"/>
            <a:r>
              <a:rPr lang="en-US" dirty="0"/>
              <a:t>subtitle</a:t>
            </a:r>
          </a:p>
        </p:txBody>
      </p:sp>
      <p:sp>
        <p:nvSpPr>
          <p:cNvPr id="14" name="Text Placeholder 13">
            <a:extLst>
              <a:ext uri="{FF2B5EF4-FFF2-40B4-BE49-F238E27FC236}">
                <a16:creationId xmlns:a16="http://schemas.microsoft.com/office/drawing/2014/main" id="{21BAEDB1-AAC6-8012-7AC3-CC75D0096F4E}"/>
              </a:ext>
            </a:extLst>
          </p:cNvPr>
          <p:cNvSpPr>
            <a:spLocks noGrp="1"/>
          </p:cNvSpPr>
          <p:nvPr>
            <p:ph type="body" sz="quarter" idx="12" hasCustomPrompt="1"/>
          </p:nvPr>
        </p:nvSpPr>
        <p:spPr bwMode="white">
          <a:xfrm>
            <a:off x="1572311" y="2651125"/>
            <a:ext cx="1778000" cy="996950"/>
          </a:xfrm>
        </p:spPr>
        <p:txBody>
          <a:bodyPr anchor="t">
            <a:normAutofit/>
          </a:bodyPr>
          <a:lstStyle>
            <a:lvl1pPr marL="0" indent="0" algn="ctr">
              <a:spcBef>
                <a:spcPts val="0"/>
              </a:spcBef>
              <a:spcAft>
                <a:spcPts val="0"/>
              </a:spcAft>
              <a:buNone/>
              <a:defRPr sz="1400"/>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
        <p:nvSpPr>
          <p:cNvPr id="15" name="Text Placeholder 10">
            <a:extLst>
              <a:ext uri="{FF2B5EF4-FFF2-40B4-BE49-F238E27FC236}">
                <a16:creationId xmlns:a16="http://schemas.microsoft.com/office/drawing/2014/main" id="{ADF2E8A7-89F2-752F-0DF7-B05CD19E5937}"/>
              </a:ext>
            </a:extLst>
          </p:cNvPr>
          <p:cNvSpPr>
            <a:spLocks noGrp="1"/>
          </p:cNvSpPr>
          <p:nvPr>
            <p:ph type="body" sz="quarter" idx="13" hasCustomPrompt="1"/>
          </p:nvPr>
        </p:nvSpPr>
        <p:spPr>
          <a:xfrm>
            <a:off x="4969949" y="1679712"/>
            <a:ext cx="2252101" cy="2252208"/>
          </a:xfrm>
          <a:prstGeom prst="roundRect">
            <a:avLst>
              <a:gd name="adj" fmla="val 0"/>
            </a:avLst>
          </a:prstGeom>
          <a:solidFill>
            <a:schemeClr val="accent3"/>
          </a:solidFill>
          <a:ln w="25400">
            <a:solidFill>
              <a:schemeClr val="bg1"/>
            </a:solidFill>
          </a:ln>
        </p:spPr>
        <p:txBody>
          <a:bodyPr tIns="457200" anchor="t">
            <a:noAutofit/>
          </a:bodyPr>
          <a:lstStyle>
            <a:lvl1pPr marL="0" indent="0" algn="ctr">
              <a:buNone/>
              <a:defRPr sz="2400" cap="all" baseline="0"/>
            </a:lvl1pPr>
            <a:lvl2pPr marL="324000" indent="0" algn="ctr">
              <a:buNone/>
              <a:defRPr sz="1600"/>
            </a:lvl2pPr>
            <a:lvl3pPr marL="630000" indent="0" algn="ctr">
              <a:buNone/>
              <a:defRPr sz="1600"/>
            </a:lvl3pPr>
            <a:lvl4pPr marL="1008000" indent="0" algn="ctr">
              <a:buNone/>
              <a:defRPr sz="1600"/>
            </a:lvl4pPr>
            <a:lvl5pPr marL="1368000" indent="0" algn="ctr">
              <a:buNone/>
              <a:defRPr sz="1600"/>
            </a:lvl5pPr>
          </a:lstStyle>
          <a:p>
            <a:pPr lvl="0"/>
            <a:r>
              <a:rPr lang="en-US" dirty="0"/>
              <a:t>subtitle</a:t>
            </a:r>
          </a:p>
        </p:txBody>
      </p:sp>
      <p:sp>
        <p:nvSpPr>
          <p:cNvPr id="16" name="Text Placeholder 13">
            <a:extLst>
              <a:ext uri="{FF2B5EF4-FFF2-40B4-BE49-F238E27FC236}">
                <a16:creationId xmlns:a16="http://schemas.microsoft.com/office/drawing/2014/main" id="{586CD862-4539-E57E-AB29-3C732F86C535}"/>
              </a:ext>
            </a:extLst>
          </p:cNvPr>
          <p:cNvSpPr>
            <a:spLocks noGrp="1"/>
          </p:cNvSpPr>
          <p:nvPr>
            <p:ph type="body" sz="quarter" idx="14" hasCustomPrompt="1"/>
          </p:nvPr>
        </p:nvSpPr>
        <p:spPr bwMode="white">
          <a:xfrm>
            <a:off x="5206999" y="2671445"/>
            <a:ext cx="1778000" cy="996950"/>
          </a:xfrm>
        </p:spPr>
        <p:txBody>
          <a:bodyPr anchor="t">
            <a:normAutofit/>
          </a:bodyPr>
          <a:lstStyle>
            <a:lvl1pPr marL="0" indent="0" algn="ctr">
              <a:spcBef>
                <a:spcPts val="0"/>
              </a:spcBef>
              <a:spcAft>
                <a:spcPts val="0"/>
              </a:spcAft>
              <a:buNone/>
              <a:defRPr sz="1400"/>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
        <p:nvSpPr>
          <p:cNvPr id="17" name="Text Placeholder 10">
            <a:extLst>
              <a:ext uri="{FF2B5EF4-FFF2-40B4-BE49-F238E27FC236}">
                <a16:creationId xmlns:a16="http://schemas.microsoft.com/office/drawing/2014/main" id="{87327351-F712-4BD7-35A2-EA8933FD8874}"/>
              </a:ext>
            </a:extLst>
          </p:cNvPr>
          <p:cNvSpPr>
            <a:spLocks noGrp="1"/>
          </p:cNvSpPr>
          <p:nvPr>
            <p:ph type="body" sz="quarter" idx="15" hasCustomPrompt="1"/>
          </p:nvPr>
        </p:nvSpPr>
        <p:spPr>
          <a:xfrm rot="202674">
            <a:off x="8614539" y="1664021"/>
            <a:ext cx="2252101" cy="2252208"/>
          </a:xfrm>
          <a:prstGeom prst="roundRect">
            <a:avLst>
              <a:gd name="adj" fmla="val 0"/>
            </a:avLst>
          </a:prstGeom>
          <a:solidFill>
            <a:schemeClr val="accent3"/>
          </a:solidFill>
          <a:ln w="25400">
            <a:solidFill>
              <a:schemeClr val="bg1"/>
            </a:solidFill>
          </a:ln>
        </p:spPr>
        <p:txBody>
          <a:bodyPr tIns="457200" anchor="t">
            <a:noAutofit/>
          </a:bodyPr>
          <a:lstStyle>
            <a:lvl1pPr marL="0" indent="0" algn="ctr">
              <a:buNone/>
              <a:defRPr sz="2400" cap="all" baseline="0"/>
            </a:lvl1pPr>
            <a:lvl2pPr marL="324000" indent="0" algn="ctr">
              <a:buNone/>
              <a:defRPr sz="1600"/>
            </a:lvl2pPr>
            <a:lvl3pPr marL="630000" indent="0" algn="ctr">
              <a:buNone/>
              <a:defRPr sz="1600"/>
            </a:lvl3pPr>
            <a:lvl4pPr marL="1008000" indent="0" algn="ctr">
              <a:buNone/>
              <a:defRPr sz="1600"/>
            </a:lvl4pPr>
            <a:lvl5pPr marL="1368000" indent="0" algn="ctr">
              <a:buNone/>
              <a:defRPr sz="1600"/>
            </a:lvl5pPr>
          </a:lstStyle>
          <a:p>
            <a:pPr lvl="0"/>
            <a:r>
              <a:rPr lang="en-US" dirty="0"/>
              <a:t>subtitle</a:t>
            </a:r>
          </a:p>
        </p:txBody>
      </p:sp>
      <p:sp>
        <p:nvSpPr>
          <p:cNvPr id="18" name="Text Placeholder 13">
            <a:extLst>
              <a:ext uri="{FF2B5EF4-FFF2-40B4-BE49-F238E27FC236}">
                <a16:creationId xmlns:a16="http://schemas.microsoft.com/office/drawing/2014/main" id="{6CB9E4AC-A2E5-545F-FFF7-625B1BB7A8C2}"/>
              </a:ext>
            </a:extLst>
          </p:cNvPr>
          <p:cNvSpPr>
            <a:spLocks noGrp="1"/>
          </p:cNvSpPr>
          <p:nvPr>
            <p:ph type="body" sz="quarter" idx="16" hasCustomPrompt="1"/>
          </p:nvPr>
        </p:nvSpPr>
        <p:spPr bwMode="white">
          <a:xfrm rot="202674">
            <a:off x="8851589" y="2655754"/>
            <a:ext cx="1778000" cy="996950"/>
          </a:xfrm>
        </p:spPr>
        <p:txBody>
          <a:bodyPr anchor="t">
            <a:normAutofit/>
          </a:bodyPr>
          <a:lstStyle>
            <a:lvl1pPr marL="0" indent="0" algn="ctr">
              <a:spcBef>
                <a:spcPts val="0"/>
              </a:spcBef>
              <a:spcAft>
                <a:spcPts val="0"/>
              </a:spcAft>
              <a:buNone/>
              <a:defRPr sz="1400"/>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
        <p:nvSpPr>
          <p:cNvPr id="19" name="Text Placeholder 10">
            <a:extLst>
              <a:ext uri="{FF2B5EF4-FFF2-40B4-BE49-F238E27FC236}">
                <a16:creationId xmlns:a16="http://schemas.microsoft.com/office/drawing/2014/main" id="{91244D88-9A35-9B80-EAFF-3557C9EB0324}"/>
              </a:ext>
            </a:extLst>
          </p:cNvPr>
          <p:cNvSpPr>
            <a:spLocks noGrp="1"/>
          </p:cNvSpPr>
          <p:nvPr>
            <p:ph type="body" sz="quarter" idx="17" hasCustomPrompt="1"/>
          </p:nvPr>
        </p:nvSpPr>
        <p:spPr>
          <a:xfrm rot="21388604">
            <a:off x="3100080" y="3715147"/>
            <a:ext cx="2252101" cy="2252208"/>
          </a:xfrm>
          <a:prstGeom prst="roundRect">
            <a:avLst>
              <a:gd name="adj" fmla="val 0"/>
            </a:avLst>
          </a:prstGeom>
          <a:solidFill>
            <a:schemeClr val="accent3"/>
          </a:solidFill>
          <a:ln w="25400">
            <a:solidFill>
              <a:schemeClr val="bg1"/>
            </a:solidFill>
          </a:ln>
        </p:spPr>
        <p:txBody>
          <a:bodyPr tIns="457200" anchor="t">
            <a:noAutofit/>
          </a:bodyPr>
          <a:lstStyle>
            <a:lvl1pPr marL="0" indent="0" algn="ctr">
              <a:buNone/>
              <a:defRPr sz="2400" cap="all" baseline="0"/>
            </a:lvl1pPr>
            <a:lvl2pPr marL="324000" indent="0" algn="ctr">
              <a:buNone/>
              <a:defRPr sz="1600"/>
            </a:lvl2pPr>
            <a:lvl3pPr marL="630000" indent="0" algn="ctr">
              <a:buNone/>
              <a:defRPr sz="1600"/>
            </a:lvl3pPr>
            <a:lvl4pPr marL="1008000" indent="0" algn="ctr">
              <a:buNone/>
              <a:defRPr sz="1600"/>
            </a:lvl4pPr>
            <a:lvl5pPr marL="1368000" indent="0" algn="ctr">
              <a:buNone/>
              <a:defRPr sz="1600"/>
            </a:lvl5pPr>
          </a:lstStyle>
          <a:p>
            <a:pPr lvl="0"/>
            <a:r>
              <a:rPr lang="en-US" dirty="0"/>
              <a:t>subtitle</a:t>
            </a:r>
          </a:p>
        </p:txBody>
      </p:sp>
      <p:sp>
        <p:nvSpPr>
          <p:cNvPr id="20" name="Text Placeholder 13">
            <a:extLst>
              <a:ext uri="{FF2B5EF4-FFF2-40B4-BE49-F238E27FC236}">
                <a16:creationId xmlns:a16="http://schemas.microsoft.com/office/drawing/2014/main" id="{51544572-3326-C8E8-C7E7-FFFA5A2D68B7}"/>
              </a:ext>
            </a:extLst>
          </p:cNvPr>
          <p:cNvSpPr>
            <a:spLocks noGrp="1"/>
          </p:cNvSpPr>
          <p:nvPr>
            <p:ph type="body" sz="quarter" idx="18" hasCustomPrompt="1"/>
          </p:nvPr>
        </p:nvSpPr>
        <p:spPr bwMode="white">
          <a:xfrm rot="21388604">
            <a:off x="3337130" y="4706880"/>
            <a:ext cx="1778000" cy="996950"/>
          </a:xfrm>
        </p:spPr>
        <p:txBody>
          <a:bodyPr anchor="t">
            <a:normAutofit/>
          </a:bodyPr>
          <a:lstStyle>
            <a:lvl1pPr marL="0" indent="0" algn="ctr">
              <a:spcBef>
                <a:spcPts val="0"/>
              </a:spcBef>
              <a:spcAft>
                <a:spcPts val="0"/>
              </a:spcAft>
              <a:buNone/>
              <a:defRPr sz="1400"/>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
        <p:nvSpPr>
          <p:cNvPr id="21" name="Text Placeholder 10">
            <a:extLst>
              <a:ext uri="{FF2B5EF4-FFF2-40B4-BE49-F238E27FC236}">
                <a16:creationId xmlns:a16="http://schemas.microsoft.com/office/drawing/2014/main" id="{723B9AE5-89C8-9E36-A1BF-9CE4E2680670}"/>
              </a:ext>
            </a:extLst>
          </p:cNvPr>
          <p:cNvSpPr>
            <a:spLocks noGrp="1"/>
          </p:cNvSpPr>
          <p:nvPr>
            <p:ph type="body" sz="quarter" idx="19" hasCustomPrompt="1"/>
          </p:nvPr>
        </p:nvSpPr>
        <p:spPr>
          <a:xfrm>
            <a:off x="6847484" y="3709035"/>
            <a:ext cx="2252101" cy="2252208"/>
          </a:xfrm>
          <a:prstGeom prst="roundRect">
            <a:avLst>
              <a:gd name="adj" fmla="val 0"/>
            </a:avLst>
          </a:prstGeom>
          <a:solidFill>
            <a:schemeClr val="accent3"/>
          </a:solidFill>
          <a:ln w="25400">
            <a:solidFill>
              <a:schemeClr val="bg1"/>
            </a:solidFill>
          </a:ln>
        </p:spPr>
        <p:txBody>
          <a:bodyPr tIns="457200" anchor="t">
            <a:noAutofit/>
          </a:bodyPr>
          <a:lstStyle>
            <a:lvl1pPr marL="0" indent="0" algn="ctr">
              <a:buNone/>
              <a:defRPr sz="2400" cap="all" baseline="0"/>
            </a:lvl1pPr>
            <a:lvl2pPr marL="324000" indent="0" algn="ctr">
              <a:buNone/>
              <a:defRPr sz="1600"/>
            </a:lvl2pPr>
            <a:lvl3pPr marL="630000" indent="0" algn="ctr">
              <a:buNone/>
              <a:defRPr sz="1600"/>
            </a:lvl3pPr>
            <a:lvl4pPr marL="1008000" indent="0" algn="ctr">
              <a:buNone/>
              <a:defRPr sz="1600"/>
            </a:lvl4pPr>
            <a:lvl5pPr marL="1368000" indent="0" algn="ctr">
              <a:buNone/>
              <a:defRPr sz="1600"/>
            </a:lvl5pPr>
          </a:lstStyle>
          <a:p>
            <a:pPr lvl="0"/>
            <a:r>
              <a:rPr lang="en-US" dirty="0"/>
              <a:t>subtitle</a:t>
            </a:r>
          </a:p>
        </p:txBody>
      </p:sp>
      <p:sp>
        <p:nvSpPr>
          <p:cNvPr id="22" name="Text Placeholder 13">
            <a:extLst>
              <a:ext uri="{FF2B5EF4-FFF2-40B4-BE49-F238E27FC236}">
                <a16:creationId xmlns:a16="http://schemas.microsoft.com/office/drawing/2014/main" id="{CD48AF07-4B45-FEDE-C05D-99E96E4540B7}"/>
              </a:ext>
            </a:extLst>
          </p:cNvPr>
          <p:cNvSpPr>
            <a:spLocks noGrp="1"/>
          </p:cNvSpPr>
          <p:nvPr>
            <p:ph type="body" sz="quarter" idx="20" hasCustomPrompt="1"/>
          </p:nvPr>
        </p:nvSpPr>
        <p:spPr bwMode="white">
          <a:xfrm>
            <a:off x="7084534" y="4700768"/>
            <a:ext cx="1778000" cy="996950"/>
          </a:xfrm>
        </p:spPr>
        <p:txBody>
          <a:bodyPr anchor="t">
            <a:normAutofit/>
          </a:bodyPr>
          <a:lstStyle>
            <a:lvl1pPr marL="0" indent="0" algn="ctr">
              <a:spcBef>
                <a:spcPts val="0"/>
              </a:spcBef>
              <a:spcAft>
                <a:spcPts val="0"/>
              </a:spcAft>
              <a:buNone/>
              <a:defRPr sz="1400"/>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Tree>
    <p:extLst>
      <p:ext uri="{BB962C8B-B14F-4D97-AF65-F5344CB8AC3E}">
        <p14:creationId xmlns:p14="http://schemas.microsoft.com/office/powerpoint/2010/main" val="37651389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CF94AF4-4F78-4DA5-8571-FD66FFA6313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21" y="546844"/>
            <a:ext cx="8997738"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1527520" y="3581731"/>
            <a:ext cx="8997737" cy="2230464"/>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8E8C37E-76B3-4A0D-BCD1-C5A52A858D66}" type="datetime1">
              <a:rPr lang="en-US" smtClean="0"/>
              <a:t>3/3/2026</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a:xfrm>
            <a:off x="590400" y="6159402"/>
            <a:ext cx="2788169"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8" y="244717"/>
            <a:ext cx="7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2" y="161638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20" y="1757035"/>
            <a:ext cx="8997737"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0938200" y="1341281"/>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0831016" y="1377655"/>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0265F1-E793-484F-ADC9-31450ADF8B0E}"/>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912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5871409" y="2588054"/>
            <a:ext cx="5228216"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76D2C234-967A-4CF5-82BF-1AF9EBDCBA35}" type="datetime1">
              <a:rPr lang="en-US" smtClean="0"/>
              <a:t>3/3/2026</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772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914145" y="2138878"/>
            <a:ext cx="4361941"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A19865D4-BE98-46E3-A6B7-4F34A5E5D254}" type="datetime1">
              <a:rPr lang="en-US" smtClean="0"/>
              <a:t>3/3/2026</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901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316701"/>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083026"/>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055060C0-AC53-4D64-ABD7-4A55C0A77859}" type="datetime1">
              <a:rPr lang="en-US" smtClean="0"/>
              <a:t>3/3/2026</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7" name="Straight Connector 6">
            <a:extLst>
              <a:ext uri="{FF2B5EF4-FFF2-40B4-BE49-F238E27FC236}">
                <a16:creationId xmlns:a16="http://schemas.microsoft.com/office/drawing/2014/main" id="{7900A71E-3FCF-4E9F-9CE1-57411851763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ACAE552-11D7-45BF-8B66-071AE054F7B4}"/>
              </a:ext>
            </a:extLst>
          </p:cNvPr>
          <p:cNvSpPr/>
          <p:nvPr userDrawn="1"/>
        </p:nvSpPr>
        <p:spPr>
          <a:xfrm>
            <a:off x="687289" y="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995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781919"/>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548244"/>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DD6BC66F-F4C2-4254-902A-540C5FFDD766}" type="datetime1">
              <a:rPr lang="en-US" smtClean="0"/>
              <a:t>3/3/2026</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928800" y="6159402"/>
            <a:ext cx="2919886"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687289" y="318600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4405945"/>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9392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698820" y="4537309"/>
            <a:ext cx="9384760" cy="915873"/>
          </a:xfrm>
        </p:spPr>
        <p:txBody>
          <a:bodyPr anchor="b">
            <a:normAutofit/>
          </a:bodyPr>
          <a:lstStyle>
            <a:lvl1pPr>
              <a:defRPr sz="4000">
                <a:gradFill>
                  <a:gsLst>
                    <a:gs pos="0">
                      <a:schemeClr val="bg2"/>
                    </a:gs>
                    <a:gs pos="100000">
                      <a:schemeClr val="accent1"/>
                    </a:gs>
                  </a:gsLst>
                  <a:lin ang="0" scaled="1"/>
                </a:gradFill>
              </a:defRPr>
            </a:lvl1pPr>
          </a:lstStyle>
          <a:p>
            <a:r>
              <a:rPr lang="en-US" dirty="0"/>
              <a:t>SECTION DIVIDER SLIDE</a:t>
            </a:r>
          </a:p>
        </p:txBody>
      </p:sp>
      <p:sp>
        <p:nvSpPr>
          <p:cNvPr id="19" name="Rectangle 18">
            <a:extLst>
              <a:ext uri="{FF2B5EF4-FFF2-40B4-BE49-F238E27FC236}">
                <a16:creationId xmlns:a16="http://schemas.microsoft.com/office/drawing/2014/main" id="{2ABAA4CC-3D2B-49F9-B077-001CA4738B89}"/>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734453F6-9CD2-44E4-BBC5-2899F0ED8F61}" type="datetime1">
              <a:rPr lang="en-US" smtClean="0"/>
              <a:t>3/3/2026</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1698819" y="6159402"/>
            <a:ext cx="2616158" cy="384202"/>
          </a:xfrm>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smtClean="0"/>
              <a:pPr/>
              <a:t>‹#›</a:t>
            </a:fld>
            <a:endParaRPr lang="en-US" dirty="0"/>
          </a:p>
        </p:txBody>
      </p: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2523DB2-F162-4E92-B6E1-B5E87D5D8ACF}"/>
              </a:ext>
            </a:extLst>
          </p:cNvPr>
          <p:cNvSpPr/>
          <p:nvPr userDrawn="1"/>
        </p:nvSpPr>
        <p:spPr>
          <a:xfrm>
            <a:off x="1283369" y="4914000"/>
            <a:ext cx="72000" cy="19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2">
            <a:extLst>
              <a:ext uri="{FF2B5EF4-FFF2-40B4-BE49-F238E27FC236}">
                <a16:creationId xmlns:a16="http://schemas.microsoft.com/office/drawing/2014/main" id="{316CC9B7-E806-4C95-96A5-EEEEBB4E99A0}"/>
              </a:ext>
            </a:extLst>
          </p:cNvPr>
          <p:cNvSpPr>
            <a:spLocks noGrp="1"/>
          </p:cNvSpPr>
          <p:nvPr>
            <p:ph type="body" idx="1" hasCustomPrompt="1"/>
          </p:nvPr>
        </p:nvSpPr>
        <p:spPr>
          <a:xfrm>
            <a:off x="1698820" y="5702936"/>
            <a:ext cx="9384760" cy="52693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accent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cxnSp>
        <p:nvCxnSpPr>
          <p:cNvPr id="21" name="Straight Connector 20">
            <a:extLst>
              <a:ext uri="{FF2B5EF4-FFF2-40B4-BE49-F238E27FC236}">
                <a16:creationId xmlns:a16="http://schemas.microsoft.com/office/drawing/2014/main" id="{595F7760-B839-4F89-B618-3371C8B08414}"/>
              </a:ext>
            </a:extLst>
          </p:cNvPr>
          <p:cNvCxnSpPr/>
          <p:nvPr userDrawn="1"/>
        </p:nvCxnSpPr>
        <p:spPr>
          <a:xfrm>
            <a:off x="1838883" y="5560637"/>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719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7245BE-F984-498B-9CBB-C4DDD775060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527520" y="2316701"/>
            <a:ext cx="9556063"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1527520" y="4083026"/>
            <a:ext cx="9556064"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C0C19AD0-5F22-4AC8-A079-4E7FF62CE0BA}" type="datetime1">
              <a:rPr lang="en-US" smtClean="0"/>
              <a:t>3/3/2026</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1285167" y="255684"/>
            <a:ext cx="72000" cy="341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666742"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1" name="Straight Connector 20">
            <a:extLst>
              <a:ext uri="{FF2B5EF4-FFF2-40B4-BE49-F238E27FC236}">
                <a16:creationId xmlns:a16="http://schemas.microsoft.com/office/drawing/2014/main" id="{BA8760C4-08C1-4929-A6AE-568F678838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AE345-7CB6-4F86-99E6-C8B881714A2B}"/>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2191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256FFA05-2726-422B-A595-CD6EE4C03A22}" type="datetime1">
              <a:rPr lang="en-US" smtClean="0"/>
              <a:t>3/3/2026</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287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7DDC830-91D4-4D76-B486-41F29E6EE30C}" type="datetime1">
              <a:rPr lang="en-US" smtClean="0"/>
              <a:t>3/3/2026</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2219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7A75830-97F6-4D74-A47F-8CD50EFD373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4B855260-6F71-4500-AA56-E197C8A5E92E}" type="datetime1">
              <a:rPr lang="en-US" smtClean="0"/>
              <a:t>3/3/2026</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ED988384-E3A4-482D-94EF-A8F8894AA508}"/>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2415001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B329B88-C3B0-DEDF-BA89-4FECA7E20FC3}"/>
              </a:ext>
              <a:ext uri="{C183D7F6-B498-43B3-948B-1728B52AA6E4}">
                <adec:decorative xmlns:adec="http://schemas.microsoft.com/office/drawing/2017/decorative" val="1"/>
              </a:ext>
            </a:extLst>
          </p:cNvPr>
          <p:cNvGrpSpPr/>
          <p:nvPr userDrawn="1"/>
        </p:nvGrpSpPr>
        <p:grpSpPr>
          <a:xfrm>
            <a:off x="481693" y="393647"/>
            <a:ext cx="11228615" cy="6070706"/>
            <a:chOff x="481693" y="393647"/>
            <a:chExt cx="11228615" cy="6070706"/>
          </a:xfrm>
        </p:grpSpPr>
        <p:cxnSp>
          <p:nvCxnSpPr>
            <p:cNvPr id="32" name="Straight Connector 31">
              <a:extLst>
                <a:ext uri="{FF2B5EF4-FFF2-40B4-BE49-F238E27FC236}">
                  <a16:creationId xmlns:a16="http://schemas.microsoft.com/office/drawing/2014/main" id="{52757E85-6B04-10B8-38D8-C7DD17EA911F}"/>
                </a:ext>
              </a:extLst>
            </p:cNvPr>
            <p:cNvCxnSpPr>
              <a:cxnSpLocks/>
            </p:cNvCxnSpPr>
            <p:nvPr userDrawn="1"/>
          </p:nvCxnSpPr>
          <p:spPr>
            <a:xfrm flipH="1">
              <a:off x="4718952" y="1281179"/>
              <a:ext cx="69913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0D9B5DE-71CB-6798-3C6E-54AAB7D4F8FC}"/>
                </a:ext>
              </a:extLst>
            </p:cNvPr>
            <p:cNvGrpSpPr/>
            <p:nvPr userDrawn="1"/>
          </p:nvGrpSpPr>
          <p:grpSpPr>
            <a:xfrm>
              <a:off x="481693" y="393647"/>
              <a:ext cx="11228615" cy="6070706"/>
              <a:chOff x="481693" y="393647"/>
              <a:chExt cx="11228615" cy="6070706"/>
            </a:xfrm>
          </p:grpSpPr>
          <p:grpSp>
            <p:nvGrpSpPr>
              <p:cNvPr id="3" name="Group 2">
                <a:extLst>
                  <a:ext uri="{FF2B5EF4-FFF2-40B4-BE49-F238E27FC236}">
                    <a16:creationId xmlns:a16="http://schemas.microsoft.com/office/drawing/2014/main" id="{36663161-DCA7-1B0A-C207-F09ADAB86FBC}"/>
                  </a:ext>
                  <a:ext uri="{C183D7F6-B498-43B3-948B-1728B52AA6E4}">
                    <adec:decorative xmlns:adec="http://schemas.microsoft.com/office/drawing/2017/decorative" val="1"/>
                  </a:ext>
                </a:extLst>
              </p:cNvPr>
              <p:cNvGrpSpPr/>
              <p:nvPr userDrawn="1"/>
            </p:nvGrpSpPr>
            <p:grpSpPr>
              <a:xfrm>
                <a:off x="481693" y="393647"/>
                <a:ext cx="11228615" cy="6070706"/>
                <a:chOff x="481693" y="393647"/>
                <a:chExt cx="11228615" cy="6070706"/>
              </a:xfrm>
            </p:grpSpPr>
            <p:sp>
              <p:nvSpPr>
                <p:cNvPr id="2" name="Rectangle 1">
                  <a:extLst>
                    <a:ext uri="{FF2B5EF4-FFF2-40B4-BE49-F238E27FC236}">
                      <a16:creationId xmlns:a16="http://schemas.microsoft.com/office/drawing/2014/main" id="{DE5A6159-3269-247C-FFBE-0940C19C2B48}"/>
                    </a:ext>
                  </a:extLst>
                </p:cNvPr>
                <p:cNvSpPr/>
                <p:nvPr userDrawn="1"/>
              </p:nvSpPr>
              <p:spPr>
                <a:xfrm>
                  <a:off x="481693" y="393648"/>
                  <a:ext cx="11228615" cy="607070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6AA070F-54CD-7244-E817-D1EEAEAE37D4}"/>
                    </a:ext>
                  </a:extLst>
                </p:cNvPr>
                <p:cNvCxnSpPr>
                  <a:cxnSpLocks/>
                </p:cNvCxnSpPr>
                <p:nvPr userDrawn="1"/>
              </p:nvCxnSpPr>
              <p:spPr>
                <a:xfrm>
                  <a:off x="4718957" y="393647"/>
                  <a:ext cx="0" cy="60707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B2AF797-9409-ECDA-DB46-07EC4F37F60E}"/>
                    </a:ext>
                  </a:extLst>
                </p:cNvPr>
                <p:cNvCxnSpPr/>
                <p:nvPr userDrawn="1"/>
              </p:nvCxnSpPr>
              <p:spPr>
                <a:xfrm>
                  <a:off x="10863943" y="5878287"/>
                  <a:ext cx="0" cy="5860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123A1E-CFCD-A97E-0315-FE69EDB804D7}"/>
                    </a:ext>
                  </a:extLst>
                </p:cNvPr>
                <p:cNvCxnSpPr>
                  <a:cxnSpLocks/>
                </p:cNvCxnSpPr>
                <p:nvPr userDrawn="1"/>
              </p:nvCxnSpPr>
              <p:spPr>
                <a:xfrm>
                  <a:off x="481693" y="3159704"/>
                  <a:ext cx="42372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5" name="Straight Connector 34">
                <a:extLst>
                  <a:ext uri="{FF2B5EF4-FFF2-40B4-BE49-F238E27FC236}">
                    <a16:creationId xmlns:a16="http://schemas.microsoft.com/office/drawing/2014/main" id="{8F8BCC96-50C0-4DBF-F6DC-4BDFF75A2321}"/>
                  </a:ext>
                </a:extLst>
              </p:cNvPr>
              <p:cNvCxnSpPr>
                <a:cxnSpLocks/>
              </p:cNvCxnSpPr>
              <p:nvPr userDrawn="1"/>
            </p:nvCxnSpPr>
            <p:spPr>
              <a:xfrm>
                <a:off x="4718957" y="5878287"/>
                <a:ext cx="69913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9" name="Picture Placeholder 28">
            <a:extLst>
              <a:ext uri="{FF2B5EF4-FFF2-40B4-BE49-F238E27FC236}">
                <a16:creationId xmlns:a16="http://schemas.microsoft.com/office/drawing/2014/main" id="{9E4F8DC2-6173-797C-063C-ABCB06835913}"/>
              </a:ext>
            </a:extLst>
          </p:cNvPr>
          <p:cNvSpPr>
            <a:spLocks noGrp="1"/>
          </p:cNvSpPr>
          <p:nvPr>
            <p:ph type="pic" sz="quarter" idx="15"/>
          </p:nvPr>
        </p:nvSpPr>
        <p:spPr>
          <a:xfrm>
            <a:off x="499111" y="3159698"/>
            <a:ext cx="4217394" cy="3289363"/>
          </a:xfrm>
          <a:ln w="12700">
            <a:noFill/>
          </a:ln>
        </p:spPr>
        <p:txBody>
          <a:bodyPr/>
          <a:lstStyle>
            <a:lvl1pPr marL="0" indent="0" algn="ctr">
              <a:buNone/>
              <a:defRPr/>
            </a:lvl1pPr>
          </a:lstStyle>
          <a:p>
            <a:r>
              <a:rPr lang="en-US"/>
              <a:t>Click icon to add picture</a:t>
            </a:r>
            <a:endParaRPr lang="en-US" dirty="0"/>
          </a:p>
        </p:txBody>
      </p:sp>
      <p:sp>
        <p:nvSpPr>
          <p:cNvPr id="11" name="Text Placeholder 10">
            <a:extLst>
              <a:ext uri="{FF2B5EF4-FFF2-40B4-BE49-F238E27FC236}">
                <a16:creationId xmlns:a16="http://schemas.microsoft.com/office/drawing/2014/main" id="{281C507B-2DF1-964E-FD34-1B05D2395417}"/>
              </a:ext>
            </a:extLst>
          </p:cNvPr>
          <p:cNvSpPr>
            <a:spLocks noGrp="1"/>
          </p:cNvSpPr>
          <p:nvPr>
            <p:ph type="body" sz="quarter" idx="11" hasCustomPrompt="1"/>
          </p:nvPr>
        </p:nvSpPr>
        <p:spPr>
          <a:xfrm>
            <a:off x="4718947" y="403472"/>
            <a:ext cx="6991355" cy="862432"/>
          </a:xfrm>
          <a:prstGeom prst="roundRect">
            <a:avLst>
              <a:gd name="adj" fmla="val 0"/>
            </a:avLst>
          </a:prstGeom>
          <a:noFill/>
          <a:ln w="25400">
            <a:noFill/>
          </a:ln>
        </p:spPr>
        <p:txBody>
          <a:bodyPr tIns="0" bIns="0" anchor="ctr">
            <a:noAutofit/>
          </a:bodyPr>
          <a:lstStyle>
            <a:lvl1pPr marL="0" indent="0" algn="ctr">
              <a:buNone/>
              <a:defRPr sz="2000" cap="all" baseline="0"/>
            </a:lvl1pPr>
            <a:lvl2pPr marL="324000" indent="0" algn="ctr">
              <a:buNone/>
              <a:defRPr sz="1600"/>
            </a:lvl2pPr>
            <a:lvl3pPr marL="630000" indent="0" algn="ctr">
              <a:buNone/>
              <a:defRPr sz="1600"/>
            </a:lvl3pPr>
            <a:lvl4pPr marL="1008000" indent="0" algn="ctr">
              <a:buNone/>
              <a:defRPr sz="1600"/>
            </a:lvl4pPr>
            <a:lvl5pPr marL="1368000" indent="0" algn="ctr">
              <a:buNone/>
              <a:defRPr sz="1600"/>
            </a:lvl5pPr>
          </a:lstStyle>
          <a:p>
            <a:pPr lvl="0"/>
            <a:r>
              <a:rPr lang="en-US" dirty="0"/>
              <a:t>Add subtitle here</a:t>
            </a:r>
          </a:p>
        </p:txBody>
      </p:sp>
      <p:sp>
        <p:nvSpPr>
          <p:cNvPr id="31" name="Picture Placeholder 30">
            <a:extLst>
              <a:ext uri="{FF2B5EF4-FFF2-40B4-BE49-F238E27FC236}">
                <a16:creationId xmlns:a16="http://schemas.microsoft.com/office/drawing/2014/main" id="{8308474B-1816-77B5-FB6C-C41A741699DA}"/>
              </a:ext>
            </a:extLst>
          </p:cNvPr>
          <p:cNvSpPr>
            <a:spLocks noGrp="1"/>
          </p:cNvSpPr>
          <p:nvPr>
            <p:ph type="pic" sz="quarter" idx="16"/>
          </p:nvPr>
        </p:nvSpPr>
        <p:spPr>
          <a:xfrm>
            <a:off x="5260616" y="1749732"/>
            <a:ext cx="914400" cy="914400"/>
          </a:xfrm>
        </p:spPr>
        <p:txBody>
          <a:bodyPr>
            <a:normAutofit/>
          </a:bodyPr>
          <a:lstStyle>
            <a:lvl1pPr marL="0" indent="0" algn="ctr">
              <a:buNone/>
              <a:defRPr sz="1200"/>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21BAEDB1-AAC6-8012-7AC3-CC75D0096F4E}"/>
              </a:ext>
            </a:extLst>
          </p:cNvPr>
          <p:cNvSpPr>
            <a:spLocks noGrp="1"/>
          </p:cNvSpPr>
          <p:nvPr>
            <p:ph type="body" sz="quarter" idx="12" hasCustomPrompt="1"/>
          </p:nvPr>
        </p:nvSpPr>
        <p:spPr>
          <a:xfrm>
            <a:off x="6364549" y="1877962"/>
            <a:ext cx="4801647" cy="698090"/>
          </a:xfrm>
        </p:spPr>
        <p:txBody>
          <a:bodyPr anchor="t">
            <a:normAutofit/>
          </a:bodyPr>
          <a:lstStyle>
            <a:lvl1pPr marL="0" indent="0" algn="l">
              <a:spcBef>
                <a:spcPts val="0"/>
              </a:spcBef>
              <a:spcAft>
                <a:spcPts val="0"/>
              </a:spcAft>
              <a:buNone/>
              <a:defRPr sz="1800"/>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
        <p:nvSpPr>
          <p:cNvPr id="33" name="Picture Placeholder 30">
            <a:extLst>
              <a:ext uri="{FF2B5EF4-FFF2-40B4-BE49-F238E27FC236}">
                <a16:creationId xmlns:a16="http://schemas.microsoft.com/office/drawing/2014/main" id="{B6BA8D7D-BBDF-6842-52E2-26BE7BD4B4DE}"/>
              </a:ext>
            </a:extLst>
          </p:cNvPr>
          <p:cNvSpPr>
            <a:spLocks noGrp="1"/>
          </p:cNvSpPr>
          <p:nvPr>
            <p:ph type="pic" sz="quarter" idx="17"/>
          </p:nvPr>
        </p:nvSpPr>
        <p:spPr>
          <a:xfrm>
            <a:off x="5260616" y="3136491"/>
            <a:ext cx="914400" cy="914400"/>
          </a:xfrm>
        </p:spPr>
        <p:txBody>
          <a:bodyPr>
            <a:normAutofit/>
          </a:bodyPr>
          <a:lstStyle>
            <a:lvl1pPr marL="0" indent="0" algn="ctr">
              <a:buNone/>
              <a:defRPr sz="1200"/>
            </a:lvl1pPr>
          </a:lstStyle>
          <a:p>
            <a:r>
              <a:rPr lang="en-US"/>
              <a:t>Click icon to add picture</a:t>
            </a:r>
            <a:endParaRPr lang="en-US" dirty="0"/>
          </a:p>
        </p:txBody>
      </p:sp>
      <p:sp>
        <p:nvSpPr>
          <p:cNvPr id="13" name="Text Placeholder 13">
            <a:extLst>
              <a:ext uri="{FF2B5EF4-FFF2-40B4-BE49-F238E27FC236}">
                <a16:creationId xmlns:a16="http://schemas.microsoft.com/office/drawing/2014/main" id="{D7EED23F-2C80-CBC0-124A-91B34EAC31C7}"/>
              </a:ext>
            </a:extLst>
          </p:cNvPr>
          <p:cNvSpPr>
            <a:spLocks noGrp="1"/>
          </p:cNvSpPr>
          <p:nvPr>
            <p:ph type="body" sz="quarter" idx="13" hasCustomPrompt="1"/>
          </p:nvPr>
        </p:nvSpPr>
        <p:spPr>
          <a:xfrm>
            <a:off x="6364549" y="3244646"/>
            <a:ext cx="4801647" cy="698090"/>
          </a:xfrm>
        </p:spPr>
        <p:txBody>
          <a:bodyPr anchor="t">
            <a:normAutofit/>
          </a:bodyPr>
          <a:lstStyle>
            <a:lvl1pPr marL="0" indent="0" algn="l">
              <a:spcBef>
                <a:spcPts val="0"/>
              </a:spcBef>
              <a:spcAft>
                <a:spcPts val="0"/>
              </a:spcAft>
              <a:buNone/>
              <a:defRPr sz="1800"/>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
        <p:nvSpPr>
          <p:cNvPr id="34" name="Picture Placeholder 30">
            <a:extLst>
              <a:ext uri="{FF2B5EF4-FFF2-40B4-BE49-F238E27FC236}">
                <a16:creationId xmlns:a16="http://schemas.microsoft.com/office/drawing/2014/main" id="{B285BD9D-24CC-50AA-05B8-39DBBCC0EA54}"/>
              </a:ext>
            </a:extLst>
          </p:cNvPr>
          <p:cNvSpPr>
            <a:spLocks noGrp="1"/>
          </p:cNvSpPr>
          <p:nvPr>
            <p:ph type="pic" sz="quarter" idx="18"/>
          </p:nvPr>
        </p:nvSpPr>
        <p:spPr>
          <a:xfrm>
            <a:off x="5260616" y="4450151"/>
            <a:ext cx="914400" cy="914400"/>
          </a:xfrm>
        </p:spPr>
        <p:txBody>
          <a:bodyPr>
            <a:normAutofit/>
          </a:bodyPr>
          <a:lstStyle>
            <a:lvl1pPr marL="0" indent="0" algn="ctr">
              <a:buNone/>
              <a:defRPr sz="1200"/>
            </a:lvl1pPr>
          </a:lstStyle>
          <a:p>
            <a:r>
              <a:rPr lang="en-US"/>
              <a:t>Click icon to add picture</a:t>
            </a:r>
            <a:endParaRPr lang="en-US" dirty="0"/>
          </a:p>
        </p:txBody>
      </p:sp>
      <p:sp>
        <p:nvSpPr>
          <p:cNvPr id="24" name="Text Placeholder 13">
            <a:extLst>
              <a:ext uri="{FF2B5EF4-FFF2-40B4-BE49-F238E27FC236}">
                <a16:creationId xmlns:a16="http://schemas.microsoft.com/office/drawing/2014/main" id="{2A278560-5EC9-91F3-0DF2-A947D892A580}"/>
              </a:ext>
            </a:extLst>
          </p:cNvPr>
          <p:cNvSpPr>
            <a:spLocks noGrp="1"/>
          </p:cNvSpPr>
          <p:nvPr>
            <p:ph type="body" sz="quarter" idx="14" hasCustomPrompt="1"/>
          </p:nvPr>
        </p:nvSpPr>
        <p:spPr>
          <a:xfrm>
            <a:off x="6364549" y="4558306"/>
            <a:ext cx="4801647" cy="698090"/>
          </a:xfrm>
        </p:spPr>
        <p:txBody>
          <a:bodyPr anchor="t">
            <a:normAutofit/>
          </a:bodyPr>
          <a:lstStyle>
            <a:lvl1pPr marL="0" indent="0" algn="l">
              <a:spcBef>
                <a:spcPts val="0"/>
              </a:spcBef>
              <a:spcAft>
                <a:spcPts val="0"/>
              </a:spcAft>
              <a:buNone/>
              <a:defRPr sz="1800"/>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
        <p:nvSpPr>
          <p:cNvPr id="26" name="Footer Placeholder 4">
            <a:extLst>
              <a:ext uri="{FF2B5EF4-FFF2-40B4-BE49-F238E27FC236}">
                <a16:creationId xmlns:a16="http://schemas.microsoft.com/office/drawing/2014/main" id="{DB49BBE5-CCBB-7C39-D34E-E82C25AA576F}"/>
              </a:ext>
            </a:extLst>
          </p:cNvPr>
          <p:cNvSpPr>
            <a:spLocks noGrp="1"/>
          </p:cNvSpPr>
          <p:nvPr>
            <p:ph type="ftr" sz="quarter" idx="3"/>
          </p:nvPr>
        </p:nvSpPr>
        <p:spPr>
          <a:xfrm>
            <a:off x="4842252" y="5994209"/>
            <a:ext cx="5933284" cy="365125"/>
          </a:xfrm>
          <a:prstGeom prst="rect">
            <a:avLst/>
          </a:prstGeom>
        </p:spPr>
        <p:txBody>
          <a:bodyPr vert="horz" lIns="91440" tIns="45720" rIns="91440" bIns="45720" rtlCol="0" anchor="ctr"/>
          <a:lstStyle>
            <a:lvl1pPr algn="ctr">
              <a:defRPr sz="900" cap="all">
                <a:solidFill>
                  <a:schemeClr val="bg1"/>
                </a:solidFill>
              </a:defRPr>
            </a:lvl1pPr>
          </a:lstStyle>
          <a:p>
            <a:r>
              <a:rPr lang="en-US" dirty="0"/>
              <a:t>footer</a:t>
            </a:r>
          </a:p>
        </p:txBody>
      </p:sp>
      <p:sp>
        <p:nvSpPr>
          <p:cNvPr id="27" name="Slide Number Placeholder 5">
            <a:extLst>
              <a:ext uri="{FF2B5EF4-FFF2-40B4-BE49-F238E27FC236}">
                <a16:creationId xmlns:a16="http://schemas.microsoft.com/office/drawing/2014/main" id="{2AB94E18-4F07-B724-9D3D-44801937747E}"/>
              </a:ext>
            </a:extLst>
          </p:cNvPr>
          <p:cNvSpPr>
            <a:spLocks noGrp="1"/>
          </p:cNvSpPr>
          <p:nvPr>
            <p:ph type="sldNum" sz="quarter" idx="4"/>
          </p:nvPr>
        </p:nvSpPr>
        <p:spPr>
          <a:xfrm>
            <a:off x="10962182" y="5994209"/>
            <a:ext cx="474545" cy="365125"/>
          </a:xfrm>
          <a:prstGeom prst="rect">
            <a:avLst/>
          </a:prstGeom>
        </p:spPr>
        <p:txBody>
          <a:bodyPr vert="horz" lIns="91440" tIns="45720" rIns="91440" bIns="45720" rtlCol="0" anchor="ctr"/>
          <a:lstStyle>
            <a:lvl1pPr algn="r">
              <a:defRPr sz="900">
                <a:solidFill>
                  <a:schemeClr val="bg1"/>
                </a:solidFill>
              </a:defRPr>
            </a:lvl1pPr>
          </a:lstStyle>
          <a:p>
            <a:fld id="{3A98EE3D-8CD1-4C3F-BD1C-C98C9596463C}" type="slidenum">
              <a:rPr lang="en-US" smtClean="0"/>
              <a:pPr/>
              <a:t>‹#›</a:t>
            </a:fld>
            <a:endParaRPr lang="en-US" dirty="0"/>
          </a:p>
        </p:txBody>
      </p:sp>
      <p:sp>
        <p:nvSpPr>
          <p:cNvPr id="7" name="Title 6">
            <a:extLst>
              <a:ext uri="{FF2B5EF4-FFF2-40B4-BE49-F238E27FC236}">
                <a16:creationId xmlns:a16="http://schemas.microsoft.com/office/drawing/2014/main" id="{80868302-0413-1A88-A081-46FCFEC829D5}"/>
              </a:ext>
            </a:extLst>
          </p:cNvPr>
          <p:cNvSpPr>
            <a:spLocks noGrp="1"/>
          </p:cNvSpPr>
          <p:nvPr>
            <p:ph type="title" hasCustomPrompt="1"/>
          </p:nvPr>
        </p:nvSpPr>
        <p:spPr>
          <a:xfrm>
            <a:off x="480322" y="408568"/>
            <a:ext cx="4238625" cy="2751130"/>
          </a:xfrm>
          <a:ln w="12700">
            <a:solidFill>
              <a:schemeClr val="bg1"/>
            </a:solidFill>
          </a:ln>
        </p:spPr>
        <p:txBody>
          <a:bodyPr tIns="0" bIns="0" anchor="ctr"/>
          <a:lstStyle>
            <a:lvl1pPr algn="ctr">
              <a:lnSpc>
                <a:spcPct val="100000"/>
              </a:lnSpc>
              <a:defRPr sz="4000" b="1"/>
            </a:lvl1pPr>
          </a:lstStyle>
          <a:p>
            <a:r>
              <a:rPr lang="en-US" dirty="0"/>
              <a:t>Add title here</a:t>
            </a:r>
          </a:p>
        </p:txBody>
      </p:sp>
    </p:spTree>
    <p:extLst>
      <p:ext uri="{BB962C8B-B14F-4D97-AF65-F5344CB8AC3E}">
        <p14:creationId xmlns:p14="http://schemas.microsoft.com/office/powerpoint/2010/main" val="2731324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30FC14-A5B3-4B00-8DE8-B6E28CF32743}"/>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015247"/>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9DAC08-B52B-4DCC-9D22-E4E54E711637}"/>
              </a:ext>
            </a:extLst>
          </p:cNvPr>
          <p:cNvSpPr>
            <a:spLocks noGrp="1"/>
          </p:cNvSpPr>
          <p:nvPr>
            <p:ph sz="quarter" idx="4"/>
          </p:nvPr>
        </p:nvSpPr>
        <p:spPr>
          <a:xfrm>
            <a:off x="6284744" y="3386142"/>
            <a:ext cx="5183188" cy="2015247"/>
          </a:xfrm>
        </p:spPr>
        <p:txBody>
          <a:bodyPr>
            <a:normAutofit/>
          </a:bodyPr>
          <a:lstStyle>
            <a:lvl1pPr marL="180000" indent="-180000">
              <a:lnSpc>
                <a:spcPct val="100000"/>
              </a:lnSpc>
              <a:spcBef>
                <a:spcPts val="600"/>
              </a:spcBef>
              <a:buClr>
                <a:schemeClr val="accent1"/>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600"/>
              </a:spcBef>
            </a:pPr>
            <a:r>
              <a:rPr lang="en-US"/>
              <a:t>Click to 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32401007-55FE-4B9E-99B0-5FCA5C63BEEE}" type="datetime1">
              <a:rPr lang="en-US" smtClean="0"/>
              <a:t>3/3/2026</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826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BFDD45-3FE7-46CA-9142-8DBABF181C2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76871A2B-ADE3-40A2-A02A-09FC8B80F731}" type="datetime1">
              <a:rPr lang="en-US" smtClean="0"/>
              <a:t>3/3/2026</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8" y="255684"/>
            <a:ext cx="72000" cy="157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8791ED-1F60-48B9-B73C-7835714E670D}"/>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F968FAF7-548C-4383-BE8C-5A194EC21F17}"/>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3" name="Straight Connector 22">
            <a:extLst>
              <a:ext uri="{FF2B5EF4-FFF2-40B4-BE49-F238E27FC236}">
                <a16:creationId xmlns:a16="http://schemas.microsoft.com/office/drawing/2014/main" id="{DBEDEE03-9903-44CE-8EB8-22B19F5E8DD7}"/>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E8DF3E-FD5B-4215-B847-DFFB761C21A4}"/>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3">
            <a:extLst>
              <a:ext uri="{FF2B5EF4-FFF2-40B4-BE49-F238E27FC236}">
                <a16:creationId xmlns:a16="http://schemas.microsoft.com/office/drawing/2014/main" id="{C2B73E5D-AD65-4FEE-89DE-2E2643A3456B}"/>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E10D0906-57D4-410E-823B-3BAD416949E1}"/>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774481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85B3913D-DE21-4303-8F9D-A21ACDBC3B69}" type="datetime1">
              <a:rPr lang="en-US" smtClean="0"/>
              <a:t>3/3/2026</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Content Placeholder 3">
            <a:extLst>
              <a:ext uri="{FF2B5EF4-FFF2-40B4-BE49-F238E27FC236}">
                <a16:creationId xmlns:a16="http://schemas.microsoft.com/office/drawing/2014/main" id="{757A12BA-9C40-44B2-BB42-FE7A1F89A090}"/>
              </a:ext>
            </a:extLst>
          </p:cNvPr>
          <p:cNvSpPr>
            <a:spLocks noGrp="1"/>
          </p:cNvSpPr>
          <p:nvPr>
            <p:ph sz="half" idx="15"/>
          </p:nvPr>
        </p:nvSpPr>
        <p:spPr>
          <a:xfrm>
            <a:off x="1527519" y="3386142"/>
            <a:ext cx="4783074"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16A390F6-1520-488F-97A9-78F0B2119006}"/>
              </a:ext>
            </a:extLst>
          </p:cNvPr>
          <p:cNvSpPr>
            <a:spLocks noGrp="1"/>
          </p:cNvSpPr>
          <p:nvPr>
            <p:ph sz="half" idx="16"/>
          </p:nvPr>
        </p:nvSpPr>
        <p:spPr>
          <a:xfrm>
            <a:off x="6911271" y="3386142"/>
            <a:ext cx="4783075"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6079138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C51E45D-B5D1-4EF4-9967-78E83BC898CC}" type="datetime1">
              <a:rPr lang="en-US" smtClean="0"/>
              <a:t>3/3/2026</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80E9747C-D5E4-4606-9D3D-103BF578726B}"/>
              </a:ext>
            </a:extLst>
          </p:cNvPr>
          <p:cNvSpPr>
            <a:spLocks noGrp="1"/>
          </p:cNvSpPr>
          <p:nvPr>
            <p:ph sz="half" idx="17"/>
          </p:nvPr>
        </p:nvSpPr>
        <p:spPr>
          <a:xfrm>
            <a:off x="1527519" y="3386142"/>
            <a:ext cx="4559068" cy="2773258"/>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9" name="Content Placeholder 3">
            <a:extLst>
              <a:ext uri="{FF2B5EF4-FFF2-40B4-BE49-F238E27FC236}">
                <a16:creationId xmlns:a16="http://schemas.microsoft.com/office/drawing/2014/main" id="{C45F91F2-CC9B-43AA-A5DF-A0BCEB342754}"/>
              </a:ext>
            </a:extLst>
          </p:cNvPr>
          <p:cNvSpPr>
            <a:spLocks noGrp="1"/>
          </p:cNvSpPr>
          <p:nvPr>
            <p:ph sz="half" idx="18"/>
          </p:nvPr>
        </p:nvSpPr>
        <p:spPr>
          <a:xfrm>
            <a:off x="6911271" y="3386142"/>
            <a:ext cx="4783069"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651675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FDF157-A493-4A5F-9B08-356A30F203C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C5BAB17F-C031-4630-8FA3-EE6012C20DEF}" type="datetime1">
              <a:rPr lang="en-US" smtClean="0"/>
              <a:t>3/3/2026</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Tree>
    <p:extLst>
      <p:ext uri="{BB962C8B-B14F-4D97-AF65-F5344CB8AC3E}">
        <p14:creationId xmlns:p14="http://schemas.microsoft.com/office/powerpoint/2010/main" val="2308677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icture and Titl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DB8CD8-F2C6-48F5-8A73-E5FB643BC475}"/>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gradFill>
                  <a:gsLst>
                    <a:gs pos="0">
                      <a:schemeClr val="bg2"/>
                    </a:gs>
                    <a:gs pos="100000">
                      <a:schemeClr val="accent1"/>
                    </a:gs>
                  </a:gsLst>
                  <a:lin ang="0" scaled="1"/>
                </a:gradFill>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5406CC0F-AE50-44ED-8007-5467636E4C42}" type="datetime1">
              <a:rPr lang="en-US" smtClean="0"/>
              <a:t>3/3/2026</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3872910"/>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E25C7F29-6151-4F91-80D1-C96C51C06795}"/>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179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0F2065-1E46-45F4-8B82-40AFF3B380E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8F5BCE4A-56A6-49EC-A673-D7F2D2D770DB}" type="datetime1">
              <a:rPr lang="en-US" smtClean="0"/>
              <a:t>3/3/2026</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246000" y="1659525"/>
            <a:ext cx="11700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2A58BD2B-1B9B-49E6-8C1A-77F7A60420D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A17DA84B-7C7B-413F-9A4E-88B7975E1CBB}"/>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453C73EB-9DF5-425B-B9EA-BADEC34670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608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9">
            <a:extLst>
              <a:ext uri="{FF2B5EF4-FFF2-40B4-BE49-F238E27FC236}">
                <a16:creationId xmlns:a16="http://schemas.microsoft.com/office/drawing/2014/main" id="{90DA0444-D1E1-48F5-9158-243679F7B638}"/>
              </a:ext>
            </a:extLst>
          </p:cNvPr>
          <p:cNvSpPr>
            <a:spLocks noGrp="1"/>
          </p:cNvSpPr>
          <p:nvPr>
            <p:ph type="pic" sz="quarter" idx="15"/>
          </p:nvPr>
        </p:nvSpPr>
        <p:spPr>
          <a:xfrm>
            <a:off x="0" y="2167439"/>
            <a:ext cx="12192000" cy="4009222"/>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F6EF2B0D-49A2-441C-B800-8DA3FF9758CE}" type="datetime1">
              <a:rPr lang="en-US" smtClean="0"/>
              <a:t>3/3/2026</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8612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Picture and Title">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a:t>Click icon to add picture</a:t>
            </a:r>
            <a:endParaRPr lang="en-US" dirty="0"/>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7" y="4435638"/>
            <a:ext cx="8807116" cy="1571359"/>
          </a:xfrm>
        </p:spPr>
        <p:txBody>
          <a:bodyPr anchor="b">
            <a:normAutofit/>
          </a:bodyPr>
          <a:lstStyle>
            <a:lvl1pPr algn="l">
              <a:defRPr sz="4000" b="1">
                <a:solidFill>
                  <a:schemeClr val="bg1"/>
                </a:solidFill>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2F5D5FDB-2FE7-44AD-B9BD-8BEF95F41952}" type="datetime1">
              <a:rPr lang="en-US" smtClean="0"/>
              <a:t>3/3/2026</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2" name="Straight Connector 11">
            <a:extLst>
              <a:ext uri="{FF2B5EF4-FFF2-40B4-BE49-F238E27FC236}">
                <a16:creationId xmlns:a16="http://schemas.microsoft.com/office/drawing/2014/main" id="{E2311598-88E6-4CCA-AFD4-E5D87D3AAF1D}"/>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7675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9B2A5FC-034D-4F4C-833F-A3DDC66E3E6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9753FB07-8F96-4A12-BC7E-21F8E0954886}" type="datetime1">
              <a:rPr lang="en-US" smtClean="0"/>
              <a:t>3/3/2026</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758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79551DA-AB5E-4A9C-38E9-26E265447B92}"/>
              </a:ext>
              <a:ext uri="{C183D7F6-B498-43B3-948B-1728B52AA6E4}">
                <adec:decorative xmlns:adec="http://schemas.microsoft.com/office/drawing/2017/decorative" val="1"/>
              </a:ext>
            </a:extLst>
          </p:cNvPr>
          <p:cNvGrpSpPr/>
          <p:nvPr userDrawn="1"/>
        </p:nvGrpSpPr>
        <p:grpSpPr>
          <a:xfrm>
            <a:off x="481693" y="393647"/>
            <a:ext cx="11228615" cy="6070706"/>
            <a:chOff x="481693" y="393647"/>
            <a:chExt cx="11228615" cy="6070706"/>
          </a:xfrm>
        </p:grpSpPr>
        <p:sp>
          <p:nvSpPr>
            <p:cNvPr id="2" name="Rectangle 1">
              <a:extLst>
                <a:ext uri="{FF2B5EF4-FFF2-40B4-BE49-F238E27FC236}">
                  <a16:creationId xmlns:a16="http://schemas.microsoft.com/office/drawing/2014/main" id="{DE5A6159-3269-247C-FFBE-0940C19C2B48}"/>
                </a:ext>
              </a:extLst>
            </p:cNvPr>
            <p:cNvSpPr/>
            <p:nvPr userDrawn="1"/>
          </p:nvSpPr>
          <p:spPr>
            <a:xfrm>
              <a:off x="481693" y="393648"/>
              <a:ext cx="11228615" cy="607070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6AA070F-54CD-7244-E817-D1EEAEAE37D4}"/>
                </a:ext>
              </a:extLst>
            </p:cNvPr>
            <p:cNvCxnSpPr>
              <a:cxnSpLocks/>
            </p:cNvCxnSpPr>
            <p:nvPr userDrawn="1"/>
          </p:nvCxnSpPr>
          <p:spPr>
            <a:xfrm>
              <a:off x="4718957" y="393647"/>
              <a:ext cx="0" cy="60707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B2AF797-9409-ECDA-DB46-07EC4F37F60E}"/>
                </a:ext>
              </a:extLst>
            </p:cNvPr>
            <p:cNvCxnSpPr/>
            <p:nvPr userDrawn="1"/>
          </p:nvCxnSpPr>
          <p:spPr>
            <a:xfrm>
              <a:off x="10863943" y="5878287"/>
              <a:ext cx="0" cy="5860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2757E85-6B04-10B8-38D8-C7DD17EA911F}"/>
                </a:ext>
              </a:extLst>
            </p:cNvPr>
            <p:cNvCxnSpPr>
              <a:cxnSpLocks/>
            </p:cNvCxnSpPr>
            <p:nvPr userDrawn="1"/>
          </p:nvCxnSpPr>
          <p:spPr>
            <a:xfrm flipH="1">
              <a:off x="4718952" y="1281179"/>
              <a:ext cx="69913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F8BCC96-50C0-4DBF-F6DC-4BDFF75A2321}"/>
                </a:ext>
              </a:extLst>
            </p:cNvPr>
            <p:cNvCxnSpPr>
              <a:cxnSpLocks/>
            </p:cNvCxnSpPr>
            <p:nvPr userDrawn="1"/>
          </p:nvCxnSpPr>
          <p:spPr>
            <a:xfrm>
              <a:off x="4718957" y="5878287"/>
              <a:ext cx="69913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Title 6">
            <a:extLst>
              <a:ext uri="{FF2B5EF4-FFF2-40B4-BE49-F238E27FC236}">
                <a16:creationId xmlns:a16="http://schemas.microsoft.com/office/drawing/2014/main" id="{80868302-0413-1A88-A081-46FCFEC829D5}"/>
              </a:ext>
            </a:extLst>
          </p:cNvPr>
          <p:cNvSpPr>
            <a:spLocks noGrp="1"/>
          </p:cNvSpPr>
          <p:nvPr>
            <p:ph type="title" hasCustomPrompt="1"/>
          </p:nvPr>
        </p:nvSpPr>
        <p:spPr>
          <a:xfrm>
            <a:off x="4718272" y="393646"/>
            <a:ext cx="6955946" cy="867815"/>
          </a:xfrm>
        </p:spPr>
        <p:txBody>
          <a:bodyPr tIns="0" bIns="0" anchor="ctr"/>
          <a:lstStyle>
            <a:lvl1pPr algn="ctr">
              <a:lnSpc>
                <a:spcPct val="100000"/>
              </a:lnSpc>
              <a:defRPr sz="4000" b="1"/>
            </a:lvl1pPr>
          </a:lstStyle>
          <a:p>
            <a:r>
              <a:rPr lang="en-US" dirty="0"/>
              <a:t>Add title here</a:t>
            </a:r>
          </a:p>
        </p:txBody>
      </p:sp>
      <p:sp>
        <p:nvSpPr>
          <p:cNvPr id="9" name="Picture Placeholder 28">
            <a:extLst>
              <a:ext uri="{FF2B5EF4-FFF2-40B4-BE49-F238E27FC236}">
                <a16:creationId xmlns:a16="http://schemas.microsoft.com/office/drawing/2014/main" id="{1508BA2B-29F0-302A-67E4-832208984606}"/>
              </a:ext>
            </a:extLst>
          </p:cNvPr>
          <p:cNvSpPr>
            <a:spLocks noGrp="1"/>
          </p:cNvSpPr>
          <p:nvPr>
            <p:ph type="pic" sz="quarter" idx="16"/>
          </p:nvPr>
        </p:nvSpPr>
        <p:spPr>
          <a:xfrm>
            <a:off x="489199" y="413364"/>
            <a:ext cx="4238625" cy="3356579"/>
          </a:xfrm>
          <a:ln w="12700">
            <a:solidFill>
              <a:schemeClr val="bg1"/>
            </a:solidFill>
          </a:ln>
        </p:spPr>
        <p:txBody>
          <a:bodyPr/>
          <a:lstStyle>
            <a:lvl1pPr marL="0" indent="0" algn="ctr">
              <a:buNone/>
              <a:defRPr/>
            </a:lvl1pPr>
          </a:lstStyle>
          <a:p>
            <a:r>
              <a:rPr lang="en-US"/>
              <a:t>Click icon to add picture</a:t>
            </a:r>
            <a:endParaRPr lang="en-US" dirty="0"/>
          </a:p>
        </p:txBody>
      </p:sp>
      <p:sp>
        <p:nvSpPr>
          <p:cNvPr id="29" name="Picture Placeholder 28">
            <a:extLst>
              <a:ext uri="{FF2B5EF4-FFF2-40B4-BE49-F238E27FC236}">
                <a16:creationId xmlns:a16="http://schemas.microsoft.com/office/drawing/2014/main" id="{9E4F8DC2-6173-797C-063C-ABCB06835913}"/>
              </a:ext>
            </a:extLst>
          </p:cNvPr>
          <p:cNvSpPr>
            <a:spLocks noGrp="1"/>
          </p:cNvSpPr>
          <p:nvPr>
            <p:ph type="pic" sz="quarter" idx="15"/>
          </p:nvPr>
        </p:nvSpPr>
        <p:spPr>
          <a:xfrm>
            <a:off x="489199" y="3765754"/>
            <a:ext cx="4238625" cy="2678881"/>
          </a:xfrm>
          <a:ln w="12700">
            <a:solidFill>
              <a:schemeClr val="bg1"/>
            </a:solidFill>
          </a:ln>
        </p:spPr>
        <p:txBody>
          <a:bodyPr/>
          <a:lstStyle>
            <a:lvl1pPr marL="0" indent="0" algn="ctr">
              <a:buNone/>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21BAEDB1-AAC6-8012-7AC3-CC75D0096F4E}"/>
              </a:ext>
            </a:extLst>
          </p:cNvPr>
          <p:cNvSpPr>
            <a:spLocks noGrp="1"/>
          </p:cNvSpPr>
          <p:nvPr>
            <p:ph type="body" sz="quarter" idx="12" hasCustomPrompt="1"/>
          </p:nvPr>
        </p:nvSpPr>
        <p:spPr>
          <a:xfrm>
            <a:off x="5279922" y="1877961"/>
            <a:ext cx="6066499" cy="3698859"/>
          </a:xfrm>
        </p:spPr>
        <p:txBody>
          <a:bodyPr anchor="t">
            <a:normAutofit/>
          </a:bodyPr>
          <a:lstStyle>
            <a:lvl1pPr marL="285750" indent="-285750" algn="l">
              <a:spcBef>
                <a:spcPts val="0"/>
              </a:spcBef>
              <a:spcAft>
                <a:spcPts val="1200"/>
              </a:spcAft>
              <a:buFont typeface="Arial" panose="020B0604020202020204" pitchFamily="34" charset="0"/>
              <a:buChar char="•"/>
              <a:defRPr sz="1800"/>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
        <p:nvSpPr>
          <p:cNvPr id="26" name="Footer Placeholder 4">
            <a:extLst>
              <a:ext uri="{FF2B5EF4-FFF2-40B4-BE49-F238E27FC236}">
                <a16:creationId xmlns:a16="http://schemas.microsoft.com/office/drawing/2014/main" id="{DB49BBE5-CCBB-7C39-D34E-E82C25AA576F}"/>
              </a:ext>
            </a:extLst>
          </p:cNvPr>
          <p:cNvSpPr>
            <a:spLocks noGrp="1"/>
          </p:cNvSpPr>
          <p:nvPr>
            <p:ph type="ftr" sz="quarter" idx="3"/>
          </p:nvPr>
        </p:nvSpPr>
        <p:spPr>
          <a:xfrm>
            <a:off x="4842252" y="5994209"/>
            <a:ext cx="5933284" cy="365125"/>
          </a:xfrm>
          <a:prstGeom prst="rect">
            <a:avLst/>
          </a:prstGeom>
        </p:spPr>
        <p:txBody>
          <a:bodyPr vert="horz" lIns="91440" tIns="45720" rIns="91440" bIns="45720" rtlCol="0" anchor="ctr"/>
          <a:lstStyle>
            <a:lvl1pPr algn="ctr">
              <a:defRPr sz="900" cap="all">
                <a:solidFill>
                  <a:schemeClr val="bg1"/>
                </a:solidFill>
              </a:defRPr>
            </a:lvl1pPr>
          </a:lstStyle>
          <a:p>
            <a:r>
              <a:rPr lang="en-US" dirty="0"/>
              <a:t>footer</a:t>
            </a:r>
          </a:p>
        </p:txBody>
      </p:sp>
      <p:sp>
        <p:nvSpPr>
          <p:cNvPr id="27" name="Slide Number Placeholder 5">
            <a:extLst>
              <a:ext uri="{FF2B5EF4-FFF2-40B4-BE49-F238E27FC236}">
                <a16:creationId xmlns:a16="http://schemas.microsoft.com/office/drawing/2014/main" id="{2AB94E18-4F07-B724-9D3D-44801937747E}"/>
              </a:ext>
            </a:extLst>
          </p:cNvPr>
          <p:cNvSpPr>
            <a:spLocks noGrp="1"/>
          </p:cNvSpPr>
          <p:nvPr>
            <p:ph type="sldNum" sz="quarter" idx="4"/>
          </p:nvPr>
        </p:nvSpPr>
        <p:spPr>
          <a:xfrm>
            <a:off x="10962182" y="5994209"/>
            <a:ext cx="474545" cy="365125"/>
          </a:xfrm>
          <a:prstGeom prst="rect">
            <a:avLst/>
          </a:prstGeom>
        </p:spPr>
        <p:txBody>
          <a:bodyPr vert="horz" lIns="91440" tIns="45720" rIns="91440" bIns="45720" rtlCol="0" anchor="ctr"/>
          <a:lstStyle>
            <a:lvl1pPr algn="r">
              <a:defRPr sz="900">
                <a:solidFill>
                  <a:schemeClr val="bg1"/>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48817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A48C424-A3E8-45D9-A344-780A64F65F99}"/>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gradFill>
                  <a:gsLst>
                    <a:gs pos="0">
                      <a:schemeClr val="bg2"/>
                    </a:gs>
                    <a:gs pos="100000">
                      <a:schemeClr val="accent1"/>
                    </a:gs>
                  </a:gsLst>
                  <a:lin ang="0" scaled="1"/>
                </a:gradFill>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C8790E14-8D81-41DD-8E4A-1160D6D337E4}" type="datetime1">
              <a:rPr lang="en-US" smtClean="0"/>
              <a:t>3/3/2026</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017154"/>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2931545"/>
          </a:xfrm>
        </p:spPr>
        <p:txBody>
          <a:bodyPr>
            <a:normAutofit/>
          </a:bodyPr>
          <a:lstStyle>
            <a:lvl1pP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6341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0540321-6794-45E5-A403-F840A499D67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FA226BC7-E49E-4871-8B90-93766E659C8E}"/>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5">
            <a:extLst>
              <a:ext uri="{FF2B5EF4-FFF2-40B4-BE49-F238E27FC236}">
                <a16:creationId xmlns:a16="http://schemas.microsoft.com/office/drawing/2014/main" id="{7FD1F1BF-3901-435E-A225-44921D7097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9" name="Straight Connector 28">
            <a:extLst>
              <a:ext uri="{FF2B5EF4-FFF2-40B4-BE49-F238E27FC236}">
                <a16:creationId xmlns:a16="http://schemas.microsoft.com/office/drawing/2014/main" id="{3A349A95-A047-4A05-83FB-F32C3818143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2F825738-C96E-44D6-94FE-78EC73B11312}" type="datetime1">
              <a:rPr lang="en-US" smtClean="0"/>
              <a:t>3/3/2026</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8" y="255842"/>
            <a:ext cx="72000" cy="1033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F95BF2-B52F-4059-BC20-4B61F5F92FC3}"/>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4717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989398F-A7F5-4300-AD8D-F2211496F365}" type="datetime1">
              <a:rPr lang="en-US" smtClean="0"/>
              <a:t>3/3/2026</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8" y="3386142"/>
            <a:ext cx="4759643"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830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0CD2376-834B-4EE0-BA14-A9AEA2135615}"/>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1F1D69A2-DE74-4722-929F-847049DD6A45}" type="datetime1">
              <a:rPr lang="en-US" smtClean="0"/>
              <a:t>3/3/2026</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9" y="3386142"/>
            <a:ext cx="4540672"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2369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B4FDD192-6800-47D0-90F1-7D91FE57976D}" type="datetime1">
              <a:rPr lang="en-US" smtClean="0"/>
              <a:t>3/3/2026</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956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D1F5F9-2E42-493E-906D-AA9F7D5F0880}"/>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47703"/>
            <a:ext cx="6291150" cy="1328497"/>
          </a:xfrm>
        </p:spPr>
        <p:txBody>
          <a:bodyPr anchor="b">
            <a:noAutofit/>
          </a:bodyPr>
          <a:lstStyle>
            <a:lvl1pPr>
              <a:defRPr sz="4000">
                <a:gradFill>
                  <a:gsLst>
                    <a:gs pos="0">
                      <a:schemeClr val="bg2"/>
                    </a:gs>
                    <a:gs pos="100000">
                      <a:schemeClr val="accent1"/>
                    </a:gs>
                  </a:gsLst>
                  <a:lin ang="0" scaled="1"/>
                </a:gradFill>
              </a:defRPr>
            </a:lvl1pPr>
          </a:lstStyle>
          <a:p>
            <a:r>
              <a:rPr lang="en-US" dirty="0"/>
              <a:t>PICTURE WITH</a:t>
            </a:r>
            <a:br>
              <a:rPr lang="en-US" dirty="0"/>
            </a:br>
            <a:r>
              <a:rPr lang="en-US" dirty="0"/>
              <a:t>CAPTION 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0" y="2950934"/>
            <a:ext cx="12192000" cy="2581498"/>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2216910"/>
            <a:ext cx="6291150" cy="654726"/>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CABEC1E2-BCC4-44B2-A3D7-036C18CBFA1C}" type="datetime1">
              <a:rPr lang="en-US" smtClean="0"/>
              <a:t>3/3/2026</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1723" cy="181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2102969"/>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707FDA-D4BE-43FA-91CD-CBA55EB8CA17}"/>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5946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1289E2-E0FB-4100-99AE-FC48AB519EE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255600"/>
            <a:ext cx="5231567" cy="6346800"/>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7D989723-4BF4-48A4-B5CD-B482435A8942}" type="datetime1">
              <a:rPr lang="en-US" smtClean="0"/>
              <a:t>3/3/2026</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F50E9D-E2D8-41FB-816D-829494C06AD8}"/>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5">
            <a:extLst>
              <a:ext uri="{FF2B5EF4-FFF2-40B4-BE49-F238E27FC236}">
                <a16:creationId xmlns:a16="http://schemas.microsoft.com/office/drawing/2014/main" id="{0C17ED7B-D5EA-4FB8-8E1B-F04BFE982E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0" name="Straight Connector 19">
            <a:extLst>
              <a:ext uri="{FF2B5EF4-FFF2-40B4-BE49-F238E27FC236}">
                <a16:creationId xmlns:a16="http://schemas.microsoft.com/office/drawing/2014/main" id="{4A992C28-7C5F-479C-A649-564EFD0EEABF}"/>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1F0C21-A9B5-47E2-93F8-6226D37312FC}"/>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9620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1519351" y="652069"/>
            <a:ext cx="3490800"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1519351" y="3283710"/>
            <a:ext cx="3490800"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934AF4EC-7DDE-4C95-9956-59513BFBB065}" type="datetime1">
              <a:rPr lang="en-US" smtClean="0"/>
              <a:t>3/3/2026</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1277838" y="837332"/>
            <a:ext cx="72843" cy="204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65941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265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noProof="0"/>
              <a:t>Click icon to add picture</a:t>
            </a:r>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6320892" y="5027253"/>
            <a:ext cx="5373461" cy="1132143"/>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cxnSp>
        <p:nvCxnSpPr>
          <p:cNvPr id="20" name="Straight Connector 19">
            <a:extLst>
              <a:ext uri="{FF2B5EF4-FFF2-40B4-BE49-F238E27FC236}">
                <a16:creationId xmlns:a16="http://schemas.microsoft.com/office/drawing/2014/main" id="{4B6A7686-9AC4-4F00-9096-A661393BEBDC}"/>
              </a:ext>
            </a:extLst>
          </p:cNvPr>
          <p:cNvCxnSpPr/>
          <p:nvPr userDrawn="1"/>
        </p:nvCxnSpPr>
        <p:spPr>
          <a:xfrm>
            <a:off x="1838883" y="607270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6" y="4626870"/>
            <a:ext cx="4626665" cy="1389106"/>
          </a:xfrm>
        </p:spPr>
        <p:txBody>
          <a:bodyPr anchor="b">
            <a:normAutofit/>
          </a:bodyPr>
          <a:lstStyle>
            <a:lvl1pPr algn="l">
              <a:defRPr sz="4000" b="1">
                <a:solidFill>
                  <a:schemeClr val="bg1"/>
                </a:solidFill>
              </a:defRPr>
            </a:lvl1pPr>
          </a:lstStyle>
          <a:p>
            <a:r>
              <a:rPr lang="en-US" noProof="0"/>
              <a:t>PICTURE</a:t>
            </a:r>
            <a:br>
              <a:rPr lang="en-US" noProof="0"/>
            </a:br>
            <a:r>
              <a:rPr lang="en-US" noProof="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11F7C77-DBB5-4D0F-9120-27BDB5B99C32}" type="datetime1">
              <a:rPr lang="en-US" noProof="0" smtClean="0"/>
              <a:t>3/3/2026</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2" name="Straight Connector 21">
            <a:extLst>
              <a:ext uri="{FF2B5EF4-FFF2-40B4-BE49-F238E27FC236}">
                <a16:creationId xmlns:a16="http://schemas.microsoft.com/office/drawing/2014/main" id="{E088D115-EF5A-444B-AD3E-D2EE18401B4A}"/>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noProof="0"/>
              <a:t>20XX</a:t>
            </a:r>
          </a:p>
        </p:txBody>
      </p:sp>
    </p:spTree>
    <p:extLst>
      <p:ext uri="{BB962C8B-B14F-4D97-AF65-F5344CB8AC3E}">
        <p14:creationId xmlns:p14="http://schemas.microsoft.com/office/powerpoint/2010/main" val="41678912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0DA57DDE-1A3D-4921-8DA7-F028633C78C6}" type="datetime1">
              <a:rPr lang="en-US" smtClean="0"/>
              <a:t>3/3/2026</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97706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1237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04768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97706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1237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04768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766736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Focus Points">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0AA671-B458-75A5-FEDC-88210D8224F2}"/>
              </a:ext>
              <a:ext uri="{C183D7F6-B498-43B3-948B-1728B52AA6E4}">
                <adec:decorative xmlns:adec="http://schemas.microsoft.com/office/drawing/2017/decorative" val="1"/>
              </a:ext>
            </a:extLst>
          </p:cNvPr>
          <p:cNvGrpSpPr/>
          <p:nvPr userDrawn="1"/>
        </p:nvGrpSpPr>
        <p:grpSpPr>
          <a:xfrm>
            <a:off x="472440" y="393648"/>
            <a:ext cx="11247120" cy="6070705"/>
            <a:chOff x="472440" y="393648"/>
            <a:chExt cx="11247120" cy="6070705"/>
          </a:xfrm>
        </p:grpSpPr>
        <p:grpSp>
          <p:nvGrpSpPr>
            <p:cNvPr id="16" name="Group 15">
              <a:extLst>
                <a:ext uri="{FF2B5EF4-FFF2-40B4-BE49-F238E27FC236}">
                  <a16:creationId xmlns:a16="http://schemas.microsoft.com/office/drawing/2014/main" id="{D8070B43-A554-EF44-F090-0152A26B670B}"/>
                </a:ext>
              </a:extLst>
            </p:cNvPr>
            <p:cNvGrpSpPr/>
            <p:nvPr userDrawn="1"/>
          </p:nvGrpSpPr>
          <p:grpSpPr>
            <a:xfrm>
              <a:off x="4449018" y="3035782"/>
              <a:ext cx="3216339" cy="2488545"/>
              <a:chOff x="4493183" y="3035782"/>
              <a:chExt cx="3216339" cy="2488545"/>
            </a:xfrm>
          </p:grpSpPr>
          <p:sp>
            <p:nvSpPr>
              <p:cNvPr id="13" name="Rectangle: Rounded Corners 12">
                <a:extLst>
                  <a:ext uri="{FF2B5EF4-FFF2-40B4-BE49-F238E27FC236}">
                    <a16:creationId xmlns:a16="http://schemas.microsoft.com/office/drawing/2014/main" id="{35F32AC8-D0FB-5633-A246-97E5484338E2}"/>
                  </a:ext>
                </a:extLst>
              </p:cNvPr>
              <p:cNvSpPr/>
              <p:nvPr userDrawn="1"/>
            </p:nvSpPr>
            <p:spPr>
              <a:xfrm>
                <a:off x="4503887" y="3035782"/>
                <a:ext cx="3205635" cy="1048119"/>
              </a:xfrm>
              <a:prstGeom prst="roundRect">
                <a:avLst>
                  <a:gd name="adj" fmla="val 50000"/>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82655351-4CA5-7030-797E-8AD884256DEB}"/>
                  </a:ext>
                </a:extLst>
              </p:cNvPr>
              <p:cNvSpPr/>
              <p:nvPr userDrawn="1"/>
            </p:nvSpPr>
            <p:spPr>
              <a:xfrm>
                <a:off x="4493183" y="4476208"/>
                <a:ext cx="3205635" cy="1048119"/>
              </a:xfrm>
              <a:prstGeom prst="roundRect">
                <a:avLst>
                  <a:gd name="adj" fmla="val 50000"/>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 1">
              <a:extLst>
                <a:ext uri="{FF2B5EF4-FFF2-40B4-BE49-F238E27FC236}">
                  <a16:creationId xmlns:a16="http://schemas.microsoft.com/office/drawing/2014/main" id="{DE5A6159-3269-247C-FFBE-0940C19C2B48}"/>
                </a:ext>
              </a:extLst>
            </p:cNvPr>
            <p:cNvSpPr/>
            <p:nvPr userDrawn="1"/>
          </p:nvSpPr>
          <p:spPr>
            <a:xfrm>
              <a:off x="481693" y="393648"/>
              <a:ext cx="11228615" cy="607070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EF115498-45E0-83E4-6C2A-B0F8598CC349}"/>
                </a:ext>
              </a:extLst>
            </p:cNvPr>
            <p:cNvCxnSpPr>
              <a:cxnSpLocks/>
            </p:cNvCxnSpPr>
            <p:nvPr userDrawn="1"/>
          </p:nvCxnSpPr>
          <p:spPr>
            <a:xfrm flipH="1">
              <a:off x="472440" y="1291011"/>
              <a:ext cx="11247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7CE35A2D-88FA-6FF8-0B67-6386DECEFBD0}"/>
                </a:ext>
              </a:extLst>
            </p:cNvPr>
            <p:cNvGrpSpPr/>
            <p:nvPr userDrawn="1"/>
          </p:nvGrpSpPr>
          <p:grpSpPr>
            <a:xfrm>
              <a:off x="481694" y="1300843"/>
              <a:ext cx="11228613" cy="5163510"/>
              <a:chOff x="481693" y="1300843"/>
              <a:chExt cx="11228613" cy="5163510"/>
            </a:xfrm>
          </p:grpSpPr>
          <p:cxnSp>
            <p:nvCxnSpPr>
              <p:cNvPr id="24" name="Straight Connector 23">
                <a:extLst>
                  <a:ext uri="{FF2B5EF4-FFF2-40B4-BE49-F238E27FC236}">
                    <a16:creationId xmlns:a16="http://schemas.microsoft.com/office/drawing/2014/main" id="{2C4006F0-8F76-A8D3-67AF-77573E5C34BC}"/>
                  </a:ext>
                </a:extLst>
              </p:cNvPr>
              <p:cNvCxnSpPr>
                <a:cxnSpLocks/>
              </p:cNvCxnSpPr>
              <p:nvPr userDrawn="1"/>
            </p:nvCxnSpPr>
            <p:spPr>
              <a:xfrm>
                <a:off x="4034129" y="1300843"/>
                <a:ext cx="0" cy="51635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C515FE9-A175-C681-A291-4676AEF27BF3}"/>
                  </a:ext>
                </a:extLst>
              </p:cNvPr>
              <p:cNvCxnSpPr>
                <a:cxnSpLocks/>
              </p:cNvCxnSpPr>
              <p:nvPr userDrawn="1"/>
            </p:nvCxnSpPr>
            <p:spPr>
              <a:xfrm>
                <a:off x="8157873" y="1300843"/>
                <a:ext cx="0" cy="51373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E1B1C58-815E-DA91-6DDD-C5DEEB6ADD88}"/>
                  </a:ext>
                </a:extLst>
              </p:cNvPr>
              <p:cNvCxnSpPr>
                <a:cxnSpLocks/>
              </p:cNvCxnSpPr>
              <p:nvPr userDrawn="1"/>
            </p:nvCxnSpPr>
            <p:spPr>
              <a:xfrm flipH="1">
                <a:off x="481693" y="1300843"/>
                <a:ext cx="112286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7" name="Title 6">
            <a:extLst>
              <a:ext uri="{FF2B5EF4-FFF2-40B4-BE49-F238E27FC236}">
                <a16:creationId xmlns:a16="http://schemas.microsoft.com/office/drawing/2014/main" id="{80868302-0413-1A88-A081-46FCFEC829D5}"/>
              </a:ext>
            </a:extLst>
          </p:cNvPr>
          <p:cNvSpPr>
            <a:spLocks noGrp="1"/>
          </p:cNvSpPr>
          <p:nvPr>
            <p:ph type="title" hasCustomPrompt="1"/>
          </p:nvPr>
        </p:nvSpPr>
        <p:spPr>
          <a:xfrm>
            <a:off x="481692" y="423142"/>
            <a:ext cx="11192526" cy="837489"/>
          </a:xfrm>
        </p:spPr>
        <p:txBody>
          <a:bodyPr tIns="0" bIns="0" anchor="ctr"/>
          <a:lstStyle>
            <a:lvl1pPr algn="ctr">
              <a:lnSpc>
                <a:spcPct val="100000"/>
              </a:lnSpc>
              <a:defRPr sz="2800" b="0"/>
            </a:lvl1pPr>
          </a:lstStyle>
          <a:p>
            <a:r>
              <a:rPr lang="en-US" dirty="0"/>
              <a:t>Add title here</a:t>
            </a:r>
          </a:p>
        </p:txBody>
      </p:sp>
      <p:sp>
        <p:nvSpPr>
          <p:cNvPr id="8" name="Picture Placeholder 28">
            <a:extLst>
              <a:ext uri="{FF2B5EF4-FFF2-40B4-BE49-F238E27FC236}">
                <a16:creationId xmlns:a16="http://schemas.microsoft.com/office/drawing/2014/main" id="{768BF372-EE3D-B6C9-DBFD-32FAA3C73BD3}"/>
              </a:ext>
            </a:extLst>
          </p:cNvPr>
          <p:cNvSpPr>
            <a:spLocks noGrp="1"/>
          </p:cNvSpPr>
          <p:nvPr>
            <p:ph type="pic" sz="quarter" idx="16"/>
          </p:nvPr>
        </p:nvSpPr>
        <p:spPr>
          <a:xfrm>
            <a:off x="511768" y="1310640"/>
            <a:ext cx="3505938" cy="5124217"/>
          </a:xfrm>
          <a:ln w="12700">
            <a:noFill/>
          </a:ln>
        </p:spPr>
        <p:txBody>
          <a:bodyPr/>
          <a:lstStyle>
            <a:lvl1pPr marL="0" indent="0" algn="ctr">
              <a:buNone/>
              <a:defRPr/>
            </a:lvl1pPr>
          </a:lstStyle>
          <a:p>
            <a:r>
              <a:rPr lang="en-US"/>
              <a:t>Click icon to add picture</a:t>
            </a:r>
            <a:endParaRPr lang="en-US" dirty="0"/>
          </a:p>
        </p:txBody>
      </p:sp>
      <p:sp>
        <p:nvSpPr>
          <p:cNvPr id="26" name="Footer Placeholder 4">
            <a:extLst>
              <a:ext uri="{FF2B5EF4-FFF2-40B4-BE49-F238E27FC236}">
                <a16:creationId xmlns:a16="http://schemas.microsoft.com/office/drawing/2014/main" id="{DB49BBE5-CCBB-7C39-D34E-E82C25AA576F}"/>
              </a:ext>
            </a:extLst>
          </p:cNvPr>
          <p:cNvSpPr>
            <a:spLocks noGrp="1"/>
          </p:cNvSpPr>
          <p:nvPr>
            <p:ph type="ftr" sz="quarter" idx="3"/>
          </p:nvPr>
        </p:nvSpPr>
        <p:spPr>
          <a:xfrm>
            <a:off x="624200" y="6102362"/>
            <a:ext cx="3264218" cy="272756"/>
          </a:xfrm>
          <a:prstGeom prst="rect">
            <a:avLst/>
          </a:prstGeom>
        </p:spPr>
        <p:txBody>
          <a:bodyPr vert="horz" lIns="91440" tIns="45720" rIns="91440" bIns="45720" rtlCol="0" anchor="ctr"/>
          <a:lstStyle>
            <a:lvl1pPr algn="l">
              <a:defRPr sz="900" cap="all">
                <a:solidFill>
                  <a:schemeClr val="bg1"/>
                </a:solidFill>
              </a:defRPr>
            </a:lvl1pPr>
          </a:lstStyle>
          <a:p>
            <a:r>
              <a:rPr lang="en-US" dirty="0"/>
              <a:t>footer</a:t>
            </a:r>
          </a:p>
        </p:txBody>
      </p:sp>
      <p:sp>
        <p:nvSpPr>
          <p:cNvPr id="17" name="Text Placeholder 13">
            <a:extLst>
              <a:ext uri="{FF2B5EF4-FFF2-40B4-BE49-F238E27FC236}">
                <a16:creationId xmlns:a16="http://schemas.microsoft.com/office/drawing/2014/main" id="{5A131435-86E8-B8C3-7DA2-65F5A5EAB1F6}"/>
              </a:ext>
            </a:extLst>
          </p:cNvPr>
          <p:cNvSpPr>
            <a:spLocks noGrp="1"/>
          </p:cNvSpPr>
          <p:nvPr>
            <p:ph type="body" sz="quarter" idx="19" hasCustomPrompt="1"/>
          </p:nvPr>
        </p:nvSpPr>
        <p:spPr>
          <a:xfrm>
            <a:off x="4454370" y="1402746"/>
            <a:ext cx="3205635" cy="1048120"/>
          </a:xfrm>
          <a:prstGeom prst="rect">
            <a:avLst/>
          </a:prstGeom>
          <a:noFill/>
          <a:ln w="22225">
            <a:noFill/>
          </a:ln>
        </p:spPr>
        <p:txBody>
          <a:bodyPr anchor="ctr">
            <a:normAutofit/>
          </a:bodyPr>
          <a:lstStyle>
            <a:lvl1pPr marL="0" indent="0" algn="ctr">
              <a:spcBef>
                <a:spcPts val="0"/>
              </a:spcBef>
              <a:spcAft>
                <a:spcPts val="1200"/>
              </a:spcAft>
              <a:buFont typeface="Arial" panose="020B0604020202020204" pitchFamily="34" charset="0"/>
              <a:buNone/>
              <a:defRPr sz="2000" b="1" cap="all" baseline="0"/>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
        <p:nvSpPr>
          <p:cNvPr id="14" name="Text Placeholder 13">
            <a:extLst>
              <a:ext uri="{FF2B5EF4-FFF2-40B4-BE49-F238E27FC236}">
                <a16:creationId xmlns:a16="http://schemas.microsoft.com/office/drawing/2014/main" id="{21BAEDB1-AAC6-8012-7AC3-CC75D0096F4E}"/>
              </a:ext>
            </a:extLst>
          </p:cNvPr>
          <p:cNvSpPr>
            <a:spLocks noGrp="1"/>
          </p:cNvSpPr>
          <p:nvPr>
            <p:ph type="body" sz="quarter" idx="12" hasCustomPrompt="1"/>
          </p:nvPr>
        </p:nvSpPr>
        <p:spPr>
          <a:xfrm>
            <a:off x="4867485" y="2536721"/>
            <a:ext cx="2379405" cy="1048119"/>
          </a:xfrm>
          <a:prstGeom prst="roundRect">
            <a:avLst/>
          </a:prstGeom>
          <a:solidFill>
            <a:schemeClr val="accent3"/>
          </a:solidFill>
          <a:ln w="22225">
            <a:solidFill>
              <a:schemeClr val="bg1"/>
            </a:solidFill>
          </a:ln>
        </p:spPr>
        <p:txBody>
          <a:bodyPr anchor="ctr">
            <a:normAutofit/>
          </a:bodyPr>
          <a:lstStyle>
            <a:lvl1pPr marL="0" indent="0" algn="ctr">
              <a:spcBef>
                <a:spcPts val="0"/>
              </a:spcBef>
              <a:spcAft>
                <a:spcPts val="1200"/>
              </a:spcAft>
              <a:buFont typeface="Arial" panose="020B0604020202020204" pitchFamily="34" charset="0"/>
              <a:buNone/>
              <a:defRPr sz="1800"/>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
        <p:nvSpPr>
          <p:cNvPr id="10" name="Text Placeholder 13">
            <a:extLst>
              <a:ext uri="{FF2B5EF4-FFF2-40B4-BE49-F238E27FC236}">
                <a16:creationId xmlns:a16="http://schemas.microsoft.com/office/drawing/2014/main" id="{B0DE4F42-71D8-6F18-9C5A-EC7A4B0C6C83}"/>
              </a:ext>
            </a:extLst>
          </p:cNvPr>
          <p:cNvSpPr>
            <a:spLocks noGrp="1"/>
          </p:cNvSpPr>
          <p:nvPr>
            <p:ph type="body" sz="quarter" idx="17" hasCustomPrompt="1"/>
          </p:nvPr>
        </p:nvSpPr>
        <p:spPr>
          <a:xfrm>
            <a:off x="4867485" y="3753589"/>
            <a:ext cx="2379405" cy="1048119"/>
          </a:xfrm>
          <a:prstGeom prst="roundRect">
            <a:avLst/>
          </a:prstGeom>
          <a:solidFill>
            <a:schemeClr val="accent3"/>
          </a:solidFill>
          <a:ln w="22225">
            <a:solidFill>
              <a:schemeClr val="bg1"/>
            </a:solidFill>
          </a:ln>
        </p:spPr>
        <p:txBody>
          <a:bodyPr anchor="ctr">
            <a:normAutofit/>
          </a:bodyPr>
          <a:lstStyle>
            <a:lvl1pPr marL="0" indent="0" algn="ctr">
              <a:spcBef>
                <a:spcPts val="0"/>
              </a:spcBef>
              <a:spcAft>
                <a:spcPts val="1200"/>
              </a:spcAft>
              <a:buFont typeface="Arial" panose="020B0604020202020204" pitchFamily="34" charset="0"/>
              <a:buNone/>
              <a:defRPr sz="1800"/>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
        <p:nvSpPr>
          <p:cNvPr id="12" name="Text Placeholder 13">
            <a:extLst>
              <a:ext uri="{FF2B5EF4-FFF2-40B4-BE49-F238E27FC236}">
                <a16:creationId xmlns:a16="http://schemas.microsoft.com/office/drawing/2014/main" id="{1987EDF9-4ED4-5490-17AF-99478B543C2D}"/>
              </a:ext>
            </a:extLst>
          </p:cNvPr>
          <p:cNvSpPr>
            <a:spLocks noGrp="1"/>
          </p:cNvSpPr>
          <p:nvPr>
            <p:ph type="body" sz="quarter" idx="18" hasCustomPrompt="1"/>
          </p:nvPr>
        </p:nvSpPr>
        <p:spPr>
          <a:xfrm>
            <a:off x="4867485" y="4970457"/>
            <a:ext cx="2379405" cy="1048119"/>
          </a:xfrm>
          <a:prstGeom prst="roundRect">
            <a:avLst/>
          </a:prstGeom>
          <a:solidFill>
            <a:schemeClr val="accent3"/>
          </a:solidFill>
          <a:ln w="22225">
            <a:solidFill>
              <a:schemeClr val="bg1"/>
            </a:solidFill>
          </a:ln>
        </p:spPr>
        <p:txBody>
          <a:bodyPr anchor="ctr">
            <a:normAutofit/>
          </a:bodyPr>
          <a:lstStyle>
            <a:lvl1pPr marL="0" indent="0" algn="ctr">
              <a:spcBef>
                <a:spcPts val="0"/>
              </a:spcBef>
              <a:spcAft>
                <a:spcPts val="1200"/>
              </a:spcAft>
              <a:buFont typeface="Arial" panose="020B0604020202020204" pitchFamily="34" charset="0"/>
              <a:buNone/>
              <a:defRPr sz="1800"/>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
        <p:nvSpPr>
          <p:cNvPr id="29" name="Picture Placeholder 28">
            <a:extLst>
              <a:ext uri="{FF2B5EF4-FFF2-40B4-BE49-F238E27FC236}">
                <a16:creationId xmlns:a16="http://schemas.microsoft.com/office/drawing/2014/main" id="{9E4F8DC2-6173-797C-063C-ABCB06835913}"/>
              </a:ext>
            </a:extLst>
          </p:cNvPr>
          <p:cNvSpPr>
            <a:spLocks noGrp="1"/>
          </p:cNvSpPr>
          <p:nvPr>
            <p:ph type="pic" sz="quarter" idx="15"/>
          </p:nvPr>
        </p:nvSpPr>
        <p:spPr>
          <a:xfrm>
            <a:off x="8170607" y="1314450"/>
            <a:ext cx="3513444" cy="5120408"/>
          </a:xfrm>
          <a:ln w="12700">
            <a:noFill/>
          </a:ln>
        </p:spPr>
        <p:txBody>
          <a:bodyPr/>
          <a:lstStyle>
            <a:lvl1pPr marL="0" indent="0" algn="ctr">
              <a:buNone/>
              <a:defRPr/>
            </a:lvl1pPr>
          </a:lstStyle>
          <a:p>
            <a:r>
              <a:rPr lang="en-US"/>
              <a:t>Click icon to add picture</a:t>
            </a:r>
            <a:endParaRPr lang="en-US" dirty="0"/>
          </a:p>
        </p:txBody>
      </p:sp>
      <p:sp>
        <p:nvSpPr>
          <p:cNvPr id="27" name="Slide Number Placeholder 5">
            <a:extLst>
              <a:ext uri="{FF2B5EF4-FFF2-40B4-BE49-F238E27FC236}">
                <a16:creationId xmlns:a16="http://schemas.microsoft.com/office/drawing/2014/main" id="{2AB94E18-4F07-B724-9D3D-44801937747E}"/>
              </a:ext>
            </a:extLst>
          </p:cNvPr>
          <p:cNvSpPr>
            <a:spLocks noGrp="1"/>
          </p:cNvSpPr>
          <p:nvPr>
            <p:ph type="sldNum" sz="quarter" idx="4"/>
          </p:nvPr>
        </p:nvSpPr>
        <p:spPr>
          <a:xfrm>
            <a:off x="11168661" y="6092534"/>
            <a:ext cx="474545" cy="272756"/>
          </a:xfrm>
          <a:prstGeom prst="rect">
            <a:avLst/>
          </a:prstGeom>
        </p:spPr>
        <p:txBody>
          <a:bodyPr vert="horz" lIns="91440" tIns="45720" rIns="91440" bIns="45720" rtlCol="0" anchor="ctr"/>
          <a:lstStyle>
            <a:lvl1pPr algn="r">
              <a:defRPr sz="900">
                <a:solidFill>
                  <a:schemeClr val="bg1"/>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215950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Overview">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427B840-CC27-4923-A00E-7899AF7A4460}"/>
              </a:ext>
            </a:extLst>
          </p:cNvPr>
          <p:cNvSpPr/>
          <p:nvPr userDrawn="1"/>
        </p:nvSpPr>
        <p:spPr>
          <a:xfrm>
            <a:off x="0" y="5764039"/>
            <a:ext cx="12192000" cy="1093961"/>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7B3A6B8C-51E0-4512-9EB9-DD1BB2387348}" type="datetime1">
              <a:rPr lang="en-US" smtClean="0"/>
              <a:t>3/3/2026</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4247579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0994831-EE46-4DEA-9077-4FEBBCD60EB3}"/>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15065FF-3A74-4B0F-9624-362545A943D5}" type="datetime1">
              <a:rPr lang="en-US" smtClean="0"/>
              <a:t>3/3/2026</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244444"/>
            <a:ext cx="72000" cy="90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cxnSp>
        <p:nvCxnSpPr>
          <p:cNvPr id="57" name="Straight Connector 56">
            <a:extLst>
              <a:ext uri="{FF2B5EF4-FFF2-40B4-BE49-F238E27FC236}">
                <a16:creationId xmlns:a16="http://schemas.microsoft.com/office/drawing/2014/main" id="{6EC8F712-6C02-43F3-8A0A-5DCA975E7C38}"/>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B62D71-4318-4C96-828A-D19FFBFA7BDA}"/>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12E8DD1E-B3CA-4756-A792-B476AFA9AE24}"/>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9603F760-AD2F-4611-99B6-58C4666AEBA1}"/>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7110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solidFill>
                  <a:schemeClr val="bg1"/>
                </a:soli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D578B35B-55DE-4D82-AAED-127142AD1F9F}" type="datetime1">
              <a:rPr lang="en-US" smtClean="0"/>
              <a:t>3/3/2026</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AC031692-3E92-4C7E-A067-5F49BD126705}"/>
              </a:ext>
            </a:extLst>
          </p:cNvPr>
          <p:cNvSpPr>
            <a:spLocks noGrp="1"/>
          </p:cNvSpPr>
          <p:nvPr>
            <p:ph type="body" sz="quarter" idx="15" hasCustomPrompt="1"/>
          </p:nvPr>
        </p:nvSpPr>
        <p:spPr>
          <a:xfrm>
            <a:off x="11084400" y="838800"/>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13721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4724400" y="0"/>
            <a:ext cx="74676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FA441BB-2CCE-42E8-8A4D-47586555D345}" type="datetime1">
              <a:rPr lang="en-US" smtClean="0"/>
              <a:t>3/3/2026</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67081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5FB182-4CCC-45D7-A2A4-A593CA00EB5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8E2AFE-9147-47F3-ADFE-AD251E989D20}"/>
              </a:ext>
            </a:extLst>
          </p:cNvPr>
          <p:cNvSpPr>
            <a:spLocks noGrp="1"/>
          </p:cNvSpPr>
          <p:nvPr>
            <p:ph type="title" hasCustomPrompt="1"/>
          </p:nvPr>
        </p:nvSpPr>
        <p:spPr>
          <a:xfrm>
            <a:off x="1814400" y="1144587"/>
            <a:ext cx="9395400" cy="1483413"/>
          </a:xfrm>
        </p:spPr>
        <p:txBody>
          <a:bodyPr>
            <a:noAutofit/>
          </a:bodyPr>
          <a:lstStyle>
            <a:lvl1pPr>
              <a:defRPr sz="5500"/>
            </a:lvl1pPr>
          </a:lstStyle>
          <a:p>
            <a:r>
              <a:rPr lang="en-US" dirty="0"/>
              <a:t>THANK</a:t>
            </a:r>
            <a:br>
              <a:rPr lang="en-US" dirty="0"/>
            </a:br>
            <a:r>
              <a:rPr lang="en-US" dirty="0"/>
              <a:t>YOU!</a:t>
            </a:r>
          </a:p>
        </p:txBody>
      </p:sp>
      <p:sp>
        <p:nvSpPr>
          <p:cNvPr id="4" name="Date Placeholder 3">
            <a:extLst>
              <a:ext uri="{FF2B5EF4-FFF2-40B4-BE49-F238E27FC236}">
                <a16:creationId xmlns:a16="http://schemas.microsoft.com/office/drawing/2014/main" id="{59B46BDE-7853-435A-80A6-D25940D17A54}"/>
              </a:ext>
            </a:extLst>
          </p:cNvPr>
          <p:cNvSpPr>
            <a:spLocks noGrp="1"/>
          </p:cNvSpPr>
          <p:nvPr>
            <p:ph type="dt" sz="half" idx="10"/>
          </p:nvPr>
        </p:nvSpPr>
        <p:spPr/>
        <p:txBody>
          <a:bodyPr/>
          <a:lstStyle/>
          <a:p>
            <a:fld id="{11D0F1A0-84E6-4AA0-9183-7CA10A278BD9}" type="datetime1">
              <a:rPr lang="en-US" smtClean="0"/>
              <a:t>3/3/2026</a:t>
            </a:fld>
            <a:endParaRPr lang="en-US" dirty="0"/>
          </a:p>
        </p:txBody>
      </p:sp>
      <p:sp>
        <p:nvSpPr>
          <p:cNvPr id="5" name="Footer Placeholder 4">
            <a:extLst>
              <a:ext uri="{FF2B5EF4-FFF2-40B4-BE49-F238E27FC236}">
                <a16:creationId xmlns:a16="http://schemas.microsoft.com/office/drawing/2014/main" id="{B4C83E82-A916-403C-8BE8-252132A9420A}"/>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C7F2326-238E-4FE6-8842-680DE4A0432D}"/>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B9D0891-2A9E-4F35-82BE-7966AECBB0F1}"/>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52F6420-3AFC-4D7F-A45D-56EA5EFC0D18}"/>
              </a:ext>
            </a:extLst>
          </p:cNvPr>
          <p:cNvSpPr>
            <a:spLocks noGrp="1"/>
          </p:cNvSpPr>
          <p:nvPr>
            <p:ph type="subTitle" idx="13" hasCustomPrompt="1"/>
          </p:nvPr>
        </p:nvSpPr>
        <p:spPr>
          <a:xfrm>
            <a:off x="1812758" y="3038688"/>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cxnSp>
        <p:nvCxnSpPr>
          <p:cNvPr id="11" name="Straight Connector 10">
            <a:extLst>
              <a:ext uri="{FF2B5EF4-FFF2-40B4-BE49-F238E27FC236}">
                <a16:creationId xmlns:a16="http://schemas.microsoft.com/office/drawing/2014/main" id="{2BC78E93-F6DF-44C7-A9BB-D035C397BFD5}"/>
              </a:ext>
            </a:extLst>
          </p:cNvPr>
          <p:cNvCxnSpPr/>
          <p:nvPr userDrawn="1"/>
        </p:nvCxnSpPr>
        <p:spPr>
          <a:xfrm>
            <a:off x="1957137" y="288364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7BFFD5-4519-4811-BDD2-3B0318780ACC}"/>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A4E36001-6B54-4F6D-9532-965904F3C338}"/>
              </a:ext>
            </a:extLst>
          </p:cNvPr>
          <p:cNvSpPr>
            <a:spLocks noGrp="1"/>
          </p:cNvSpPr>
          <p:nvPr>
            <p:ph type="body" sz="quarter" idx="14" hasCustomPrompt="1"/>
          </p:nvPr>
        </p:nvSpPr>
        <p:spPr>
          <a:xfrm>
            <a:off x="9416048" y="537758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0143518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 y="0"/>
            <a:ext cx="12191989"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7339F772-C659-4F6E-A95D-21349475745A}" type="datetime1">
              <a:rPr lang="en-US" smtClean="0"/>
              <a:t>3/3/2026</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06893"/>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22691743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332"/>
            <a:ext cx="8807116" cy="915873"/>
          </a:xfrm>
        </p:spPr>
        <p:txBody>
          <a:bodyPr anchor="b">
            <a:normAutofit/>
          </a:bodyPr>
          <a:lstStyle>
            <a:lvl1pPr algn="l">
              <a:defRPr sz="5500" b="1">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63075"/>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553C389B-1365-4D57-8640-FE32C76A82BF}" type="datetime1">
              <a:rPr lang="en-US" noProof="0" smtClean="0"/>
              <a:t>3/3/2026</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08027"/>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06893"/>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40742870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D61DF5-2BE6-40B6-97DF-A161EF9520AA}"/>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CF1BB306-77B6-40D8-8A71-1A24515FE48B}" type="datetime1">
              <a:rPr lang="en-US" smtClean="0"/>
              <a:t>3/3/2026</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1393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25537262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64500"/>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43285"/>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646D3CFD-4D7A-41AC-A46D-B09F422513E8}" type="datetime1">
              <a:rPr lang="en-US" noProof="0" smtClean="0"/>
              <a:t>3/3/2026</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lvl1pPr>
              <a:defRPr>
                <a:solidFill>
                  <a:schemeClr val="accent1"/>
                </a:solidFill>
              </a:defRPr>
            </a:lvl1p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noProof="0" smtClean="0"/>
              <a:pPr/>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cxnSp>
        <p:nvCxnSpPr>
          <p:cNvPr id="14" name="Straight Connector 13">
            <a:extLst>
              <a:ext uri="{FF2B5EF4-FFF2-40B4-BE49-F238E27FC236}">
                <a16:creationId xmlns:a16="http://schemas.microsoft.com/office/drawing/2014/main" id="{5475710E-5533-4BB2-A66B-352BB2B1F9CB}"/>
              </a:ext>
            </a:extLst>
          </p:cNvPr>
          <p:cNvCxnSpPr/>
          <p:nvPr userDrawn="1"/>
        </p:nvCxnSpPr>
        <p:spPr>
          <a:xfrm>
            <a:off x="1957137" y="5823067"/>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529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cus Points">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088FB69-6A93-1165-DBF9-B08593CF2D73}"/>
              </a:ext>
              <a:ext uri="{C183D7F6-B498-43B3-948B-1728B52AA6E4}">
                <adec:decorative xmlns:adec="http://schemas.microsoft.com/office/drawing/2017/decorative" val="1"/>
              </a:ext>
            </a:extLst>
          </p:cNvPr>
          <p:cNvGrpSpPr/>
          <p:nvPr userDrawn="1"/>
        </p:nvGrpSpPr>
        <p:grpSpPr>
          <a:xfrm>
            <a:off x="481684" y="393647"/>
            <a:ext cx="11228624" cy="6070706"/>
            <a:chOff x="481684" y="393647"/>
            <a:chExt cx="11228624" cy="6070706"/>
          </a:xfrm>
        </p:grpSpPr>
        <p:sp>
          <p:nvSpPr>
            <p:cNvPr id="3" name="Rectangle 2">
              <a:extLst>
                <a:ext uri="{FF2B5EF4-FFF2-40B4-BE49-F238E27FC236}">
                  <a16:creationId xmlns:a16="http://schemas.microsoft.com/office/drawing/2014/main" id="{1E3FE074-831A-0B85-0AD4-E42448E535B2}"/>
                </a:ext>
              </a:extLst>
            </p:cNvPr>
            <p:cNvSpPr/>
            <p:nvPr userDrawn="1"/>
          </p:nvSpPr>
          <p:spPr>
            <a:xfrm>
              <a:off x="481693" y="393648"/>
              <a:ext cx="11228615" cy="607070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AAA8433C-5928-3201-B929-9809BC390260}"/>
                </a:ext>
              </a:extLst>
            </p:cNvPr>
            <p:cNvCxnSpPr>
              <a:cxnSpLocks/>
            </p:cNvCxnSpPr>
            <p:nvPr userDrawn="1"/>
          </p:nvCxnSpPr>
          <p:spPr>
            <a:xfrm flipH="1">
              <a:off x="3726180" y="1300843"/>
              <a:ext cx="798412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091CA17-2FF6-F3C2-2E78-030072AE1E8C}"/>
                </a:ext>
              </a:extLst>
            </p:cNvPr>
            <p:cNvCxnSpPr>
              <a:cxnSpLocks/>
            </p:cNvCxnSpPr>
            <p:nvPr userDrawn="1"/>
          </p:nvCxnSpPr>
          <p:spPr>
            <a:xfrm>
              <a:off x="3726180" y="393647"/>
              <a:ext cx="0" cy="60707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41360D2-FD77-4587-2725-382B41D5C87B}"/>
                </a:ext>
              </a:extLst>
            </p:cNvPr>
            <p:cNvCxnSpPr>
              <a:cxnSpLocks/>
            </p:cNvCxnSpPr>
            <p:nvPr userDrawn="1"/>
          </p:nvCxnSpPr>
          <p:spPr>
            <a:xfrm>
              <a:off x="481684" y="5878287"/>
              <a:ext cx="112286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88B16A6-C3DD-6DF0-14F1-2181171658A2}"/>
                </a:ext>
              </a:extLst>
            </p:cNvPr>
            <p:cNvCxnSpPr>
              <a:cxnSpLocks/>
            </p:cNvCxnSpPr>
            <p:nvPr userDrawn="1"/>
          </p:nvCxnSpPr>
          <p:spPr>
            <a:xfrm>
              <a:off x="6386830" y="1300843"/>
              <a:ext cx="0" cy="45774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01B593-AEAF-46CF-9D54-9A953D102CB4}"/>
                </a:ext>
              </a:extLst>
            </p:cNvPr>
            <p:cNvCxnSpPr>
              <a:cxnSpLocks/>
            </p:cNvCxnSpPr>
            <p:nvPr userDrawn="1"/>
          </p:nvCxnSpPr>
          <p:spPr>
            <a:xfrm>
              <a:off x="9056580" y="1300843"/>
              <a:ext cx="0" cy="45774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4F028DD-DB18-678A-9B3E-08377E00AAC0}"/>
                </a:ext>
              </a:extLst>
            </p:cNvPr>
            <p:cNvCxnSpPr>
              <a:cxnSpLocks/>
            </p:cNvCxnSpPr>
            <p:nvPr userDrawn="1"/>
          </p:nvCxnSpPr>
          <p:spPr>
            <a:xfrm flipH="1">
              <a:off x="3717081" y="3567922"/>
              <a:ext cx="798412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Title 6">
            <a:extLst>
              <a:ext uri="{FF2B5EF4-FFF2-40B4-BE49-F238E27FC236}">
                <a16:creationId xmlns:a16="http://schemas.microsoft.com/office/drawing/2014/main" id="{80868302-0413-1A88-A081-46FCFEC829D5}"/>
              </a:ext>
            </a:extLst>
          </p:cNvPr>
          <p:cNvSpPr>
            <a:spLocks noGrp="1"/>
          </p:cNvSpPr>
          <p:nvPr>
            <p:ph type="title" hasCustomPrompt="1"/>
          </p:nvPr>
        </p:nvSpPr>
        <p:spPr>
          <a:xfrm>
            <a:off x="472582" y="393646"/>
            <a:ext cx="3260519" cy="5484640"/>
          </a:xfrm>
        </p:spPr>
        <p:txBody>
          <a:bodyPr tIns="0" bIns="0" anchor="ctr"/>
          <a:lstStyle>
            <a:lvl1pPr algn="ctr">
              <a:lnSpc>
                <a:spcPct val="100000"/>
              </a:lnSpc>
              <a:defRPr sz="4000" b="1"/>
            </a:lvl1pPr>
          </a:lstStyle>
          <a:p>
            <a:r>
              <a:rPr lang="en-US" dirty="0"/>
              <a:t>Add title here</a:t>
            </a:r>
          </a:p>
        </p:txBody>
      </p:sp>
      <p:sp>
        <p:nvSpPr>
          <p:cNvPr id="11" name="Text Placeholder 10">
            <a:extLst>
              <a:ext uri="{FF2B5EF4-FFF2-40B4-BE49-F238E27FC236}">
                <a16:creationId xmlns:a16="http://schemas.microsoft.com/office/drawing/2014/main" id="{281C507B-2DF1-964E-FD34-1B05D2395417}"/>
              </a:ext>
            </a:extLst>
          </p:cNvPr>
          <p:cNvSpPr>
            <a:spLocks noGrp="1"/>
          </p:cNvSpPr>
          <p:nvPr>
            <p:ph type="body" sz="quarter" idx="11" hasCustomPrompt="1"/>
          </p:nvPr>
        </p:nvSpPr>
        <p:spPr>
          <a:xfrm>
            <a:off x="3765355" y="403472"/>
            <a:ext cx="7916188" cy="862432"/>
          </a:xfrm>
          <a:prstGeom prst="roundRect">
            <a:avLst>
              <a:gd name="adj" fmla="val 0"/>
            </a:avLst>
          </a:prstGeom>
          <a:noFill/>
          <a:ln w="25400">
            <a:noFill/>
          </a:ln>
        </p:spPr>
        <p:txBody>
          <a:bodyPr tIns="0" bIns="0" anchor="ctr">
            <a:noAutofit/>
          </a:bodyPr>
          <a:lstStyle>
            <a:lvl1pPr marL="0" indent="0" algn="ctr">
              <a:buNone/>
              <a:defRPr sz="2800" cap="all" baseline="0"/>
            </a:lvl1pPr>
            <a:lvl2pPr marL="324000" indent="0" algn="ctr">
              <a:buNone/>
              <a:defRPr sz="1600"/>
            </a:lvl2pPr>
            <a:lvl3pPr marL="630000" indent="0" algn="ctr">
              <a:buNone/>
              <a:defRPr sz="1600"/>
            </a:lvl3pPr>
            <a:lvl4pPr marL="1008000" indent="0" algn="ctr">
              <a:buNone/>
              <a:defRPr sz="1600"/>
            </a:lvl4pPr>
            <a:lvl5pPr marL="1368000" indent="0" algn="ctr">
              <a:buNone/>
              <a:defRPr sz="1600"/>
            </a:lvl5pPr>
          </a:lstStyle>
          <a:p>
            <a:pPr lvl="0"/>
            <a:r>
              <a:rPr lang="en-US" dirty="0"/>
              <a:t>Add subtitle here</a:t>
            </a:r>
          </a:p>
        </p:txBody>
      </p:sp>
      <p:sp>
        <p:nvSpPr>
          <p:cNvPr id="31" name="Picture Placeholder 30">
            <a:extLst>
              <a:ext uri="{FF2B5EF4-FFF2-40B4-BE49-F238E27FC236}">
                <a16:creationId xmlns:a16="http://schemas.microsoft.com/office/drawing/2014/main" id="{8308474B-1816-77B5-FB6C-C41A741699DA}"/>
              </a:ext>
            </a:extLst>
          </p:cNvPr>
          <p:cNvSpPr>
            <a:spLocks noGrp="1"/>
          </p:cNvSpPr>
          <p:nvPr>
            <p:ph type="pic" sz="quarter" idx="16"/>
          </p:nvPr>
        </p:nvSpPr>
        <p:spPr>
          <a:xfrm>
            <a:off x="4328501" y="1797062"/>
            <a:ext cx="1371600" cy="1371600"/>
          </a:xfrm>
        </p:spPr>
        <p:txBody>
          <a:bodyPr>
            <a:noAutofit/>
          </a:bodyPr>
          <a:lstStyle>
            <a:lvl1pPr marL="0" indent="0" algn="ctr">
              <a:buNone/>
              <a:defRPr sz="1200"/>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21BAEDB1-AAC6-8012-7AC3-CC75D0096F4E}"/>
              </a:ext>
            </a:extLst>
          </p:cNvPr>
          <p:cNvSpPr>
            <a:spLocks noGrp="1"/>
          </p:cNvSpPr>
          <p:nvPr>
            <p:ph type="body" sz="quarter" idx="12" hasCustomPrompt="1"/>
          </p:nvPr>
        </p:nvSpPr>
        <p:spPr>
          <a:xfrm>
            <a:off x="6617112" y="1848465"/>
            <a:ext cx="2202425" cy="1320193"/>
          </a:xfrm>
        </p:spPr>
        <p:txBody>
          <a:bodyPr anchor="t">
            <a:normAutofit/>
          </a:bodyPr>
          <a:lstStyle>
            <a:lvl1pPr marL="0" indent="0" algn="ctr">
              <a:spcBef>
                <a:spcPts val="0"/>
              </a:spcBef>
              <a:spcAft>
                <a:spcPts val="0"/>
              </a:spcAft>
              <a:buNone/>
              <a:defRPr sz="1400"/>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
        <p:nvSpPr>
          <p:cNvPr id="23" name="Picture Placeholder 30">
            <a:extLst>
              <a:ext uri="{FF2B5EF4-FFF2-40B4-BE49-F238E27FC236}">
                <a16:creationId xmlns:a16="http://schemas.microsoft.com/office/drawing/2014/main" id="{8104E534-50EC-8AA3-6CBA-04C9C718619B}"/>
              </a:ext>
            </a:extLst>
          </p:cNvPr>
          <p:cNvSpPr>
            <a:spLocks noGrp="1"/>
          </p:cNvSpPr>
          <p:nvPr>
            <p:ph type="pic" sz="quarter" idx="20"/>
          </p:nvPr>
        </p:nvSpPr>
        <p:spPr>
          <a:xfrm>
            <a:off x="9702192" y="1797058"/>
            <a:ext cx="1371600" cy="1371600"/>
          </a:xfrm>
        </p:spPr>
        <p:txBody>
          <a:bodyPr>
            <a:noAutofit/>
          </a:bodyPr>
          <a:lstStyle>
            <a:lvl1pPr marL="0" indent="0" algn="ctr">
              <a:buNone/>
              <a:defRPr sz="1200"/>
            </a:lvl1pPr>
          </a:lstStyle>
          <a:p>
            <a:r>
              <a:rPr lang="en-US"/>
              <a:t>Click icon to add picture</a:t>
            </a:r>
            <a:endParaRPr lang="en-US" dirty="0"/>
          </a:p>
        </p:txBody>
      </p:sp>
      <p:sp>
        <p:nvSpPr>
          <p:cNvPr id="20" name="Text Placeholder 13">
            <a:extLst>
              <a:ext uri="{FF2B5EF4-FFF2-40B4-BE49-F238E27FC236}">
                <a16:creationId xmlns:a16="http://schemas.microsoft.com/office/drawing/2014/main" id="{DB5476F6-55CD-2278-07A7-62ED02C00C19}"/>
              </a:ext>
            </a:extLst>
          </p:cNvPr>
          <p:cNvSpPr>
            <a:spLocks noGrp="1"/>
          </p:cNvSpPr>
          <p:nvPr>
            <p:ph type="body" sz="quarter" idx="17" hasCustomPrompt="1"/>
          </p:nvPr>
        </p:nvSpPr>
        <p:spPr>
          <a:xfrm>
            <a:off x="3908318" y="3909075"/>
            <a:ext cx="2296356" cy="1745427"/>
          </a:xfrm>
        </p:spPr>
        <p:txBody>
          <a:bodyPr anchor="t">
            <a:normAutofit/>
          </a:bodyPr>
          <a:lstStyle>
            <a:lvl1pPr marL="0" indent="0" algn="ctr">
              <a:spcBef>
                <a:spcPts val="0"/>
              </a:spcBef>
              <a:spcAft>
                <a:spcPts val="0"/>
              </a:spcAft>
              <a:buNone/>
              <a:defRPr sz="1400"/>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
        <p:nvSpPr>
          <p:cNvPr id="22" name="Picture Placeholder 30">
            <a:extLst>
              <a:ext uri="{FF2B5EF4-FFF2-40B4-BE49-F238E27FC236}">
                <a16:creationId xmlns:a16="http://schemas.microsoft.com/office/drawing/2014/main" id="{35789C28-53CB-4473-F779-107B46AEEBDA}"/>
              </a:ext>
            </a:extLst>
          </p:cNvPr>
          <p:cNvSpPr>
            <a:spLocks noGrp="1"/>
          </p:cNvSpPr>
          <p:nvPr>
            <p:ph type="pic" sz="quarter" idx="19"/>
          </p:nvPr>
        </p:nvSpPr>
        <p:spPr>
          <a:xfrm>
            <a:off x="7099162" y="3952693"/>
            <a:ext cx="1371600" cy="1371600"/>
          </a:xfrm>
        </p:spPr>
        <p:txBody>
          <a:bodyPr>
            <a:noAutofit/>
          </a:bodyPr>
          <a:lstStyle>
            <a:lvl1pPr marL="0" indent="0" algn="ctr">
              <a:buNone/>
              <a:defRPr sz="1200"/>
            </a:lvl1pPr>
          </a:lstStyle>
          <a:p>
            <a:r>
              <a:rPr lang="en-US"/>
              <a:t>Click icon to add picture</a:t>
            </a:r>
            <a:endParaRPr lang="en-US" dirty="0"/>
          </a:p>
        </p:txBody>
      </p:sp>
      <p:sp>
        <p:nvSpPr>
          <p:cNvPr id="21" name="Text Placeholder 13">
            <a:extLst>
              <a:ext uri="{FF2B5EF4-FFF2-40B4-BE49-F238E27FC236}">
                <a16:creationId xmlns:a16="http://schemas.microsoft.com/office/drawing/2014/main" id="{95492A24-37AC-C8FF-FE2A-EE13D2C3FC27}"/>
              </a:ext>
            </a:extLst>
          </p:cNvPr>
          <p:cNvSpPr>
            <a:spLocks noGrp="1"/>
          </p:cNvSpPr>
          <p:nvPr>
            <p:ph type="body" sz="quarter" idx="18" hasCustomPrompt="1"/>
          </p:nvPr>
        </p:nvSpPr>
        <p:spPr>
          <a:xfrm>
            <a:off x="9236879" y="3909075"/>
            <a:ext cx="2296356" cy="1745427"/>
          </a:xfrm>
        </p:spPr>
        <p:txBody>
          <a:bodyPr anchor="t">
            <a:normAutofit/>
          </a:bodyPr>
          <a:lstStyle>
            <a:lvl1pPr marL="0" indent="0" algn="ctr">
              <a:spcBef>
                <a:spcPts val="0"/>
              </a:spcBef>
              <a:spcAft>
                <a:spcPts val="0"/>
              </a:spcAft>
              <a:buNone/>
              <a:defRPr sz="1400"/>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
        <p:nvSpPr>
          <p:cNvPr id="26" name="Footer Placeholder 4">
            <a:extLst>
              <a:ext uri="{FF2B5EF4-FFF2-40B4-BE49-F238E27FC236}">
                <a16:creationId xmlns:a16="http://schemas.microsoft.com/office/drawing/2014/main" id="{DB49BBE5-CCBB-7C39-D34E-E82C25AA576F}"/>
              </a:ext>
            </a:extLst>
          </p:cNvPr>
          <p:cNvSpPr>
            <a:spLocks noGrp="1"/>
          </p:cNvSpPr>
          <p:nvPr>
            <p:ph type="ftr" sz="quarter" idx="3"/>
          </p:nvPr>
        </p:nvSpPr>
        <p:spPr>
          <a:xfrm>
            <a:off x="570272" y="5983423"/>
            <a:ext cx="3097071" cy="365125"/>
          </a:xfrm>
          <a:prstGeom prst="rect">
            <a:avLst/>
          </a:prstGeom>
        </p:spPr>
        <p:txBody>
          <a:bodyPr vert="horz" lIns="91440" tIns="45720" rIns="91440" bIns="45720" rtlCol="0" anchor="ctr"/>
          <a:lstStyle>
            <a:lvl1pPr algn="ctr">
              <a:defRPr sz="900" cap="all">
                <a:solidFill>
                  <a:schemeClr val="bg1"/>
                </a:solidFill>
              </a:defRPr>
            </a:lvl1pPr>
          </a:lstStyle>
          <a:p>
            <a:r>
              <a:rPr lang="en-US" dirty="0"/>
              <a:t>footer</a:t>
            </a:r>
          </a:p>
        </p:txBody>
      </p:sp>
      <p:sp>
        <p:nvSpPr>
          <p:cNvPr id="27" name="Slide Number Placeholder 5">
            <a:extLst>
              <a:ext uri="{FF2B5EF4-FFF2-40B4-BE49-F238E27FC236}">
                <a16:creationId xmlns:a16="http://schemas.microsoft.com/office/drawing/2014/main" id="{2AB94E18-4F07-B724-9D3D-44801937747E}"/>
              </a:ext>
            </a:extLst>
          </p:cNvPr>
          <p:cNvSpPr>
            <a:spLocks noGrp="1"/>
          </p:cNvSpPr>
          <p:nvPr>
            <p:ph type="sldNum" sz="quarter" idx="4"/>
          </p:nvPr>
        </p:nvSpPr>
        <p:spPr>
          <a:xfrm>
            <a:off x="3824749" y="5983423"/>
            <a:ext cx="7728153" cy="365125"/>
          </a:xfrm>
          <a:prstGeom prst="rect">
            <a:avLst/>
          </a:prstGeom>
        </p:spPr>
        <p:txBody>
          <a:bodyPr vert="horz" lIns="91440" tIns="45720" rIns="91440" bIns="45720" rtlCol="0" anchor="ctr"/>
          <a:lstStyle>
            <a:lvl1pPr algn="ctr">
              <a:defRPr sz="900">
                <a:solidFill>
                  <a:schemeClr val="bg1"/>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283392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ummar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032EDE-70AC-8A1B-FDCC-E78CADAAE010}"/>
              </a:ext>
              <a:ext uri="{C183D7F6-B498-43B3-948B-1728B52AA6E4}">
                <adec:decorative xmlns:adec="http://schemas.microsoft.com/office/drawing/2017/decorative" val="1"/>
              </a:ext>
            </a:extLst>
          </p:cNvPr>
          <p:cNvGrpSpPr/>
          <p:nvPr userDrawn="1"/>
        </p:nvGrpSpPr>
        <p:grpSpPr>
          <a:xfrm>
            <a:off x="481693" y="393647"/>
            <a:ext cx="11234963" cy="6070706"/>
            <a:chOff x="481693" y="393647"/>
            <a:chExt cx="11234963" cy="6070706"/>
          </a:xfrm>
        </p:grpSpPr>
        <p:sp>
          <p:nvSpPr>
            <p:cNvPr id="3" name="Rectangle 2">
              <a:extLst>
                <a:ext uri="{FF2B5EF4-FFF2-40B4-BE49-F238E27FC236}">
                  <a16:creationId xmlns:a16="http://schemas.microsoft.com/office/drawing/2014/main" id="{EB576B25-0313-BCA2-89A4-F40505705FF4}"/>
                </a:ext>
              </a:extLst>
            </p:cNvPr>
            <p:cNvSpPr/>
            <p:nvPr userDrawn="1"/>
          </p:nvSpPr>
          <p:spPr>
            <a:xfrm>
              <a:off x="481693" y="393648"/>
              <a:ext cx="11228615" cy="607070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57C9A29B-58A9-DEE3-6FDA-84D01C556C65}"/>
                </a:ext>
              </a:extLst>
            </p:cNvPr>
            <p:cNvCxnSpPr>
              <a:cxnSpLocks/>
            </p:cNvCxnSpPr>
            <p:nvPr userDrawn="1"/>
          </p:nvCxnSpPr>
          <p:spPr>
            <a:xfrm flipH="1">
              <a:off x="7266305" y="1300843"/>
              <a:ext cx="44440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3C76CA7-A606-0822-24A8-12A4E989A28D}"/>
                </a:ext>
              </a:extLst>
            </p:cNvPr>
            <p:cNvCxnSpPr>
              <a:cxnSpLocks/>
            </p:cNvCxnSpPr>
            <p:nvPr userDrawn="1"/>
          </p:nvCxnSpPr>
          <p:spPr>
            <a:xfrm>
              <a:off x="7266305" y="393647"/>
              <a:ext cx="0" cy="60707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B4BC5D-AE5C-4860-D8FF-52E05CAD2A0E}"/>
                </a:ext>
              </a:extLst>
            </p:cNvPr>
            <p:cNvCxnSpPr>
              <a:cxnSpLocks/>
            </p:cNvCxnSpPr>
            <p:nvPr userDrawn="1"/>
          </p:nvCxnSpPr>
          <p:spPr>
            <a:xfrm>
              <a:off x="7266305" y="5878287"/>
              <a:ext cx="44503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DB9FCC7-5BD3-AC42-56C2-547FB5ADEFC6}"/>
                </a:ext>
              </a:extLst>
            </p:cNvPr>
            <p:cNvCxnSpPr>
              <a:cxnSpLocks/>
            </p:cNvCxnSpPr>
            <p:nvPr userDrawn="1"/>
          </p:nvCxnSpPr>
          <p:spPr>
            <a:xfrm>
              <a:off x="10828655" y="5878287"/>
              <a:ext cx="0" cy="5860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Title 6">
            <a:extLst>
              <a:ext uri="{FF2B5EF4-FFF2-40B4-BE49-F238E27FC236}">
                <a16:creationId xmlns:a16="http://schemas.microsoft.com/office/drawing/2014/main" id="{80868302-0413-1A88-A081-46FCFEC829D5}"/>
              </a:ext>
            </a:extLst>
          </p:cNvPr>
          <p:cNvSpPr>
            <a:spLocks noGrp="1"/>
          </p:cNvSpPr>
          <p:nvPr>
            <p:ph type="title" hasCustomPrompt="1"/>
          </p:nvPr>
        </p:nvSpPr>
        <p:spPr>
          <a:xfrm>
            <a:off x="7327242" y="403478"/>
            <a:ext cx="4314145" cy="862423"/>
          </a:xfrm>
        </p:spPr>
        <p:txBody>
          <a:bodyPr tIns="0" bIns="0" anchor="ctr"/>
          <a:lstStyle>
            <a:lvl1pPr algn="ctr">
              <a:lnSpc>
                <a:spcPct val="100000"/>
              </a:lnSpc>
              <a:defRPr sz="2800" b="0"/>
            </a:lvl1pPr>
          </a:lstStyle>
          <a:p>
            <a:r>
              <a:rPr lang="en-US" dirty="0"/>
              <a:t>Add title here</a:t>
            </a:r>
          </a:p>
        </p:txBody>
      </p:sp>
      <p:sp>
        <p:nvSpPr>
          <p:cNvPr id="29" name="Picture Placeholder 28">
            <a:extLst>
              <a:ext uri="{FF2B5EF4-FFF2-40B4-BE49-F238E27FC236}">
                <a16:creationId xmlns:a16="http://schemas.microsoft.com/office/drawing/2014/main" id="{9E4F8DC2-6173-797C-063C-ABCB06835913}"/>
              </a:ext>
            </a:extLst>
          </p:cNvPr>
          <p:cNvSpPr>
            <a:spLocks noGrp="1"/>
          </p:cNvSpPr>
          <p:nvPr>
            <p:ph type="pic" sz="quarter" idx="15"/>
          </p:nvPr>
        </p:nvSpPr>
        <p:spPr>
          <a:xfrm>
            <a:off x="491526" y="413311"/>
            <a:ext cx="6756966" cy="6005015"/>
          </a:xfrm>
          <a:ln w="12700">
            <a:noFill/>
          </a:ln>
        </p:spPr>
        <p:txBody>
          <a:bodyPr/>
          <a:lstStyle>
            <a:lvl1pPr marL="0" indent="0" algn="ctr">
              <a:buNone/>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21BAEDB1-AAC6-8012-7AC3-CC75D0096F4E}"/>
              </a:ext>
            </a:extLst>
          </p:cNvPr>
          <p:cNvSpPr>
            <a:spLocks noGrp="1"/>
          </p:cNvSpPr>
          <p:nvPr>
            <p:ph type="body" sz="quarter" idx="12" hasCustomPrompt="1"/>
          </p:nvPr>
        </p:nvSpPr>
        <p:spPr>
          <a:xfrm>
            <a:off x="7327242" y="1365282"/>
            <a:ext cx="4314143" cy="4478062"/>
          </a:xfrm>
        </p:spPr>
        <p:txBody>
          <a:bodyPr lIns="457200" tIns="822960" rIns="457200" anchor="t">
            <a:normAutofit/>
          </a:bodyPr>
          <a:lstStyle>
            <a:lvl1pPr marL="0" indent="0" algn="ctr">
              <a:spcBef>
                <a:spcPts val="0"/>
              </a:spcBef>
              <a:spcAft>
                <a:spcPts val="1200"/>
              </a:spcAft>
              <a:buNone/>
              <a:defRPr sz="1800"/>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
        <p:nvSpPr>
          <p:cNvPr id="26" name="Footer Placeholder 4">
            <a:extLst>
              <a:ext uri="{FF2B5EF4-FFF2-40B4-BE49-F238E27FC236}">
                <a16:creationId xmlns:a16="http://schemas.microsoft.com/office/drawing/2014/main" id="{DB49BBE5-CCBB-7C39-D34E-E82C25AA576F}"/>
              </a:ext>
            </a:extLst>
          </p:cNvPr>
          <p:cNvSpPr>
            <a:spLocks noGrp="1"/>
          </p:cNvSpPr>
          <p:nvPr>
            <p:ph type="ftr" sz="quarter" idx="3"/>
          </p:nvPr>
        </p:nvSpPr>
        <p:spPr>
          <a:xfrm>
            <a:off x="7386234" y="5994209"/>
            <a:ext cx="3361358" cy="365125"/>
          </a:xfrm>
          <a:prstGeom prst="rect">
            <a:avLst/>
          </a:prstGeom>
        </p:spPr>
        <p:txBody>
          <a:bodyPr vert="horz" lIns="91440" tIns="45720" rIns="91440" bIns="45720" rtlCol="0" anchor="ctr"/>
          <a:lstStyle>
            <a:lvl1pPr algn="ctr">
              <a:defRPr sz="900" cap="all">
                <a:solidFill>
                  <a:schemeClr val="bg1"/>
                </a:solidFill>
              </a:defRPr>
            </a:lvl1pPr>
          </a:lstStyle>
          <a:p>
            <a:r>
              <a:rPr lang="en-US" dirty="0"/>
              <a:t>footer</a:t>
            </a:r>
          </a:p>
        </p:txBody>
      </p:sp>
      <p:sp>
        <p:nvSpPr>
          <p:cNvPr id="27" name="Slide Number Placeholder 5">
            <a:extLst>
              <a:ext uri="{FF2B5EF4-FFF2-40B4-BE49-F238E27FC236}">
                <a16:creationId xmlns:a16="http://schemas.microsoft.com/office/drawing/2014/main" id="{2AB94E18-4F07-B724-9D3D-44801937747E}"/>
              </a:ext>
            </a:extLst>
          </p:cNvPr>
          <p:cNvSpPr>
            <a:spLocks noGrp="1"/>
          </p:cNvSpPr>
          <p:nvPr>
            <p:ph type="sldNum" sz="quarter" idx="4"/>
          </p:nvPr>
        </p:nvSpPr>
        <p:spPr>
          <a:xfrm>
            <a:off x="10962182" y="5994209"/>
            <a:ext cx="474545" cy="365125"/>
          </a:xfrm>
          <a:prstGeom prst="rect">
            <a:avLst/>
          </a:prstGeom>
        </p:spPr>
        <p:txBody>
          <a:bodyPr vert="horz" lIns="91440" tIns="45720" rIns="91440" bIns="45720" rtlCol="0" anchor="ctr"/>
          <a:lstStyle>
            <a:lvl1pPr algn="r">
              <a:defRPr sz="900">
                <a:solidFill>
                  <a:schemeClr val="bg1"/>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6173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524329E9-A968-FB95-104A-91844CBA17ED}"/>
              </a:ext>
              <a:ext uri="{C183D7F6-B498-43B3-948B-1728B52AA6E4}">
                <adec:decorative xmlns:adec="http://schemas.microsoft.com/office/drawing/2017/decorative" val="1"/>
              </a:ext>
            </a:extLst>
          </p:cNvPr>
          <p:cNvGrpSpPr/>
          <p:nvPr userDrawn="1"/>
        </p:nvGrpSpPr>
        <p:grpSpPr>
          <a:xfrm>
            <a:off x="472440" y="393648"/>
            <a:ext cx="11247120" cy="6070705"/>
            <a:chOff x="472440" y="393648"/>
            <a:chExt cx="11247120" cy="6070705"/>
          </a:xfrm>
        </p:grpSpPr>
        <p:sp>
          <p:nvSpPr>
            <p:cNvPr id="2" name="Rectangle 1">
              <a:extLst>
                <a:ext uri="{FF2B5EF4-FFF2-40B4-BE49-F238E27FC236}">
                  <a16:creationId xmlns:a16="http://schemas.microsoft.com/office/drawing/2014/main" id="{DE5A6159-3269-247C-FFBE-0940C19C2B48}"/>
                </a:ext>
              </a:extLst>
            </p:cNvPr>
            <p:cNvSpPr/>
            <p:nvPr userDrawn="1"/>
          </p:nvSpPr>
          <p:spPr>
            <a:xfrm>
              <a:off x="481693" y="393648"/>
              <a:ext cx="11228615" cy="607070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EF115498-45E0-83E4-6C2A-B0F8598CC349}"/>
                </a:ext>
              </a:extLst>
            </p:cNvPr>
            <p:cNvCxnSpPr>
              <a:cxnSpLocks/>
            </p:cNvCxnSpPr>
            <p:nvPr userDrawn="1"/>
          </p:nvCxnSpPr>
          <p:spPr>
            <a:xfrm flipH="1">
              <a:off x="472440" y="1291011"/>
              <a:ext cx="11247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E1B1C58-815E-DA91-6DDD-C5DEEB6ADD88}"/>
                </a:ext>
              </a:extLst>
            </p:cNvPr>
            <p:cNvCxnSpPr>
              <a:cxnSpLocks/>
            </p:cNvCxnSpPr>
            <p:nvPr userDrawn="1"/>
          </p:nvCxnSpPr>
          <p:spPr>
            <a:xfrm flipH="1">
              <a:off x="481694" y="1300843"/>
              <a:ext cx="112286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77EEC2-EC0E-1781-4321-659905F5D3E0}"/>
                </a:ext>
              </a:extLst>
            </p:cNvPr>
            <p:cNvCxnSpPr>
              <a:cxnSpLocks/>
            </p:cNvCxnSpPr>
            <p:nvPr userDrawn="1"/>
          </p:nvCxnSpPr>
          <p:spPr>
            <a:xfrm>
              <a:off x="481693" y="5878287"/>
              <a:ext cx="112349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5EC12EB-D748-8042-FB32-180B15CF1189}"/>
                </a:ext>
              </a:extLst>
            </p:cNvPr>
            <p:cNvCxnSpPr>
              <a:cxnSpLocks/>
            </p:cNvCxnSpPr>
            <p:nvPr userDrawn="1"/>
          </p:nvCxnSpPr>
          <p:spPr>
            <a:xfrm>
              <a:off x="6096000" y="5878287"/>
              <a:ext cx="0" cy="5860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Title 6">
            <a:extLst>
              <a:ext uri="{FF2B5EF4-FFF2-40B4-BE49-F238E27FC236}">
                <a16:creationId xmlns:a16="http://schemas.microsoft.com/office/drawing/2014/main" id="{80868302-0413-1A88-A081-46FCFEC829D5}"/>
              </a:ext>
            </a:extLst>
          </p:cNvPr>
          <p:cNvSpPr>
            <a:spLocks noGrp="1"/>
          </p:cNvSpPr>
          <p:nvPr>
            <p:ph type="title" hasCustomPrompt="1"/>
          </p:nvPr>
        </p:nvSpPr>
        <p:spPr>
          <a:xfrm>
            <a:off x="481692" y="423142"/>
            <a:ext cx="11192526" cy="898250"/>
          </a:xfrm>
        </p:spPr>
        <p:txBody>
          <a:bodyPr tIns="0" bIns="0" anchor="ctr"/>
          <a:lstStyle>
            <a:lvl1pPr algn="ctr">
              <a:lnSpc>
                <a:spcPct val="100000"/>
              </a:lnSpc>
              <a:defRPr sz="2800" b="0"/>
            </a:lvl1pPr>
          </a:lstStyle>
          <a:p>
            <a:r>
              <a:rPr lang="en-US" dirty="0"/>
              <a:t>Add title here</a:t>
            </a:r>
          </a:p>
        </p:txBody>
      </p:sp>
      <p:sp>
        <p:nvSpPr>
          <p:cNvPr id="14" name="Text Placeholder 13">
            <a:extLst>
              <a:ext uri="{FF2B5EF4-FFF2-40B4-BE49-F238E27FC236}">
                <a16:creationId xmlns:a16="http://schemas.microsoft.com/office/drawing/2014/main" id="{21BAEDB1-AAC6-8012-7AC3-CC75D0096F4E}"/>
              </a:ext>
            </a:extLst>
          </p:cNvPr>
          <p:cNvSpPr>
            <a:spLocks noGrp="1"/>
          </p:cNvSpPr>
          <p:nvPr>
            <p:ph type="body" sz="quarter" idx="12" hasCustomPrompt="1"/>
          </p:nvPr>
        </p:nvSpPr>
        <p:spPr>
          <a:xfrm>
            <a:off x="1347020" y="1992113"/>
            <a:ext cx="2409038" cy="1350855"/>
          </a:xfrm>
          <a:prstGeom prst="roundRect">
            <a:avLst/>
          </a:prstGeom>
          <a:solidFill>
            <a:schemeClr val="accent2"/>
          </a:solidFill>
          <a:ln w="22225">
            <a:solidFill>
              <a:schemeClr val="bg1"/>
            </a:solidFill>
          </a:ln>
        </p:spPr>
        <p:txBody>
          <a:bodyPr tIns="182880" anchor="t">
            <a:normAutofit/>
          </a:bodyPr>
          <a:lstStyle>
            <a:lvl1pPr marL="0" indent="0" algn="ctr">
              <a:spcBef>
                <a:spcPts val="0"/>
              </a:spcBef>
              <a:spcAft>
                <a:spcPts val="1200"/>
              </a:spcAft>
              <a:buFont typeface="Arial" panose="020B0604020202020204" pitchFamily="34" charset="0"/>
              <a:buNone/>
              <a:defRPr sz="2000" b="1"/>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
        <p:nvSpPr>
          <p:cNvPr id="32" name="Text Placeholder 31">
            <a:extLst>
              <a:ext uri="{FF2B5EF4-FFF2-40B4-BE49-F238E27FC236}">
                <a16:creationId xmlns:a16="http://schemas.microsoft.com/office/drawing/2014/main" id="{CCCE9902-3760-30D6-4810-136B44F0C38C}"/>
              </a:ext>
            </a:extLst>
          </p:cNvPr>
          <p:cNvSpPr>
            <a:spLocks noGrp="1"/>
          </p:cNvSpPr>
          <p:nvPr>
            <p:ph type="body" sz="quarter" idx="17" hasCustomPrompt="1"/>
          </p:nvPr>
        </p:nvSpPr>
        <p:spPr bwMode="auto">
          <a:xfrm>
            <a:off x="1484671" y="2558848"/>
            <a:ext cx="2113935" cy="691892"/>
          </a:xfrm>
        </p:spPr>
        <p:txBody>
          <a:bodyPr tIns="0" anchor="t">
            <a:normAutofit/>
          </a:bodyPr>
          <a:lstStyle>
            <a:lvl1pPr marL="0" indent="0" algn="ctr">
              <a:buNone/>
              <a:defRPr sz="1800"/>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
        <p:nvSpPr>
          <p:cNvPr id="33" name="Text Placeholder 13">
            <a:extLst>
              <a:ext uri="{FF2B5EF4-FFF2-40B4-BE49-F238E27FC236}">
                <a16:creationId xmlns:a16="http://schemas.microsoft.com/office/drawing/2014/main" id="{E9C3A057-F1F1-A85C-5C3E-1178CF581228}"/>
              </a:ext>
            </a:extLst>
          </p:cNvPr>
          <p:cNvSpPr>
            <a:spLocks noGrp="1"/>
          </p:cNvSpPr>
          <p:nvPr>
            <p:ph type="body" sz="quarter" idx="18" hasCustomPrompt="1"/>
          </p:nvPr>
        </p:nvSpPr>
        <p:spPr>
          <a:xfrm>
            <a:off x="4891481" y="1992113"/>
            <a:ext cx="2409038" cy="1350855"/>
          </a:xfrm>
          <a:prstGeom prst="roundRect">
            <a:avLst/>
          </a:prstGeom>
          <a:solidFill>
            <a:schemeClr val="accent2"/>
          </a:solidFill>
          <a:ln w="22225">
            <a:solidFill>
              <a:schemeClr val="bg1"/>
            </a:solidFill>
          </a:ln>
        </p:spPr>
        <p:txBody>
          <a:bodyPr tIns="182880" anchor="t">
            <a:normAutofit/>
          </a:bodyPr>
          <a:lstStyle>
            <a:lvl1pPr marL="0" indent="0" algn="ctr">
              <a:spcBef>
                <a:spcPts val="0"/>
              </a:spcBef>
              <a:spcAft>
                <a:spcPts val="1200"/>
              </a:spcAft>
              <a:buFont typeface="Arial" panose="020B0604020202020204" pitchFamily="34" charset="0"/>
              <a:buNone/>
              <a:defRPr sz="2000" b="1"/>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
        <p:nvSpPr>
          <p:cNvPr id="34" name="Text Placeholder 31">
            <a:extLst>
              <a:ext uri="{FF2B5EF4-FFF2-40B4-BE49-F238E27FC236}">
                <a16:creationId xmlns:a16="http://schemas.microsoft.com/office/drawing/2014/main" id="{10F6D65A-37FE-C1AE-FE7B-977A41C06821}"/>
              </a:ext>
            </a:extLst>
          </p:cNvPr>
          <p:cNvSpPr>
            <a:spLocks noGrp="1"/>
          </p:cNvSpPr>
          <p:nvPr>
            <p:ph type="body" sz="quarter" idx="19" hasCustomPrompt="1"/>
          </p:nvPr>
        </p:nvSpPr>
        <p:spPr bwMode="auto">
          <a:xfrm>
            <a:off x="5029132" y="2558848"/>
            <a:ext cx="2113935" cy="691892"/>
          </a:xfrm>
        </p:spPr>
        <p:txBody>
          <a:bodyPr tIns="0" anchor="t">
            <a:normAutofit/>
          </a:bodyPr>
          <a:lstStyle>
            <a:lvl1pPr marL="0" indent="0" algn="ctr">
              <a:buNone/>
              <a:defRPr sz="1800"/>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
        <p:nvSpPr>
          <p:cNvPr id="35" name="Text Placeholder 13">
            <a:extLst>
              <a:ext uri="{FF2B5EF4-FFF2-40B4-BE49-F238E27FC236}">
                <a16:creationId xmlns:a16="http://schemas.microsoft.com/office/drawing/2014/main" id="{B3A456EE-EA99-A703-7AB6-449610F60218}"/>
              </a:ext>
            </a:extLst>
          </p:cNvPr>
          <p:cNvSpPr>
            <a:spLocks noGrp="1"/>
          </p:cNvSpPr>
          <p:nvPr>
            <p:ph type="body" sz="quarter" idx="20" hasCustomPrompt="1"/>
          </p:nvPr>
        </p:nvSpPr>
        <p:spPr>
          <a:xfrm>
            <a:off x="8435942" y="1994348"/>
            <a:ext cx="2409038" cy="1350855"/>
          </a:xfrm>
          <a:prstGeom prst="roundRect">
            <a:avLst/>
          </a:prstGeom>
          <a:solidFill>
            <a:schemeClr val="accent2"/>
          </a:solidFill>
          <a:ln w="22225">
            <a:solidFill>
              <a:schemeClr val="bg1"/>
            </a:solidFill>
          </a:ln>
        </p:spPr>
        <p:txBody>
          <a:bodyPr tIns="182880" anchor="t">
            <a:normAutofit/>
          </a:bodyPr>
          <a:lstStyle>
            <a:lvl1pPr marL="0" indent="0" algn="ctr">
              <a:spcBef>
                <a:spcPts val="0"/>
              </a:spcBef>
              <a:spcAft>
                <a:spcPts val="1200"/>
              </a:spcAft>
              <a:buFont typeface="Arial" panose="020B0604020202020204" pitchFamily="34" charset="0"/>
              <a:buNone/>
              <a:defRPr sz="2000" b="1"/>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
        <p:nvSpPr>
          <p:cNvPr id="36" name="Text Placeholder 31">
            <a:extLst>
              <a:ext uri="{FF2B5EF4-FFF2-40B4-BE49-F238E27FC236}">
                <a16:creationId xmlns:a16="http://schemas.microsoft.com/office/drawing/2014/main" id="{2C0E7BC7-C776-FDD4-7639-0B6649572D95}"/>
              </a:ext>
            </a:extLst>
          </p:cNvPr>
          <p:cNvSpPr>
            <a:spLocks noGrp="1"/>
          </p:cNvSpPr>
          <p:nvPr>
            <p:ph type="body" sz="quarter" idx="21" hasCustomPrompt="1"/>
          </p:nvPr>
        </p:nvSpPr>
        <p:spPr bwMode="auto">
          <a:xfrm>
            <a:off x="8573593" y="2561083"/>
            <a:ext cx="2113935" cy="691892"/>
          </a:xfrm>
        </p:spPr>
        <p:txBody>
          <a:bodyPr tIns="0" anchor="t">
            <a:normAutofit/>
          </a:bodyPr>
          <a:lstStyle>
            <a:lvl1pPr marL="0" indent="0" algn="ctr">
              <a:buNone/>
              <a:defRPr sz="1800"/>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
        <p:nvSpPr>
          <p:cNvPr id="37" name="Text Placeholder 13">
            <a:extLst>
              <a:ext uri="{FF2B5EF4-FFF2-40B4-BE49-F238E27FC236}">
                <a16:creationId xmlns:a16="http://schemas.microsoft.com/office/drawing/2014/main" id="{0EE9A59A-DD07-2A19-A496-5B43AF272DFD}"/>
              </a:ext>
            </a:extLst>
          </p:cNvPr>
          <p:cNvSpPr>
            <a:spLocks noGrp="1"/>
          </p:cNvSpPr>
          <p:nvPr>
            <p:ph type="body" sz="quarter" idx="22" hasCustomPrompt="1"/>
          </p:nvPr>
        </p:nvSpPr>
        <p:spPr>
          <a:xfrm>
            <a:off x="3117340" y="3939132"/>
            <a:ext cx="2409038" cy="1350855"/>
          </a:xfrm>
          <a:prstGeom prst="roundRect">
            <a:avLst/>
          </a:prstGeom>
          <a:solidFill>
            <a:schemeClr val="accent2"/>
          </a:solidFill>
          <a:ln w="22225">
            <a:solidFill>
              <a:schemeClr val="bg1"/>
            </a:solidFill>
          </a:ln>
        </p:spPr>
        <p:txBody>
          <a:bodyPr tIns="182880" anchor="t">
            <a:normAutofit/>
          </a:bodyPr>
          <a:lstStyle>
            <a:lvl1pPr marL="0" indent="0" algn="ctr">
              <a:spcBef>
                <a:spcPts val="0"/>
              </a:spcBef>
              <a:spcAft>
                <a:spcPts val="1200"/>
              </a:spcAft>
              <a:buFont typeface="Arial" panose="020B0604020202020204" pitchFamily="34" charset="0"/>
              <a:buNone/>
              <a:defRPr sz="2000" b="1"/>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
        <p:nvSpPr>
          <p:cNvPr id="38" name="Text Placeholder 31">
            <a:extLst>
              <a:ext uri="{FF2B5EF4-FFF2-40B4-BE49-F238E27FC236}">
                <a16:creationId xmlns:a16="http://schemas.microsoft.com/office/drawing/2014/main" id="{0B3477B9-B092-AAA0-9465-B3D589AB78FA}"/>
              </a:ext>
            </a:extLst>
          </p:cNvPr>
          <p:cNvSpPr>
            <a:spLocks noGrp="1"/>
          </p:cNvSpPr>
          <p:nvPr>
            <p:ph type="body" sz="quarter" idx="23" hasCustomPrompt="1"/>
          </p:nvPr>
        </p:nvSpPr>
        <p:spPr bwMode="auto">
          <a:xfrm>
            <a:off x="3254991" y="4505867"/>
            <a:ext cx="2113935" cy="691892"/>
          </a:xfrm>
        </p:spPr>
        <p:txBody>
          <a:bodyPr tIns="0" anchor="t">
            <a:normAutofit/>
          </a:bodyPr>
          <a:lstStyle>
            <a:lvl1pPr marL="0" indent="0" algn="ctr">
              <a:buNone/>
              <a:defRPr sz="1800"/>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
        <p:nvSpPr>
          <p:cNvPr id="39" name="Text Placeholder 13">
            <a:extLst>
              <a:ext uri="{FF2B5EF4-FFF2-40B4-BE49-F238E27FC236}">
                <a16:creationId xmlns:a16="http://schemas.microsoft.com/office/drawing/2014/main" id="{CC03452E-A59E-6FD5-2E14-D01D1D1937F3}"/>
              </a:ext>
            </a:extLst>
          </p:cNvPr>
          <p:cNvSpPr>
            <a:spLocks noGrp="1"/>
          </p:cNvSpPr>
          <p:nvPr>
            <p:ph type="body" sz="quarter" idx="24" hasCustomPrompt="1"/>
          </p:nvPr>
        </p:nvSpPr>
        <p:spPr>
          <a:xfrm>
            <a:off x="6661801" y="3941367"/>
            <a:ext cx="2409038" cy="1350855"/>
          </a:xfrm>
          <a:prstGeom prst="roundRect">
            <a:avLst/>
          </a:prstGeom>
          <a:solidFill>
            <a:schemeClr val="accent2"/>
          </a:solidFill>
          <a:ln w="22225">
            <a:solidFill>
              <a:schemeClr val="bg1"/>
            </a:solidFill>
          </a:ln>
        </p:spPr>
        <p:txBody>
          <a:bodyPr tIns="182880" anchor="t">
            <a:normAutofit/>
          </a:bodyPr>
          <a:lstStyle>
            <a:lvl1pPr marL="0" indent="0" algn="ctr">
              <a:spcBef>
                <a:spcPts val="0"/>
              </a:spcBef>
              <a:spcAft>
                <a:spcPts val="1200"/>
              </a:spcAft>
              <a:buFont typeface="Arial" panose="020B0604020202020204" pitchFamily="34" charset="0"/>
              <a:buNone/>
              <a:defRPr sz="2000" b="1"/>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
        <p:nvSpPr>
          <p:cNvPr id="40" name="Text Placeholder 31">
            <a:extLst>
              <a:ext uri="{FF2B5EF4-FFF2-40B4-BE49-F238E27FC236}">
                <a16:creationId xmlns:a16="http://schemas.microsoft.com/office/drawing/2014/main" id="{F8ACFA3E-CD6D-F94F-6F9C-024B2C00278C}"/>
              </a:ext>
            </a:extLst>
          </p:cNvPr>
          <p:cNvSpPr>
            <a:spLocks noGrp="1"/>
          </p:cNvSpPr>
          <p:nvPr>
            <p:ph type="body" sz="quarter" idx="25" hasCustomPrompt="1"/>
          </p:nvPr>
        </p:nvSpPr>
        <p:spPr bwMode="auto">
          <a:xfrm>
            <a:off x="6799452" y="4508102"/>
            <a:ext cx="2113935" cy="691892"/>
          </a:xfrm>
        </p:spPr>
        <p:txBody>
          <a:bodyPr tIns="0" anchor="t">
            <a:normAutofit/>
          </a:bodyPr>
          <a:lstStyle>
            <a:lvl1pPr marL="0" indent="0" algn="ctr">
              <a:buNone/>
              <a:defRPr sz="1800"/>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
        <p:nvSpPr>
          <p:cNvPr id="26" name="Footer Placeholder 4">
            <a:extLst>
              <a:ext uri="{FF2B5EF4-FFF2-40B4-BE49-F238E27FC236}">
                <a16:creationId xmlns:a16="http://schemas.microsoft.com/office/drawing/2014/main" id="{DB49BBE5-CCBB-7C39-D34E-E82C25AA576F}"/>
              </a:ext>
            </a:extLst>
          </p:cNvPr>
          <p:cNvSpPr>
            <a:spLocks noGrp="1"/>
          </p:cNvSpPr>
          <p:nvPr>
            <p:ph type="ftr" sz="quarter" idx="3"/>
          </p:nvPr>
        </p:nvSpPr>
        <p:spPr>
          <a:xfrm>
            <a:off x="702856" y="5990069"/>
            <a:ext cx="5255490" cy="365125"/>
          </a:xfrm>
          <a:prstGeom prst="rect">
            <a:avLst/>
          </a:prstGeom>
        </p:spPr>
        <p:txBody>
          <a:bodyPr vert="horz" lIns="91440" tIns="45720" rIns="91440" bIns="45720" rtlCol="0" anchor="ctr"/>
          <a:lstStyle>
            <a:lvl1pPr algn="ctr">
              <a:defRPr sz="900" cap="all">
                <a:solidFill>
                  <a:schemeClr val="bg1"/>
                </a:solidFill>
              </a:defRPr>
            </a:lvl1pPr>
          </a:lstStyle>
          <a:p>
            <a:r>
              <a:rPr lang="en-US" dirty="0"/>
              <a:t>footer</a:t>
            </a:r>
          </a:p>
        </p:txBody>
      </p:sp>
      <p:sp>
        <p:nvSpPr>
          <p:cNvPr id="27" name="Slide Number Placeholder 5">
            <a:extLst>
              <a:ext uri="{FF2B5EF4-FFF2-40B4-BE49-F238E27FC236}">
                <a16:creationId xmlns:a16="http://schemas.microsoft.com/office/drawing/2014/main" id="{2AB94E18-4F07-B724-9D3D-44801937747E}"/>
              </a:ext>
            </a:extLst>
          </p:cNvPr>
          <p:cNvSpPr>
            <a:spLocks noGrp="1"/>
          </p:cNvSpPr>
          <p:nvPr>
            <p:ph type="sldNum" sz="quarter" idx="4"/>
          </p:nvPr>
        </p:nvSpPr>
        <p:spPr>
          <a:xfrm>
            <a:off x="8544098" y="5990069"/>
            <a:ext cx="712974" cy="365125"/>
          </a:xfrm>
          <a:prstGeom prst="rect">
            <a:avLst/>
          </a:prstGeom>
        </p:spPr>
        <p:txBody>
          <a:bodyPr vert="horz" lIns="91440" tIns="45720" rIns="91440" bIns="45720" rtlCol="0" anchor="ctr"/>
          <a:lstStyle>
            <a:lvl1pPr algn="ctr">
              <a:defRPr sz="900">
                <a:solidFill>
                  <a:schemeClr val="bg1"/>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39063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088FB69-6A93-1165-DBF9-B08593CF2D73}"/>
              </a:ext>
              <a:ext uri="{C183D7F6-B498-43B3-948B-1728B52AA6E4}">
                <adec:decorative xmlns:adec="http://schemas.microsoft.com/office/drawing/2017/decorative" val="1"/>
              </a:ext>
            </a:extLst>
          </p:cNvPr>
          <p:cNvGrpSpPr/>
          <p:nvPr userDrawn="1"/>
        </p:nvGrpSpPr>
        <p:grpSpPr>
          <a:xfrm>
            <a:off x="481684" y="393647"/>
            <a:ext cx="11228624" cy="6070706"/>
            <a:chOff x="481684" y="393647"/>
            <a:chExt cx="11228624" cy="6070706"/>
          </a:xfrm>
        </p:grpSpPr>
        <p:sp>
          <p:nvSpPr>
            <p:cNvPr id="3" name="Rectangle 2">
              <a:extLst>
                <a:ext uri="{FF2B5EF4-FFF2-40B4-BE49-F238E27FC236}">
                  <a16:creationId xmlns:a16="http://schemas.microsoft.com/office/drawing/2014/main" id="{1E3FE074-831A-0B85-0AD4-E42448E535B2}"/>
                </a:ext>
              </a:extLst>
            </p:cNvPr>
            <p:cNvSpPr/>
            <p:nvPr userDrawn="1"/>
          </p:nvSpPr>
          <p:spPr>
            <a:xfrm>
              <a:off x="481693" y="393648"/>
              <a:ext cx="11228615" cy="607070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C091CA17-2FF6-F3C2-2E78-030072AE1E8C}"/>
                </a:ext>
              </a:extLst>
            </p:cNvPr>
            <p:cNvCxnSpPr>
              <a:cxnSpLocks/>
            </p:cNvCxnSpPr>
            <p:nvPr userDrawn="1"/>
          </p:nvCxnSpPr>
          <p:spPr>
            <a:xfrm>
              <a:off x="3726180" y="393647"/>
              <a:ext cx="0" cy="60707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41360D2-FD77-4587-2725-382B41D5C87B}"/>
                </a:ext>
              </a:extLst>
            </p:cNvPr>
            <p:cNvCxnSpPr>
              <a:cxnSpLocks/>
            </p:cNvCxnSpPr>
            <p:nvPr userDrawn="1"/>
          </p:nvCxnSpPr>
          <p:spPr>
            <a:xfrm>
              <a:off x="481684" y="5878287"/>
              <a:ext cx="112286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Title 6">
            <a:extLst>
              <a:ext uri="{FF2B5EF4-FFF2-40B4-BE49-F238E27FC236}">
                <a16:creationId xmlns:a16="http://schemas.microsoft.com/office/drawing/2014/main" id="{80868302-0413-1A88-A081-46FCFEC829D5}"/>
              </a:ext>
            </a:extLst>
          </p:cNvPr>
          <p:cNvSpPr>
            <a:spLocks noGrp="1"/>
          </p:cNvSpPr>
          <p:nvPr>
            <p:ph type="title" hasCustomPrompt="1"/>
          </p:nvPr>
        </p:nvSpPr>
        <p:spPr>
          <a:xfrm>
            <a:off x="472582" y="393646"/>
            <a:ext cx="3260519" cy="5484640"/>
          </a:xfrm>
        </p:spPr>
        <p:txBody>
          <a:bodyPr tIns="0" bIns="0" anchor="ctr"/>
          <a:lstStyle>
            <a:lvl1pPr algn="ctr">
              <a:lnSpc>
                <a:spcPct val="100000"/>
              </a:lnSpc>
              <a:defRPr sz="4000" b="1"/>
            </a:lvl1pPr>
          </a:lstStyle>
          <a:p>
            <a:r>
              <a:rPr lang="en-US" dirty="0"/>
              <a:t>Add title here</a:t>
            </a:r>
          </a:p>
        </p:txBody>
      </p:sp>
      <p:sp>
        <p:nvSpPr>
          <p:cNvPr id="31" name="Picture Placeholder 30">
            <a:extLst>
              <a:ext uri="{FF2B5EF4-FFF2-40B4-BE49-F238E27FC236}">
                <a16:creationId xmlns:a16="http://schemas.microsoft.com/office/drawing/2014/main" id="{8308474B-1816-77B5-FB6C-C41A741699DA}"/>
              </a:ext>
            </a:extLst>
          </p:cNvPr>
          <p:cNvSpPr>
            <a:spLocks noGrp="1"/>
          </p:cNvSpPr>
          <p:nvPr>
            <p:ph type="pic" sz="quarter" idx="16"/>
          </p:nvPr>
        </p:nvSpPr>
        <p:spPr>
          <a:xfrm>
            <a:off x="4261658" y="934066"/>
            <a:ext cx="731520" cy="731520"/>
          </a:xfrm>
        </p:spPr>
        <p:txBody>
          <a:bodyPr>
            <a:noAutofit/>
          </a:bodyPr>
          <a:lstStyle>
            <a:lvl1pPr marL="0" indent="0" algn="ctr">
              <a:buNone/>
              <a:defRPr sz="1200"/>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21BAEDB1-AAC6-8012-7AC3-CC75D0096F4E}"/>
              </a:ext>
            </a:extLst>
          </p:cNvPr>
          <p:cNvSpPr>
            <a:spLocks noGrp="1"/>
          </p:cNvSpPr>
          <p:nvPr>
            <p:ph type="body" sz="quarter" idx="12" hasCustomPrompt="1"/>
          </p:nvPr>
        </p:nvSpPr>
        <p:spPr>
          <a:xfrm>
            <a:off x="5407742" y="934066"/>
            <a:ext cx="5958348" cy="862991"/>
          </a:xfrm>
        </p:spPr>
        <p:txBody>
          <a:bodyPr anchor="t">
            <a:normAutofit/>
          </a:bodyPr>
          <a:lstStyle>
            <a:lvl1pPr marL="0" indent="0" algn="l">
              <a:spcBef>
                <a:spcPts val="0"/>
              </a:spcBef>
              <a:spcAft>
                <a:spcPts val="0"/>
              </a:spcAft>
              <a:buNone/>
              <a:defRPr sz="1400"/>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
        <p:nvSpPr>
          <p:cNvPr id="8" name="Picture Placeholder 30">
            <a:extLst>
              <a:ext uri="{FF2B5EF4-FFF2-40B4-BE49-F238E27FC236}">
                <a16:creationId xmlns:a16="http://schemas.microsoft.com/office/drawing/2014/main" id="{6F57637A-A06D-900E-8535-6AA509EBDC20}"/>
              </a:ext>
            </a:extLst>
          </p:cNvPr>
          <p:cNvSpPr>
            <a:spLocks noGrp="1"/>
          </p:cNvSpPr>
          <p:nvPr>
            <p:ph type="pic" sz="quarter" idx="18"/>
          </p:nvPr>
        </p:nvSpPr>
        <p:spPr>
          <a:xfrm>
            <a:off x="4261658" y="2144633"/>
            <a:ext cx="731520" cy="731520"/>
          </a:xfrm>
        </p:spPr>
        <p:txBody>
          <a:bodyPr>
            <a:noAutofit/>
          </a:bodyPr>
          <a:lstStyle>
            <a:lvl1pPr marL="0" indent="0" algn="ctr">
              <a:buNone/>
              <a:defRPr sz="1200"/>
            </a:lvl1pPr>
          </a:lstStyle>
          <a:p>
            <a:r>
              <a:rPr lang="en-US"/>
              <a:t>Click icon to add picture</a:t>
            </a:r>
            <a:endParaRPr lang="en-US" dirty="0"/>
          </a:p>
        </p:txBody>
      </p:sp>
      <p:sp>
        <p:nvSpPr>
          <p:cNvPr id="6" name="Text Placeholder 13">
            <a:extLst>
              <a:ext uri="{FF2B5EF4-FFF2-40B4-BE49-F238E27FC236}">
                <a16:creationId xmlns:a16="http://schemas.microsoft.com/office/drawing/2014/main" id="{C76314CE-90DE-BC3F-0583-8887631078A5}"/>
              </a:ext>
            </a:extLst>
          </p:cNvPr>
          <p:cNvSpPr>
            <a:spLocks noGrp="1"/>
          </p:cNvSpPr>
          <p:nvPr>
            <p:ph type="body" sz="quarter" idx="17" hasCustomPrompt="1"/>
          </p:nvPr>
        </p:nvSpPr>
        <p:spPr>
          <a:xfrm>
            <a:off x="5407742" y="2078898"/>
            <a:ext cx="5958348" cy="862991"/>
          </a:xfrm>
        </p:spPr>
        <p:txBody>
          <a:bodyPr anchor="t">
            <a:normAutofit/>
          </a:bodyPr>
          <a:lstStyle>
            <a:lvl1pPr marL="0" indent="0" algn="l">
              <a:spcBef>
                <a:spcPts val="0"/>
              </a:spcBef>
              <a:spcAft>
                <a:spcPts val="0"/>
              </a:spcAft>
              <a:buNone/>
              <a:defRPr sz="1400"/>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
        <p:nvSpPr>
          <p:cNvPr id="18" name="Picture Placeholder 30">
            <a:extLst>
              <a:ext uri="{FF2B5EF4-FFF2-40B4-BE49-F238E27FC236}">
                <a16:creationId xmlns:a16="http://schemas.microsoft.com/office/drawing/2014/main" id="{5ED6CFA2-D90A-73B5-58F2-0A1095969809}"/>
              </a:ext>
            </a:extLst>
          </p:cNvPr>
          <p:cNvSpPr>
            <a:spLocks noGrp="1"/>
          </p:cNvSpPr>
          <p:nvPr>
            <p:ph type="pic" sz="quarter" idx="20"/>
          </p:nvPr>
        </p:nvSpPr>
        <p:spPr>
          <a:xfrm>
            <a:off x="4261658" y="3296662"/>
            <a:ext cx="731520" cy="731520"/>
          </a:xfrm>
        </p:spPr>
        <p:txBody>
          <a:bodyPr>
            <a:noAutofit/>
          </a:bodyPr>
          <a:lstStyle>
            <a:lvl1pPr marL="0" indent="0" algn="ctr">
              <a:buNone/>
              <a:defRPr sz="1200"/>
            </a:lvl1pPr>
          </a:lstStyle>
          <a:p>
            <a:r>
              <a:rPr lang="en-US"/>
              <a:t>Click icon to add picture</a:t>
            </a:r>
            <a:endParaRPr lang="en-US" dirty="0"/>
          </a:p>
        </p:txBody>
      </p:sp>
      <p:sp>
        <p:nvSpPr>
          <p:cNvPr id="13" name="Text Placeholder 13">
            <a:extLst>
              <a:ext uri="{FF2B5EF4-FFF2-40B4-BE49-F238E27FC236}">
                <a16:creationId xmlns:a16="http://schemas.microsoft.com/office/drawing/2014/main" id="{0491A95C-9334-52D0-DA80-A40E91351F1A}"/>
              </a:ext>
            </a:extLst>
          </p:cNvPr>
          <p:cNvSpPr>
            <a:spLocks noGrp="1"/>
          </p:cNvSpPr>
          <p:nvPr>
            <p:ph type="body" sz="quarter" idx="19" hasCustomPrompt="1"/>
          </p:nvPr>
        </p:nvSpPr>
        <p:spPr>
          <a:xfrm>
            <a:off x="5407742" y="3230927"/>
            <a:ext cx="5958348" cy="862991"/>
          </a:xfrm>
        </p:spPr>
        <p:txBody>
          <a:bodyPr anchor="t">
            <a:normAutofit/>
          </a:bodyPr>
          <a:lstStyle>
            <a:lvl1pPr marL="0" indent="0" algn="l">
              <a:spcBef>
                <a:spcPts val="0"/>
              </a:spcBef>
              <a:spcAft>
                <a:spcPts val="0"/>
              </a:spcAft>
              <a:buNone/>
              <a:defRPr sz="1400"/>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
        <p:nvSpPr>
          <p:cNvPr id="24" name="Picture Placeholder 30">
            <a:extLst>
              <a:ext uri="{FF2B5EF4-FFF2-40B4-BE49-F238E27FC236}">
                <a16:creationId xmlns:a16="http://schemas.microsoft.com/office/drawing/2014/main" id="{C727F284-B480-4165-FA10-5FB2EFA8D01F}"/>
              </a:ext>
            </a:extLst>
          </p:cNvPr>
          <p:cNvSpPr>
            <a:spLocks noGrp="1"/>
          </p:cNvSpPr>
          <p:nvPr>
            <p:ph type="pic" sz="quarter" idx="22"/>
          </p:nvPr>
        </p:nvSpPr>
        <p:spPr>
          <a:xfrm>
            <a:off x="4261658" y="4597186"/>
            <a:ext cx="731520" cy="731520"/>
          </a:xfrm>
        </p:spPr>
        <p:txBody>
          <a:bodyPr>
            <a:noAutofit/>
          </a:bodyPr>
          <a:lstStyle>
            <a:lvl1pPr marL="0" indent="0" algn="ctr">
              <a:buNone/>
              <a:defRPr sz="1200"/>
            </a:lvl1pPr>
          </a:lstStyle>
          <a:p>
            <a:r>
              <a:rPr lang="en-US"/>
              <a:t>Click icon to add picture</a:t>
            </a:r>
            <a:endParaRPr lang="en-US" dirty="0"/>
          </a:p>
        </p:txBody>
      </p:sp>
      <p:sp>
        <p:nvSpPr>
          <p:cNvPr id="19" name="Text Placeholder 13">
            <a:extLst>
              <a:ext uri="{FF2B5EF4-FFF2-40B4-BE49-F238E27FC236}">
                <a16:creationId xmlns:a16="http://schemas.microsoft.com/office/drawing/2014/main" id="{C106AB72-F782-1011-E73F-82AB10F338F7}"/>
              </a:ext>
            </a:extLst>
          </p:cNvPr>
          <p:cNvSpPr>
            <a:spLocks noGrp="1"/>
          </p:cNvSpPr>
          <p:nvPr>
            <p:ph type="body" sz="quarter" idx="21" hasCustomPrompt="1"/>
          </p:nvPr>
        </p:nvSpPr>
        <p:spPr>
          <a:xfrm>
            <a:off x="5407742" y="4363618"/>
            <a:ext cx="5958348" cy="1205135"/>
          </a:xfrm>
        </p:spPr>
        <p:txBody>
          <a:bodyPr anchor="t">
            <a:normAutofit/>
          </a:bodyPr>
          <a:lstStyle>
            <a:lvl1pPr marL="0" indent="0" algn="l">
              <a:spcBef>
                <a:spcPts val="0"/>
              </a:spcBef>
              <a:spcAft>
                <a:spcPts val="0"/>
              </a:spcAft>
              <a:buNone/>
              <a:defRPr sz="1400"/>
            </a:lvl1pPr>
            <a:lvl2pPr marL="324000" indent="0">
              <a:buNone/>
              <a:defRPr/>
            </a:lvl2pPr>
            <a:lvl3pPr marL="630000" indent="0">
              <a:buNone/>
              <a:defRPr/>
            </a:lvl3pPr>
            <a:lvl4pPr marL="1008000" indent="0">
              <a:buNone/>
              <a:defRPr/>
            </a:lvl4pPr>
            <a:lvl5pPr marL="1368000" indent="0">
              <a:buNone/>
              <a:defRPr/>
            </a:lvl5pPr>
          </a:lstStyle>
          <a:p>
            <a:pPr lvl="0"/>
            <a:r>
              <a:rPr lang="en-US" dirty="0"/>
              <a:t>Add text here</a:t>
            </a:r>
          </a:p>
        </p:txBody>
      </p:sp>
      <p:sp>
        <p:nvSpPr>
          <p:cNvPr id="26" name="Footer Placeholder 4">
            <a:extLst>
              <a:ext uri="{FF2B5EF4-FFF2-40B4-BE49-F238E27FC236}">
                <a16:creationId xmlns:a16="http://schemas.microsoft.com/office/drawing/2014/main" id="{DB49BBE5-CCBB-7C39-D34E-E82C25AA576F}"/>
              </a:ext>
            </a:extLst>
          </p:cNvPr>
          <p:cNvSpPr>
            <a:spLocks noGrp="1"/>
          </p:cNvSpPr>
          <p:nvPr>
            <p:ph type="ftr" sz="quarter" idx="3"/>
          </p:nvPr>
        </p:nvSpPr>
        <p:spPr>
          <a:xfrm>
            <a:off x="501356" y="5990069"/>
            <a:ext cx="3097071" cy="365125"/>
          </a:xfrm>
          <a:prstGeom prst="rect">
            <a:avLst/>
          </a:prstGeom>
        </p:spPr>
        <p:txBody>
          <a:bodyPr vert="horz" lIns="457200" tIns="45720" rIns="91440" bIns="45720" rtlCol="0" anchor="ctr"/>
          <a:lstStyle>
            <a:lvl1pPr algn="l">
              <a:defRPr sz="900" cap="all">
                <a:solidFill>
                  <a:schemeClr val="bg1"/>
                </a:solidFill>
              </a:defRPr>
            </a:lvl1pPr>
          </a:lstStyle>
          <a:p>
            <a:r>
              <a:rPr lang="en-US"/>
              <a:t>footer</a:t>
            </a:r>
            <a:endParaRPr lang="en-US" dirty="0"/>
          </a:p>
        </p:txBody>
      </p:sp>
      <p:sp>
        <p:nvSpPr>
          <p:cNvPr id="27" name="Slide Number Placeholder 5">
            <a:extLst>
              <a:ext uri="{FF2B5EF4-FFF2-40B4-BE49-F238E27FC236}">
                <a16:creationId xmlns:a16="http://schemas.microsoft.com/office/drawing/2014/main" id="{2AB94E18-4F07-B724-9D3D-44801937747E}"/>
              </a:ext>
            </a:extLst>
          </p:cNvPr>
          <p:cNvSpPr>
            <a:spLocks noGrp="1"/>
          </p:cNvSpPr>
          <p:nvPr>
            <p:ph type="sldNum" sz="quarter" idx="4"/>
          </p:nvPr>
        </p:nvSpPr>
        <p:spPr>
          <a:xfrm>
            <a:off x="3824749" y="5990069"/>
            <a:ext cx="7728153" cy="365125"/>
          </a:xfrm>
          <a:prstGeom prst="rect">
            <a:avLst/>
          </a:prstGeom>
        </p:spPr>
        <p:txBody>
          <a:bodyPr vert="horz" lIns="91440" tIns="45720" rIns="91440" bIns="45720" rtlCol="0" anchor="ctr"/>
          <a:lstStyle>
            <a:lvl1pPr algn="ctr">
              <a:defRPr sz="900">
                <a:solidFill>
                  <a:schemeClr val="bg1"/>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3343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theme" Target="../theme/theme2.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8" Type="http://schemas.openxmlformats.org/officeDocument/2006/relationships/slideLayout" Target="../slideLayouts/slideLayout20.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20" Type="http://schemas.openxmlformats.org/officeDocument/2006/relationships/slideLayout" Target="../slideLayouts/slideLayout32.xml"/><Relationship Id="rId41"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bg1"/>
                </a:solidFill>
              </a:defRPr>
            </a:lvl1pPr>
          </a:lstStyle>
          <a:p>
            <a:fld id="{0A7F1CA9-BED2-4756-8AEF-E0F68B0488B6}" type="datetime1">
              <a:rPr lang="en-US" smtClean="0"/>
              <a:pPr/>
              <a:t>3/3/2026</a:t>
            </a:fld>
            <a:endParaRPr lang="en-US" dirty="0"/>
          </a:p>
        </p:txBody>
      </p:sp>
      <p:sp>
        <p:nvSpPr>
          <p:cNvPr id="5" name="Footer Placeholder 4"/>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bg1"/>
                </a:solidFill>
              </a:defRPr>
            </a:lvl1pPr>
          </a:lstStyle>
          <a:p>
            <a:r>
              <a:rPr lang="en-US" dirty="0"/>
              <a:t>footer</a:t>
            </a:r>
          </a:p>
        </p:txBody>
      </p:sp>
      <p:sp>
        <p:nvSpPr>
          <p:cNvPr id="6" name="Slide Number Placeholder 5"/>
          <p:cNvSpPr>
            <a:spLocks noGrp="1"/>
          </p:cNvSpPr>
          <p:nvPr>
            <p:ph type="sldNum" sz="quarter" idx="4"/>
          </p:nvPr>
        </p:nvSpPr>
        <p:spPr>
          <a:xfrm>
            <a:off x="10795363" y="6423914"/>
            <a:ext cx="1052510" cy="365125"/>
          </a:xfrm>
          <a:prstGeom prst="rect">
            <a:avLst/>
          </a:prstGeom>
        </p:spPr>
        <p:txBody>
          <a:bodyPr vert="horz" lIns="91440" tIns="45720" rIns="91440" bIns="45720" rtlCol="0" anchor="ctr"/>
          <a:lstStyle>
            <a:lvl1pPr algn="r">
              <a:defRPr sz="900">
                <a:solidFill>
                  <a:schemeClr val="bg1"/>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9387237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36" r:id="rId12"/>
  </p:sldLayoutIdLst>
  <p:hf hdr="0" dt="0"/>
  <p:txStyles>
    <p:titleStyle>
      <a:lvl1pPr algn="l" defTabSz="457200" rtl="0" eaLnBrk="1" latinLnBrk="0" hangingPunct="1">
        <a:spcBef>
          <a:spcPct val="0"/>
        </a:spcBef>
        <a:buNone/>
        <a:defRPr sz="4000" b="1"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bg1"/>
        </a:buClr>
        <a:buSzPct val="92000"/>
        <a:buFont typeface="Arial" panose="020B0604020202020204" pitchFamily="34" charset="0"/>
        <a:buChar char="•"/>
        <a:defRPr sz="1800" kern="1200">
          <a:solidFill>
            <a:schemeClr val="bg1"/>
          </a:solidFill>
          <a:latin typeface="+mn-lt"/>
          <a:ea typeface="+mn-ea"/>
          <a:cs typeface="+mn-cs"/>
        </a:defRPr>
      </a:lvl1pPr>
      <a:lvl2pPr marL="609750" indent="-285750" algn="l" defTabSz="457200" rtl="0" eaLnBrk="1" latinLnBrk="0" hangingPunct="1">
        <a:spcBef>
          <a:spcPct val="20000"/>
        </a:spcBef>
        <a:spcAft>
          <a:spcPts val="600"/>
        </a:spcAft>
        <a:buClr>
          <a:schemeClr val="bg1"/>
        </a:buClr>
        <a:buSzPct val="92000"/>
        <a:buFont typeface="Arial" panose="020B0604020202020204" pitchFamily="34" charset="0"/>
        <a:buChar char="•"/>
        <a:defRPr sz="1600" kern="1200">
          <a:solidFill>
            <a:schemeClr val="bg1"/>
          </a:solidFill>
          <a:latin typeface="+mn-lt"/>
          <a:ea typeface="+mn-ea"/>
          <a:cs typeface="+mn-cs"/>
        </a:defRPr>
      </a:lvl2pPr>
      <a:lvl3pPr marL="915750" indent="-285750" algn="l" defTabSz="457200" rtl="0" eaLnBrk="1" latinLnBrk="0" hangingPunct="1">
        <a:spcBef>
          <a:spcPct val="20000"/>
        </a:spcBef>
        <a:spcAft>
          <a:spcPts val="600"/>
        </a:spcAft>
        <a:buClr>
          <a:schemeClr val="bg1"/>
        </a:buClr>
        <a:buSzPct val="92000"/>
        <a:buFont typeface="Arial" panose="020B0604020202020204" pitchFamily="34" charset="0"/>
        <a:buChar char="•"/>
        <a:defRPr sz="1400" kern="1200">
          <a:solidFill>
            <a:schemeClr val="bg1"/>
          </a:solidFill>
          <a:latin typeface="+mn-lt"/>
          <a:ea typeface="+mn-ea"/>
          <a:cs typeface="+mn-cs"/>
        </a:defRPr>
      </a:lvl3pPr>
      <a:lvl4pPr marL="1179450" indent="-171450" algn="l" defTabSz="457200" rtl="0" eaLnBrk="1" latinLnBrk="0" hangingPunct="1">
        <a:spcBef>
          <a:spcPct val="20000"/>
        </a:spcBef>
        <a:spcAft>
          <a:spcPts val="600"/>
        </a:spcAft>
        <a:buClr>
          <a:schemeClr val="bg1"/>
        </a:buClr>
        <a:buSzPct val="92000"/>
        <a:buFont typeface="Arial" panose="020B0604020202020204" pitchFamily="34" charset="0"/>
        <a:buChar char="•"/>
        <a:defRPr sz="1200" kern="1200">
          <a:solidFill>
            <a:schemeClr val="bg1"/>
          </a:solidFill>
          <a:latin typeface="+mn-lt"/>
          <a:ea typeface="+mn-ea"/>
          <a:cs typeface="+mn-cs"/>
        </a:defRPr>
      </a:lvl4pPr>
      <a:lvl5pPr marL="1539450" indent="-171450" algn="l" defTabSz="457200" rtl="0" eaLnBrk="1" latinLnBrk="0" hangingPunct="1">
        <a:spcBef>
          <a:spcPct val="20000"/>
        </a:spcBef>
        <a:spcAft>
          <a:spcPts val="600"/>
        </a:spcAft>
        <a:buClr>
          <a:schemeClr val="bg1"/>
        </a:buClr>
        <a:buSzPct val="92000"/>
        <a:buFont typeface="Arial" panose="020B0604020202020204" pitchFamily="34" charset="0"/>
        <a:buChar char="•"/>
        <a:defRPr sz="1200" kern="1200">
          <a:solidFill>
            <a:schemeClr val="bg1"/>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1E1EAD-812A-4236-9F79-679D72C2B82D}"/>
              </a:ext>
            </a:extLst>
          </p:cNvPr>
          <p:cNvSpPr>
            <a:spLocks noGrp="1"/>
          </p:cNvSpPr>
          <p:nvPr>
            <p:ph type="ftr" sz="quarter" idx="3"/>
          </p:nvPr>
        </p:nvSpPr>
        <p:spPr>
          <a:xfrm>
            <a:off x="614873" y="6187538"/>
            <a:ext cx="3256673" cy="365125"/>
          </a:xfrm>
          <a:prstGeom prst="rect">
            <a:avLst/>
          </a:prstGeom>
        </p:spPr>
        <p:txBody>
          <a:bodyPr vert="horz" lIns="91440" tIns="45720" rIns="91440" bIns="45720" rtlCol="0" anchor="ctr"/>
          <a:lstStyle>
            <a:lvl1pPr algn="l">
              <a:defRPr sz="1200" i="1">
                <a:solidFill>
                  <a:schemeClr val="tx2"/>
                </a:solidFill>
              </a:defRPr>
            </a:lvl1pPr>
          </a:lstStyle>
          <a:p>
            <a:r>
              <a:rPr lang="en-US" dirty="0"/>
              <a:t>Presentation Title</a:t>
            </a:r>
          </a:p>
        </p:txBody>
      </p:sp>
      <p:sp>
        <p:nvSpPr>
          <p:cNvPr id="2" name="Title Placeholder 1">
            <a:extLst>
              <a:ext uri="{FF2B5EF4-FFF2-40B4-BE49-F238E27FC236}">
                <a16:creationId xmlns:a16="http://schemas.microsoft.com/office/drawing/2014/main" id="{65A38A25-0817-41BC-96A5-5012FE15C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A28A22-3D06-43EE-BD32-97F90FEA1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AC635-0473-40DB-A82D-46D5F635BC1B}"/>
              </a:ext>
            </a:extLst>
          </p:cNvPr>
          <p:cNvSpPr>
            <a:spLocks noGrp="1"/>
          </p:cNvSpPr>
          <p:nvPr>
            <p:ph type="dt" sz="half" idx="2"/>
          </p:nvPr>
        </p:nvSpPr>
        <p:spPr>
          <a:xfrm>
            <a:off x="4724400" y="6187538"/>
            <a:ext cx="2743200" cy="365125"/>
          </a:xfrm>
          <a:prstGeom prst="rect">
            <a:avLst/>
          </a:prstGeom>
        </p:spPr>
        <p:txBody>
          <a:bodyPr vert="horz" lIns="91440" tIns="45720" rIns="91440" bIns="45720" rtlCol="0" anchor="ctr"/>
          <a:lstStyle>
            <a:lvl1pPr algn="l">
              <a:defRPr sz="1200" i="1">
                <a:solidFill>
                  <a:schemeClr val="tx2"/>
                </a:solidFill>
              </a:defRPr>
            </a:lvl1pPr>
          </a:lstStyle>
          <a:p>
            <a:fld id="{7E5F88F2-B164-4B6F-A4D1-FF377EA65B7F}" type="datetime1">
              <a:rPr lang="en-US" smtClean="0"/>
              <a:t>3/3/2026</a:t>
            </a:fld>
            <a:endParaRPr lang="en-US" dirty="0"/>
          </a:p>
        </p:txBody>
      </p:sp>
      <p:sp>
        <p:nvSpPr>
          <p:cNvPr id="6" name="Slide Number Placeholder 5">
            <a:extLst>
              <a:ext uri="{FF2B5EF4-FFF2-40B4-BE49-F238E27FC236}">
                <a16:creationId xmlns:a16="http://schemas.microsoft.com/office/drawing/2014/main" id="{2FBD12B9-96FA-4883-88FA-2071321A4391}"/>
              </a:ext>
            </a:extLst>
          </p:cNvPr>
          <p:cNvSpPr>
            <a:spLocks noGrp="1"/>
          </p:cNvSpPr>
          <p:nvPr>
            <p:ph type="sldNum" sz="quarter" idx="4"/>
          </p:nvPr>
        </p:nvSpPr>
        <p:spPr>
          <a:xfrm>
            <a:off x="8849751" y="6187538"/>
            <a:ext cx="2743200" cy="365125"/>
          </a:xfrm>
          <a:prstGeom prst="rect">
            <a:avLst/>
          </a:prstGeom>
        </p:spPr>
        <p:txBody>
          <a:bodyPr vert="horz" lIns="91440" tIns="45720" rIns="91440" bIns="45720" rtlCol="0" anchor="ctr"/>
          <a:lstStyle>
            <a:lvl1pPr algn="r">
              <a:defRPr sz="1200" i="1">
                <a:solidFill>
                  <a:schemeClr val="tx2"/>
                </a:solidFill>
              </a:defRPr>
            </a:lvl1p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138787344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 id="2147483776" r:id="rId23"/>
    <p:sldLayoutId id="2147483777" r:id="rId24"/>
    <p:sldLayoutId id="2147483778" r:id="rId25"/>
    <p:sldLayoutId id="2147483779" r:id="rId26"/>
    <p:sldLayoutId id="2147483780" r:id="rId27"/>
    <p:sldLayoutId id="2147483781" r:id="rId28"/>
    <p:sldLayoutId id="2147483782" r:id="rId29"/>
    <p:sldLayoutId id="2147483783" r:id="rId30"/>
    <p:sldLayoutId id="2147483784" r:id="rId31"/>
    <p:sldLayoutId id="2147483785" r:id="rId32"/>
    <p:sldLayoutId id="2147483786" r:id="rId33"/>
    <p:sldLayoutId id="2147483787" r:id="rId34"/>
    <p:sldLayoutId id="2147483788" r:id="rId35"/>
    <p:sldLayoutId id="2147483789" r:id="rId36"/>
    <p:sldLayoutId id="2147483790" r:id="rId37"/>
    <p:sldLayoutId id="2147483791" r:id="rId38"/>
    <p:sldLayoutId id="2147483792" r:id="rId39"/>
    <p:sldLayoutId id="2147483793" r:id="rId40"/>
    <p:sldLayoutId id="2147483794" r:id="rId41"/>
    <p:sldLayoutId id="2147483795" r:id="rId42"/>
    <p:sldLayoutId id="2147483796" r:id="rId43"/>
    <p:sldLayoutId id="2147483797" r:id="rId44"/>
    <p:sldLayoutId id="2147483798" r:id="rId45"/>
    <p:sldLayoutId id="2147483799" r:id="rId46"/>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003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41609C-444B-4E33-A212-B2CD27C4E418}"/>
              </a:ext>
            </a:extLst>
          </p:cNvPr>
          <p:cNvSpPr/>
          <p:nvPr/>
        </p:nvSpPr>
        <p:spPr>
          <a:xfrm>
            <a:off x="0" y="0"/>
            <a:ext cx="12192000" cy="1428376"/>
          </a:xfrm>
          <a:prstGeom prst="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A4D9442-42C2-795C-24C2-F239EB969BCF}"/>
              </a:ext>
            </a:extLst>
          </p:cNvPr>
          <p:cNvSpPr txBox="1"/>
          <p:nvPr/>
        </p:nvSpPr>
        <p:spPr>
          <a:xfrm>
            <a:off x="764987" y="112401"/>
            <a:ext cx="11140142" cy="1154355"/>
          </a:xfrm>
          <a:prstGeom prst="rect">
            <a:avLst/>
          </a:prstGeom>
          <a:noFill/>
        </p:spPr>
        <p:txBody>
          <a:bodyPr wrap="square">
            <a:spAutoFit/>
          </a:bodyPr>
          <a:lstStyle/>
          <a:p>
            <a:pPr>
              <a:lnSpc>
                <a:spcPct val="130000"/>
              </a:lnSpc>
            </a:pPr>
            <a:r>
              <a:rPr lang="vi-VN" sz="2800" b="1">
                <a:solidFill>
                  <a:schemeClr val="bg1"/>
                </a:solidFill>
              </a:rPr>
              <a:t>Nếu một tế bào sinh vật nhân thực không có khả năng tổng hợp protein histone thì điều nào dưới đây có thể diễn ra?</a:t>
            </a:r>
          </a:p>
        </p:txBody>
      </p:sp>
      <p:sp>
        <p:nvSpPr>
          <p:cNvPr id="8" name="TextBox 7">
            <a:extLst>
              <a:ext uri="{FF2B5EF4-FFF2-40B4-BE49-F238E27FC236}">
                <a16:creationId xmlns:a16="http://schemas.microsoft.com/office/drawing/2014/main" id="{56CE21BF-EE1B-EB4E-6408-F397CEB65FD8}"/>
              </a:ext>
            </a:extLst>
          </p:cNvPr>
          <p:cNvSpPr txBox="1"/>
          <p:nvPr/>
        </p:nvSpPr>
        <p:spPr>
          <a:xfrm>
            <a:off x="908423" y="1600990"/>
            <a:ext cx="10853270" cy="4536819"/>
          </a:xfrm>
          <a:prstGeom prst="rect">
            <a:avLst/>
          </a:prstGeom>
          <a:noFill/>
        </p:spPr>
        <p:txBody>
          <a:bodyPr wrap="square">
            <a:spAutoFit/>
          </a:bodyPr>
          <a:lstStyle/>
          <a:p>
            <a:pPr>
              <a:lnSpc>
                <a:spcPct val="150000"/>
              </a:lnSpc>
            </a:pPr>
            <a:r>
              <a:rPr lang="vi-VN" sz="2800" b="1"/>
              <a:t>A. </a:t>
            </a:r>
            <a:r>
              <a:rPr lang="vi-VN" sz="2800"/>
              <a:t>DNA của tế bào không liên kết với protein để hình thành nhiễm sắc thể trong nhân tế bào.</a:t>
            </a:r>
          </a:p>
          <a:p>
            <a:pPr>
              <a:lnSpc>
                <a:spcPct val="150000"/>
              </a:lnSpc>
            </a:pPr>
            <a:r>
              <a:rPr lang="vi-VN" sz="2800" b="1"/>
              <a:t>B. </a:t>
            </a:r>
            <a:r>
              <a:rPr lang="vi-VN" sz="2800"/>
              <a:t>Không hình thành sợi tơ vô sắc để giúp tế bào phân chia.</a:t>
            </a:r>
          </a:p>
          <a:p>
            <a:pPr>
              <a:lnSpc>
                <a:spcPct val="150000"/>
              </a:lnSpc>
            </a:pPr>
            <a:r>
              <a:rPr lang="vi-VN" sz="2800" b="1"/>
              <a:t>C. </a:t>
            </a:r>
            <a:r>
              <a:rPr lang="vi-VN" sz="2800"/>
              <a:t>Hoạt động của các gene khác sẽ được kích hoạt để bù đắp cho việc thiếu histone.</a:t>
            </a:r>
          </a:p>
          <a:p>
            <a:pPr>
              <a:lnSpc>
                <a:spcPct val="150000"/>
              </a:lnSpc>
            </a:pPr>
            <a:r>
              <a:rPr lang="vi-VN" sz="2800" b="1"/>
              <a:t>D. </a:t>
            </a:r>
            <a:r>
              <a:rPr lang="vi-VN" sz="2800"/>
              <a:t>Tế bào của cơ thể sẽ lấy các phân tử histone từ môi trường ngoại bào.</a:t>
            </a:r>
            <a:endParaRPr lang="en-US" sz="2800"/>
          </a:p>
        </p:txBody>
      </p:sp>
      <p:sp>
        <p:nvSpPr>
          <p:cNvPr id="2" name="Rectangle: Rounded Corners 1">
            <a:extLst>
              <a:ext uri="{FF2B5EF4-FFF2-40B4-BE49-F238E27FC236}">
                <a16:creationId xmlns:a16="http://schemas.microsoft.com/office/drawing/2014/main" id="{9A527585-3A09-AE1E-6B8F-53A599047B9D}"/>
              </a:ext>
            </a:extLst>
          </p:cNvPr>
          <p:cNvSpPr/>
          <p:nvPr/>
        </p:nvSpPr>
        <p:spPr>
          <a:xfrm>
            <a:off x="860612" y="1743360"/>
            <a:ext cx="543859" cy="496047"/>
          </a:xfrm>
          <a:prstGeom prst="round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98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41609C-444B-4E33-A212-B2CD27C4E418}"/>
              </a:ext>
            </a:extLst>
          </p:cNvPr>
          <p:cNvSpPr/>
          <p:nvPr/>
        </p:nvSpPr>
        <p:spPr>
          <a:xfrm>
            <a:off x="0" y="0"/>
            <a:ext cx="12192000" cy="1428376"/>
          </a:xfrm>
          <a:prstGeom prst="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A4D9442-42C2-795C-24C2-F239EB969BCF}"/>
              </a:ext>
            </a:extLst>
          </p:cNvPr>
          <p:cNvSpPr txBox="1"/>
          <p:nvPr/>
        </p:nvSpPr>
        <p:spPr>
          <a:xfrm>
            <a:off x="325716" y="417087"/>
            <a:ext cx="12018684" cy="594202"/>
          </a:xfrm>
          <a:prstGeom prst="rect">
            <a:avLst/>
          </a:prstGeom>
          <a:noFill/>
        </p:spPr>
        <p:txBody>
          <a:bodyPr wrap="square">
            <a:spAutoFit/>
          </a:bodyPr>
          <a:lstStyle/>
          <a:p>
            <a:pPr>
              <a:lnSpc>
                <a:spcPct val="130000"/>
              </a:lnSpc>
            </a:pPr>
            <a:r>
              <a:rPr lang="vi-VN" sz="2800" b="1">
                <a:solidFill>
                  <a:schemeClr val="bg1"/>
                </a:solidFill>
              </a:rPr>
              <a:t>Phát biểu nào dưới đây về nhiễm sắc thể X và Y của người là đúng?</a:t>
            </a:r>
          </a:p>
        </p:txBody>
      </p:sp>
      <p:sp>
        <p:nvSpPr>
          <p:cNvPr id="8" name="TextBox 7">
            <a:extLst>
              <a:ext uri="{FF2B5EF4-FFF2-40B4-BE49-F238E27FC236}">
                <a16:creationId xmlns:a16="http://schemas.microsoft.com/office/drawing/2014/main" id="{56CE21BF-EE1B-EB4E-6408-F397CEB65FD8}"/>
              </a:ext>
            </a:extLst>
          </p:cNvPr>
          <p:cNvSpPr txBox="1"/>
          <p:nvPr/>
        </p:nvSpPr>
        <p:spPr>
          <a:xfrm>
            <a:off x="908423" y="1600990"/>
            <a:ext cx="10853270" cy="2597827"/>
          </a:xfrm>
          <a:prstGeom prst="rect">
            <a:avLst/>
          </a:prstGeom>
          <a:noFill/>
        </p:spPr>
        <p:txBody>
          <a:bodyPr wrap="square">
            <a:spAutoFit/>
          </a:bodyPr>
          <a:lstStyle/>
          <a:p>
            <a:pPr>
              <a:lnSpc>
                <a:spcPct val="150000"/>
              </a:lnSpc>
            </a:pPr>
            <a:r>
              <a:rPr lang="vi-VN" sz="2800" b="1"/>
              <a:t>A. </a:t>
            </a:r>
            <a:r>
              <a:rPr lang="vi-VN" sz="2800"/>
              <a:t>Cả hai đều có mặt trong mọi tế bào của nam và nữ.</a:t>
            </a:r>
          </a:p>
          <a:p>
            <a:pPr>
              <a:lnSpc>
                <a:spcPct val="150000"/>
              </a:lnSpc>
            </a:pPr>
            <a:r>
              <a:rPr lang="vi-VN" sz="2800" b="1"/>
              <a:t>B. </a:t>
            </a:r>
            <a:r>
              <a:rPr lang="vi-VN" sz="2800"/>
              <a:t>Có kích thước và trình tự gene như nhau.</a:t>
            </a:r>
          </a:p>
          <a:p>
            <a:pPr>
              <a:lnSpc>
                <a:spcPct val="150000"/>
              </a:lnSpc>
            </a:pPr>
            <a:r>
              <a:rPr lang="vi-VN" sz="2800" b="1"/>
              <a:t>C. </a:t>
            </a:r>
            <a:r>
              <a:rPr lang="vi-VN" sz="2800"/>
              <a:t>Hoàn toàn tương đồng với nhau, chỉ có tên gọi là khác nhau.</a:t>
            </a:r>
          </a:p>
          <a:p>
            <a:pPr>
              <a:lnSpc>
                <a:spcPct val="150000"/>
              </a:lnSpc>
            </a:pPr>
            <a:r>
              <a:rPr lang="vi-VN" sz="2800" b="1"/>
              <a:t>D. </a:t>
            </a:r>
            <a:r>
              <a:rPr lang="vi-VN" sz="2800"/>
              <a:t>Có vai trò trong việc quy định giới tính của cá thể.</a:t>
            </a:r>
            <a:endParaRPr lang="nl-NL" sz="2800"/>
          </a:p>
        </p:txBody>
      </p:sp>
      <p:sp>
        <p:nvSpPr>
          <p:cNvPr id="2" name="Rectangle: Rounded Corners 1">
            <a:extLst>
              <a:ext uri="{FF2B5EF4-FFF2-40B4-BE49-F238E27FC236}">
                <a16:creationId xmlns:a16="http://schemas.microsoft.com/office/drawing/2014/main" id="{877B8659-4477-BB3D-36A3-B049C6EB695A}"/>
              </a:ext>
            </a:extLst>
          </p:cNvPr>
          <p:cNvSpPr/>
          <p:nvPr/>
        </p:nvSpPr>
        <p:spPr>
          <a:xfrm>
            <a:off x="848659" y="3631925"/>
            <a:ext cx="543859" cy="496047"/>
          </a:xfrm>
          <a:prstGeom prst="round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975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41609C-444B-4E33-A212-B2CD27C4E418}"/>
              </a:ext>
            </a:extLst>
          </p:cNvPr>
          <p:cNvSpPr/>
          <p:nvPr/>
        </p:nvSpPr>
        <p:spPr>
          <a:xfrm>
            <a:off x="0" y="0"/>
            <a:ext cx="12192000" cy="1428376"/>
          </a:xfrm>
          <a:prstGeom prst="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A4D9442-42C2-795C-24C2-F239EB969BCF}"/>
              </a:ext>
            </a:extLst>
          </p:cNvPr>
          <p:cNvSpPr txBox="1"/>
          <p:nvPr/>
        </p:nvSpPr>
        <p:spPr>
          <a:xfrm>
            <a:off x="531906" y="417087"/>
            <a:ext cx="11812494" cy="594202"/>
          </a:xfrm>
          <a:prstGeom prst="rect">
            <a:avLst/>
          </a:prstGeom>
          <a:noFill/>
        </p:spPr>
        <p:txBody>
          <a:bodyPr wrap="square">
            <a:spAutoFit/>
          </a:bodyPr>
          <a:lstStyle/>
          <a:p>
            <a:pPr>
              <a:lnSpc>
                <a:spcPct val="130000"/>
              </a:lnSpc>
            </a:pPr>
            <a:r>
              <a:rPr lang="vi-VN" sz="2800" b="1">
                <a:solidFill>
                  <a:schemeClr val="bg1"/>
                </a:solidFill>
              </a:rPr>
              <a:t>Phát biểu nào dưới đây không đúng về nhiễm sắc thể của người?</a:t>
            </a:r>
          </a:p>
        </p:txBody>
      </p:sp>
      <p:sp>
        <p:nvSpPr>
          <p:cNvPr id="8" name="TextBox 7">
            <a:extLst>
              <a:ext uri="{FF2B5EF4-FFF2-40B4-BE49-F238E27FC236}">
                <a16:creationId xmlns:a16="http://schemas.microsoft.com/office/drawing/2014/main" id="{56CE21BF-EE1B-EB4E-6408-F397CEB65FD8}"/>
              </a:ext>
            </a:extLst>
          </p:cNvPr>
          <p:cNvSpPr txBox="1"/>
          <p:nvPr/>
        </p:nvSpPr>
        <p:spPr>
          <a:xfrm>
            <a:off x="645459" y="1487437"/>
            <a:ext cx="11122211" cy="5183150"/>
          </a:xfrm>
          <a:prstGeom prst="rect">
            <a:avLst/>
          </a:prstGeom>
          <a:noFill/>
        </p:spPr>
        <p:txBody>
          <a:bodyPr wrap="square">
            <a:spAutoFit/>
          </a:bodyPr>
          <a:lstStyle/>
          <a:p>
            <a:pPr algn="just">
              <a:lnSpc>
                <a:spcPct val="150000"/>
              </a:lnSpc>
            </a:pPr>
            <a:r>
              <a:rPr lang="vi-VN" sz="2800" b="1"/>
              <a:t>A. </a:t>
            </a:r>
            <a:r>
              <a:rPr lang="vi-VN" sz="2800"/>
              <a:t>Ở người, khi trưởng thành về mặt sinh dục thì buồng trứng và tinh hoàn sẽ tạo ra giao tử lưỡng bội có số nhiễm sắc thể là 23 cặp.</a:t>
            </a:r>
          </a:p>
          <a:p>
            <a:pPr algn="just">
              <a:lnSpc>
                <a:spcPct val="150000"/>
              </a:lnSpc>
            </a:pPr>
            <a:r>
              <a:rPr lang="vi-VN" sz="2800" b="1"/>
              <a:t>B. </a:t>
            </a:r>
            <a:r>
              <a:rPr lang="vi-VN" sz="2800"/>
              <a:t>Ở người, cặp nhiễm sắc thể giới tính số 23 sẽ khác nhau ở nam và nữ.</a:t>
            </a:r>
          </a:p>
          <a:p>
            <a:pPr algn="just">
              <a:lnSpc>
                <a:spcPct val="150000"/>
              </a:lnSpc>
            </a:pPr>
            <a:r>
              <a:rPr lang="vi-VN" sz="2800" b="1"/>
              <a:t>C. </a:t>
            </a:r>
            <a:r>
              <a:rPr lang="vi-VN" sz="2800"/>
              <a:t>Trong tế bào lưỡng bội ở người, mỗi nhiễm sắc thể trong số 22 nhiễm sắc thể thường đều là cặp nhiễm sắc thể tương đồng.</a:t>
            </a:r>
          </a:p>
          <a:p>
            <a:pPr algn="just">
              <a:lnSpc>
                <a:spcPct val="150000"/>
              </a:lnSpc>
            </a:pPr>
            <a:r>
              <a:rPr lang="vi-VN" sz="2800" b="1"/>
              <a:t>D. </a:t>
            </a:r>
            <a:r>
              <a:rPr lang="vi-VN" sz="2800"/>
              <a:t>Bộ nhiễm sắc thể của con chứa một nửa số nhiễm sắc thể từ mẹ và một nửa số nhiễm sắc thể từ bố.</a:t>
            </a:r>
            <a:endParaRPr lang="nl-NL" sz="2800"/>
          </a:p>
        </p:txBody>
      </p:sp>
      <p:sp>
        <p:nvSpPr>
          <p:cNvPr id="2" name="Rectangle: Rounded Corners 1">
            <a:extLst>
              <a:ext uri="{FF2B5EF4-FFF2-40B4-BE49-F238E27FC236}">
                <a16:creationId xmlns:a16="http://schemas.microsoft.com/office/drawing/2014/main" id="{9A029949-D3E1-946F-221A-940FB76C50BF}"/>
              </a:ext>
            </a:extLst>
          </p:cNvPr>
          <p:cNvSpPr/>
          <p:nvPr/>
        </p:nvSpPr>
        <p:spPr>
          <a:xfrm>
            <a:off x="591671" y="1597439"/>
            <a:ext cx="543859" cy="496047"/>
          </a:xfrm>
          <a:prstGeom prst="round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669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41609C-444B-4E33-A212-B2CD27C4E418}"/>
              </a:ext>
            </a:extLst>
          </p:cNvPr>
          <p:cNvSpPr/>
          <p:nvPr/>
        </p:nvSpPr>
        <p:spPr>
          <a:xfrm>
            <a:off x="0" y="0"/>
            <a:ext cx="12192000" cy="1428376"/>
          </a:xfrm>
          <a:prstGeom prst="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A4D9442-42C2-795C-24C2-F239EB969BCF}"/>
              </a:ext>
            </a:extLst>
          </p:cNvPr>
          <p:cNvSpPr txBox="1"/>
          <p:nvPr/>
        </p:nvSpPr>
        <p:spPr>
          <a:xfrm>
            <a:off x="481104" y="137010"/>
            <a:ext cx="11340355" cy="1154355"/>
          </a:xfrm>
          <a:prstGeom prst="rect">
            <a:avLst/>
          </a:prstGeom>
          <a:noFill/>
        </p:spPr>
        <p:txBody>
          <a:bodyPr wrap="square">
            <a:spAutoFit/>
          </a:bodyPr>
          <a:lstStyle/>
          <a:p>
            <a:pPr>
              <a:lnSpc>
                <a:spcPct val="130000"/>
              </a:lnSpc>
            </a:pPr>
            <a:r>
              <a:rPr lang="vi-VN" sz="2800" b="1">
                <a:solidFill>
                  <a:schemeClr val="bg1"/>
                </a:solidFill>
              </a:rPr>
              <a:t>Ở một loài thực vật, xét một gene gồm có 4 loại allele thì cơ thể lưỡng bội bất kì của loài đó có đặc điểm nào dưới đây?</a:t>
            </a:r>
          </a:p>
        </p:txBody>
      </p:sp>
      <p:sp>
        <p:nvSpPr>
          <p:cNvPr id="8" name="TextBox 7">
            <a:extLst>
              <a:ext uri="{FF2B5EF4-FFF2-40B4-BE49-F238E27FC236}">
                <a16:creationId xmlns:a16="http://schemas.microsoft.com/office/drawing/2014/main" id="{56CE21BF-EE1B-EB4E-6408-F397CEB65FD8}"/>
              </a:ext>
            </a:extLst>
          </p:cNvPr>
          <p:cNvSpPr txBox="1"/>
          <p:nvPr/>
        </p:nvSpPr>
        <p:spPr>
          <a:xfrm>
            <a:off x="657412" y="1618919"/>
            <a:ext cx="11331387" cy="2597827"/>
          </a:xfrm>
          <a:prstGeom prst="rect">
            <a:avLst/>
          </a:prstGeom>
          <a:noFill/>
        </p:spPr>
        <p:txBody>
          <a:bodyPr wrap="square">
            <a:spAutoFit/>
          </a:bodyPr>
          <a:lstStyle/>
          <a:p>
            <a:pPr>
              <a:lnSpc>
                <a:spcPct val="150000"/>
              </a:lnSpc>
            </a:pPr>
            <a:r>
              <a:rPr lang="vi-VN" sz="2800" b="1"/>
              <a:t>A. </a:t>
            </a:r>
            <a:r>
              <a:rPr lang="vi-VN" sz="2800"/>
              <a:t>Có tối đa 2 allele của gene trong tế bào lưỡng bội.</a:t>
            </a:r>
          </a:p>
          <a:p>
            <a:pPr>
              <a:lnSpc>
                <a:spcPct val="150000"/>
              </a:lnSpc>
            </a:pPr>
            <a:r>
              <a:rPr lang="vi-VN" sz="2800" b="1"/>
              <a:t>B. </a:t>
            </a:r>
            <a:r>
              <a:rPr lang="vi-VN" sz="2800"/>
              <a:t>Có tối đa 4 nhiễm sắc thể chứa 4 loại allele trong tế bào lưỡng bội.</a:t>
            </a:r>
          </a:p>
          <a:p>
            <a:pPr>
              <a:lnSpc>
                <a:spcPct val="150000"/>
              </a:lnSpc>
            </a:pPr>
            <a:r>
              <a:rPr lang="vi-VN" sz="2800" b="1"/>
              <a:t>C. </a:t>
            </a:r>
            <a:r>
              <a:rPr lang="vi-VN" sz="2800"/>
              <a:t>Có tối đa 4 allele của gene trong tế bào lưỡng bội.</a:t>
            </a:r>
          </a:p>
          <a:p>
            <a:pPr>
              <a:lnSpc>
                <a:spcPct val="150000"/>
              </a:lnSpc>
            </a:pPr>
            <a:r>
              <a:rPr lang="vi-VN" sz="2800" b="1"/>
              <a:t>D. </a:t>
            </a:r>
            <a:r>
              <a:rPr lang="vi-VN" sz="2800"/>
              <a:t>Có tối thiểu 2 allele và tối đa 4 allele trong tế bào lưỡng bội.</a:t>
            </a:r>
            <a:endParaRPr lang="nl-NL" sz="2800"/>
          </a:p>
        </p:txBody>
      </p:sp>
      <p:sp>
        <p:nvSpPr>
          <p:cNvPr id="2" name="Rectangle: Rounded Corners 1">
            <a:extLst>
              <a:ext uri="{FF2B5EF4-FFF2-40B4-BE49-F238E27FC236}">
                <a16:creationId xmlns:a16="http://schemas.microsoft.com/office/drawing/2014/main" id="{2F0EB640-DB36-5FE5-FD48-38E6C6D72B5B}"/>
              </a:ext>
            </a:extLst>
          </p:cNvPr>
          <p:cNvSpPr/>
          <p:nvPr/>
        </p:nvSpPr>
        <p:spPr>
          <a:xfrm>
            <a:off x="615577" y="1785196"/>
            <a:ext cx="543859" cy="496047"/>
          </a:xfrm>
          <a:prstGeom prst="round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733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44" name="Picture 4" descr="Solved this is MCF-7 breast cell line under microscope after | Chegg.com">
            <a:extLst>
              <a:ext uri="{FF2B5EF4-FFF2-40B4-BE49-F238E27FC236}">
                <a16:creationId xmlns:a16="http://schemas.microsoft.com/office/drawing/2014/main" id="{C92BDF3C-335F-BB5D-6F00-136BD45828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2" t="2114" r="2049" b="6212"/>
          <a:stretch/>
        </p:blipFill>
        <p:spPr bwMode="auto">
          <a:xfrm>
            <a:off x="136391" y="90327"/>
            <a:ext cx="6122894" cy="5845810"/>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a:extLst>
              <a:ext uri="{FF2B5EF4-FFF2-40B4-BE49-F238E27FC236}">
                <a16:creationId xmlns:a16="http://schemas.microsoft.com/office/drawing/2014/main" id="{2736C66B-BAED-541C-960D-13A8635893B5}"/>
              </a:ext>
            </a:extLst>
          </p:cNvPr>
          <p:cNvSpPr txBox="1"/>
          <p:nvPr/>
        </p:nvSpPr>
        <p:spPr>
          <a:xfrm>
            <a:off x="6602066" y="661918"/>
            <a:ext cx="5000812" cy="3403239"/>
          </a:xfrm>
          <a:prstGeom prst="rect">
            <a:avLst/>
          </a:prstGeom>
          <a:noFill/>
        </p:spPr>
        <p:txBody>
          <a:bodyPr wrap="square">
            <a:spAutoFit/>
          </a:bodyPr>
          <a:lstStyle/>
          <a:p>
            <a:pPr algn="just">
              <a:lnSpc>
                <a:spcPct val="130000"/>
              </a:lnSpc>
            </a:pPr>
            <a:r>
              <a:rPr lang="vi-VN" sz="2400" dirty="0"/>
              <a:t>Khi nhuộm tế bào bằng thuốc nhuộm kiềm tính và quan sát dưới kính hiển vi quang học, trong nhân tế bào xuất hiện các cấu trúc bắt màu đậm với thuốc nhuộm và chúng biến đổi hình dạng trong quá trình tế bào phân chia. </a:t>
            </a:r>
            <a:endParaRPr lang="en-US" sz="2400" dirty="0"/>
          </a:p>
        </p:txBody>
      </p:sp>
      <p:sp>
        <p:nvSpPr>
          <p:cNvPr id="2" name="TextBox 27">
            <a:extLst>
              <a:ext uri="{FF2B5EF4-FFF2-40B4-BE49-F238E27FC236}">
                <a16:creationId xmlns:a16="http://schemas.microsoft.com/office/drawing/2014/main" id="{BB88A88E-47DB-FD33-9244-1BF7F97A5C58}"/>
              </a:ext>
            </a:extLst>
          </p:cNvPr>
          <p:cNvSpPr txBox="1"/>
          <p:nvPr/>
        </p:nvSpPr>
        <p:spPr>
          <a:xfrm>
            <a:off x="6819780" y="4275172"/>
            <a:ext cx="3129763" cy="494879"/>
          </a:xfrm>
          <a:prstGeom prst="rect">
            <a:avLst/>
          </a:prstGeom>
          <a:noFill/>
        </p:spPr>
        <p:txBody>
          <a:bodyPr wrap="square" rtlCol="0">
            <a:spAutoFit/>
          </a:bodyPr>
          <a:lstStyle/>
          <a:p>
            <a:pPr>
              <a:lnSpc>
                <a:spcPct val="120000"/>
              </a:lnSpc>
            </a:pPr>
            <a:r>
              <a:rPr lang="en-US" sz="2400" b="1" dirty="0">
                <a:solidFill>
                  <a:srgbClr val="FF0000"/>
                </a:solidFill>
                <a:sym typeface="Wingdings" panose="05000000000000000000" pitchFamily="2" charset="2"/>
              </a:rPr>
              <a:t></a:t>
            </a:r>
            <a:r>
              <a:rPr lang="en-US" sz="2400" b="1" dirty="0">
                <a:solidFill>
                  <a:srgbClr val="FF0000"/>
                </a:solidFill>
              </a:rPr>
              <a:t>NHIỄM SẮC THỂ</a:t>
            </a:r>
          </a:p>
        </p:txBody>
      </p:sp>
    </p:spTree>
    <p:extLst>
      <p:ext uri="{BB962C8B-B14F-4D97-AF65-F5344CB8AC3E}">
        <p14:creationId xmlns:p14="http://schemas.microsoft.com/office/powerpoint/2010/main" val="75373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heel(1)">
                                      <p:cBhvr>
                                        <p:cTn id="7" dur="2000"/>
                                        <p:tgtEl>
                                          <p:spTgt spid="99"/>
                                        </p:tgtEl>
                                      </p:cBhvr>
                                    </p:animEffect>
                                  </p:childTnLst>
                                </p:cTn>
                              </p:par>
                              <p:par>
                                <p:cTn id="8" presetID="22" presetClass="entr" presetSubtype="4" fill="hold" nodeType="withEffect">
                                  <p:stCondLst>
                                    <p:cond delay="0"/>
                                  </p:stCondLst>
                                  <p:childTnLst>
                                    <p:set>
                                      <p:cBhvr>
                                        <p:cTn id="9" dur="1" fill="hold">
                                          <p:stCondLst>
                                            <p:cond delay="0"/>
                                          </p:stCondLst>
                                        </p:cTn>
                                        <p:tgtEl>
                                          <p:spTgt spid="10244"/>
                                        </p:tgtEl>
                                        <p:attrNameLst>
                                          <p:attrName>style.visibility</p:attrName>
                                        </p:attrNameLst>
                                      </p:cBhvr>
                                      <p:to>
                                        <p:strVal val="visible"/>
                                      </p:to>
                                    </p:set>
                                    <p:animEffect transition="in" filter="wipe(down)">
                                      <p:cBhvr>
                                        <p:cTn id="10" dur="500"/>
                                        <p:tgtEl>
                                          <p:spTgt spid="1024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4">
            <a:extLst>
              <a:ext uri="{FF2B5EF4-FFF2-40B4-BE49-F238E27FC236}">
                <a16:creationId xmlns:a16="http://schemas.microsoft.com/office/drawing/2014/main" id="{A2910BC6-B609-EBAB-1BA0-F5D236F01198}"/>
              </a:ext>
            </a:extLst>
          </p:cNvPr>
          <p:cNvSpPr>
            <a:spLocks noGrp="1"/>
          </p:cNvSpPr>
          <p:nvPr>
            <p:ph type="title"/>
          </p:nvPr>
        </p:nvSpPr>
        <p:spPr>
          <a:xfrm>
            <a:off x="119743" y="165395"/>
            <a:ext cx="11952514" cy="629262"/>
          </a:xfrm>
          <a:solidFill>
            <a:schemeClr val="bg1"/>
          </a:solidFill>
        </p:spPr>
        <p:txBody>
          <a:bodyPr/>
          <a:lstStyle/>
          <a:p>
            <a:pPr algn="ctr">
              <a:lnSpc>
                <a:spcPct val="120000"/>
              </a:lnSpc>
            </a:pPr>
            <a:r>
              <a:rPr lang="en-US" dirty="0"/>
              <a:t>BÀI 35. NHIỄM SẮC THỂ VÀ BỘ NHIỄM SẮC THỂ</a:t>
            </a:r>
          </a:p>
        </p:txBody>
      </p:sp>
      <p:pic>
        <p:nvPicPr>
          <p:cNvPr id="25" name="Picture 2" descr="Karyotype">
            <a:extLst>
              <a:ext uri="{FF2B5EF4-FFF2-40B4-BE49-F238E27FC236}">
                <a16:creationId xmlns:a16="http://schemas.microsoft.com/office/drawing/2014/main" id="{2FBE0EB5-35C0-256E-6A45-C6045CDD67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403" y="712240"/>
            <a:ext cx="10288255" cy="5787144"/>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Rounded Corners 96">
            <a:extLst>
              <a:ext uri="{FF2B5EF4-FFF2-40B4-BE49-F238E27FC236}">
                <a16:creationId xmlns:a16="http://schemas.microsoft.com/office/drawing/2014/main" id="{BD873AE5-7CC0-13D4-A286-5363A43440AB}"/>
              </a:ext>
            </a:extLst>
          </p:cNvPr>
          <p:cNvSpPr/>
          <p:nvPr/>
        </p:nvSpPr>
        <p:spPr>
          <a:xfrm>
            <a:off x="3809906" y="6233431"/>
            <a:ext cx="4255248" cy="531906"/>
          </a:xfrm>
          <a:prstGeom prst="roundRect">
            <a:avLst>
              <a:gd name="adj" fmla="val 50000"/>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rPr>
              <a:t>Bộ</a:t>
            </a:r>
            <a:r>
              <a:rPr lang="en-US" sz="2400" b="1" dirty="0">
                <a:solidFill>
                  <a:schemeClr val="tx1"/>
                </a:solidFill>
              </a:rPr>
              <a:t> </a:t>
            </a:r>
            <a:r>
              <a:rPr lang="en-US" sz="2400" b="1" dirty="0" err="1">
                <a:solidFill>
                  <a:schemeClr val="tx1"/>
                </a:solidFill>
              </a:rPr>
              <a:t>nhiễm</a:t>
            </a:r>
            <a:r>
              <a:rPr lang="en-US" sz="2400" b="1" dirty="0">
                <a:solidFill>
                  <a:schemeClr val="tx1"/>
                </a:solidFill>
              </a:rPr>
              <a:t> </a:t>
            </a:r>
            <a:r>
              <a:rPr lang="en-US" sz="2400" b="1" dirty="0" err="1">
                <a:solidFill>
                  <a:schemeClr val="tx1"/>
                </a:solidFill>
              </a:rPr>
              <a:t>sắc</a:t>
            </a:r>
            <a:r>
              <a:rPr lang="en-US" sz="2400" b="1" dirty="0">
                <a:solidFill>
                  <a:schemeClr val="tx1"/>
                </a:solidFill>
              </a:rPr>
              <a:t> </a:t>
            </a:r>
            <a:r>
              <a:rPr lang="en-US" sz="2400" b="1" dirty="0" err="1">
                <a:solidFill>
                  <a:schemeClr val="tx1"/>
                </a:solidFill>
              </a:rPr>
              <a:t>thể</a:t>
            </a:r>
            <a:r>
              <a:rPr lang="en-US" sz="2400" b="1" dirty="0">
                <a:solidFill>
                  <a:schemeClr val="tx1"/>
                </a:solidFill>
              </a:rPr>
              <a:t> </a:t>
            </a:r>
            <a:r>
              <a:rPr lang="en-US" sz="2400" b="1" dirty="0" err="1">
                <a:solidFill>
                  <a:schemeClr val="tx1"/>
                </a:solidFill>
              </a:rPr>
              <a:t>người</a:t>
            </a:r>
            <a:endParaRPr lang="en-US" sz="2400" b="1" dirty="0">
              <a:solidFill>
                <a:schemeClr val="tx1"/>
              </a:solidFill>
            </a:endParaRPr>
          </a:p>
        </p:txBody>
      </p:sp>
    </p:spTree>
    <p:extLst>
      <p:ext uri="{BB962C8B-B14F-4D97-AF65-F5344CB8AC3E}">
        <p14:creationId xmlns:p14="http://schemas.microsoft.com/office/powerpoint/2010/main" val="280563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3E8D9456-B377-FC48-C4A4-C2490DA86B25}"/>
              </a:ext>
            </a:extLst>
          </p:cNvPr>
          <p:cNvSpPr txBox="1"/>
          <p:nvPr/>
        </p:nvSpPr>
        <p:spPr>
          <a:xfrm>
            <a:off x="241828" y="0"/>
            <a:ext cx="5361334" cy="595356"/>
          </a:xfrm>
          <a:prstGeom prst="rect">
            <a:avLst/>
          </a:prstGeom>
          <a:noFill/>
        </p:spPr>
        <p:txBody>
          <a:bodyPr wrap="square" rtlCol="0">
            <a:spAutoFit/>
          </a:bodyPr>
          <a:lstStyle/>
          <a:p>
            <a:pPr>
              <a:lnSpc>
                <a:spcPct val="120000"/>
              </a:lnSpc>
            </a:pPr>
            <a:r>
              <a:rPr lang="en-US" sz="3000" b="1" dirty="0">
                <a:solidFill>
                  <a:srgbClr val="FF0000"/>
                </a:solidFill>
              </a:rPr>
              <a:t>I. NHIỄM SẮC THỂ</a:t>
            </a:r>
          </a:p>
        </p:txBody>
      </p:sp>
      <p:grpSp>
        <p:nvGrpSpPr>
          <p:cNvPr id="2" name="Group 33">
            <a:extLst>
              <a:ext uri="{FF2B5EF4-FFF2-40B4-BE49-F238E27FC236}">
                <a16:creationId xmlns:a16="http://schemas.microsoft.com/office/drawing/2014/main" id="{CC5F7C3D-3481-FC1F-3A2B-525897535260}"/>
              </a:ext>
            </a:extLst>
          </p:cNvPr>
          <p:cNvGrpSpPr/>
          <p:nvPr/>
        </p:nvGrpSpPr>
        <p:grpSpPr>
          <a:xfrm>
            <a:off x="78776" y="1035794"/>
            <a:ext cx="5883555" cy="4341818"/>
            <a:chOff x="889790" y="1810871"/>
            <a:chExt cx="5883555" cy="4341818"/>
          </a:xfrm>
        </p:grpSpPr>
        <p:pic>
          <p:nvPicPr>
            <p:cNvPr id="3" name="Picture 2">
              <a:extLst>
                <a:ext uri="{FF2B5EF4-FFF2-40B4-BE49-F238E27FC236}">
                  <a16:creationId xmlns:a16="http://schemas.microsoft.com/office/drawing/2014/main" id="{05BC6D9C-E822-7CA3-E066-3EABCE5C14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648" r="86346"/>
            <a:stretch/>
          </p:blipFill>
          <p:spPr bwMode="auto">
            <a:xfrm>
              <a:off x="1112638" y="1936100"/>
              <a:ext cx="3894940" cy="42165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5">
              <a:extLst>
                <a:ext uri="{FF2B5EF4-FFF2-40B4-BE49-F238E27FC236}">
                  <a16:creationId xmlns:a16="http://schemas.microsoft.com/office/drawing/2014/main" id="{8CC69108-39E0-9C8D-04AD-BFC6D5D067EF}"/>
                </a:ext>
              </a:extLst>
            </p:cNvPr>
            <p:cNvSpPr/>
            <p:nvPr/>
          </p:nvSpPr>
          <p:spPr>
            <a:xfrm>
              <a:off x="1607671" y="1984188"/>
              <a:ext cx="2157505" cy="2091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6">
              <a:extLst>
                <a:ext uri="{FF2B5EF4-FFF2-40B4-BE49-F238E27FC236}">
                  <a16:creationId xmlns:a16="http://schemas.microsoft.com/office/drawing/2014/main" id="{68679098-3E4C-2C9F-0EAB-50D9FA481645}"/>
                </a:ext>
              </a:extLst>
            </p:cNvPr>
            <p:cNvSpPr/>
            <p:nvPr/>
          </p:nvSpPr>
          <p:spPr>
            <a:xfrm>
              <a:off x="3931815" y="5635746"/>
              <a:ext cx="1075763" cy="4899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37">
              <a:extLst>
                <a:ext uri="{FF2B5EF4-FFF2-40B4-BE49-F238E27FC236}">
                  <a16:creationId xmlns:a16="http://schemas.microsoft.com/office/drawing/2014/main" id="{1D02FA0E-2324-0C9D-333E-33D94C410BD9}"/>
                </a:ext>
              </a:extLst>
            </p:cNvPr>
            <p:cNvSpPr/>
            <p:nvPr/>
          </p:nvSpPr>
          <p:spPr>
            <a:xfrm>
              <a:off x="1266309" y="5417705"/>
              <a:ext cx="1075763" cy="4899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38">
              <a:extLst>
                <a:ext uri="{FF2B5EF4-FFF2-40B4-BE49-F238E27FC236}">
                  <a16:creationId xmlns:a16="http://schemas.microsoft.com/office/drawing/2014/main" id="{EAC4A7BB-1273-C490-698C-3C6A2A3FCEBC}"/>
                </a:ext>
              </a:extLst>
            </p:cNvPr>
            <p:cNvSpPr txBox="1"/>
            <p:nvPr/>
          </p:nvSpPr>
          <p:spPr>
            <a:xfrm>
              <a:off x="1906494" y="1810871"/>
              <a:ext cx="1452282" cy="430887"/>
            </a:xfrm>
            <a:prstGeom prst="rect">
              <a:avLst/>
            </a:prstGeom>
            <a:noFill/>
          </p:spPr>
          <p:txBody>
            <a:bodyPr wrap="square" rtlCol="0">
              <a:spAutoFit/>
            </a:bodyPr>
            <a:lstStyle/>
            <a:p>
              <a:r>
                <a:rPr lang="en-US" sz="2200">
                  <a:solidFill>
                    <a:schemeClr val="accent2"/>
                  </a:solidFill>
                </a:rPr>
                <a:t>Trung thể</a:t>
              </a:r>
            </a:p>
          </p:txBody>
        </p:sp>
        <p:sp>
          <p:nvSpPr>
            <p:cNvPr id="8" name="TextBox 39">
              <a:extLst>
                <a:ext uri="{FF2B5EF4-FFF2-40B4-BE49-F238E27FC236}">
                  <a16:creationId xmlns:a16="http://schemas.microsoft.com/office/drawing/2014/main" id="{42F235C2-6114-E412-B652-D8C534D22D15}"/>
                </a:ext>
              </a:extLst>
            </p:cNvPr>
            <p:cNvSpPr txBox="1"/>
            <p:nvPr/>
          </p:nvSpPr>
          <p:spPr>
            <a:xfrm>
              <a:off x="889790" y="5436216"/>
              <a:ext cx="1452282" cy="430887"/>
            </a:xfrm>
            <a:prstGeom prst="rect">
              <a:avLst/>
            </a:prstGeom>
            <a:noFill/>
          </p:spPr>
          <p:txBody>
            <a:bodyPr wrap="square" rtlCol="0">
              <a:spAutoFit/>
            </a:bodyPr>
            <a:lstStyle/>
            <a:p>
              <a:r>
                <a:rPr lang="en-US" sz="2200">
                  <a:solidFill>
                    <a:schemeClr val="accent2"/>
                  </a:solidFill>
                </a:rPr>
                <a:t>Nhân con</a:t>
              </a:r>
            </a:p>
          </p:txBody>
        </p:sp>
        <p:sp>
          <p:nvSpPr>
            <p:cNvPr id="9" name="TextBox 40">
              <a:extLst>
                <a:ext uri="{FF2B5EF4-FFF2-40B4-BE49-F238E27FC236}">
                  <a16:creationId xmlns:a16="http://schemas.microsoft.com/office/drawing/2014/main" id="{FFA11468-AF66-CEC5-21CE-BE7C59D87498}"/>
                </a:ext>
              </a:extLst>
            </p:cNvPr>
            <p:cNvSpPr txBox="1"/>
            <p:nvPr/>
          </p:nvSpPr>
          <p:spPr>
            <a:xfrm>
              <a:off x="3697014" y="5708325"/>
              <a:ext cx="1783410" cy="430887"/>
            </a:xfrm>
            <a:prstGeom prst="rect">
              <a:avLst/>
            </a:prstGeom>
            <a:noFill/>
          </p:spPr>
          <p:txBody>
            <a:bodyPr wrap="square" rtlCol="0">
              <a:spAutoFit/>
            </a:bodyPr>
            <a:lstStyle/>
            <a:p>
              <a:r>
                <a:rPr lang="en-US" sz="2200">
                  <a:solidFill>
                    <a:schemeClr val="accent2"/>
                  </a:solidFill>
                </a:rPr>
                <a:t>Màng nhân</a:t>
              </a:r>
            </a:p>
          </p:txBody>
        </p:sp>
        <p:sp>
          <p:nvSpPr>
            <p:cNvPr id="10" name="TextBox 41">
              <a:extLst>
                <a:ext uri="{FF2B5EF4-FFF2-40B4-BE49-F238E27FC236}">
                  <a16:creationId xmlns:a16="http://schemas.microsoft.com/office/drawing/2014/main" id="{B290F8A8-C5BF-76A1-477C-53D2C52EF14B}"/>
                </a:ext>
              </a:extLst>
            </p:cNvPr>
            <p:cNvSpPr txBox="1"/>
            <p:nvPr/>
          </p:nvSpPr>
          <p:spPr>
            <a:xfrm>
              <a:off x="4989935" y="4829256"/>
              <a:ext cx="1783410" cy="430887"/>
            </a:xfrm>
            <a:prstGeom prst="rect">
              <a:avLst/>
            </a:prstGeom>
            <a:noFill/>
          </p:spPr>
          <p:txBody>
            <a:bodyPr wrap="square" rtlCol="0">
              <a:spAutoFit/>
            </a:bodyPr>
            <a:lstStyle/>
            <a:p>
              <a:r>
                <a:rPr lang="en-US" sz="2200">
                  <a:solidFill>
                    <a:schemeClr val="accent2"/>
                  </a:solidFill>
                </a:rPr>
                <a:t>Màng tế bào</a:t>
              </a:r>
            </a:p>
          </p:txBody>
        </p:sp>
        <p:sp>
          <p:nvSpPr>
            <p:cNvPr id="11" name="TextBox 42">
              <a:extLst>
                <a:ext uri="{FF2B5EF4-FFF2-40B4-BE49-F238E27FC236}">
                  <a16:creationId xmlns:a16="http://schemas.microsoft.com/office/drawing/2014/main" id="{1840EF24-CDA7-C37C-E890-D29F74A3040E}"/>
                </a:ext>
              </a:extLst>
            </p:cNvPr>
            <p:cNvSpPr txBox="1"/>
            <p:nvPr/>
          </p:nvSpPr>
          <p:spPr>
            <a:xfrm>
              <a:off x="4582743" y="2241758"/>
              <a:ext cx="2172959" cy="867482"/>
            </a:xfrm>
            <a:prstGeom prst="rect">
              <a:avLst/>
            </a:prstGeom>
            <a:noFill/>
          </p:spPr>
          <p:txBody>
            <a:bodyPr wrap="square" rtlCol="0">
              <a:spAutoFit/>
            </a:bodyPr>
            <a:lstStyle/>
            <a:p>
              <a:pPr>
                <a:lnSpc>
                  <a:spcPct val="120000"/>
                </a:lnSpc>
              </a:pPr>
              <a:r>
                <a:rPr lang="en-US" sz="2200">
                  <a:solidFill>
                    <a:schemeClr val="accent2"/>
                  </a:solidFill>
                </a:rPr>
                <a:t>Các NST ở dạng sợi mảnh</a:t>
              </a:r>
            </a:p>
          </p:txBody>
        </p:sp>
      </p:grpSp>
      <p:sp>
        <p:nvSpPr>
          <p:cNvPr id="12" name="TextBox 18">
            <a:extLst>
              <a:ext uri="{FF2B5EF4-FFF2-40B4-BE49-F238E27FC236}">
                <a16:creationId xmlns:a16="http://schemas.microsoft.com/office/drawing/2014/main" id="{A728104D-89C1-5C84-64E0-84DA09349B8F}"/>
              </a:ext>
            </a:extLst>
          </p:cNvPr>
          <p:cNvSpPr txBox="1"/>
          <p:nvPr/>
        </p:nvSpPr>
        <p:spPr>
          <a:xfrm>
            <a:off x="6072100" y="395356"/>
            <a:ext cx="6022821" cy="2811347"/>
          </a:xfrm>
          <a:prstGeom prst="rect">
            <a:avLst/>
          </a:prstGeom>
          <a:noFill/>
        </p:spPr>
        <p:txBody>
          <a:bodyPr wrap="square">
            <a:spAutoFit/>
          </a:bodyPr>
          <a:lstStyle>
            <a:defPPr>
              <a:defRPr lang="en-US"/>
            </a:defPPr>
            <a:lvl1pPr>
              <a:lnSpc>
                <a:spcPct val="120000"/>
              </a:lnSpc>
              <a:defRPr sz="2200" b="1"/>
            </a:lvl1pPr>
          </a:lstStyle>
          <a:p>
            <a:r>
              <a:rPr lang="en-US" sz="3000" dirty="0" err="1"/>
              <a:t>Câu</a:t>
            </a:r>
            <a:r>
              <a:rPr lang="en-US" sz="3000" dirty="0"/>
              <a:t> 1. </a:t>
            </a:r>
            <a:r>
              <a:rPr lang="en-US" sz="3000" b="0" dirty="0"/>
              <a:t>NST </a:t>
            </a:r>
            <a:r>
              <a:rPr lang="en-US" sz="3000" b="0" dirty="0" err="1"/>
              <a:t>phân</a:t>
            </a:r>
            <a:r>
              <a:rPr lang="en-US" sz="3000" b="0" dirty="0"/>
              <a:t> </a:t>
            </a:r>
            <a:r>
              <a:rPr lang="en-US" sz="3000" b="0" dirty="0" err="1"/>
              <a:t>bố</a:t>
            </a:r>
            <a:r>
              <a:rPr lang="en-US" sz="3000" b="0" dirty="0"/>
              <a:t> ở </a:t>
            </a:r>
            <a:r>
              <a:rPr lang="en-US" sz="3000" b="0" dirty="0" err="1"/>
              <a:t>đâu</a:t>
            </a:r>
            <a:r>
              <a:rPr lang="en-US" sz="3000" b="0" dirty="0"/>
              <a:t> </a:t>
            </a:r>
            <a:r>
              <a:rPr lang="en-US" sz="3000" b="0" dirty="0" err="1"/>
              <a:t>trong</a:t>
            </a:r>
            <a:r>
              <a:rPr lang="en-US" sz="3000" b="0" dirty="0"/>
              <a:t> </a:t>
            </a:r>
            <a:r>
              <a:rPr lang="en-US" sz="3000" b="0" dirty="0" err="1"/>
              <a:t>tế</a:t>
            </a:r>
            <a:r>
              <a:rPr lang="en-US" sz="3000" b="0" dirty="0"/>
              <a:t> </a:t>
            </a:r>
            <a:r>
              <a:rPr lang="en-US" sz="3000" b="0" dirty="0" err="1"/>
              <a:t>bào</a:t>
            </a:r>
            <a:r>
              <a:rPr lang="en-US" sz="3000" b="0" dirty="0"/>
              <a:t>?</a:t>
            </a:r>
          </a:p>
          <a:p>
            <a:endParaRPr lang="en-US" sz="3000" dirty="0"/>
          </a:p>
          <a:p>
            <a:endParaRPr lang="en-US" sz="3000" dirty="0"/>
          </a:p>
          <a:p>
            <a:r>
              <a:rPr lang="en-US" sz="3000" dirty="0" err="1"/>
              <a:t>Câu</a:t>
            </a:r>
            <a:r>
              <a:rPr lang="en-US" sz="3000" dirty="0"/>
              <a:t> 2. </a:t>
            </a:r>
            <a:r>
              <a:rPr lang="en-US" sz="3000" b="0" dirty="0"/>
              <a:t>NST </a:t>
            </a:r>
            <a:r>
              <a:rPr lang="en-US" sz="3000" b="0" dirty="0" err="1"/>
              <a:t>là</a:t>
            </a:r>
            <a:r>
              <a:rPr lang="en-US" sz="3000" b="0" dirty="0"/>
              <a:t> </a:t>
            </a:r>
            <a:r>
              <a:rPr lang="en-US" sz="3000" b="0" dirty="0" err="1"/>
              <a:t>gì</a:t>
            </a:r>
            <a:r>
              <a:rPr lang="en-US" sz="3000" b="0" dirty="0"/>
              <a:t>?</a:t>
            </a:r>
          </a:p>
        </p:txBody>
      </p:sp>
      <p:sp>
        <p:nvSpPr>
          <p:cNvPr id="14" name="Hộp Văn bản 13">
            <a:extLst>
              <a:ext uri="{FF2B5EF4-FFF2-40B4-BE49-F238E27FC236}">
                <a16:creationId xmlns:a16="http://schemas.microsoft.com/office/drawing/2014/main" id="{80B653DC-7BFD-46EE-107D-F8004A406C0C}"/>
              </a:ext>
            </a:extLst>
          </p:cNvPr>
          <p:cNvSpPr txBox="1"/>
          <p:nvPr/>
        </p:nvSpPr>
        <p:spPr>
          <a:xfrm>
            <a:off x="6237514" y="1637743"/>
            <a:ext cx="5497286" cy="970266"/>
          </a:xfrm>
          <a:prstGeom prst="rect">
            <a:avLst/>
          </a:prstGeom>
          <a:noFill/>
        </p:spPr>
        <p:txBody>
          <a:bodyPr wrap="square">
            <a:spAutoFit/>
          </a:bodyPr>
          <a:lstStyle/>
          <a:p>
            <a:pPr algn="just">
              <a:lnSpc>
                <a:spcPct val="125000"/>
              </a:lnSpc>
            </a:pPr>
            <a:r>
              <a:rPr lang="en-US" sz="2400" b="0" i="0" dirty="0">
                <a:solidFill>
                  <a:srgbClr val="FF0000"/>
                </a:solidFill>
                <a:effectLst/>
                <a:latin typeface="+mj-lt"/>
              </a:rPr>
              <a:t>Ở </a:t>
            </a:r>
            <a:r>
              <a:rPr lang="en-US" sz="2400" b="0" i="0" dirty="0" err="1">
                <a:solidFill>
                  <a:srgbClr val="FF0000"/>
                </a:solidFill>
                <a:effectLst/>
                <a:latin typeface="+mj-lt"/>
              </a:rPr>
              <a:t>tế</a:t>
            </a:r>
            <a:r>
              <a:rPr lang="en-US" sz="2400" b="0" i="0" dirty="0">
                <a:solidFill>
                  <a:srgbClr val="FF0000"/>
                </a:solidFill>
                <a:effectLst/>
                <a:latin typeface="+mj-lt"/>
              </a:rPr>
              <a:t> </a:t>
            </a:r>
            <a:r>
              <a:rPr lang="en-US" sz="2400" b="0" i="0" dirty="0" err="1">
                <a:solidFill>
                  <a:srgbClr val="FF0000"/>
                </a:solidFill>
                <a:effectLst/>
                <a:latin typeface="+mj-lt"/>
              </a:rPr>
              <a:t>bào</a:t>
            </a:r>
            <a:r>
              <a:rPr lang="en-US" sz="2400" b="0" i="0" dirty="0">
                <a:solidFill>
                  <a:srgbClr val="FF0000"/>
                </a:solidFill>
                <a:effectLst/>
                <a:latin typeface="+mj-lt"/>
              </a:rPr>
              <a:t> </a:t>
            </a:r>
            <a:r>
              <a:rPr lang="en-US" sz="2400" b="0" i="0" dirty="0" err="1">
                <a:solidFill>
                  <a:srgbClr val="FF0000"/>
                </a:solidFill>
                <a:effectLst/>
                <a:latin typeface="+mj-lt"/>
              </a:rPr>
              <a:t>nhân</a:t>
            </a:r>
            <a:r>
              <a:rPr lang="en-US" sz="2400" b="0" i="0" dirty="0">
                <a:solidFill>
                  <a:srgbClr val="FF0000"/>
                </a:solidFill>
                <a:effectLst/>
                <a:latin typeface="+mj-lt"/>
              </a:rPr>
              <a:t> </a:t>
            </a:r>
            <a:r>
              <a:rPr lang="en-US" sz="2400" b="0" i="0" dirty="0" err="1">
                <a:solidFill>
                  <a:srgbClr val="FF0000"/>
                </a:solidFill>
                <a:effectLst/>
                <a:latin typeface="+mj-lt"/>
              </a:rPr>
              <a:t>thực</a:t>
            </a:r>
            <a:r>
              <a:rPr lang="en-US" sz="2400" b="0" i="0" dirty="0">
                <a:solidFill>
                  <a:srgbClr val="FF0000"/>
                </a:solidFill>
                <a:effectLst/>
                <a:latin typeface="+mj-lt"/>
              </a:rPr>
              <a:t>, NST </a:t>
            </a:r>
            <a:r>
              <a:rPr lang="en-US" sz="2400" b="0" i="0" dirty="0" err="1">
                <a:solidFill>
                  <a:srgbClr val="FF0000"/>
                </a:solidFill>
                <a:effectLst/>
                <a:latin typeface="+mj-lt"/>
              </a:rPr>
              <a:t>phân</a:t>
            </a:r>
            <a:r>
              <a:rPr lang="en-US" sz="2400" b="0" i="0" dirty="0">
                <a:solidFill>
                  <a:srgbClr val="FF0000"/>
                </a:solidFill>
                <a:effectLst/>
                <a:latin typeface="+mj-lt"/>
              </a:rPr>
              <a:t> </a:t>
            </a:r>
            <a:r>
              <a:rPr lang="en-US" sz="2400" b="0" i="0" dirty="0" err="1">
                <a:solidFill>
                  <a:srgbClr val="FF0000"/>
                </a:solidFill>
                <a:effectLst/>
                <a:latin typeface="+mj-lt"/>
              </a:rPr>
              <a:t>bố</a:t>
            </a:r>
            <a:r>
              <a:rPr lang="en-US" sz="2400" b="0" i="0" dirty="0">
                <a:solidFill>
                  <a:srgbClr val="FF0000"/>
                </a:solidFill>
                <a:effectLst/>
                <a:latin typeface="+mj-lt"/>
              </a:rPr>
              <a:t> </a:t>
            </a:r>
            <a:r>
              <a:rPr lang="en-US" sz="2400" b="0" i="0" dirty="0" err="1">
                <a:solidFill>
                  <a:srgbClr val="FF0000"/>
                </a:solidFill>
                <a:effectLst/>
                <a:latin typeface="+mj-lt"/>
              </a:rPr>
              <a:t>trong</a:t>
            </a:r>
            <a:r>
              <a:rPr lang="en-US" sz="2400" b="0" i="0" dirty="0">
                <a:solidFill>
                  <a:srgbClr val="FF0000"/>
                </a:solidFill>
                <a:effectLst/>
                <a:latin typeface="+mj-lt"/>
              </a:rPr>
              <a:t> </a:t>
            </a:r>
            <a:r>
              <a:rPr lang="en-US" sz="2400" b="0" i="0" dirty="0" err="1">
                <a:solidFill>
                  <a:srgbClr val="FF0000"/>
                </a:solidFill>
                <a:effectLst/>
                <a:latin typeface="+mj-lt"/>
              </a:rPr>
              <a:t>nhân</a:t>
            </a:r>
            <a:r>
              <a:rPr lang="en-US" sz="2400" b="0" i="0" dirty="0">
                <a:solidFill>
                  <a:srgbClr val="FF0000"/>
                </a:solidFill>
                <a:effectLst/>
                <a:latin typeface="+mj-lt"/>
              </a:rPr>
              <a:t> </a:t>
            </a:r>
            <a:r>
              <a:rPr lang="en-US" sz="2400" b="0" i="0" dirty="0" err="1">
                <a:solidFill>
                  <a:srgbClr val="FF0000"/>
                </a:solidFill>
                <a:effectLst/>
                <a:latin typeface="+mj-lt"/>
              </a:rPr>
              <a:t>tế</a:t>
            </a:r>
            <a:r>
              <a:rPr lang="en-US" sz="2400" b="0" i="0" dirty="0">
                <a:solidFill>
                  <a:srgbClr val="FF0000"/>
                </a:solidFill>
                <a:effectLst/>
                <a:latin typeface="+mj-lt"/>
              </a:rPr>
              <a:t> </a:t>
            </a:r>
            <a:r>
              <a:rPr lang="en-US" sz="2400" b="0" i="0" dirty="0" err="1">
                <a:solidFill>
                  <a:srgbClr val="FF0000"/>
                </a:solidFill>
                <a:effectLst/>
                <a:latin typeface="+mj-lt"/>
              </a:rPr>
              <a:t>bào</a:t>
            </a:r>
            <a:r>
              <a:rPr lang="en-US" sz="2400" b="0" i="0" dirty="0">
                <a:solidFill>
                  <a:srgbClr val="FF0000"/>
                </a:solidFill>
                <a:effectLst/>
                <a:latin typeface="+mj-lt"/>
              </a:rPr>
              <a:t>.</a:t>
            </a:r>
          </a:p>
        </p:txBody>
      </p:sp>
      <p:sp>
        <p:nvSpPr>
          <p:cNvPr id="15" name="Hộp Văn bản 14">
            <a:extLst>
              <a:ext uri="{FF2B5EF4-FFF2-40B4-BE49-F238E27FC236}">
                <a16:creationId xmlns:a16="http://schemas.microsoft.com/office/drawing/2014/main" id="{EF3F86B5-5AFD-CEEF-94FB-8B9CEF77D5CA}"/>
              </a:ext>
            </a:extLst>
          </p:cNvPr>
          <p:cNvSpPr txBox="1"/>
          <p:nvPr/>
        </p:nvSpPr>
        <p:spPr>
          <a:xfrm>
            <a:off x="6229671" y="3269317"/>
            <a:ext cx="5660705" cy="970266"/>
          </a:xfrm>
          <a:prstGeom prst="rect">
            <a:avLst/>
          </a:prstGeom>
          <a:noFill/>
        </p:spPr>
        <p:txBody>
          <a:bodyPr wrap="square">
            <a:spAutoFit/>
          </a:bodyPr>
          <a:lstStyle/>
          <a:p>
            <a:pPr algn="just">
              <a:lnSpc>
                <a:spcPct val="125000"/>
              </a:lnSpc>
            </a:pPr>
            <a:r>
              <a:rPr lang="en-US" sz="2400" dirty="0">
                <a:solidFill>
                  <a:srgbClr val="FF0000"/>
                </a:solidFill>
                <a:latin typeface="+mj-lt"/>
              </a:rPr>
              <a:t>NST </a:t>
            </a:r>
            <a:r>
              <a:rPr lang="en-US" sz="2400" dirty="0" err="1">
                <a:solidFill>
                  <a:srgbClr val="FF0000"/>
                </a:solidFill>
                <a:latin typeface="+mj-lt"/>
              </a:rPr>
              <a:t>là</a:t>
            </a:r>
            <a:r>
              <a:rPr lang="en-US" sz="2400" dirty="0">
                <a:solidFill>
                  <a:srgbClr val="FF0000"/>
                </a:solidFill>
                <a:latin typeface="+mj-lt"/>
              </a:rPr>
              <a:t> </a:t>
            </a:r>
            <a:r>
              <a:rPr lang="en-US" sz="2400" dirty="0" err="1">
                <a:solidFill>
                  <a:srgbClr val="FF0000"/>
                </a:solidFill>
                <a:latin typeface="+mj-lt"/>
              </a:rPr>
              <a:t>thể</a:t>
            </a:r>
            <a:r>
              <a:rPr lang="en-US" sz="2400" dirty="0">
                <a:solidFill>
                  <a:srgbClr val="FF0000"/>
                </a:solidFill>
                <a:latin typeface="+mj-lt"/>
              </a:rPr>
              <a:t> </a:t>
            </a:r>
            <a:r>
              <a:rPr lang="en-US" sz="2400" dirty="0" err="1">
                <a:solidFill>
                  <a:srgbClr val="FF0000"/>
                </a:solidFill>
                <a:latin typeface="+mj-lt"/>
              </a:rPr>
              <a:t>bắt</a:t>
            </a:r>
            <a:r>
              <a:rPr lang="en-US" sz="2400" dirty="0">
                <a:solidFill>
                  <a:srgbClr val="FF0000"/>
                </a:solidFill>
                <a:latin typeface="+mj-lt"/>
              </a:rPr>
              <a:t> </a:t>
            </a:r>
            <a:r>
              <a:rPr lang="en-US" sz="2400" dirty="0" err="1">
                <a:solidFill>
                  <a:srgbClr val="FF0000"/>
                </a:solidFill>
                <a:latin typeface="+mj-lt"/>
              </a:rPr>
              <a:t>màu</a:t>
            </a:r>
            <a:r>
              <a:rPr lang="en-US" sz="2400" dirty="0">
                <a:solidFill>
                  <a:srgbClr val="FF0000"/>
                </a:solidFill>
                <a:latin typeface="+mj-lt"/>
              </a:rPr>
              <a:t> </a:t>
            </a:r>
            <a:r>
              <a:rPr lang="en-US" sz="2400" dirty="0" err="1">
                <a:solidFill>
                  <a:srgbClr val="FF0000"/>
                </a:solidFill>
                <a:latin typeface="+mj-lt"/>
              </a:rPr>
              <a:t>được</a:t>
            </a:r>
            <a:r>
              <a:rPr lang="en-US" sz="2400" dirty="0">
                <a:solidFill>
                  <a:srgbClr val="FF0000"/>
                </a:solidFill>
                <a:latin typeface="+mj-lt"/>
              </a:rPr>
              <a:t> </a:t>
            </a:r>
            <a:r>
              <a:rPr lang="en-US" sz="2400" dirty="0" err="1">
                <a:solidFill>
                  <a:srgbClr val="FF0000"/>
                </a:solidFill>
                <a:latin typeface="+mj-lt"/>
              </a:rPr>
              <a:t>cấu</a:t>
            </a:r>
            <a:r>
              <a:rPr lang="en-US" sz="2400" dirty="0">
                <a:solidFill>
                  <a:srgbClr val="FF0000"/>
                </a:solidFill>
                <a:latin typeface="+mj-lt"/>
              </a:rPr>
              <a:t> </a:t>
            </a:r>
            <a:r>
              <a:rPr lang="en-US" sz="2400" dirty="0" err="1">
                <a:solidFill>
                  <a:srgbClr val="FF0000"/>
                </a:solidFill>
                <a:latin typeface="+mj-lt"/>
              </a:rPr>
              <a:t>tạo</a:t>
            </a:r>
            <a:r>
              <a:rPr lang="en-US" sz="2400" dirty="0">
                <a:solidFill>
                  <a:srgbClr val="FF0000"/>
                </a:solidFill>
                <a:latin typeface="+mj-lt"/>
              </a:rPr>
              <a:t> </a:t>
            </a:r>
            <a:r>
              <a:rPr lang="en-US" sz="2400" dirty="0" err="1">
                <a:solidFill>
                  <a:srgbClr val="FF0000"/>
                </a:solidFill>
                <a:latin typeface="+mj-lt"/>
              </a:rPr>
              <a:t>bởi</a:t>
            </a:r>
            <a:r>
              <a:rPr lang="en-US" sz="2400" dirty="0">
                <a:solidFill>
                  <a:srgbClr val="FF0000"/>
                </a:solidFill>
                <a:latin typeface="+mj-lt"/>
              </a:rPr>
              <a:t> AND </a:t>
            </a:r>
            <a:r>
              <a:rPr lang="en-US" sz="2400" dirty="0" err="1">
                <a:solidFill>
                  <a:srgbClr val="FF0000"/>
                </a:solidFill>
                <a:latin typeface="+mj-lt"/>
              </a:rPr>
              <a:t>và</a:t>
            </a:r>
            <a:r>
              <a:rPr lang="en-US" sz="2400" dirty="0">
                <a:solidFill>
                  <a:srgbClr val="FF0000"/>
                </a:solidFill>
                <a:latin typeface="+mj-lt"/>
              </a:rPr>
              <a:t> protein </a:t>
            </a:r>
            <a:r>
              <a:rPr lang="en-US" sz="2400" dirty="0" err="1">
                <a:solidFill>
                  <a:srgbClr val="FF0000"/>
                </a:solidFill>
                <a:latin typeface="+mj-lt"/>
              </a:rPr>
              <a:t>histon</a:t>
            </a:r>
            <a:endParaRPr lang="en-US" sz="2400" b="0" i="0" dirty="0">
              <a:solidFill>
                <a:srgbClr val="FF0000"/>
              </a:solidFill>
              <a:effectLst/>
              <a:latin typeface="+mj-lt"/>
            </a:endParaRPr>
          </a:p>
        </p:txBody>
      </p:sp>
      <p:pic>
        <p:nvPicPr>
          <p:cNvPr id="16" name="Hình ảnh 15">
            <a:extLst>
              <a:ext uri="{FF2B5EF4-FFF2-40B4-BE49-F238E27FC236}">
                <a16:creationId xmlns:a16="http://schemas.microsoft.com/office/drawing/2014/main" id="{84FD26AE-A28C-7137-8896-DC3F21107F52}"/>
              </a:ext>
            </a:extLst>
          </p:cNvPr>
          <p:cNvPicPr>
            <a:picLocks noChangeAspect="1"/>
          </p:cNvPicPr>
          <p:nvPr/>
        </p:nvPicPr>
        <p:blipFill>
          <a:blip r:embed="rId4"/>
          <a:stretch>
            <a:fillRect/>
          </a:stretch>
        </p:blipFill>
        <p:spPr>
          <a:xfrm>
            <a:off x="6229671" y="4269622"/>
            <a:ext cx="5467430" cy="2545580"/>
          </a:xfrm>
          <a:prstGeom prst="rect">
            <a:avLst/>
          </a:prstGeom>
        </p:spPr>
      </p:pic>
    </p:spTree>
    <p:extLst>
      <p:ext uri="{BB962C8B-B14F-4D97-AF65-F5344CB8AC3E}">
        <p14:creationId xmlns:p14="http://schemas.microsoft.com/office/powerpoint/2010/main" val="410160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7" name="Rectangle: Rounded Corners 96">
            <a:extLst>
              <a:ext uri="{FF2B5EF4-FFF2-40B4-BE49-F238E27FC236}">
                <a16:creationId xmlns:a16="http://schemas.microsoft.com/office/drawing/2014/main" id="{BC639B41-F8DD-600C-D73D-04D8B860DB23}"/>
              </a:ext>
            </a:extLst>
          </p:cNvPr>
          <p:cNvSpPr/>
          <p:nvPr/>
        </p:nvSpPr>
        <p:spPr>
          <a:xfrm>
            <a:off x="424588" y="5274374"/>
            <a:ext cx="5475469" cy="557989"/>
          </a:xfrm>
          <a:prstGeom prst="roundRect">
            <a:avLst>
              <a:gd name="adj" fmla="val 50000"/>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rPr>
              <a:t>Cấu</a:t>
            </a:r>
            <a:r>
              <a:rPr lang="en-US" sz="2400" b="1" dirty="0">
                <a:solidFill>
                  <a:schemeClr val="tx1"/>
                </a:solidFill>
              </a:rPr>
              <a:t> </a:t>
            </a:r>
            <a:r>
              <a:rPr lang="en-US" sz="2400" b="1" dirty="0" err="1">
                <a:solidFill>
                  <a:schemeClr val="tx1"/>
                </a:solidFill>
              </a:rPr>
              <a:t>trúc</a:t>
            </a:r>
            <a:r>
              <a:rPr lang="en-US" sz="2400" b="1" dirty="0">
                <a:solidFill>
                  <a:schemeClr val="tx1"/>
                </a:solidFill>
              </a:rPr>
              <a:t> NST ở </a:t>
            </a:r>
            <a:r>
              <a:rPr lang="en-US" sz="2400" b="1" dirty="0" err="1">
                <a:solidFill>
                  <a:schemeClr val="tx1"/>
                </a:solidFill>
              </a:rPr>
              <a:t>kì</a:t>
            </a:r>
            <a:r>
              <a:rPr lang="en-US" sz="2400" b="1" dirty="0">
                <a:solidFill>
                  <a:schemeClr val="tx1"/>
                </a:solidFill>
              </a:rPr>
              <a:t> </a:t>
            </a:r>
            <a:r>
              <a:rPr lang="en-US" sz="2400" b="1" dirty="0" err="1">
                <a:solidFill>
                  <a:schemeClr val="tx1"/>
                </a:solidFill>
              </a:rPr>
              <a:t>giữa</a:t>
            </a:r>
            <a:r>
              <a:rPr lang="en-US" sz="2400" b="1" dirty="0">
                <a:solidFill>
                  <a:schemeClr val="tx1"/>
                </a:solidFill>
              </a:rPr>
              <a:t> </a:t>
            </a:r>
            <a:r>
              <a:rPr lang="en-US" sz="2400" b="1" dirty="0" err="1">
                <a:solidFill>
                  <a:schemeClr val="tx1"/>
                </a:solidFill>
              </a:rPr>
              <a:t>phân</a:t>
            </a:r>
            <a:r>
              <a:rPr lang="en-US" sz="2400" b="1" dirty="0">
                <a:solidFill>
                  <a:schemeClr val="tx1"/>
                </a:solidFill>
              </a:rPr>
              <a:t> </a:t>
            </a:r>
            <a:r>
              <a:rPr lang="en-US" sz="2400" b="1" dirty="0" err="1">
                <a:solidFill>
                  <a:schemeClr val="tx1"/>
                </a:solidFill>
              </a:rPr>
              <a:t>bào</a:t>
            </a:r>
            <a:endParaRPr lang="en-US" sz="2400" b="1" dirty="0">
              <a:solidFill>
                <a:schemeClr val="tx1"/>
              </a:solidFill>
            </a:endParaRPr>
          </a:p>
        </p:txBody>
      </p:sp>
      <p:grpSp>
        <p:nvGrpSpPr>
          <p:cNvPr id="14" name="Group 18">
            <a:extLst>
              <a:ext uri="{FF2B5EF4-FFF2-40B4-BE49-F238E27FC236}">
                <a16:creationId xmlns:a16="http://schemas.microsoft.com/office/drawing/2014/main" id="{0CE419A9-EA0A-33D5-2CF9-8551FCD36851}"/>
              </a:ext>
            </a:extLst>
          </p:cNvPr>
          <p:cNvGrpSpPr/>
          <p:nvPr/>
        </p:nvGrpSpPr>
        <p:grpSpPr>
          <a:xfrm>
            <a:off x="474454" y="106296"/>
            <a:ext cx="4510562" cy="4972423"/>
            <a:chOff x="7125626" y="1434353"/>
            <a:chExt cx="4510562" cy="4972423"/>
          </a:xfrm>
        </p:grpSpPr>
        <p:pic>
          <p:nvPicPr>
            <p:cNvPr id="15" name="Picture 1" descr="A diagram of a cell division&#10;&#10;Description automatically generated">
              <a:extLst>
                <a:ext uri="{FF2B5EF4-FFF2-40B4-BE49-F238E27FC236}">
                  <a16:creationId xmlns:a16="http://schemas.microsoft.com/office/drawing/2014/main" id="{789DFB4B-280A-F3C9-1FAE-2AB4A3B462BC}"/>
                </a:ext>
              </a:extLst>
            </p:cNvPr>
            <p:cNvPicPr>
              <a:picLocks noChangeAspect="1"/>
            </p:cNvPicPr>
            <p:nvPr/>
          </p:nvPicPr>
          <p:blipFill rotWithShape="1">
            <a:blip r:embed="rId3">
              <a:extLst>
                <a:ext uri="{28A0092B-C50C-407E-A947-70E740481C1C}">
                  <a14:useLocalDpi xmlns:a14="http://schemas.microsoft.com/office/drawing/2010/main" val="0"/>
                </a:ext>
              </a:extLst>
            </a:blip>
            <a:srcRect t="7234" b="7538"/>
            <a:stretch/>
          </p:blipFill>
          <p:spPr>
            <a:xfrm>
              <a:off x="7561910" y="1434353"/>
              <a:ext cx="3781431" cy="4972423"/>
            </a:xfrm>
            <a:prstGeom prst="rect">
              <a:avLst/>
            </a:prstGeom>
          </p:spPr>
        </p:pic>
        <p:sp>
          <p:nvSpPr>
            <p:cNvPr id="16" name="Rectangle 6">
              <a:extLst>
                <a:ext uri="{FF2B5EF4-FFF2-40B4-BE49-F238E27FC236}">
                  <a16:creationId xmlns:a16="http://schemas.microsoft.com/office/drawing/2014/main" id="{AF0695DF-649E-D5F7-687D-4B6C8768CAE8}"/>
                </a:ext>
              </a:extLst>
            </p:cNvPr>
            <p:cNvSpPr/>
            <p:nvPr/>
          </p:nvSpPr>
          <p:spPr>
            <a:xfrm>
              <a:off x="10103671" y="3318610"/>
              <a:ext cx="1356659" cy="4286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Tâm động</a:t>
              </a:r>
            </a:p>
          </p:txBody>
        </p:sp>
        <p:sp>
          <p:nvSpPr>
            <p:cNvPr id="17" name="Rectangle 13">
              <a:extLst>
                <a:ext uri="{FF2B5EF4-FFF2-40B4-BE49-F238E27FC236}">
                  <a16:creationId xmlns:a16="http://schemas.microsoft.com/office/drawing/2014/main" id="{6237DF0A-BF90-2C32-DDAA-7B85EB10D2F2}"/>
                </a:ext>
              </a:extLst>
            </p:cNvPr>
            <p:cNvSpPr/>
            <p:nvPr/>
          </p:nvSpPr>
          <p:spPr>
            <a:xfrm>
              <a:off x="7125627" y="2353693"/>
              <a:ext cx="1356659" cy="4975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a:solidFill>
                    <a:schemeClr val="tx1"/>
                  </a:solidFill>
                </a:rPr>
                <a:t>Cánh ngắn</a:t>
              </a:r>
            </a:p>
          </p:txBody>
        </p:sp>
        <p:sp>
          <p:nvSpPr>
            <p:cNvPr id="18" name="Rectangle 14">
              <a:extLst>
                <a:ext uri="{FF2B5EF4-FFF2-40B4-BE49-F238E27FC236}">
                  <a16:creationId xmlns:a16="http://schemas.microsoft.com/office/drawing/2014/main" id="{B3F17C30-72F5-82C2-0D36-6CAC4F85AFE4}"/>
                </a:ext>
              </a:extLst>
            </p:cNvPr>
            <p:cNvSpPr/>
            <p:nvPr/>
          </p:nvSpPr>
          <p:spPr>
            <a:xfrm>
              <a:off x="7125626" y="4919237"/>
              <a:ext cx="1356659" cy="4975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a:solidFill>
                    <a:schemeClr val="tx1"/>
                  </a:solidFill>
                </a:rPr>
                <a:t>Cánh dài</a:t>
              </a:r>
            </a:p>
          </p:txBody>
        </p:sp>
        <p:sp>
          <p:nvSpPr>
            <p:cNvPr id="19" name="Rectangle 15">
              <a:extLst>
                <a:ext uri="{FF2B5EF4-FFF2-40B4-BE49-F238E27FC236}">
                  <a16:creationId xmlns:a16="http://schemas.microsoft.com/office/drawing/2014/main" id="{8851C56A-AB64-00F7-8AD0-D330DA5AC170}"/>
                </a:ext>
              </a:extLst>
            </p:cNvPr>
            <p:cNvSpPr/>
            <p:nvPr/>
          </p:nvSpPr>
          <p:spPr>
            <a:xfrm>
              <a:off x="10388893" y="4670467"/>
              <a:ext cx="1247295" cy="4975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a:solidFill>
                    <a:schemeClr val="tx1"/>
                  </a:solidFill>
                </a:rPr>
                <a:t>Chromatid </a:t>
              </a:r>
            </a:p>
          </p:txBody>
        </p:sp>
        <p:sp>
          <p:nvSpPr>
            <p:cNvPr id="20" name="Rectangle 16">
              <a:extLst>
                <a:ext uri="{FF2B5EF4-FFF2-40B4-BE49-F238E27FC236}">
                  <a16:creationId xmlns:a16="http://schemas.microsoft.com/office/drawing/2014/main" id="{D52DB59F-9F3D-EA03-B432-3CE3F25D5A2A}"/>
                </a:ext>
              </a:extLst>
            </p:cNvPr>
            <p:cNvSpPr/>
            <p:nvPr/>
          </p:nvSpPr>
          <p:spPr>
            <a:xfrm>
              <a:off x="10548471" y="1557159"/>
              <a:ext cx="794870" cy="2659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7">
              <a:extLst>
                <a:ext uri="{FF2B5EF4-FFF2-40B4-BE49-F238E27FC236}">
                  <a16:creationId xmlns:a16="http://schemas.microsoft.com/office/drawing/2014/main" id="{319345F1-2519-5973-C760-1E17BA906E8A}"/>
                </a:ext>
              </a:extLst>
            </p:cNvPr>
            <p:cNvSpPr/>
            <p:nvPr/>
          </p:nvSpPr>
          <p:spPr>
            <a:xfrm>
              <a:off x="10488706" y="6121254"/>
              <a:ext cx="794870" cy="2659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1">
            <a:extLst>
              <a:ext uri="{FF2B5EF4-FFF2-40B4-BE49-F238E27FC236}">
                <a16:creationId xmlns:a16="http://schemas.microsoft.com/office/drawing/2014/main" id="{D5FB2AC3-77BD-6208-AED2-59A303444186}"/>
              </a:ext>
            </a:extLst>
          </p:cNvPr>
          <p:cNvSpPr txBox="1"/>
          <p:nvPr/>
        </p:nvSpPr>
        <p:spPr>
          <a:xfrm>
            <a:off x="5403167" y="196212"/>
            <a:ext cx="6170705" cy="3394968"/>
          </a:xfrm>
          <a:prstGeom prst="rect">
            <a:avLst/>
          </a:prstGeom>
          <a:noFill/>
        </p:spPr>
        <p:txBody>
          <a:bodyPr wrap="square">
            <a:spAutoFit/>
          </a:bodyPr>
          <a:lstStyle/>
          <a:p>
            <a:pPr algn="just">
              <a:lnSpc>
                <a:spcPct val="130000"/>
              </a:lnSpc>
            </a:pPr>
            <a:r>
              <a:rPr lang="en-US" sz="2800" b="1" dirty="0" err="1">
                <a:solidFill>
                  <a:srgbClr val="FF0000"/>
                </a:solidFill>
              </a:rPr>
              <a:t>Đặc</a:t>
            </a:r>
            <a:r>
              <a:rPr lang="en-US" sz="2800" b="1" dirty="0">
                <a:solidFill>
                  <a:srgbClr val="FF0000"/>
                </a:solidFill>
              </a:rPr>
              <a:t> </a:t>
            </a:r>
            <a:r>
              <a:rPr lang="en-US" sz="2800" b="1" dirty="0" err="1">
                <a:solidFill>
                  <a:srgbClr val="FF0000"/>
                </a:solidFill>
              </a:rPr>
              <a:t>trưng</a:t>
            </a:r>
            <a:r>
              <a:rPr lang="en-US" sz="2800" b="1" dirty="0">
                <a:solidFill>
                  <a:srgbClr val="FF0000"/>
                </a:solidFill>
              </a:rPr>
              <a:t> ở </a:t>
            </a:r>
            <a:r>
              <a:rPr lang="en-US" sz="2800" b="1" dirty="0" err="1">
                <a:solidFill>
                  <a:srgbClr val="FF0000"/>
                </a:solidFill>
              </a:rPr>
              <a:t>kì</a:t>
            </a:r>
            <a:r>
              <a:rPr lang="en-US" sz="2800" b="1" dirty="0">
                <a:solidFill>
                  <a:srgbClr val="FF0000"/>
                </a:solidFill>
              </a:rPr>
              <a:t> </a:t>
            </a:r>
            <a:r>
              <a:rPr lang="en-US" sz="2800" b="1" dirty="0" err="1">
                <a:solidFill>
                  <a:srgbClr val="FF0000"/>
                </a:solidFill>
              </a:rPr>
              <a:t>giữa</a:t>
            </a:r>
            <a:endParaRPr lang="en-US" sz="2800" b="1" dirty="0">
              <a:solidFill>
                <a:srgbClr val="FF0000"/>
              </a:solidFill>
            </a:endParaRPr>
          </a:p>
          <a:p>
            <a:pPr algn="just">
              <a:lnSpc>
                <a:spcPct val="130000"/>
              </a:lnSpc>
            </a:pPr>
            <a:r>
              <a:rPr lang="en-US" sz="2800" b="1" dirty="0" err="1">
                <a:solidFill>
                  <a:srgbClr val="1237F2"/>
                </a:solidFill>
              </a:rPr>
              <a:t>Cấu</a:t>
            </a:r>
            <a:r>
              <a:rPr lang="en-US" sz="2800" b="1" dirty="0">
                <a:solidFill>
                  <a:srgbClr val="1237F2"/>
                </a:solidFill>
              </a:rPr>
              <a:t> </a:t>
            </a:r>
            <a:r>
              <a:rPr lang="en-US" sz="2800" b="1" dirty="0" err="1">
                <a:solidFill>
                  <a:srgbClr val="1237F2"/>
                </a:solidFill>
              </a:rPr>
              <a:t>trúc</a:t>
            </a:r>
            <a:r>
              <a:rPr lang="en-US" sz="2800" b="1" dirty="0">
                <a:solidFill>
                  <a:srgbClr val="1237F2"/>
                </a:solidFill>
              </a:rPr>
              <a:t>:</a:t>
            </a:r>
          </a:p>
          <a:p>
            <a:pPr algn="just">
              <a:lnSpc>
                <a:spcPct val="130000"/>
              </a:lnSpc>
            </a:pPr>
            <a:r>
              <a:rPr lang="en-US" sz="2800" dirty="0"/>
              <a:t>- </a:t>
            </a:r>
            <a:r>
              <a:rPr lang="en-US" sz="2800" dirty="0" err="1"/>
              <a:t>Mỗi</a:t>
            </a:r>
            <a:r>
              <a:rPr lang="en-US" sz="2800" dirty="0"/>
              <a:t> NST </a:t>
            </a:r>
            <a:r>
              <a:rPr lang="en-US" sz="2800" dirty="0" err="1"/>
              <a:t>kép</a:t>
            </a:r>
            <a:r>
              <a:rPr lang="en-US" sz="2800" dirty="0"/>
              <a:t> </a:t>
            </a:r>
            <a:r>
              <a:rPr lang="en-US" sz="2800" dirty="0" err="1"/>
              <a:t>gồm</a:t>
            </a:r>
            <a:r>
              <a:rPr lang="en-US" sz="2800" dirty="0"/>
              <a:t> </a:t>
            </a:r>
            <a:r>
              <a:rPr lang="en-US" sz="2800" b="1" dirty="0" err="1">
                <a:solidFill>
                  <a:srgbClr val="FF0000"/>
                </a:solidFill>
              </a:rPr>
              <a:t>hai</a:t>
            </a:r>
            <a:r>
              <a:rPr lang="en-US" sz="2800" b="1" dirty="0">
                <a:solidFill>
                  <a:srgbClr val="FF0000"/>
                </a:solidFill>
              </a:rPr>
              <a:t> chromatid </a:t>
            </a:r>
            <a:r>
              <a:rPr lang="en-US" sz="2800" dirty="0" err="1"/>
              <a:t>gắn</a:t>
            </a:r>
            <a:r>
              <a:rPr lang="en-US" sz="2800" dirty="0"/>
              <a:t> </a:t>
            </a:r>
            <a:r>
              <a:rPr lang="en-US" sz="2800" dirty="0" err="1"/>
              <a:t>với</a:t>
            </a:r>
            <a:r>
              <a:rPr lang="en-US" sz="2800" dirty="0"/>
              <a:t> </a:t>
            </a:r>
            <a:r>
              <a:rPr lang="en-US" sz="2800" dirty="0" err="1"/>
              <a:t>nhau</a:t>
            </a:r>
            <a:r>
              <a:rPr lang="en-US" sz="2800" dirty="0"/>
              <a:t> ở </a:t>
            </a:r>
            <a:r>
              <a:rPr lang="en-US" sz="2800" dirty="0" err="1"/>
              <a:t>tâm</a:t>
            </a:r>
            <a:r>
              <a:rPr lang="en-US" sz="2800" dirty="0"/>
              <a:t> </a:t>
            </a:r>
            <a:r>
              <a:rPr lang="en-US" sz="2800" dirty="0" err="1"/>
              <a:t>động</a:t>
            </a:r>
            <a:r>
              <a:rPr lang="en-US" sz="2800" dirty="0"/>
              <a:t>.</a:t>
            </a:r>
          </a:p>
          <a:p>
            <a:pPr algn="just">
              <a:lnSpc>
                <a:spcPct val="130000"/>
              </a:lnSpc>
            </a:pPr>
            <a:r>
              <a:rPr lang="en-US" sz="2800" b="1" dirty="0">
                <a:solidFill>
                  <a:srgbClr val="00B050"/>
                </a:solidFill>
              </a:rPr>
              <a:t>- Tâm </a:t>
            </a:r>
            <a:r>
              <a:rPr lang="en-US" sz="2800" b="1" dirty="0" err="1">
                <a:solidFill>
                  <a:srgbClr val="00B050"/>
                </a:solidFill>
              </a:rPr>
              <a:t>động</a:t>
            </a:r>
            <a:r>
              <a:rPr lang="en-US" sz="2800" b="1" dirty="0">
                <a:solidFill>
                  <a:srgbClr val="00B050"/>
                </a:solidFill>
              </a:rPr>
              <a:t> </a:t>
            </a:r>
            <a:r>
              <a:rPr lang="en-US" sz="2800" dirty="0" err="1"/>
              <a:t>giúp</a:t>
            </a:r>
            <a:r>
              <a:rPr lang="en-US" sz="2800" dirty="0"/>
              <a:t> NST </a:t>
            </a:r>
            <a:r>
              <a:rPr lang="en-US" sz="2800" dirty="0" err="1"/>
              <a:t>gắn</a:t>
            </a:r>
            <a:r>
              <a:rPr lang="en-US" sz="2800" dirty="0"/>
              <a:t> </a:t>
            </a:r>
            <a:r>
              <a:rPr lang="en-US" sz="2800" dirty="0" err="1"/>
              <a:t>vào</a:t>
            </a:r>
            <a:r>
              <a:rPr lang="en-US" sz="2800" dirty="0"/>
              <a:t> </a:t>
            </a:r>
            <a:r>
              <a:rPr lang="en-US" sz="2800" dirty="0" err="1"/>
              <a:t>thoi</a:t>
            </a:r>
            <a:r>
              <a:rPr lang="en-US" sz="2800" dirty="0"/>
              <a:t> </a:t>
            </a:r>
            <a:r>
              <a:rPr lang="en-US" sz="2800" dirty="0" err="1"/>
              <a:t>phân</a:t>
            </a:r>
            <a:r>
              <a:rPr lang="en-US" sz="2800" dirty="0"/>
              <a:t> </a:t>
            </a:r>
            <a:r>
              <a:rPr lang="en-US" sz="2800" dirty="0" err="1"/>
              <a:t>bào</a:t>
            </a:r>
            <a:r>
              <a:rPr lang="en-US" sz="2800" dirty="0"/>
              <a:t> </a:t>
            </a:r>
            <a:r>
              <a:rPr lang="en-US" sz="2800" dirty="0" err="1"/>
              <a:t>khi</a:t>
            </a:r>
            <a:r>
              <a:rPr lang="en-US" sz="2800" dirty="0"/>
              <a:t> </a:t>
            </a:r>
            <a:r>
              <a:rPr lang="en-US" sz="2800" dirty="0" err="1"/>
              <a:t>tế</a:t>
            </a:r>
            <a:r>
              <a:rPr lang="en-US" sz="2800" dirty="0"/>
              <a:t> </a:t>
            </a:r>
            <a:r>
              <a:rPr lang="en-US" sz="2800" dirty="0" err="1"/>
              <a:t>bào</a:t>
            </a:r>
            <a:r>
              <a:rPr lang="en-US" sz="2800" dirty="0"/>
              <a:t> </a:t>
            </a:r>
            <a:r>
              <a:rPr lang="en-US" sz="2800" dirty="0" err="1"/>
              <a:t>phân</a:t>
            </a:r>
            <a:r>
              <a:rPr lang="en-US" sz="2800" dirty="0"/>
              <a:t> chia. </a:t>
            </a:r>
          </a:p>
        </p:txBody>
      </p:sp>
      <p:sp>
        <p:nvSpPr>
          <p:cNvPr id="26" name="Hộp Văn bản 25">
            <a:extLst>
              <a:ext uri="{FF2B5EF4-FFF2-40B4-BE49-F238E27FC236}">
                <a16:creationId xmlns:a16="http://schemas.microsoft.com/office/drawing/2014/main" id="{3F1AE390-8437-FEEB-275A-0F4EAFC0DEB7}"/>
              </a:ext>
            </a:extLst>
          </p:cNvPr>
          <p:cNvSpPr txBox="1"/>
          <p:nvPr/>
        </p:nvSpPr>
        <p:spPr>
          <a:xfrm>
            <a:off x="5493272" y="3874451"/>
            <a:ext cx="6096000" cy="1116652"/>
          </a:xfrm>
          <a:prstGeom prst="rect">
            <a:avLst/>
          </a:prstGeom>
          <a:noFill/>
        </p:spPr>
        <p:txBody>
          <a:bodyPr wrap="square">
            <a:spAutoFit/>
          </a:bodyPr>
          <a:lstStyle/>
          <a:p>
            <a:pPr algn="just">
              <a:lnSpc>
                <a:spcPct val="125000"/>
              </a:lnSpc>
              <a:spcAft>
                <a:spcPts val="600"/>
              </a:spcAft>
            </a:pPr>
            <a:r>
              <a:rPr lang="vi-VN" sz="2800" b="1" dirty="0">
                <a:solidFill>
                  <a:srgbClr val="1237F2"/>
                </a:solidFill>
              </a:rPr>
              <a:t>Hình dạng</a:t>
            </a:r>
            <a:r>
              <a:rPr lang="vi-VN" sz="2800" b="1" dirty="0">
                <a:solidFill>
                  <a:srgbClr val="00B050"/>
                </a:solidFill>
              </a:rPr>
              <a:t>: </a:t>
            </a:r>
            <a:r>
              <a:rPr lang="vi-VN" sz="2800" b="1" dirty="0"/>
              <a:t>hình que, hình chữ V, hình chữ X hoặc hình hạt</a:t>
            </a:r>
            <a:r>
              <a:rPr lang="vi-VN" sz="2800" dirty="0"/>
              <a:t>,... </a:t>
            </a:r>
            <a:endParaRPr lang="en-US" sz="2800" dirty="0"/>
          </a:p>
        </p:txBody>
      </p:sp>
    </p:spTree>
    <p:extLst>
      <p:ext uri="{BB962C8B-B14F-4D97-AF65-F5344CB8AC3E}">
        <p14:creationId xmlns:p14="http://schemas.microsoft.com/office/powerpoint/2010/main" val="113307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wheel(1)">
                                      <p:cBhvr>
                                        <p:cTn id="10" dur="20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24"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1F1F1"/>
        </a:solidFill>
        <a:effectLst/>
      </p:bgPr>
    </p:bg>
    <p:spTree>
      <p:nvGrpSpPr>
        <p:cNvPr id="1" name=""/>
        <p:cNvGrpSpPr/>
        <p:nvPr/>
      </p:nvGrpSpPr>
      <p:grpSpPr>
        <a:xfrm>
          <a:off x="0" y="0"/>
          <a:ext cx="0" cy="0"/>
          <a:chOff x="0" y="0"/>
          <a:chExt cx="0" cy="0"/>
        </a:xfrm>
      </p:grpSpPr>
      <p:sp>
        <p:nvSpPr>
          <p:cNvPr id="14" name="Hộp chú thích: Mũi tên Phải 13">
            <a:extLst>
              <a:ext uri="{FF2B5EF4-FFF2-40B4-BE49-F238E27FC236}">
                <a16:creationId xmlns:a16="http://schemas.microsoft.com/office/drawing/2014/main" id="{E52F7407-2D61-3642-6850-1B7A5D7B923B}"/>
              </a:ext>
            </a:extLst>
          </p:cNvPr>
          <p:cNvSpPr/>
          <p:nvPr/>
        </p:nvSpPr>
        <p:spPr>
          <a:xfrm>
            <a:off x="25373" y="508536"/>
            <a:ext cx="2264350" cy="1017073"/>
          </a:xfrm>
          <a:prstGeom prst="rightArrow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1237F2"/>
                </a:solidFill>
              </a:rPr>
              <a:t>Cặp</a:t>
            </a:r>
            <a:r>
              <a:rPr lang="en-US" sz="2200" dirty="0">
                <a:solidFill>
                  <a:srgbClr val="1237F2"/>
                </a:solidFill>
              </a:rPr>
              <a:t> NST </a:t>
            </a:r>
            <a:r>
              <a:rPr lang="en-US" sz="2200" dirty="0" err="1">
                <a:solidFill>
                  <a:srgbClr val="1237F2"/>
                </a:solidFill>
              </a:rPr>
              <a:t>tương</a:t>
            </a:r>
            <a:r>
              <a:rPr lang="en-US" sz="2200" dirty="0">
                <a:solidFill>
                  <a:srgbClr val="1237F2"/>
                </a:solidFill>
              </a:rPr>
              <a:t> </a:t>
            </a:r>
            <a:r>
              <a:rPr lang="en-US" sz="2200" dirty="0" err="1">
                <a:solidFill>
                  <a:srgbClr val="1237F2"/>
                </a:solidFill>
              </a:rPr>
              <a:t>đồng</a:t>
            </a:r>
            <a:r>
              <a:rPr lang="en-US" sz="2200" dirty="0">
                <a:solidFill>
                  <a:srgbClr val="1237F2"/>
                </a:solidFill>
              </a:rPr>
              <a:t> (2n)</a:t>
            </a:r>
            <a:endParaRPr lang="vi-VN" sz="2200" dirty="0">
              <a:solidFill>
                <a:srgbClr val="1237F2"/>
              </a:solidFill>
            </a:endParaRPr>
          </a:p>
        </p:txBody>
      </p:sp>
      <p:graphicFrame>
        <p:nvGraphicFramePr>
          <p:cNvPr id="18" name="Bảng 17">
            <a:extLst>
              <a:ext uri="{FF2B5EF4-FFF2-40B4-BE49-F238E27FC236}">
                <a16:creationId xmlns:a16="http://schemas.microsoft.com/office/drawing/2014/main" id="{ABECFA36-7371-C717-5788-584E511B46E4}"/>
              </a:ext>
            </a:extLst>
          </p:cNvPr>
          <p:cNvGraphicFramePr>
            <a:graphicFrameLocks noGrp="1"/>
          </p:cNvGraphicFramePr>
          <p:nvPr>
            <p:extLst>
              <p:ext uri="{D42A27DB-BD31-4B8C-83A1-F6EECF244321}">
                <p14:modId xmlns:p14="http://schemas.microsoft.com/office/powerpoint/2010/main" val="1178581752"/>
              </p:ext>
            </p:extLst>
          </p:nvPr>
        </p:nvGraphicFramePr>
        <p:xfrm>
          <a:off x="174198" y="5011968"/>
          <a:ext cx="11615031" cy="1942314"/>
        </p:xfrm>
        <a:graphic>
          <a:graphicData uri="http://schemas.openxmlformats.org/drawingml/2006/table">
            <a:tbl>
              <a:tblPr firstRow="1" bandRow="1">
                <a:tableStyleId>{5C22544A-7EE6-4342-B048-85BDC9FD1C3A}</a:tableStyleId>
              </a:tblPr>
              <a:tblGrid>
                <a:gridCol w="2053625">
                  <a:extLst>
                    <a:ext uri="{9D8B030D-6E8A-4147-A177-3AD203B41FA5}">
                      <a16:colId xmlns:a16="http://schemas.microsoft.com/office/drawing/2014/main" val="666760401"/>
                    </a:ext>
                  </a:extLst>
                </a:gridCol>
                <a:gridCol w="4292720">
                  <a:extLst>
                    <a:ext uri="{9D8B030D-6E8A-4147-A177-3AD203B41FA5}">
                      <a16:colId xmlns:a16="http://schemas.microsoft.com/office/drawing/2014/main" val="4013639610"/>
                    </a:ext>
                  </a:extLst>
                </a:gridCol>
                <a:gridCol w="5268686">
                  <a:extLst>
                    <a:ext uri="{9D8B030D-6E8A-4147-A177-3AD203B41FA5}">
                      <a16:colId xmlns:a16="http://schemas.microsoft.com/office/drawing/2014/main" val="2045325052"/>
                    </a:ext>
                  </a:extLst>
                </a:gridCol>
              </a:tblGrid>
              <a:tr h="559677">
                <a:tc>
                  <a:txBody>
                    <a:bodyPr/>
                    <a:lstStyle/>
                    <a:p>
                      <a:pPr algn="ctr"/>
                      <a:endParaRPr lang="vi-VN"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NST THƯỜNG</a:t>
                      </a:r>
                      <a:r>
                        <a:rPr lang="vi-VN" sz="2400" dirty="0">
                          <a:solidFill>
                            <a:schemeClr val="tx1"/>
                          </a:solidFill>
                        </a:rPr>
                        <a: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NST GIỚI TÍNH</a:t>
                      </a:r>
                      <a:r>
                        <a:rPr lang="vi-VN" sz="2400" dirty="0">
                          <a:solidFill>
                            <a:schemeClr val="tx1"/>
                          </a:solidFill>
                        </a:rPr>
                        <a:t> (XX hoặc XY)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5081830"/>
                  </a:ext>
                </a:extLst>
              </a:tr>
              <a:tr h="559677">
                <a:tc>
                  <a:txBody>
                    <a:bodyPr/>
                    <a:lstStyle/>
                    <a:p>
                      <a:pPr algn="ctr"/>
                      <a:r>
                        <a:rPr lang="en-US" sz="2400" dirty="0" err="1">
                          <a:solidFill>
                            <a:schemeClr val="tx1"/>
                          </a:solidFill>
                        </a:rPr>
                        <a:t>Số</a:t>
                      </a:r>
                      <a:r>
                        <a:rPr lang="en-US" sz="2400" dirty="0">
                          <a:solidFill>
                            <a:schemeClr val="tx1"/>
                          </a:solidFill>
                        </a:rPr>
                        <a:t> </a:t>
                      </a:r>
                      <a:r>
                        <a:rPr lang="en-US" sz="2400" dirty="0" err="1">
                          <a:solidFill>
                            <a:schemeClr val="tx1"/>
                          </a:solidFill>
                        </a:rPr>
                        <a:t>lượng</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9870205"/>
                  </a:ext>
                </a:extLst>
              </a:tr>
              <a:tr h="559677">
                <a:tc>
                  <a:txBody>
                    <a:bodyPr/>
                    <a:lstStyle/>
                    <a:p>
                      <a:pPr algn="ctr"/>
                      <a:r>
                        <a:rPr lang="en-US" sz="2400" dirty="0" err="1">
                          <a:solidFill>
                            <a:schemeClr val="tx1"/>
                          </a:solidFill>
                        </a:rPr>
                        <a:t>Hình</a:t>
                      </a:r>
                      <a:r>
                        <a:rPr lang="en-US" sz="2400" dirty="0">
                          <a:solidFill>
                            <a:schemeClr val="tx1"/>
                          </a:solidFill>
                        </a:rPr>
                        <a:t> </a:t>
                      </a:r>
                      <a:r>
                        <a:rPr lang="en-US" sz="2400" dirty="0" err="1">
                          <a:solidFill>
                            <a:schemeClr val="tx1"/>
                          </a:solidFill>
                        </a:rPr>
                        <a:t>dạng</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2400" dirty="0">
                        <a:solidFill>
                          <a:schemeClr val="tx1"/>
                        </a:solidFill>
                      </a:endParaRPr>
                    </a:p>
                    <a:p>
                      <a:pPr algn="ct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8671154"/>
                  </a:ext>
                </a:extLst>
              </a:tr>
            </a:tbl>
          </a:graphicData>
        </a:graphic>
      </p:graphicFrame>
      <p:pic>
        <p:nvPicPr>
          <p:cNvPr id="1028" name="Picture 4">
            <a:extLst>
              <a:ext uri="{FF2B5EF4-FFF2-40B4-BE49-F238E27FC236}">
                <a16:creationId xmlns:a16="http://schemas.microsoft.com/office/drawing/2014/main" id="{93F15EA8-244A-8F45-4131-46E823E1B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9723" y="254123"/>
            <a:ext cx="7612553" cy="4757845"/>
          </a:xfrm>
          <a:prstGeom prst="rect">
            <a:avLst/>
          </a:prstGeom>
          <a:noFill/>
          <a:extLst>
            <a:ext uri="{909E8E84-426E-40DD-AFC4-6F175D3DCCD1}">
              <a14:hiddenFill xmlns:a14="http://schemas.microsoft.com/office/drawing/2010/main">
                <a:solidFill>
                  <a:srgbClr val="FFFFFF"/>
                </a:solidFill>
              </a14:hiddenFill>
            </a:ext>
          </a:extLst>
        </p:spPr>
      </p:pic>
      <p:sp>
        <p:nvSpPr>
          <p:cNvPr id="7" name="Hình Bầu dục 6">
            <a:extLst>
              <a:ext uri="{FF2B5EF4-FFF2-40B4-BE49-F238E27FC236}">
                <a16:creationId xmlns:a16="http://schemas.microsoft.com/office/drawing/2014/main" id="{4E00577E-554F-5371-2B63-CC1805F51B7F}"/>
              </a:ext>
            </a:extLst>
          </p:cNvPr>
          <p:cNvSpPr/>
          <p:nvPr/>
        </p:nvSpPr>
        <p:spPr>
          <a:xfrm>
            <a:off x="2347631" y="360092"/>
            <a:ext cx="700367" cy="114374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highlight>
                <a:srgbClr val="FF0000"/>
              </a:highlight>
            </a:endParaRPr>
          </a:p>
        </p:txBody>
      </p:sp>
      <p:sp>
        <p:nvSpPr>
          <p:cNvPr id="12" name="Hình Bầu dục 11">
            <a:extLst>
              <a:ext uri="{FF2B5EF4-FFF2-40B4-BE49-F238E27FC236}">
                <a16:creationId xmlns:a16="http://schemas.microsoft.com/office/drawing/2014/main" id="{86712F69-CBF6-5A40-8A99-17D27BEC20FF}"/>
              </a:ext>
            </a:extLst>
          </p:cNvPr>
          <p:cNvSpPr/>
          <p:nvPr/>
        </p:nvSpPr>
        <p:spPr>
          <a:xfrm>
            <a:off x="8621485" y="3145972"/>
            <a:ext cx="740269" cy="1023258"/>
          </a:xfrm>
          <a:prstGeom prst="ellipse">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highlight>
                <a:srgbClr val="FF0000"/>
              </a:highlight>
            </a:endParaRPr>
          </a:p>
        </p:txBody>
      </p:sp>
      <p:sp>
        <p:nvSpPr>
          <p:cNvPr id="17" name="Hộp chú thích: Mũi tên Trái 16">
            <a:extLst>
              <a:ext uri="{FF2B5EF4-FFF2-40B4-BE49-F238E27FC236}">
                <a16:creationId xmlns:a16="http://schemas.microsoft.com/office/drawing/2014/main" id="{0B736C0E-4945-4EF8-17FC-F26A9152A9B2}"/>
              </a:ext>
            </a:extLst>
          </p:cNvPr>
          <p:cNvSpPr/>
          <p:nvPr/>
        </p:nvSpPr>
        <p:spPr>
          <a:xfrm>
            <a:off x="9521320" y="3156856"/>
            <a:ext cx="2387602" cy="1121229"/>
          </a:xfrm>
          <a:prstGeom prst="leftArrow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1237F2"/>
                </a:solidFill>
              </a:rPr>
              <a:t>Nhiễm</a:t>
            </a:r>
            <a:r>
              <a:rPr lang="en-US" sz="2200" dirty="0">
                <a:solidFill>
                  <a:srgbClr val="1237F2"/>
                </a:solidFill>
              </a:rPr>
              <a:t> </a:t>
            </a:r>
            <a:r>
              <a:rPr lang="en-US" sz="2200" dirty="0" err="1">
                <a:solidFill>
                  <a:srgbClr val="1237F2"/>
                </a:solidFill>
              </a:rPr>
              <a:t>sắc</a:t>
            </a:r>
            <a:r>
              <a:rPr lang="en-US" sz="2200" dirty="0">
                <a:solidFill>
                  <a:srgbClr val="1237F2"/>
                </a:solidFill>
              </a:rPr>
              <a:t> </a:t>
            </a:r>
            <a:r>
              <a:rPr lang="en-US" sz="2200" dirty="0" err="1">
                <a:solidFill>
                  <a:srgbClr val="1237F2"/>
                </a:solidFill>
              </a:rPr>
              <a:t>thể</a:t>
            </a:r>
            <a:r>
              <a:rPr lang="en-US" sz="2200" dirty="0">
                <a:solidFill>
                  <a:srgbClr val="1237F2"/>
                </a:solidFill>
              </a:rPr>
              <a:t> </a:t>
            </a:r>
            <a:r>
              <a:rPr lang="en-US" sz="2200" dirty="0" err="1">
                <a:solidFill>
                  <a:srgbClr val="1237F2"/>
                </a:solidFill>
              </a:rPr>
              <a:t>giới</a:t>
            </a:r>
            <a:r>
              <a:rPr lang="en-US" sz="2200" dirty="0">
                <a:solidFill>
                  <a:srgbClr val="1237F2"/>
                </a:solidFill>
              </a:rPr>
              <a:t> </a:t>
            </a:r>
            <a:r>
              <a:rPr lang="en-US" sz="2200" dirty="0" err="1">
                <a:solidFill>
                  <a:srgbClr val="1237F2"/>
                </a:solidFill>
              </a:rPr>
              <a:t>tính</a:t>
            </a:r>
            <a:endParaRPr lang="vi-VN" sz="2200" dirty="0">
              <a:solidFill>
                <a:srgbClr val="1237F2"/>
              </a:solidFill>
            </a:endParaRPr>
          </a:p>
        </p:txBody>
      </p:sp>
      <p:sp>
        <p:nvSpPr>
          <p:cNvPr id="19" name="Hình Bầu dục 18">
            <a:extLst>
              <a:ext uri="{FF2B5EF4-FFF2-40B4-BE49-F238E27FC236}">
                <a16:creationId xmlns:a16="http://schemas.microsoft.com/office/drawing/2014/main" id="{880BCF24-A356-61FD-F9BD-0C9086F03401}"/>
              </a:ext>
            </a:extLst>
          </p:cNvPr>
          <p:cNvSpPr/>
          <p:nvPr/>
        </p:nvSpPr>
        <p:spPr>
          <a:xfrm>
            <a:off x="4653637" y="3211293"/>
            <a:ext cx="740269" cy="1023258"/>
          </a:xfrm>
          <a:prstGeom prst="ellipse">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highlight>
                <a:srgbClr val="FF0000"/>
              </a:highlight>
            </a:endParaRPr>
          </a:p>
        </p:txBody>
      </p:sp>
      <p:sp>
        <p:nvSpPr>
          <p:cNvPr id="20" name="Hộp Văn bản 19">
            <a:extLst>
              <a:ext uri="{FF2B5EF4-FFF2-40B4-BE49-F238E27FC236}">
                <a16:creationId xmlns:a16="http://schemas.microsoft.com/office/drawing/2014/main" id="{CD554487-B174-AC4A-14E3-4FDD3B72C8E2}"/>
              </a:ext>
            </a:extLst>
          </p:cNvPr>
          <p:cNvSpPr txBox="1"/>
          <p:nvPr/>
        </p:nvSpPr>
        <p:spPr>
          <a:xfrm>
            <a:off x="3043985" y="5507309"/>
            <a:ext cx="2039644" cy="473912"/>
          </a:xfrm>
          <a:prstGeom prst="rect">
            <a:avLst/>
          </a:prstGeom>
          <a:noFill/>
        </p:spPr>
        <p:txBody>
          <a:bodyPr wrap="square">
            <a:spAutoFit/>
          </a:bodyPr>
          <a:lstStyle/>
          <a:p>
            <a:pPr algn="just">
              <a:lnSpc>
                <a:spcPct val="125000"/>
              </a:lnSpc>
              <a:spcAft>
                <a:spcPts val="600"/>
              </a:spcAft>
            </a:pPr>
            <a:r>
              <a:rPr lang="vi-VN" sz="2200" b="1" dirty="0">
                <a:solidFill>
                  <a:srgbClr val="1237F2"/>
                </a:solidFill>
              </a:rPr>
              <a:t>Có </a:t>
            </a:r>
            <a:r>
              <a:rPr lang="vi-VN" sz="2200" b="1">
                <a:solidFill>
                  <a:srgbClr val="1237F2"/>
                </a:solidFill>
              </a:rPr>
              <a:t>nhiều cặp</a:t>
            </a:r>
            <a:endParaRPr lang="en-US" sz="2200" dirty="0"/>
          </a:p>
        </p:txBody>
      </p:sp>
      <p:sp>
        <p:nvSpPr>
          <p:cNvPr id="21" name="Hộp Văn bản 20">
            <a:extLst>
              <a:ext uri="{FF2B5EF4-FFF2-40B4-BE49-F238E27FC236}">
                <a16:creationId xmlns:a16="http://schemas.microsoft.com/office/drawing/2014/main" id="{ECA9E711-FC30-F262-AB61-68B5126A7CDB}"/>
              </a:ext>
            </a:extLst>
          </p:cNvPr>
          <p:cNvSpPr txBox="1"/>
          <p:nvPr/>
        </p:nvSpPr>
        <p:spPr>
          <a:xfrm>
            <a:off x="6933594" y="5517540"/>
            <a:ext cx="2039644" cy="473912"/>
          </a:xfrm>
          <a:prstGeom prst="rect">
            <a:avLst/>
          </a:prstGeom>
          <a:noFill/>
        </p:spPr>
        <p:txBody>
          <a:bodyPr wrap="square">
            <a:spAutoFit/>
          </a:bodyPr>
          <a:lstStyle/>
          <a:p>
            <a:pPr algn="just">
              <a:lnSpc>
                <a:spcPct val="125000"/>
              </a:lnSpc>
              <a:spcAft>
                <a:spcPts val="600"/>
              </a:spcAft>
            </a:pPr>
            <a:r>
              <a:rPr lang="vi-VN" sz="2200" b="1" dirty="0">
                <a:solidFill>
                  <a:srgbClr val="1237F2"/>
                </a:solidFill>
              </a:rPr>
              <a:t>Có 1 cặp</a:t>
            </a:r>
            <a:endParaRPr lang="en-US" sz="2200" dirty="0"/>
          </a:p>
        </p:txBody>
      </p:sp>
      <p:sp>
        <p:nvSpPr>
          <p:cNvPr id="22" name="Hộp Văn bản 21">
            <a:extLst>
              <a:ext uri="{FF2B5EF4-FFF2-40B4-BE49-F238E27FC236}">
                <a16:creationId xmlns:a16="http://schemas.microsoft.com/office/drawing/2014/main" id="{4850E56B-12D2-773C-A11E-59828FE2F8D2}"/>
              </a:ext>
            </a:extLst>
          </p:cNvPr>
          <p:cNvSpPr txBox="1"/>
          <p:nvPr/>
        </p:nvSpPr>
        <p:spPr>
          <a:xfrm>
            <a:off x="2317230" y="6006285"/>
            <a:ext cx="4212770" cy="897105"/>
          </a:xfrm>
          <a:prstGeom prst="rect">
            <a:avLst/>
          </a:prstGeom>
          <a:noFill/>
        </p:spPr>
        <p:txBody>
          <a:bodyPr wrap="square">
            <a:spAutoFit/>
          </a:bodyPr>
          <a:lstStyle/>
          <a:p>
            <a:pPr algn="just">
              <a:lnSpc>
                <a:spcPct val="125000"/>
              </a:lnSpc>
            </a:pPr>
            <a:r>
              <a:rPr lang="vi-VN" sz="2200" b="1" dirty="0">
                <a:solidFill>
                  <a:srgbClr val="1237F2"/>
                </a:solidFill>
              </a:rPr>
              <a:t>Có số lượng, hình thái giống nhau ở cả giới đực, cái</a:t>
            </a:r>
            <a:endParaRPr lang="en-US" sz="2200" dirty="0"/>
          </a:p>
        </p:txBody>
      </p:sp>
      <p:sp>
        <p:nvSpPr>
          <p:cNvPr id="23" name="Hộp Văn bản 22">
            <a:extLst>
              <a:ext uri="{FF2B5EF4-FFF2-40B4-BE49-F238E27FC236}">
                <a16:creationId xmlns:a16="http://schemas.microsoft.com/office/drawing/2014/main" id="{FB03184A-EA95-E1A6-A3E2-7FEDEE7B977E}"/>
              </a:ext>
            </a:extLst>
          </p:cNvPr>
          <p:cNvSpPr txBox="1"/>
          <p:nvPr/>
        </p:nvSpPr>
        <p:spPr>
          <a:xfrm>
            <a:off x="6795486" y="6060315"/>
            <a:ext cx="4797799" cy="897105"/>
          </a:xfrm>
          <a:prstGeom prst="rect">
            <a:avLst/>
          </a:prstGeom>
          <a:noFill/>
        </p:spPr>
        <p:txBody>
          <a:bodyPr wrap="square">
            <a:spAutoFit/>
          </a:bodyPr>
          <a:lstStyle/>
          <a:p>
            <a:pPr algn="just">
              <a:lnSpc>
                <a:spcPct val="125000"/>
              </a:lnSpc>
            </a:pPr>
            <a:r>
              <a:rPr lang="vi-VN" sz="2200" b="1" dirty="0">
                <a:solidFill>
                  <a:srgbClr val="1237F2"/>
                </a:solidFill>
              </a:rPr>
              <a:t>Gồm 2NST có thể giống </a:t>
            </a:r>
            <a:r>
              <a:rPr lang="vi-VN" sz="2200" b="1">
                <a:solidFill>
                  <a:srgbClr val="1237F2"/>
                </a:solidFill>
              </a:rPr>
              <a:t>nhau hoặc khác nhau</a:t>
            </a:r>
            <a:endParaRPr lang="en-US" sz="2200" dirty="0"/>
          </a:p>
        </p:txBody>
      </p:sp>
    </p:spTree>
    <p:extLst>
      <p:ext uri="{BB962C8B-B14F-4D97-AF65-F5344CB8AC3E}">
        <p14:creationId xmlns:p14="http://schemas.microsoft.com/office/powerpoint/2010/main" val="318603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12" grpId="0" animBg="1"/>
      <p:bldP spid="17" grpId="0" animBg="1"/>
      <p:bldP spid="19" grpId="0" animBg="1"/>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3E8D9456-B377-FC48-C4A4-C2490DA86B25}"/>
              </a:ext>
            </a:extLst>
          </p:cNvPr>
          <p:cNvSpPr txBox="1"/>
          <p:nvPr/>
        </p:nvSpPr>
        <p:spPr>
          <a:xfrm>
            <a:off x="543421" y="-94994"/>
            <a:ext cx="6401237" cy="830164"/>
          </a:xfrm>
          <a:prstGeom prst="rect">
            <a:avLst/>
          </a:prstGeom>
          <a:noFill/>
        </p:spPr>
        <p:txBody>
          <a:bodyPr wrap="square" rtlCol="0">
            <a:spAutoFit/>
          </a:bodyPr>
          <a:lstStyle/>
          <a:p>
            <a:pPr>
              <a:lnSpc>
                <a:spcPct val="120000"/>
              </a:lnSpc>
            </a:pPr>
            <a:r>
              <a:rPr lang="en-US" sz="4400" b="1" dirty="0">
                <a:solidFill>
                  <a:sysClr val="windowText" lastClr="000000"/>
                </a:solidFill>
              </a:rPr>
              <a:t>II. BỘ NHIỄM SẮC THỂ</a:t>
            </a:r>
          </a:p>
        </p:txBody>
      </p:sp>
      <p:pic>
        <p:nvPicPr>
          <p:cNvPr id="1028" name="Picture 4" descr="Why fly? | droso4schools">
            <a:extLst>
              <a:ext uri="{FF2B5EF4-FFF2-40B4-BE49-F238E27FC236}">
                <a16:creationId xmlns:a16="http://schemas.microsoft.com/office/drawing/2014/main" id="{3F0E2037-D0F2-E684-814C-B8A4CCC359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812" y="1537025"/>
            <a:ext cx="5378824" cy="2968859"/>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with Corners Rounded 7">
            <a:extLst>
              <a:ext uri="{FF2B5EF4-FFF2-40B4-BE49-F238E27FC236}">
                <a16:creationId xmlns:a16="http://schemas.microsoft.com/office/drawing/2014/main" id="{F7860AB0-5936-66FC-0107-96FF5749A20F}"/>
              </a:ext>
            </a:extLst>
          </p:cNvPr>
          <p:cNvSpPr/>
          <p:nvPr/>
        </p:nvSpPr>
        <p:spPr>
          <a:xfrm>
            <a:off x="1703291" y="982670"/>
            <a:ext cx="3173506" cy="490129"/>
          </a:xfrm>
          <a:prstGeom prst="wedgeRoundRectCallout">
            <a:avLst>
              <a:gd name="adj1" fmla="val -58145"/>
              <a:gd name="adj2" fmla="val 123469"/>
              <a:gd name="adj3" fmla="val 16667"/>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rPr>
              <a:t>Bộ</a:t>
            </a:r>
            <a:r>
              <a:rPr lang="en-US" sz="2400" b="1" dirty="0">
                <a:solidFill>
                  <a:schemeClr val="tx1"/>
                </a:solidFill>
              </a:rPr>
              <a:t> NST ở </a:t>
            </a:r>
            <a:r>
              <a:rPr lang="en-US" sz="2400" b="1" dirty="0" err="1">
                <a:solidFill>
                  <a:schemeClr val="tx1"/>
                </a:solidFill>
              </a:rPr>
              <a:t>ruồi</a:t>
            </a:r>
            <a:r>
              <a:rPr lang="en-US" sz="2400" b="1" dirty="0">
                <a:solidFill>
                  <a:schemeClr val="tx1"/>
                </a:solidFill>
              </a:rPr>
              <a:t> </a:t>
            </a:r>
            <a:r>
              <a:rPr lang="en-US" sz="2400" b="1" dirty="0" err="1">
                <a:solidFill>
                  <a:schemeClr val="tx1"/>
                </a:solidFill>
              </a:rPr>
              <a:t>giấm</a:t>
            </a:r>
            <a:endParaRPr lang="en-US" sz="2400" b="1" dirty="0">
              <a:solidFill>
                <a:schemeClr val="tx1"/>
              </a:solidFill>
            </a:endParaRPr>
          </a:p>
        </p:txBody>
      </p:sp>
      <p:pic>
        <p:nvPicPr>
          <p:cNvPr id="10" name="Picture 9">
            <a:extLst>
              <a:ext uri="{FF2B5EF4-FFF2-40B4-BE49-F238E27FC236}">
                <a16:creationId xmlns:a16="http://schemas.microsoft.com/office/drawing/2014/main" id="{71BD29D3-493F-5147-FD7A-FCB9EDA4C21A}"/>
              </a:ext>
            </a:extLst>
          </p:cNvPr>
          <p:cNvPicPr>
            <a:picLocks noChangeAspect="1"/>
          </p:cNvPicPr>
          <p:nvPr/>
        </p:nvPicPr>
        <p:blipFill>
          <a:blip r:embed="rId4"/>
          <a:stretch>
            <a:fillRect/>
          </a:stretch>
        </p:blipFill>
        <p:spPr>
          <a:xfrm>
            <a:off x="6483909" y="1198973"/>
            <a:ext cx="5189627" cy="3522277"/>
          </a:xfrm>
          <a:prstGeom prst="rect">
            <a:avLst/>
          </a:prstGeom>
        </p:spPr>
      </p:pic>
      <p:sp>
        <p:nvSpPr>
          <p:cNvPr id="11" name="Speech Bubble: Rectangle with Corners Rounded 10">
            <a:extLst>
              <a:ext uri="{FF2B5EF4-FFF2-40B4-BE49-F238E27FC236}">
                <a16:creationId xmlns:a16="http://schemas.microsoft.com/office/drawing/2014/main" id="{A1C28524-965E-3A9C-0D22-04E584851B4E}"/>
              </a:ext>
            </a:extLst>
          </p:cNvPr>
          <p:cNvSpPr/>
          <p:nvPr/>
        </p:nvSpPr>
        <p:spPr>
          <a:xfrm>
            <a:off x="7630458" y="737605"/>
            <a:ext cx="2712757" cy="490129"/>
          </a:xfrm>
          <a:prstGeom prst="wedgeRoundRectCallout">
            <a:avLst>
              <a:gd name="adj1" fmla="val 53908"/>
              <a:gd name="adj2" fmla="val 110056"/>
              <a:gd name="adj3"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rPr>
              <a:t>Bộ</a:t>
            </a:r>
            <a:r>
              <a:rPr lang="en-US" sz="2400" b="1" dirty="0">
                <a:solidFill>
                  <a:schemeClr val="tx1"/>
                </a:solidFill>
              </a:rPr>
              <a:t> NST ở </a:t>
            </a:r>
            <a:r>
              <a:rPr lang="en-US" sz="2400" b="1" dirty="0" err="1">
                <a:solidFill>
                  <a:schemeClr val="tx1"/>
                </a:solidFill>
              </a:rPr>
              <a:t>người</a:t>
            </a:r>
            <a:endParaRPr lang="en-US" sz="2400" b="1" dirty="0">
              <a:solidFill>
                <a:schemeClr val="tx1"/>
              </a:solidFill>
            </a:endParaRPr>
          </a:p>
        </p:txBody>
      </p:sp>
      <p:graphicFrame>
        <p:nvGraphicFramePr>
          <p:cNvPr id="4" name="Table 11">
            <a:extLst>
              <a:ext uri="{FF2B5EF4-FFF2-40B4-BE49-F238E27FC236}">
                <a16:creationId xmlns:a16="http://schemas.microsoft.com/office/drawing/2014/main" id="{89C646AD-57BE-C3DA-4351-698BDE1E6A54}"/>
              </a:ext>
            </a:extLst>
          </p:cNvPr>
          <p:cNvGraphicFramePr>
            <a:graphicFrameLocks noGrp="1"/>
          </p:cNvGraphicFramePr>
          <p:nvPr>
            <p:extLst>
              <p:ext uri="{D42A27DB-BD31-4B8C-83A1-F6EECF244321}">
                <p14:modId xmlns:p14="http://schemas.microsoft.com/office/powerpoint/2010/main" val="1779456050"/>
              </p:ext>
            </p:extLst>
          </p:nvPr>
        </p:nvGraphicFramePr>
        <p:xfrm>
          <a:off x="408853" y="4599607"/>
          <a:ext cx="10936937" cy="2110497"/>
        </p:xfrm>
        <a:graphic>
          <a:graphicData uri="http://schemas.openxmlformats.org/drawingml/2006/table">
            <a:tbl>
              <a:tblPr firstRow="1" bandRow="1">
                <a:tableStyleId>{00A15C55-8517-42AA-B614-E9B94910E393}</a:tableStyleId>
              </a:tblPr>
              <a:tblGrid>
                <a:gridCol w="1988534">
                  <a:extLst>
                    <a:ext uri="{9D8B030D-6E8A-4147-A177-3AD203B41FA5}">
                      <a16:colId xmlns:a16="http://schemas.microsoft.com/office/drawing/2014/main" val="1891883094"/>
                    </a:ext>
                  </a:extLst>
                </a:gridCol>
                <a:gridCol w="994267">
                  <a:extLst>
                    <a:ext uri="{9D8B030D-6E8A-4147-A177-3AD203B41FA5}">
                      <a16:colId xmlns:a16="http://schemas.microsoft.com/office/drawing/2014/main" val="3900966830"/>
                    </a:ext>
                  </a:extLst>
                </a:gridCol>
                <a:gridCol w="994267">
                  <a:extLst>
                    <a:ext uri="{9D8B030D-6E8A-4147-A177-3AD203B41FA5}">
                      <a16:colId xmlns:a16="http://schemas.microsoft.com/office/drawing/2014/main" val="630594239"/>
                    </a:ext>
                  </a:extLst>
                </a:gridCol>
                <a:gridCol w="994267">
                  <a:extLst>
                    <a:ext uri="{9D8B030D-6E8A-4147-A177-3AD203B41FA5}">
                      <a16:colId xmlns:a16="http://schemas.microsoft.com/office/drawing/2014/main" val="2647870400"/>
                    </a:ext>
                  </a:extLst>
                </a:gridCol>
                <a:gridCol w="994267">
                  <a:extLst>
                    <a:ext uri="{9D8B030D-6E8A-4147-A177-3AD203B41FA5}">
                      <a16:colId xmlns:a16="http://schemas.microsoft.com/office/drawing/2014/main" val="1962614463"/>
                    </a:ext>
                  </a:extLst>
                </a:gridCol>
                <a:gridCol w="994267">
                  <a:extLst>
                    <a:ext uri="{9D8B030D-6E8A-4147-A177-3AD203B41FA5}">
                      <a16:colId xmlns:a16="http://schemas.microsoft.com/office/drawing/2014/main" val="502663409"/>
                    </a:ext>
                  </a:extLst>
                </a:gridCol>
                <a:gridCol w="994267">
                  <a:extLst>
                    <a:ext uri="{9D8B030D-6E8A-4147-A177-3AD203B41FA5}">
                      <a16:colId xmlns:a16="http://schemas.microsoft.com/office/drawing/2014/main" val="1958919858"/>
                    </a:ext>
                  </a:extLst>
                </a:gridCol>
                <a:gridCol w="994267">
                  <a:extLst>
                    <a:ext uri="{9D8B030D-6E8A-4147-A177-3AD203B41FA5}">
                      <a16:colId xmlns:a16="http://schemas.microsoft.com/office/drawing/2014/main" val="657668174"/>
                    </a:ext>
                  </a:extLst>
                </a:gridCol>
                <a:gridCol w="994267">
                  <a:extLst>
                    <a:ext uri="{9D8B030D-6E8A-4147-A177-3AD203B41FA5}">
                      <a16:colId xmlns:a16="http://schemas.microsoft.com/office/drawing/2014/main" val="738451086"/>
                    </a:ext>
                  </a:extLst>
                </a:gridCol>
                <a:gridCol w="994267">
                  <a:extLst>
                    <a:ext uri="{9D8B030D-6E8A-4147-A177-3AD203B41FA5}">
                      <a16:colId xmlns:a16="http://schemas.microsoft.com/office/drawing/2014/main" val="2817802439"/>
                    </a:ext>
                  </a:extLst>
                </a:gridCol>
              </a:tblGrid>
              <a:tr h="863908">
                <a:tc>
                  <a:txBody>
                    <a:bodyPr/>
                    <a:lstStyle/>
                    <a:p>
                      <a:r>
                        <a:rPr lang="en-US" sz="2000" b="1"/>
                        <a:t>Số lượng NST trong TB</a:t>
                      </a:r>
                    </a:p>
                  </a:txBody>
                  <a:tcPr anchor="ctr"/>
                </a:tc>
                <a:tc>
                  <a:txBody>
                    <a:bodyPr/>
                    <a:lstStyle/>
                    <a:p>
                      <a:pPr algn="ctr"/>
                      <a:r>
                        <a:rPr lang="en-US" sz="2000"/>
                        <a:t>Người</a:t>
                      </a:r>
                    </a:p>
                  </a:txBody>
                  <a:tcPr anchor="ctr"/>
                </a:tc>
                <a:tc>
                  <a:txBody>
                    <a:bodyPr/>
                    <a:lstStyle/>
                    <a:p>
                      <a:pPr algn="ctr"/>
                      <a:r>
                        <a:rPr lang="en-US" sz="2000" dirty="0"/>
                        <a:t>Tinh </a:t>
                      </a:r>
                      <a:r>
                        <a:rPr lang="en-US" sz="2000" dirty="0" err="1"/>
                        <a:t>tinh</a:t>
                      </a:r>
                      <a:endParaRPr lang="en-US" sz="2000" dirty="0"/>
                    </a:p>
                  </a:txBody>
                  <a:tcPr anchor="ctr"/>
                </a:tc>
                <a:tc>
                  <a:txBody>
                    <a:bodyPr/>
                    <a:lstStyle/>
                    <a:p>
                      <a:pPr algn="ctr"/>
                      <a:r>
                        <a:rPr lang="en-US" sz="2000"/>
                        <a:t>Gà </a:t>
                      </a:r>
                    </a:p>
                  </a:txBody>
                  <a:tcPr anchor="ctr"/>
                </a:tc>
                <a:tc>
                  <a:txBody>
                    <a:bodyPr/>
                    <a:lstStyle/>
                    <a:p>
                      <a:pPr algn="ctr"/>
                      <a:r>
                        <a:rPr lang="en-US" sz="2000"/>
                        <a:t>Cà chua</a:t>
                      </a:r>
                    </a:p>
                  </a:txBody>
                  <a:tcPr anchor="ctr"/>
                </a:tc>
                <a:tc>
                  <a:txBody>
                    <a:bodyPr/>
                    <a:lstStyle/>
                    <a:p>
                      <a:pPr algn="ctr"/>
                      <a:r>
                        <a:rPr lang="en-US" sz="2000"/>
                        <a:t>Ruồi giấm</a:t>
                      </a:r>
                    </a:p>
                  </a:txBody>
                  <a:tcPr anchor="ctr"/>
                </a:tc>
                <a:tc>
                  <a:txBody>
                    <a:bodyPr/>
                    <a:lstStyle/>
                    <a:p>
                      <a:pPr algn="ctr"/>
                      <a:r>
                        <a:rPr lang="en-US" sz="2000"/>
                        <a:t>Đậu hà lan</a:t>
                      </a:r>
                    </a:p>
                  </a:txBody>
                  <a:tcPr anchor="ctr"/>
                </a:tc>
                <a:tc>
                  <a:txBody>
                    <a:bodyPr/>
                    <a:lstStyle/>
                    <a:p>
                      <a:pPr algn="ctr"/>
                      <a:r>
                        <a:rPr lang="en-US" sz="2000"/>
                        <a:t>Ngô </a:t>
                      </a:r>
                    </a:p>
                  </a:txBody>
                  <a:tcPr anchor="ctr"/>
                </a:tc>
                <a:tc>
                  <a:txBody>
                    <a:bodyPr/>
                    <a:lstStyle/>
                    <a:p>
                      <a:pPr algn="ctr"/>
                      <a:r>
                        <a:rPr lang="en-US" sz="2000"/>
                        <a:t>Lúa nước</a:t>
                      </a:r>
                    </a:p>
                  </a:txBody>
                  <a:tcPr anchor="ctr"/>
                </a:tc>
                <a:tc>
                  <a:txBody>
                    <a:bodyPr/>
                    <a:lstStyle/>
                    <a:p>
                      <a:pPr algn="ctr"/>
                      <a:r>
                        <a:rPr lang="en-US" sz="2000"/>
                        <a:t>Bắp cải</a:t>
                      </a:r>
                    </a:p>
                  </a:txBody>
                  <a:tcPr anchor="ctr"/>
                </a:tc>
                <a:extLst>
                  <a:ext uri="{0D108BD9-81ED-4DB2-BD59-A6C34878D82A}">
                    <a16:rowId xmlns:a16="http://schemas.microsoft.com/office/drawing/2014/main" val="1864086935"/>
                  </a:ext>
                </a:extLst>
              </a:tr>
              <a:tr h="613083">
                <a:tc>
                  <a:txBody>
                    <a:bodyPr/>
                    <a:lstStyle/>
                    <a:p>
                      <a:r>
                        <a:rPr lang="en-US" sz="2000" b="0"/>
                        <a:t>TB sinh dưỡng</a:t>
                      </a:r>
                    </a:p>
                  </a:txBody>
                  <a:tcPr anchor="ctr"/>
                </a:tc>
                <a:tc>
                  <a:txBody>
                    <a:bodyPr/>
                    <a:lstStyle/>
                    <a:p>
                      <a:pPr algn="ctr"/>
                      <a:r>
                        <a:rPr lang="en-US" sz="2000"/>
                        <a:t>46</a:t>
                      </a:r>
                    </a:p>
                  </a:txBody>
                  <a:tcPr anchor="ctr"/>
                </a:tc>
                <a:tc>
                  <a:txBody>
                    <a:bodyPr/>
                    <a:lstStyle/>
                    <a:p>
                      <a:pPr algn="ctr"/>
                      <a:r>
                        <a:rPr lang="en-US" sz="2000"/>
                        <a:t>48</a:t>
                      </a:r>
                    </a:p>
                  </a:txBody>
                  <a:tcPr anchor="ctr"/>
                </a:tc>
                <a:tc>
                  <a:txBody>
                    <a:bodyPr/>
                    <a:lstStyle/>
                    <a:p>
                      <a:pPr algn="ctr"/>
                      <a:r>
                        <a:rPr lang="en-US" sz="2000"/>
                        <a:t>78</a:t>
                      </a:r>
                    </a:p>
                  </a:txBody>
                  <a:tcPr anchor="ctr"/>
                </a:tc>
                <a:tc>
                  <a:txBody>
                    <a:bodyPr/>
                    <a:lstStyle/>
                    <a:p>
                      <a:pPr algn="ctr"/>
                      <a:r>
                        <a:rPr lang="en-US" sz="2000"/>
                        <a:t>24</a:t>
                      </a:r>
                    </a:p>
                  </a:txBody>
                  <a:tcPr anchor="ctr"/>
                </a:tc>
                <a:tc>
                  <a:txBody>
                    <a:bodyPr/>
                    <a:lstStyle/>
                    <a:p>
                      <a:pPr algn="ctr"/>
                      <a:r>
                        <a:rPr lang="en-US" sz="2000"/>
                        <a:t>8</a:t>
                      </a:r>
                    </a:p>
                  </a:txBody>
                  <a:tcPr anchor="ctr"/>
                </a:tc>
                <a:tc>
                  <a:txBody>
                    <a:bodyPr/>
                    <a:lstStyle/>
                    <a:p>
                      <a:pPr algn="ctr"/>
                      <a:r>
                        <a:rPr lang="en-US" sz="2000"/>
                        <a:t>14</a:t>
                      </a:r>
                    </a:p>
                  </a:txBody>
                  <a:tcPr anchor="ctr"/>
                </a:tc>
                <a:tc>
                  <a:txBody>
                    <a:bodyPr/>
                    <a:lstStyle/>
                    <a:p>
                      <a:pPr algn="ctr"/>
                      <a:r>
                        <a:rPr lang="en-US" sz="2000"/>
                        <a:t>20</a:t>
                      </a:r>
                    </a:p>
                  </a:txBody>
                  <a:tcPr anchor="ctr"/>
                </a:tc>
                <a:tc>
                  <a:txBody>
                    <a:bodyPr/>
                    <a:lstStyle/>
                    <a:p>
                      <a:pPr algn="ctr"/>
                      <a:r>
                        <a:rPr lang="en-US" sz="2000"/>
                        <a:t>24</a:t>
                      </a:r>
                    </a:p>
                  </a:txBody>
                  <a:tcPr anchor="ctr"/>
                </a:tc>
                <a:tc>
                  <a:txBody>
                    <a:bodyPr/>
                    <a:lstStyle/>
                    <a:p>
                      <a:pPr algn="ctr"/>
                      <a:r>
                        <a:rPr lang="en-US" sz="2000"/>
                        <a:t>18</a:t>
                      </a:r>
                    </a:p>
                  </a:txBody>
                  <a:tcPr anchor="ctr"/>
                </a:tc>
                <a:extLst>
                  <a:ext uri="{0D108BD9-81ED-4DB2-BD59-A6C34878D82A}">
                    <a16:rowId xmlns:a16="http://schemas.microsoft.com/office/drawing/2014/main" val="565535154"/>
                  </a:ext>
                </a:extLst>
              </a:tr>
              <a:tr h="633506">
                <a:tc>
                  <a:txBody>
                    <a:bodyPr/>
                    <a:lstStyle/>
                    <a:p>
                      <a:r>
                        <a:rPr lang="en-US" sz="2000" b="0" dirty="0"/>
                        <a:t>TB </a:t>
                      </a:r>
                      <a:r>
                        <a:rPr lang="en-US" sz="2000" b="0" dirty="0" err="1"/>
                        <a:t>giao</a:t>
                      </a:r>
                      <a:r>
                        <a:rPr lang="en-US" sz="2000" b="0" dirty="0"/>
                        <a:t> </a:t>
                      </a:r>
                      <a:r>
                        <a:rPr lang="en-US" sz="2000" b="0" dirty="0" err="1"/>
                        <a:t>tử</a:t>
                      </a:r>
                      <a:endParaRPr lang="en-US" sz="2000" b="0" dirty="0"/>
                    </a:p>
                  </a:txBody>
                  <a:tcPr anchor="ctr"/>
                </a:tc>
                <a:tc>
                  <a:txBody>
                    <a:bodyPr/>
                    <a:lstStyle/>
                    <a:p>
                      <a:pPr algn="ctr"/>
                      <a:r>
                        <a:rPr lang="en-US" sz="2000" b="1">
                          <a:solidFill>
                            <a:schemeClr val="accent4"/>
                          </a:solidFill>
                        </a:rPr>
                        <a:t>23</a:t>
                      </a:r>
                    </a:p>
                  </a:txBody>
                  <a:tcPr anchor="ctr"/>
                </a:tc>
                <a:tc>
                  <a:txBody>
                    <a:bodyPr/>
                    <a:lstStyle/>
                    <a:p>
                      <a:pPr algn="ctr"/>
                      <a:r>
                        <a:rPr lang="en-US" sz="2000" b="1">
                          <a:solidFill>
                            <a:schemeClr val="accent4"/>
                          </a:solidFill>
                        </a:rPr>
                        <a:t>24</a:t>
                      </a:r>
                    </a:p>
                  </a:txBody>
                  <a:tcPr anchor="ctr"/>
                </a:tc>
                <a:tc>
                  <a:txBody>
                    <a:bodyPr/>
                    <a:lstStyle/>
                    <a:p>
                      <a:pPr algn="ctr"/>
                      <a:r>
                        <a:rPr lang="en-US" sz="2000" b="1">
                          <a:solidFill>
                            <a:schemeClr val="accent4"/>
                          </a:solidFill>
                        </a:rPr>
                        <a:t>39</a:t>
                      </a:r>
                    </a:p>
                  </a:txBody>
                  <a:tcPr anchor="ctr"/>
                </a:tc>
                <a:tc>
                  <a:txBody>
                    <a:bodyPr/>
                    <a:lstStyle/>
                    <a:p>
                      <a:pPr algn="ctr"/>
                      <a:r>
                        <a:rPr lang="en-US" sz="2000" b="1">
                          <a:solidFill>
                            <a:schemeClr val="accent4"/>
                          </a:solidFill>
                        </a:rPr>
                        <a:t>12</a:t>
                      </a:r>
                    </a:p>
                  </a:txBody>
                  <a:tcPr anchor="ctr"/>
                </a:tc>
                <a:tc>
                  <a:txBody>
                    <a:bodyPr/>
                    <a:lstStyle/>
                    <a:p>
                      <a:pPr algn="ctr"/>
                      <a:r>
                        <a:rPr lang="en-US" sz="2000" b="1">
                          <a:solidFill>
                            <a:schemeClr val="accent4"/>
                          </a:solidFill>
                        </a:rPr>
                        <a:t>4</a:t>
                      </a:r>
                    </a:p>
                  </a:txBody>
                  <a:tcPr anchor="ctr"/>
                </a:tc>
                <a:tc>
                  <a:txBody>
                    <a:bodyPr/>
                    <a:lstStyle/>
                    <a:p>
                      <a:pPr algn="ctr"/>
                      <a:r>
                        <a:rPr lang="en-US" sz="2000" b="1">
                          <a:solidFill>
                            <a:schemeClr val="accent4"/>
                          </a:solidFill>
                        </a:rPr>
                        <a:t>7</a:t>
                      </a:r>
                    </a:p>
                  </a:txBody>
                  <a:tcPr anchor="ctr"/>
                </a:tc>
                <a:tc>
                  <a:txBody>
                    <a:bodyPr/>
                    <a:lstStyle/>
                    <a:p>
                      <a:pPr algn="ctr"/>
                      <a:r>
                        <a:rPr lang="en-US" sz="2000" b="1">
                          <a:solidFill>
                            <a:schemeClr val="accent4"/>
                          </a:solidFill>
                        </a:rPr>
                        <a:t>10</a:t>
                      </a:r>
                    </a:p>
                  </a:txBody>
                  <a:tcPr anchor="ctr"/>
                </a:tc>
                <a:tc>
                  <a:txBody>
                    <a:bodyPr/>
                    <a:lstStyle/>
                    <a:p>
                      <a:pPr algn="ctr"/>
                      <a:r>
                        <a:rPr lang="en-US" sz="2000" b="1">
                          <a:solidFill>
                            <a:schemeClr val="accent4"/>
                          </a:solidFill>
                        </a:rPr>
                        <a:t>12</a:t>
                      </a:r>
                    </a:p>
                  </a:txBody>
                  <a:tcPr anchor="ctr"/>
                </a:tc>
                <a:tc>
                  <a:txBody>
                    <a:bodyPr/>
                    <a:lstStyle/>
                    <a:p>
                      <a:pPr algn="ctr"/>
                      <a:r>
                        <a:rPr lang="en-US" sz="2000" b="1" dirty="0">
                          <a:solidFill>
                            <a:schemeClr val="accent4"/>
                          </a:solidFill>
                        </a:rPr>
                        <a:t>9</a:t>
                      </a:r>
                    </a:p>
                  </a:txBody>
                  <a:tcPr anchor="ctr"/>
                </a:tc>
                <a:extLst>
                  <a:ext uri="{0D108BD9-81ED-4DB2-BD59-A6C34878D82A}">
                    <a16:rowId xmlns:a16="http://schemas.microsoft.com/office/drawing/2014/main" val="3873769918"/>
                  </a:ext>
                </a:extLst>
              </a:tr>
            </a:tbl>
          </a:graphicData>
        </a:graphic>
      </p:graphicFrame>
    </p:spTree>
    <p:extLst>
      <p:ext uri="{BB962C8B-B14F-4D97-AF65-F5344CB8AC3E}">
        <p14:creationId xmlns:p14="http://schemas.microsoft.com/office/powerpoint/2010/main" val="124767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circle(in)">
                                      <p:cBhvr>
                                        <p:cTn id="12" dur="2000"/>
                                        <p:tgtEl>
                                          <p:spTgt spid="102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par>
                                <p:cTn id="21" presetID="6" presetClass="entr" presetSubtype="16"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18DCA"/>
        </a:solidFill>
        <a:effectLst/>
      </p:bgPr>
    </p:bg>
    <p:spTree>
      <p:nvGrpSpPr>
        <p:cNvPr id="1" name=""/>
        <p:cNvGrpSpPr/>
        <p:nvPr/>
      </p:nvGrpSpPr>
      <p:grpSpPr>
        <a:xfrm>
          <a:off x="0" y="0"/>
          <a:ext cx="0" cy="0"/>
          <a:chOff x="0" y="0"/>
          <a:chExt cx="0" cy="0"/>
        </a:xfrm>
      </p:grpSpPr>
      <p:pic>
        <p:nvPicPr>
          <p:cNvPr id="3074" name="Picture 2" descr="Disorders of Chromosome 3 - DoveMed">
            <a:extLst>
              <a:ext uri="{FF2B5EF4-FFF2-40B4-BE49-F238E27FC236}">
                <a16:creationId xmlns:a16="http://schemas.microsoft.com/office/drawing/2014/main" id="{E8165976-1DEE-F78B-AC03-13CBF38A06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333"/>
          <a:stretch/>
        </p:blipFill>
        <p:spPr bwMode="auto">
          <a:xfrm>
            <a:off x="5892800" y="0"/>
            <a:ext cx="629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Arrow: Pentagon 10">
            <a:extLst>
              <a:ext uri="{FF2B5EF4-FFF2-40B4-BE49-F238E27FC236}">
                <a16:creationId xmlns:a16="http://schemas.microsoft.com/office/drawing/2014/main" id="{B6D3F861-1BBB-25D2-7D36-96D8C7BF4229}"/>
              </a:ext>
            </a:extLst>
          </p:cNvPr>
          <p:cNvSpPr/>
          <p:nvPr/>
        </p:nvSpPr>
        <p:spPr>
          <a:xfrm rot="5400000">
            <a:off x="328706" y="-95626"/>
            <a:ext cx="663388" cy="854635"/>
          </a:xfrm>
          <a:prstGeom prst="homePlate">
            <a:avLst>
              <a:gd name="adj" fmla="val 33784"/>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5587F49-B768-A4E6-EE87-C88AC9784711}"/>
              </a:ext>
            </a:extLst>
          </p:cNvPr>
          <p:cNvSpPr txBox="1"/>
          <p:nvPr/>
        </p:nvSpPr>
        <p:spPr>
          <a:xfrm>
            <a:off x="394448" y="1705476"/>
            <a:ext cx="7010399" cy="3267754"/>
          </a:xfrm>
          <a:prstGeom prst="rect">
            <a:avLst/>
          </a:prstGeom>
          <a:noFill/>
        </p:spPr>
        <p:txBody>
          <a:bodyPr wrap="square" rtlCol="0">
            <a:spAutoFit/>
          </a:bodyPr>
          <a:lstStyle/>
          <a:p>
            <a:pPr>
              <a:lnSpc>
                <a:spcPct val="120000"/>
              </a:lnSpc>
            </a:pPr>
            <a:r>
              <a:rPr lang="en-US" sz="4400" b="1" dirty="0">
                <a:solidFill>
                  <a:schemeClr val="bg1"/>
                </a:solidFill>
              </a:rPr>
              <a:t>III. THỰC HÀNH</a:t>
            </a:r>
          </a:p>
          <a:p>
            <a:pPr>
              <a:lnSpc>
                <a:spcPct val="120000"/>
              </a:lnSpc>
            </a:pPr>
            <a:r>
              <a:rPr lang="en-US" sz="4400" b="1" dirty="0">
                <a:solidFill>
                  <a:schemeClr val="bg1"/>
                </a:solidFill>
              </a:rPr>
              <a:t>QUAN SÁT TIÊU BẢN NHIỄM SẮC THỂ DƯỚI KÍNH HIỂN VI</a:t>
            </a:r>
          </a:p>
        </p:txBody>
      </p:sp>
      <p:cxnSp>
        <p:nvCxnSpPr>
          <p:cNvPr id="4" name="Straight Arrow Connector 3">
            <a:extLst>
              <a:ext uri="{FF2B5EF4-FFF2-40B4-BE49-F238E27FC236}">
                <a16:creationId xmlns:a16="http://schemas.microsoft.com/office/drawing/2014/main" id="{D2DE8235-00CB-60BD-543C-1AC4D79BA03F}"/>
              </a:ext>
            </a:extLst>
          </p:cNvPr>
          <p:cNvCxnSpPr/>
          <p:nvPr/>
        </p:nvCxnSpPr>
        <p:spPr>
          <a:xfrm>
            <a:off x="516965" y="5133788"/>
            <a:ext cx="3382682" cy="0"/>
          </a:xfrm>
          <a:prstGeom prst="straightConnector1">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90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41609C-444B-4E33-A212-B2CD27C4E418}"/>
              </a:ext>
            </a:extLst>
          </p:cNvPr>
          <p:cNvSpPr/>
          <p:nvPr/>
        </p:nvSpPr>
        <p:spPr>
          <a:xfrm>
            <a:off x="0" y="0"/>
            <a:ext cx="12192000" cy="1428376"/>
          </a:xfrm>
          <a:prstGeom prst="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A4D9442-42C2-795C-24C2-F239EB969BCF}"/>
              </a:ext>
            </a:extLst>
          </p:cNvPr>
          <p:cNvSpPr txBox="1"/>
          <p:nvPr/>
        </p:nvSpPr>
        <p:spPr>
          <a:xfrm>
            <a:off x="764987" y="112401"/>
            <a:ext cx="11140142" cy="1154355"/>
          </a:xfrm>
          <a:prstGeom prst="rect">
            <a:avLst/>
          </a:prstGeom>
          <a:noFill/>
        </p:spPr>
        <p:txBody>
          <a:bodyPr wrap="square">
            <a:spAutoFit/>
          </a:bodyPr>
          <a:lstStyle/>
          <a:p>
            <a:pPr>
              <a:lnSpc>
                <a:spcPct val="130000"/>
              </a:lnSpc>
            </a:pPr>
            <a:r>
              <a:rPr lang="vi-VN" sz="2800" b="1">
                <a:solidFill>
                  <a:schemeClr val="bg1"/>
                </a:solidFill>
              </a:rPr>
              <a:t>Phát biểu nào dưới đây về nhiễm sắc thể của sinh vật nhân thực là đúng?</a:t>
            </a:r>
          </a:p>
        </p:txBody>
      </p:sp>
      <p:sp>
        <p:nvSpPr>
          <p:cNvPr id="8" name="TextBox 7">
            <a:extLst>
              <a:ext uri="{FF2B5EF4-FFF2-40B4-BE49-F238E27FC236}">
                <a16:creationId xmlns:a16="http://schemas.microsoft.com/office/drawing/2014/main" id="{56CE21BF-EE1B-EB4E-6408-F397CEB65FD8}"/>
              </a:ext>
            </a:extLst>
          </p:cNvPr>
          <p:cNvSpPr txBox="1"/>
          <p:nvPr/>
        </p:nvSpPr>
        <p:spPr>
          <a:xfrm>
            <a:off x="908423" y="1600990"/>
            <a:ext cx="10853270" cy="3244158"/>
          </a:xfrm>
          <a:prstGeom prst="rect">
            <a:avLst/>
          </a:prstGeom>
          <a:noFill/>
        </p:spPr>
        <p:txBody>
          <a:bodyPr wrap="square">
            <a:spAutoFit/>
          </a:bodyPr>
          <a:lstStyle/>
          <a:p>
            <a:pPr>
              <a:lnSpc>
                <a:spcPct val="150000"/>
              </a:lnSpc>
            </a:pPr>
            <a:r>
              <a:rPr lang="vi-VN" sz="2800" b="1"/>
              <a:t>A. </a:t>
            </a:r>
            <a:r>
              <a:rPr lang="vi-VN" sz="2800"/>
              <a:t>Nhiễm sắc thể chỉ có DNA.</a:t>
            </a:r>
          </a:p>
          <a:p>
            <a:pPr>
              <a:lnSpc>
                <a:spcPct val="150000"/>
              </a:lnSpc>
            </a:pPr>
            <a:r>
              <a:rPr lang="vi-VN" sz="2800" b="1"/>
              <a:t>B. </a:t>
            </a:r>
            <a:r>
              <a:rPr lang="vi-VN" sz="2800"/>
              <a:t>Nucleosome là đơn vị chức năng cơ bản của nhiễm sắc thể.</a:t>
            </a:r>
          </a:p>
          <a:p>
            <a:pPr>
              <a:lnSpc>
                <a:spcPct val="150000"/>
              </a:lnSpc>
            </a:pPr>
            <a:r>
              <a:rPr lang="vi-VN" sz="2800" b="1"/>
              <a:t>C. </a:t>
            </a:r>
            <a:r>
              <a:rPr lang="vi-VN" sz="2800"/>
              <a:t>Số lượng gene trên nhiễm sắc thể là khác nhau giữa các loại tế bào của cơ thể sinh vật.</a:t>
            </a:r>
          </a:p>
          <a:p>
            <a:pPr>
              <a:lnSpc>
                <a:spcPct val="150000"/>
              </a:lnSpc>
            </a:pPr>
            <a:r>
              <a:rPr lang="vi-VN" sz="2800" b="1"/>
              <a:t>D. </a:t>
            </a:r>
            <a:r>
              <a:rPr lang="vi-VN" sz="2800"/>
              <a:t>Nhiễm sắc thể bao gồm một phân tử DNA mạch kép.</a:t>
            </a:r>
            <a:endParaRPr lang="en-US" sz="2800"/>
          </a:p>
        </p:txBody>
      </p:sp>
      <p:sp>
        <p:nvSpPr>
          <p:cNvPr id="9" name="Rectangle: Rounded Corners 8">
            <a:extLst>
              <a:ext uri="{FF2B5EF4-FFF2-40B4-BE49-F238E27FC236}">
                <a16:creationId xmlns:a16="http://schemas.microsoft.com/office/drawing/2014/main" id="{D5544183-6A51-49ED-7966-D89C3DB0A1A0}"/>
              </a:ext>
            </a:extLst>
          </p:cNvPr>
          <p:cNvSpPr/>
          <p:nvPr/>
        </p:nvSpPr>
        <p:spPr>
          <a:xfrm>
            <a:off x="842683" y="4349101"/>
            <a:ext cx="543859" cy="496047"/>
          </a:xfrm>
          <a:prstGeom prst="round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39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Custom">
  <a:themeElements>
    <a:clrScheme name="Custom">
      <a:dk1>
        <a:srgbClr val="000000"/>
      </a:dk1>
      <a:lt1>
        <a:srgbClr val="FFFFFF"/>
      </a:lt1>
      <a:dk2>
        <a:srgbClr val="242F41"/>
      </a:dk2>
      <a:lt2>
        <a:srgbClr val="E2E6E8"/>
      </a:lt2>
      <a:accent1>
        <a:srgbClr val="CE7242"/>
      </a:accent1>
      <a:accent2>
        <a:srgbClr val="4050C6"/>
      </a:accent2>
      <a:accent3>
        <a:srgbClr val="5A68CE"/>
      </a:accent3>
      <a:accent4>
        <a:srgbClr val="BC30AF"/>
      </a:accent4>
      <a:accent5>
        <a:srgbClr val="A042CE"/>
      </a:accent5>
      <a:accent6>
        <a:srgbClr val="6444C2"/>
      </a:accent6>
      <a:hlink>
        <a:srgbClr val="3B8AB3"/>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M00870617_Win32_SL_v4" id="{352587A7-A0EF-4556-B874-046F84C2953A}" vid="{B8F94B47-5699-492D-880B-93801CB3AB09}"/>
    </a:ext>
  </a:extLst>
</a:theme>
</file>

<file path=ppt/theme/theme2.xml><?xml version="1.0" encoding="utf-8"?>
<a:theme xmlns:a="http://schemas.openxmlformats.org/drawingml/2006/main" name="Office Theme">
  <a:themeElements>
    <a:clrScheme name="ELT">
      <a:dk1>
        <a:sysClr val="windowText" lastClr="000000"/>
      </a:dk1>
      <a:lt1>
        <a:sysClr val="window" lastClr="FFFFFF"/>
      </a:lt1>
      <a:dk2>
        <a:srgbClr val="FFCD6B"/>
      </a:dk2>
      <a:lt2>
        <a:srgbClr val="BE005A"/>
      </a:lt2>
      <a:accent1>
        <a:srgbClr val="3B2CAC"/>
      </a:accent1>
      <a:accent2>
        <a:srgbClr val="0062FF"/>
      </a:accent2>
      <a:accent3>
        <a:srgbClr val="007A00"/>
      </a:accent3>
      <a:accent4>
        <a:srgbClr val="DE6600"/>
      </a:accent4>
      <a:accent5>
        <a:srgbClr val="AC0037"/>
      </a:accent5>
      <a:accent6>
        <a:srgbClr val="FFFF00"/>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2">
                <a:alpha val="85000"/>
              </a:schemeClr>
            </a:gs>
            <a:gs pos="100000">
              <a:schemeClr val="accent1">
                <a:alpha val="85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T_Template_ModernBoldSophisticated_MO -v5" id="{DF46818F-9661-49C4-BAE8-F3223317B502}" vid="{463BCE77-CCA7-43EE-ABCB-1B1D536A660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32324C-71C3-4F1C-A370-A2665FF5CDF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376DE935-925F-49AD-A9C2-6284C7807A5B}">
  <ds:schemaRefs>
    <ds:schemaRef ds:uri="http://schemas.microsoft.com/sharepoint/v3/contenttype/forms"/>
  </ds:schemaRefs>
</ds:datastoreItem>
</file>

<file path=customXml/itemProps3.xml><?xml version="1.0" encoding="utf-8"?>
<ds:datastoreItem xmlns:ds="http://schemas.openxmlformats.org/officeDocument/2006/customXml" ds:itemID="{8E3D3917-8912-4844-9F02-0D751C13D8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Classic corporate teach a course</Template>
  <TotalTime>1033</TotalTime>
  <Words>825</Words>
  <Application>Microsoft Office PowerPoint</Application>
  <PresentationFormat>Màn hình rộng</PresentationFormat>
  <Paragraphs>102</Paragraphs>
  <Slides>13</Slides>
  <Notes>6</Notes>
  <HiddenSlides>0</HiddenSlides>
  <MMClips>0</MMClips>
  <ScaleCrop>false</ScaleCrop>
  <HeadingPairs>
    <vt:vector size="6" baseType="variant">
      <vt:variant>
        <vt:lpstr>Phông được Dùng</vt:lpstr>
      </vt:variant>
      <vt:variant>
        <vt:i4>4</vt:i4>
      </vt:variant>
      <vt:variant>
        <vt:lpstr>Chủ đề</vt:lpstr>
      </vt:variant>
      <vt:variant>
        <vt:i4>2</vt:i4>
      </vt:variant>
      <vt:variant>
        <vt:lpstr>Tiêu đề Bản chiếu</vt:lpstr>
      </vt:variant>
      <vt:variant>
        <vt:i4>13</vt:i4>
      </vt:variant>
    </vt:vector>
  </HeadingPairs>
  <TitlesOfParts>
    <vt:vector size="19" baseType="lpstr">
      <vt:lpstr>Arial</vt:lpstr>
      <vt:lpstr>Calibri</vt:lpstr>
      <vt:lpstr>Wingdings</vt:lpstr>
      <vt:lpstr>Wingdings 2</vt:lpstr>
      <vt:lpstr>Custom</vt:lpstr>
      <vt:lpstr>Office Theme</vt:lpstr>
      <vt:lpstr>Bản trình bày PowerPoint</vt:lpstr>
      <vt:lpstr>Bản trình bày PowerPoint</vt:lpstr>
      <vt:lpstr>BÀI 35. NHIỄM SẮC THỂ VÀ BỘ NHIỄM SẮC THỂ</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Quách Thị Cẩm Tú</dc:creator>
  <cp:lastModifiedBy>Administrator</cp:lastModifiedBy>
  <cp:revision>59</cp:revision>
  <dcterms:created xsi:type="dcterms:W3CDTF">2024-06-06T14:50:08Z</dcterms:created>
  <dcterms:modified xsi:type="dcterms:W3CDTF">2026-03-03T08:48:49Z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