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345" r:id="rId5"/>
    <p:sldId id="256" r:id="rId6"/>
    <p:sldId id="303" r:id="rId7"/>
    <p:sldId id="314" r:id="rId8"/>
    <p:sldId id="336" r:id="rId9"/>
    <p:sldId id="33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2B0348"/>
    <a:srgbClr val="FBFFD5"/>
    <a:srgbClr val="E1EDDB"/>
    <a:srgbClr val="003DCE"/>
    <a:srgbClr val="F14D24"/>
    <a:srgbClr val="99FF99"/>
    <a:srgbClr val="00FF00"/>
    <a:srgbClr val="0AF67A"/>
    <a:srgbClr val="3C6CB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135" autoAdjust="0"/>
  </p:normalViewPr>
  <p:slideViewPr>
    <p:cSldViewPr snapToGrid="0">
      <p:cViewPr varScale="1">
        <p:scale>
          <a:sx n="59" d="100"/>
          <a:sy n="59" d="100"/>
        </p:scale>
        <p:origin x="400"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047056-A4A4-49C6-B53A-A3B5AD2C9E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56B0B6-1521-4655-A849-832BDEEDBB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A7818-9FD1-4A4A-BBB8-A8F7A885158A}" type="datetimeFigureOut">
              <a:rPr lang="en-US" smtClean="0"/>
              <a:t>3/4/2026</a:t>
            </a:fld>
            <a:endParaRPr lang="en-US" dirty="0"/>
          </a:p>
        </p:txBody>
      </p:sp>
      <p:sp>
        <p:nvSpPr>
          <p:cNvPr id="4" name="Footer Placeholder 3">
            <a:extLst>
              <a:ext uri="{FF2B5EF4-FFF2-40B4-BE49-F238E27FC236}">
                <a16:creationId xmlns:a16="http://schemas.microsoft.com/office/drawing/2014/main" id="{476D0097-1060-4E43-8794-A93E30064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29457E5-A2BA-4F1E-ACE4-06A1C8C83D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B95B5C-AE81-486B-8299-C690ADF087B7}" type="slidenum">
              <a:rPr lang="en-US" smtClean="0"/>
              <a:t>‹#›</a:t>
            </a:fld>
            <a:endParaRPr lang="en-US" dirty="0"/>
          </a:p>
        </p:txBody>
      </p:sp>
    </p:spTree>
    <p:extLst>
      <p:ext uri="{BB962C8B-B14F-4D97-AF65-F5344CB8AC3E}">
        <p14:creationId xmlns:p14="http://schemas.microsoft.com/office/powerpoint/2010/main" val="1496322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68347-4327-4298-850E-31E39F309FB1}" type="datetimeFigureOut">
              <a:rPr lang="en-US" smtClean="0"/>
              <a:t>3/4/2026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2D2F8-28A7-48E8-ADD3-E9583D47D83D}" type="slidenum">
              <a:rPr lang="en-US" smtClean="0"/>
              <a:t>‹#›</a:t>
            </a:fld>
            <a:endParaRPr lang="en-US" dirty="0"/>
          </a:p>
        </p:txBody>
      </p:sp>
    </p:spTree>
    <p:extLst>
      <p:ext uri="{BB962C8B-B14F-4D97-AF65-F5344CB8AC3E}">
        <p14:creationId xmlns:p14="http://schemas.microsoft.com/office/powerpoint/2010/main" val="131791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7F6B47B-FE57-44F5-B5A8-26DF978ABF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9444BC-BA6E-47AE-9F54-D7B7A498323F}"/>
              </a:ext>
            </a:extLst>
          </p:cNvPr>
          <p:cNvSpPr>
            <a:spLocks noGrp="1"/>
          </p:cNvSpPr>
          <p:nvPr>
            <p:ph type="title" hasCustomPrompt="1"/>
          </p:nvPr>
        </p:nvSpPr>
        <p:spPr>
          <a:xfrm>
            <a:off x="825674" y="1327759"/>
            <a:ext cx="4989628" cy="1929505"/>
          </a:xfrm>
          <a:prstGeom prst="rect">
            <a:avLst/>
          </a:prstGeom>
        </p:spPr>
        <p:txBody>
          <a:bodyPr anchor="b"/>
          <a:lstStyle>
            <a:lvl1pPr>
              <a:defRPr sz="4800" cap="all" spc="400" baseline="0">
                <a:solidFill>
                  <a:schemeClr val="accent6"/>
                </a:solidFill>
              </a:defRPr>
            </a:lvl1pPr>
          </a:lstStyle>
          <a:p>
            <a:r>
              <a:rPr lang="en-US" dirty="0"/>
              <a:t>Click to add title</a:t>
            </a:r>
          </a:p>
        </p:txBody>
      </p:sp>
      <p:sp>
        <p:nvSpPr>
          <p:cNvPr id="14" name="Text Placeholder 13">
            <a:extLst>
              <a:ext uri="{FF2B5EF4-FFF2-40B4-BE49-F238E27FC236}">
                <a16:creationId xmlns:a16="http://schemas.microsoft.com/office/drawing/2014/main" id="{36ACD8B9-402D-4E40-BE1F-410604448141}"/>
              </a:ext>
            </a:extLst>
          </p:cNvPr>
          <p:cNvSpPr>
            <a:spLocks noGrp="1"/>
          </p:cNvSpPr>
          <p:nvPr>
            <p:ph type="body" sz="quarter" idx="12" hasCustomPrompt="1"/>
          </p:nvPr>
        </p:nvSpPr>
        <p:spPr>
          <a:xfrm>
            <a:off x="838934" y="3257264"/>
            <a:ext cx="4989628" cy="816022"/>
          </a:xfrm>
          <a:prstGeom prst="rect">
            <a:avLst/>
          </a:prstGeom>
        </p:spPr>
        <p:txBody>
          <a:bodyPr>
            <a:normAutofit/>
          </a:bodyPr>
          <a:lstStyle>
            <a:lvl1pPr marL="0" indent="0" algn="l">
              <a:buNone/>
              <a:defRPr sz="1800" i="0">
                <a:solidFill>
                  <a:schemeClr val="bg1"/>
                </a:solidFill>
              </a:defRPr>
            </a:lvl1pPr>
          </a:lstStyle>
          <a:p>
            <a:pPr lvl="0"/>
            <a:r>
              <a:rPr lang="en-US" dirty="0"/>
              <a:t>Click to add subtitle</a:t>
            </a:r>
          </a:p>
        </p:txBody>
      </p:sp>
    </p:spTree>
    <p:extLst>
      <p:ext uri="{BB962C8B-B14F-4D97-AF65-F5344CB8AC3E}">
        <p14:creationId xmlns:p14="http://schemas.microsoft.com/office/powerpoint/2010/main" val="340803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Opportunity Comparison">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133E6176-F4F6-41F9-8F2A-BA6586E165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8AC667-531B-4E40-98C6-B36847DE0684}"/>
              </a:ext>
            </a:extLst>
          </p:cNvPr>
          <p:cNvSpPr>
            <a:spLocks noGrp="1"/>
          </p:cNvSpPr>
          <p:nvPr>
            <p:ph type="title" hasCustomPrompt="1"/>
          </p:nvPr>
        </p:nvSpPr>
        <p:spPr>
          <a:xfrm>
            <a:off x="5029799" y="1377876"/>
            <a:ext cx="5097428" cy="918377"/>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25" name="Text Placeholder 10">
            <a:extLst>
              <a:ext uri="{FF2B5EF4-FFF2-40B4-BE49-F238E27FC236}">
                <a16:creationId xmlns:a16="http://schemas.microsoft.com/office/drawing/2014/main" id="{42930722-7AFE-41FC-8830-E2075CE783EA}"/>
              </a:ext>
            </a:extLst>
          </p:cNvPr>
          <p:cNvSpPr>
            <a:spLocks noGrp="1"/>
          </p:cNvSpPr>
          <p:nvPr>
            <p:ph type="body" sz="quarter" idx="14" hasCustomPrompt="1"/>
          </p:nvPr>
        </p:nvSpPr>
        <p:spPr>
          <a:xfrm>
            <a:off x="2535012" y="2724048"/>
            <a:ext cx="1786461" cy="1072345"/>
          </a:xfrm>
          <a:prstGeom prst="rect">
            <a:avLst/>
          </a:prstGeom>
        </p:spPr>
        <p:txBody>
          <a:bodyPr anchor="ctr"/>
          <a:lstStyle>
            <a:lvl1pPr marL="0" indent="0" algn="l">
              <a:buNone/>
              <a:defRPr sz="5400" cap="all" spc="400" baseline="0">
                <a:solidFill>
                  <a:schemeClr val="accent6"/>
                </a:solidFill>
                <a:latin typeface="+mj-lt"/>
              </a:defRPr>
            </a:lvl1pPr>
          </a:lstStyle>
          <a:p>
            <a:pPr lvl="0"/>
            <a:r>
              <a:rPr lang="en-US" dirty="0"/>
              <a:t>text</a:t>
            </a:r>
          </a:p>
        </p:txBody>
      </p:sp>
      <p:sp>
        <p:nvSpPr>
          <p:cNvPr id="26" name="Text Placeholder 14">
            <a:extLst>
              <a:ext uri="{FF2B5EF4-FFF2-40B4-BE49-F238E27FC236}">
                <a16:creationId xmlns:a16="http://schemas.microsoft.com/office/drawing/2014/main" id="{4FD0E59A-1834-4F86-8ED3-1EBC643224D7}"/>
              </a:ext>
            </a:extLst>
          </p:cNvPr>
          <p:cNvSpPr>
            <a:spLocks noGrp="1"/>
          </p:cNvSpPr>
          <p:nvPr>
            <p:ph type="body" sz="quarter" idx="19" hasCustomPrompt="1"/>
          </p:nvPr>
        </p:nvSpPr>
        <p:spPr>
          <a:xfrm>
            <a:off x="4267209" y="2930881"/>
            <a:ext cx="3639904" cy="387746"/>
          </a:xfrm>
          <a:prstGeom prst="rect">
            <a:avLst/>
          </a:prstGeom>
        </p:spPr>
        <p:txBody>
          <a:bodyPr/>
          <a:lstStyle>
            <a:lvl1pPr marL="0" indent="0" algn="l">
              <a:buNone/>
              <a:defRPr sz="1800" cap="none" spc="200" baseline="0">
                <a:solidFill>
                  <a:schemeClr val="bg1"/>
                </a:solidFill>
                <a:latin typeface="+mn-lt"/>
              </a:defRPr>
            </a:lvl1pPr>
          </a:lstStyle>
          <a:p>
            <a:pPr lvl="0"/>
            <a:r>
              <a:rPr lang="en-US" dirty="0"/>
              <a:t>Add subtitle</a:t>
            </a:r>
          </a:p>
        </p:txBody>
      </p:sp>
      <p:sp>
        <p:nvSpPr>
          <p:cNvPr id="27" name="Text Placeholder 14">
            <a:extLst>
              <a:ext uri="{FF2B5EF4-FFF2-40B4-BE49-F238E27FC236}">
                <a16:creationId xmlns:a16="http://schemas.microsoft.com/office/drawing/2014/main" id="{7084F479-66F8-4110-96A2-F3A27ED1C202}"/>
              </a:ext>
            </a:extLst>
          </p:cNvPr>
          <p:cNvSpPr>
            <a:spLocks noGrp="1"/>
          </p:cNvSpPr>
          <p:nvPr>
            <p:ph type="body" sz="quarter" idx="20" hasCustomPrompt="1"/>
          </p:nvPr>
        </p:nvSpPr>
        <p:spPr>
          <a:xfrm>
            <a:off x="4267209" y="3282057"/>
            <a:ext cx="3639904" cy="481781"/>
          </a:xfrm>
          <a:prstGeom prst="rect">
            <a:avLst/>
          </a:prstGeom>
        </p:spPr>
        <p:txBody>
          <a:bodyPr/>
          <a:lstStyle>
            <a:lvl1pPr marL="0" indent="0" algn="l">
              <a:buNone/>
              <a:defRPr sz="1400" cap="none" spc="200" baseline="0">
                <a:solidFill>
                  <a:schemeClr val="bg1"/>
                </a:solidFill>
                <a:latin typeface="+mn-lt"/>
              </a:defRPr>
            </a:lvl1pPr>
          </a:lstStyle>
          <a:p>
            <a:pPr lvl="0"/>
            <a:r>
              <a:rPr lang="en-US" dirty="0"/>
              <a:t>Add subtitle</a:t>
            </a:r>
          </a:p>
        </p:txBody>
      </p:sp>
      <p:sp>
        <p:nvSpPr>
          <p:cNvPr id="28" name="Text Placeholder 10">
            <a:extLst>
              <a:ext uri="{FF2B5EF4-FFF2-40B4-BE49-F238E27FC236}">
                <a16:creationId xmlns:a16="http://schemas.microsoft.com/office/drawing/2014/main" id="{DD083869-3E3D-40A3-AE1C-3384E7096AED}"/>
              </a:ext>
            </a:extLst>
          </p:cNvPr>
          <p:cNvSpPr>
            <a:spLocks noGrp="1"/>
          </p:cNvSpPr>
          <p:nvPr>
            <p:ph type="body" sz="quarter" idx="21" hasCustomPrompt="1"/>
          </p:nvPr>
        </p:nvSpPr>
        <p:spPr>
          <a:xfrm>
            <a:off x="2535012" y="3882118"/>
            <a:ext cx="1786461" cy="1072345"/>
          </a:xfrm>
          <a:prstGeom prst="rect">
            <a:avLst/>
          </a:prstGeom>
        </p:spPr>
        <p:txBody>
          <a:bodyPr anchor="ctr"/>
          <a:lstStyle>
            <a:lvl1pPr marL="0" indent="0" algn="l">
              <a:buNone/>
              <a:defRPr sz="5400" cap="all" spc="400" baseline="0">
                <a:solidFill>
                  <a:schemeClr val="accent6"/>
                </a:solidFill>
                <a:latin typeface="+mj-lt"/>
              </a:defRPr>
            </a:lvl1pPr>
          </a:lstStyle>
          <a:p>
            <a:pPr lvl="0"/>
            <a:r>
              <a:rPr lang="en-US" dirty="0"/>
              <a:t>text</a:t>
            </a:r>
          </a:p>
        </p:txBody>
      </p:sp>
      <p:sp>
        <p:nvSpPr>
          <p:cNvPr id="29" name="Text Placeholder 14">
            <a:extLst>
              <a:ext uri="{FF2B5EF4-FFF2-40B4-BE49-F238E27FC236}">
                <a16:creationId xmlns:a16="http://schemas.microsoft.com/office/drawing/2014/main" id="{ECD259C4-54A9-4BCA-A693-5A8F91D824AD}"/>
              </a:ext>
            </a:extLst>
          </p:cNvPr>
          <p:cNvSpPr>
            <a:spLocks noGrp="1"/>
          </p:cNvSpPr>
          <p:nvPr>
            <p:ph type="body" sz="quarter" idx="22" hasCustomPrompt="1"/>
          </p:nvPr>
        </p:nvSpPr>
        <p:spPr>
          <a:xfrm>
            <a:off x="4267209" y="4097257"/>
            <a:ext cx="3639905" cy="387746"/>
          </a:xfrm>
          <a:prstGeom prst="rect">
            <a:avLst/>
          </a:prstGeom>
        </p:spPr>
        <p:txBody>
          <a:bodyPr/>
          <a:lstStyle>
            <a:lvl1pPr marL="0" indent="0" algn="l">
              <a:buNone/>
              <a:defRPr sz="1800" cap="none" spc="200" baseline="0">
                <a:solidFill>
                  <a:schemeClr val="bg1"/>
                </a:solidFill>
                <a:latin typeface="+mn-lt"/>
              </a:defRPr>
            </a:lvl1pPr>
          </a:lstStyle>
          <a:p>
            <a:pPr lvl="0"/>
            <a:r>
              <a:rPr lang="en-US" dirty="0"/>
              <a:t>Add subtitle</a:t>
            </a:r>
          </a:p>
        </p:txBody>
      </p:sp>
      <p:sp>
        <p:nvSpPr>
          <p:cNvPr id="30" name="Text Placeholder 14">
            <a:extLst>
              <a:ext uri="{FF2B5EF4-FFF2-40B4-BE49-F238E27FC236}">
                <a16:creationId xmlns:a16="http://schemas.microsoft.com/office/drawing/2014/main" id="{3099E6DD-0A81-4AD6-97AD-DB777418E5D6}"/>
              </a:ext>
            </a:extLst>
          </p:cNvPr>
          <p:cNvSpPr>
            <a:spLocks noGrp="1"/>
          </p:cNvSpPr>
          <p:nvPr>
            <p:ph type="body" sz="quarter" idx="23" hasCustomPrompt="1"/>
          </p:nvPr>
        </p:nvSpPr>
        <p:spPr>
          <a:xfrm>
            <a:off x="4267209" y="4448433"/>
            <a:ext cx="3639905" cy="481781"/>
          </a:xfrm>
          <a:prstGeom prst="rect">
            <a:avLst/>
          </a:prstGeom>
        </p:spPr>
        <p:txBody>
          <a:bodyPr/>
          <a:lstStyle>
            <a:lvl1pPr marL="0" indent="0" algn="l">
              <a:buNone/>
              <a:defRPr sz="1400" cap="none" spc="200" baseline="0">
                <a:solidFill>
                  <a:schemeClr val="bg1"/>
                </a:solidFill>
                <a:latin typeface="+mn-lt"/>
              </a:defRPr>
            </a:lvl1pPr>
          </a:lstStyle>
          <a:p>
            <a:pPr lvl="0"/>
            <a:r>
              <a:rPr lang="en-US" dirty="0"/>
              <a:t>Add subtitle</a:t>
            </a:r>
          </a:p>
        </p:txBody>
      </p:sp>
      <p:sp>
        <p:nvSpPr>
          <p:cNvPr id="31" name="Text Placeholder 10">
            <a:extLst>
              <a:ext uri="{FF2B5EF4-FFF2-40B4-BE49-F238E27FC236}">
                <a16:creationId xmlns:a16="http://schemas.microsoft.com/office/drawing/2014/main" id="{01E19938-3E97-4D01-9075-1BB1AF8DDF0B}"/>
              </a:ext>
            </a:extLst>
          </p:cNvPr>
          <p:cNvSpPr>
            <a:spLocks noGrp="1"/>
          </p:cNvSpPr>
          <p:nvPr>
            <p:ph type="body" sz="quarter" idx="24" hasCustomPrompt="1"/>
          </p:nvPr>
        </p:nvSpPr>
        <p:spPr>
          <a:xfrm>
            <a:off x="2535012" y="5046627"/>
            <a:ext cx="1786461" cy="1072345"/>
          </a:xfrm>
          <a:prstGeom prst="rect">
            <a:avLst/>
          </a:prstGeom>
        </p:spPr>
        <p:txBody>
          <a:bodyPr anchor="ctr"/>
          <a:lstStyle>
            <a:lvl1pPr marL="0" indent="0" algn="l">
              <a:buNone/>
              <a:defRPr sz="5400" cap="all" spc="400" baseline="0">
                <a:solidFill>
                  <a:schemeClr val="accent6"/>
                </a:solidFill>
                <a:latin typeface="+mj-lt"/>
              </a:defRPr>
            </a:lvl1pPr>
          </a:lstStyle>
          <a:p>
            <a:pPr lvl="0"/>
            <a:r>
              <a:rPr lang="en-US" dirty="0"/>
              <a:t>text</a:t>
            </a:r>
          </a:p>
        </p:txBody>
      </p:sp>
      <p:sp>
        <p:nvSpPr>
          <p:cNvPr id="32" name="Text Placeholder 14">
            <a:extLst>
              <a:ext uri="{FF2B5EF4-FFF2-40B4-BE49-F238E27FC236}">
                <a16:creationId xmlns:a16="http://schemas.microsoft.com/office/drawing/2014/main" id="{FA19E736-C7E5-448A-AC90-0EB1D902C0D9}"/>
              </a:ext>
            </a:extLst>
          </p:cNvPr>
          <p:cNvSpPr>
            <a:spLocks noGrp="1"/>
          </p:cNvSpPr>
          <p:nvPr>
            <p:ph type="body" sz="quarter" idx="25" hasCustomPrompt="1"/>
          </p:nvPr>
        </p:nvSpPr>
        <p:spPr>
          <a:xfrm>
            <a:off x="4258730" y="5267189"/>
            <a:ext cx="3639905" cy="387746"/>
          </a:xfrm>
          <a:prstGeom prst="rect">
            <a:avLst/>
          </a:prstGeom>
        </p:spPr>
        <p:txBody>
          <a:bodyPr/>
          <a:lstStyle>
            <a:lvl1pPr marL="0" indent="0" algn="l">
              <a:buNone/>
              <a:defRPr sz="1800" cap="none" spc="200" baseline="0">
                <a:solidFill>
                  <a:schemeClr val="bg1"/>
                </a:solidFill>
                <a:latin typeface="+mn-lt"/>
              </a:defRPr>
            </a:lvl1pPr>
          </a:lstStyle>
          <a:p>
            <a:pPr lvl="0"/>
            <a:r>
              <a:rPr lang="en-US" dirty="0"/>
              <a:t>Add subtitle</a:t>
            </a:r>
          </a:p>
        </p:txBody>
      </p:sp>
      <p:sp>
        <p:nvSpPr>
          <p:cNvPr id="33" name="Text Placeholder 14">
            <a:extLst>
              <a:ext uri="{FF2B5EF4-FFF2-40B4-BE49-F238E27FC236}">
                <a16:creationId xmlns:a16="http://schemas.microsoft.com/office/drawing/2014/main" id="{4C139082-0147-4871-8F86-8D4DFC57E881}"/>
              </a:ext>
            </a:extLst>
          </p:cNvPr>
          <p:cNvSpPr>
            <a:spLocks noGrp="1"/>
          </p:cNvSpPr>
          <p:nvPr>
            <p:ph type="body" sz="quarter" idx="26" hasCustomPrompt="1"/>
          </p:nvPr>
        </p:nvSpPr>
        <p:spPr>
          <a:xfrm>
            <a:off x="4258730" y="5618365"/>
            <a:ext cx="3639905" cy="481781"/>
          </a:xfrm>
          <a:prstGeom prst="rect">
            <a:avLst/>
          </a:prstGeom>
        </p:spPr>
        <p:txBody>
          <a:bodyPr/>
          <a:lstStyle>
            <a:lvl1pPr marL="0" indent="0" algn="l">
              <a:buNone/>
              <a:defRPr sz="1400" cap="none" spc="200" baseline="0">
                <a:solidFill>
                  <a:schemeClr val="bg1"/>
                </a:solidFill>
                <a:latin typeface="+mn-lt"/>
              </a:defRPr>
            </a:lvl1pPr>
          </a:lstStyle>
          <a:p>
            <a:pPr lvl="0"/>
            <a:r>
              <a:rPr lang="en-US" dirty="0"/>
              <a:t>Add subtitle</a:t>
            </a:r>
          </a:p>
        </p:txBody>
      </p:sp>
      <p:sp>
        <p:nvSpPr>
          <p:cNvPr id="21" name="Footer Placeholder 15">
            <a:extLst>
              <a:ext uri="{FF2B5EF4-FFF2-40B4-BE49-F238E27FC236}">
                <a16:creationId xmlns:a16="http://schemas.microsoft.com/office/drawing/2014/main" id="{97BCF052-161B-4AD4-AE2D-DED3FA964C2D}"/>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2" name="Slide Number Placeholder 16">
            <a:extLst>
              <a:ext uri="{FF2B5EF4-FFF2-40B4-BE49-F238E27FC236}">
                <a16:creationId xmlns:a16="http://schemas.microsoft.com/office/drawing/2014/main" id="{E388F47C-0B7F-4C1B-B356-52A1CB56DD0D}"/>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3" name="Date Placeholder 14">
            <a:extLst>
              <a:ext uri="{FF2B5EF4-FFF2-40B4-BE49-F238E27FC236}">
                <a16:creationId xmlns:a16="http://schemas.microsoft.com/office/drawing/2014/main" id="{4654010E-C1FB-4195-AD8B-03A8DAE012A0}"/>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260807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84044BB2-E43C-47D4-AA71-04F22AA35E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0F929B-B0E5-4A66-B6D7-462C68EF7A7F}"/>
              </a:ext>
            </a:extLst>
          </p:cNvPr>
          <p:cNvSpPr>
            <a:spLocks noGrp="1"/>
          </p:cNvSpPr>
          <p:nvPr>
            <p:ph type="title" hasCustomPrompt="1"/>
          </p:nvPr>
        </p:nvSpPr>
        <p:spPr>
          <a:xfrm>
            <a:off x="2434082" y="2232234"/>
            <a:ext cx="7323836" cy="743753"/>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24" name="Text Placeholder 14">
            <a:extLst>
              <a:ext uri="{FF2B5EF4-FFF2-40B4-BE49-F238E27FC236}">
                <a16:creationId xmlns:a16="http://schemas.microsoft.com/office/drawing/2014/main" id="{04A0468C-03A1-433C-BEB5-89CD0787ABA4}"/>
              </a:ext>
            </a:extLst>
          </p:cNvPr>
          <p:cNvSpPr>
            <a:spLocks noGrp="1"/>
          </p:cNvSpPr>
          <p:nvPr>
            <p:ph type="body" sz="quarter" idx="19" hasCustomPrompt="1"/>
          </p:nvPr>
        </p:nvSpPr>
        <p:spPr>
          <a:xfrm>
            <a:off x="1469369" y="3317783"/>
            <a:ext cx="4172533" cy="274650"/>
          </a:xfrm>
          <a:prstGeom prst="rect">
            <a:avLst/>
          </a:prstGeom>
        </p:spPr>
        <p:txBody>
          <a:bodyPr/>
          <a:lstStyle>
            <a:lvl1pPr marL="0" indent="0" algn="l">
              <a:buNone/>
              <a:defRPr sz="1600" cap="all" spc="200" baseline="0">
                <a:solidFill>
                  <a:schemeClr val="accent6"/>
                </a:solidFill>
                <a:latin typeface="+mj-lt"/>
              </a:defRPr>
            </a:lvl1pPr>
          </a:lstStyle>
          <a:p>
            <a:pPr lvl="0"/>
            <a:r>
              <a:rPr lang="en-US" dirty="0"/>
              <a:t>Add subtitle</a:t>
            </a:r>
          </a:p>
        </p:txBody>
      </p:sp>
      <p:sp>
        <p:nvSpPr>
          <p:cNvPr id="25" name="Text Placeholder 14">
            <a:extLst>
              <a:ext uri="{FF2B5EF4-FFF2-40B4-BE49-F238E27FC236}">
                <a16:creationId xmlns:a16="http://schemas.microsoft.com/office/drawing/2014/main" id="{1345DEAC-8D5A-44A0-9EA3-9A2039ADD049}"/>
              </a:ext>
            </a:extLst>
          </p:cNvPr>
          <p:cNvSpPr>
            <a:spLocks noGrp="1"/>
          </p:cNvSpPr>
          <p:nvPr>
            <p:ph type="body" sz="quarter" idx="20" hasCustomPrompt="1"/>
          </p:nvPr>
        </p:nvSpPr>
        <p:spPr>
          <a:xfrm>
            <a:off x="1469369" y="3651424"/>
            <a:ext cx="4172533" cy="2329657"/>
          </a:xfrm>
          <a:prstGeom prst="rect">
            <a:avLst/>
          </a:prstGeom>
        </p:spPr>
        <p:txBody>
          <a:bodyPr/>
          <a:lstStyle>
            <a:lvl1pPr marL="0" indent="0" algn="l">
              <a:lnSpc>
                <a:spcPct val="150000"/>
              </a:lnSpc>
              <a:spcBef>
                <a:spcPts val="0"/>
              </a:spcBef>
              <a:spcAft>
                <a:spcPts val="1200"/>
              </a:spcAft>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6" name="Text Placeholder 14">
            <a:extLst>
              <a:ext uri="{FF2B5EF4-FFF2-40B4-BE49-F238E27FC236}">
                <a16:creationId xmlns:a16="http://schemas.microsoft.com/office/drawing/2014/main" id="{D2839B01-8B79-4655-BADE-8F0A9351936D}"/>
              </a:ext>
            </a:extLst>
          </p:cNvPr>
          <p:cNvSpPr>
            <a:spLocks noGrp="1"/>
          </p:cNvSpPr>
          <p:nvPr>
            <p:ph type="body" sz="quarter" idx="21" hasCustomPrompt="1"/>
          </p:nvPr>
        </p:nvSpPr>
        <p:spPr>
          <a:xfrm>
            <a:off x="6672448" y="3317783"/>
            <a:ext cx="4172533" cy="274650"/>
          </a:xfrm>
          <a:prstGeom prst="rect">
            <a:avLst/>
          </a:prstGeom>
        </p:spPr>
        <p:txBody>
          <a:bodyPr/>
          <a:lstStyle>
            <a:lvl1pPr marL="0" indent="0" algn="l">
              <a:buNone/>
              <a:defRPr sz="1600" cap="all" spc="200" baseline="0">
                <a:solidFill>
                  <a:schemeClr val="accent6"/>
                </a:solidFill>
                <a:latin typeface="+mj-lt"/>
              </a:defRPr>
            </a:lvl1pPr>
          </a:lstStyle>
          <a:p>
            <a:pPr lvl="0"/>
            <a:r>
              <a:rPr lang="en-US" dirty="0"/>
              <a:t>Add subtitle</a:t>
            </a:r>
          </a:p>
        </p:txBody>
      </p:sp>
      <p:sp>
        <p:nvSpPr>
          <p:cNvPr id="27" name="Text Placeholder 14">
            <a:extLst>
              <a:ext uri="{FF2B5EF4-FFF2-40B4-BE49-F238E27FC236}">
                <a16:creationId xmlns:a16="http://schemas.microsoft.com/office/drawing/2014/main" id="{D0AFF7FE-E069-4C57-9F9F-909B7FE43E92}"/>
              </a:ext>
            </a:extLst>
          </p:cNvPr>
          <p:cNvSpPr>
            <a:spLocks noGrp="1"/>
          </p:cNvSpPr>
          <p:nvPr>
            <p:ph type="body" sz="quarter" idx="22" hasCustomPrompt="1"/>
          </p:nvPr>
        </p:nvSpPr>
        <p:spPr>
          <a:xfrm>
            <a:off x="6672448" y="3651424"/>
            <a:ext cx="4172533" cy="2329657"/>
          </a:xfrm>
          <a:prstGeom prst="rect">
            <a:avLst/>
          </a:prstGeom>
        </p:spPr>
        <p:txBody>
          <a:bodyPr/>
          <a:lstStyle>
            <a:lvl1pPr marL="0" indent="0" algn="l">
              <a:lnSpc>
                <a:spcPct val="150000"/>
              </a:lnSpc>
              <a:spcBef>
                <a:spcPts val="0"/>
              </a:spcBef>
              <a:spcAft>
                <a:spcPts val="1200"/>
              </a:spcAft>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1" name="Footer Placeholder 15">
            <a:extLst>
              <a:ext uri="{FF2B5EF4-FFF2-40B4-BE49-F238E27FC236}">
                <a16:creationId xmlns:a16="http://schemas.microsoft.com/office/drawing/2014/main" id="{95A4BAFB-A1C5-4E01-9E16-ED02AADB1FA5}"/>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2" name="Slide Number Placeholder 16">
            <a:extLst>
              <a:ext uri="{FF2B5EF4-FFF2-40B4-BE49-F238E27FC236}">
                <a16:creationId xmlns:a16="http://schemas.microsoft.com/office/drawing/2014/main" id="{D2409207-E360-4301-9134-4DA109683DDC}"/>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3" name="Date Placeholder 14">
            <a:extLst>
              <a:ext uri="{FF2B5EF4-FFF2-40B4-BE49-F238E27FC236}">
                <a16:creationId xmlns:a16="http://schemas.microsoft.com/office/drawing/2014/main" id="{F78AA50C-2DC6-46C5-B2CE-FB29A305F81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327214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172C710-E0AE-4BB2-88CC-99E77C188C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4C9529-8AA8-4D29-9375-C579768868A4}"/>
              </a:ext>
            </a:extLst>
          </p:cNvPr>
          <p:cNvSpPr>
            <a:spLocks noGrp="1"/>
          </p:cNvSpPr>
          <p:nvPr>
            <p:ph type="title" hasCustomPrompt="1"/>
          </p:nvPr>
        </p:nvSpPr>
        <p:spPr>
          <a:xfrm>
            <a:off x="614107" y="501519"/>
            <a:ext cx="10515600" cy="492025"/>
          </a:xfrm>
          <a:prstGeom prst="rect">
            <a:avLst/>
          </a:prstGeom>
        </p:spPr>
        <p:txBody>
          <a:bodyPr/>
          <a:lstStyle>
            <a:lvl1pPr>
              <a:defRPr sz="2800" cap="all" spc="400" baseline="0">
                <a:solidFill>
                  <a:schemeClr val="bg1"/>
                </a:solidFill>
              </a:defRPr>
            </a:lvl1pPr>
          </a:lstStyle>
          <a:p>
            <a:r>
              <a:rPr lang="en-US" dirty="0"/>
              <a:t>Click to add title</a:t>
            </a:r>
          </a:p>
        </p:txBody>
      </p:sp>
      <p:sp>
        <p:nvSpPr>
          <p:cNvPr id="32" name="Text Placeholder 14">
            <a:extLst>
              <a:ext uri="{FF2B5EF4-FFF2-40B4-BE49-F238E27FC236}">
                <a16:creationId xmlns:a16="http://schemas.microsoft.com/office/drawing/2014/main" id="{68E86424-D329-4314-90E5-3475B98D2DDA}"/>
              </a:ext>
            </a:extLst>
          </p:cNvPr>
          <p:cNvSpPr>
            <a:spLocks noGrp="1"/>
          </p:cNvSpPr>
          <p:nvPr>
            <p:ph type="body" sz="quarter" idx="15" hasCustomPrompt="1"/>
          </p:nvPr>
        </p:nvSpPr>
        <p:spPr>
          <a:xfrm>
            <a:off x="3927206" y="1599947"/>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40" name="Text Placeholder 14">
            <a:extLst>
              <a:ext uri="{FF2B5EF4-FFF2-40B4-BE49-F238E27FC236}">
                <a16:creationId xmlns:a16="http://schemas.microsoft.com/office/drawing/2014/main" id="{64DB45FF-E618-4122-91A4-A6E4F2B7FCA0}"/>
              </a:ext>
            </a:extLst>
          </p:cNvPr>
          <p:cNvSpPr>
            <a:spLocks noGrp="1"/>
          </p:cNvSpPr>
          <p:nvPr>
            <p:ph type="body" sz="quarter" idx="20" hasCustomPrompt="1"/>
          </p:nvPr>
        </p:nvSpPr>
        <p:spPr>
          <a:xfrm>
            <a:off x="2423421" y="2378452"/>
            <a:ext cx="1183179" cy="492025"/>
          </a:xfrm>
          <a:prstGeom prst="rect">
            <a:avLst/>
          </a:prstGeom>
        </p:spPr>
        <p:txBody>
          <a:bodyPr anchor="ctr"/>
          <a:lstStyle>
            <a:lvl1pPr marL="0" indent="0" algn="ctr">
              <a:lnSpc>
                <a:spcPct val="100000"/>
              </a:lnSpc>
              <a:buNone/>
              <a:defRPr sz="1800" cap="all" spc="200" baseline="0">
                <a:solidFill>
                  <a:schemeClr val="accent3"/>
                </a:solidFill>
                <a:latin typeface="+mj-lt"/>
              </a:defRPr>
            </a:lvl1pPr>
          </a:lstStyle>
          <a:p>
            <a:pPr lvl="0"/>
            <a:r>
              <a:rPr lang="en-US" dirty="0"/>
              <a:t>Click to add name</a:t>
            </a:r>
          </a:p>
        </p:txBody>
      </p:sp>
      <p:sp>
        <p:nvSpPr>
          <p:cNvPr id="54" name="Text Placeholder 14">
            <a:extLst>
              <a:ext uri="{FF2B5EF4-FFF2-40B4-BE49-F238E27FC236}">
                <a16:creationId xmlns:a16="http://schemas.microsoft.com/office/drawing/2014/main" id="{9D03616C-C870-402E-9CD2-D61A8C881CE6}"/>
              </a:ext>
            </a:extLst>
          </p:cNvPr>
          <p:cNvSpPr>
            <a:spLocks noGrp="1"/>
          </p:cNvSpPr>
          <p:nvPr>
            <p:ph type="body" sz="quarter" idx="26" hasCustomPrompt="1"/>
          </p:nvPr>
        </p:nvSpPr>
        <p:spPr>
          <a:xfrm>
            <a:off x="5443586" y="2129182"/>
            <a:ext cx="1706965"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dirty="0"/>
              <a:t>Click to add name</a:t>
            </a:r>
          </a:p>
        </p:txBody>
      </p:sp>
      <p:sp>
        <p:nvSpPr>
          <p:cNvPr id="49" name="Text Placeholder 14">
            <a:extLst>
              <a:ext uri="{FF2B5EF4-FFF2-40B4-BE49-F238E27FC236}">
                <a16:creationId xmlns:a16="http://schemas.microsoft.com/office/drawing/2014/main" id="{1EFBBB7D-BA85-47E3-B62F-AA1F2F44FB51}"/>
              </a:ext>
            </a:extLst>
          </p:cNvPr>
          <p:cNvSpPr>
            <a:spLocks noGrp="1"/>
          </p:cNvSpPr>
          <p:nvPr>
            <p:ph type="body" sz="quarter" idx="25" hasCustomPrompt="1"/>
          </p:nvPr>
        </p:nvSpPr>
        <p:spPr>
          <a:xfrm>
            <a:off x="1234399" y="3528829"/>
            <a:ext cx="1209143"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38" name="Text Placeholder 14">
            <a:extLst>
              <a:ext uri="{FF2B5EF4-FFF2-40B4-BE49-F238E27FC236}">
                <a16:creationId xmlns:a16="http://schemas.microsoft.com/office/drawing/2014/main" id="{956FCC53-780F-4831-91B6-1F8A24502CB9}"/>
              </a:ext>
            </a:extLst>
          </p:cNvPr>
          <p:cNvSpPr>
            <a:spLocks noGrp="1"/>
          </p:cNvSpPr>
          <p:nvPr>
            <p:ph type="body" sz="quarter" idx="19" hasCustomPrompt="1"/>
          </p:nvPr>
        </p:nvSpPr>
        <p:spPr>
          <a:xfrm>
            <a:off x="7131018" y="3528829"/>
            <a:ext cx="1380681"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44" name="Text Placeholder 14">
            <a:extLst>
              <a:ext uri="{FF2B5EF4-FFF2-40B4-BE49-F238E27FC236}">
                <a16:creationId xmlns:a16="http://schemas.microsoft.com/office/drawing/2014/main" id="{5A939BCA-4047-481F-B0C2-85F9AFDDFAFF}"/>
              </a:ext>
            </a:extLst>
          </p:cNvPr>
          <p:cNvSpPr>
            <a:spLocks noGrp="1"/>
          </p:cNvSpPr>
          <p:nvPr>
            <p:ph type="body" sz="quarter" idx="22" hasCustomPrompt="1"/>
          </p:nvPr>
        </p:nvSpPr>
        <p:spPr>
          <a:xfrm>
            <a:off x="1322436" y="4634331"/>
            <a:ext cx="1183179" cy="492025"/>
          </a:xfrm>
          <a:prstGeom prst="rect">
            <a:avLst/>
          </a:prstGeom>
        </p:spPr>
        <p:txBody>
          <a:bodyPr anchor="ctr"/>
          <a:lstStyle>
            <a:lvl1pPr marL="0" indent="0" algn="ctr">
              <a:lnSpc>
                <a:spcPct val="100000"/>
              </a:lnSpc>
              <a:buNone/>
              <a:defRPr sz="1800" cap="all" spc="200" baseline="0">
                <a:solidFill>
                  <a:schemeClr val="accent1">
                    <a:lumMod val="50000"/>
                    <a:lumOff val="50000"/>
                  </a:schemeClr>
                </a:solidFill>
                <a:latin typeface="+mj-lt"/>
              </a:defRPr>
            </a:lvl1pPr>
          </a:lstStyle>
          <a:p>
            <a:pPr lvl="0"/>
            <a:r>
              <a:rPr lang="en-US" dirty="0"/>
              <a:t>Click to add name</a:t>
            </a:r>
          </a:p>
        </p:txBody>
      </p:sp>
      <p:sp>
        <p:nvSpPr>
          <p:cNvPr id="42" name="Text Placeholder 14">
            <a:extLst>
              <a:ext uri="{FF2B5EF4-FFF2-40B4-BE49-F238E27FC236}">
                <a16:creationId xmlns:a16="http://schemas.microsoft.com/office/drawing/2014/main" id="{EEACD572-F95D-4ABE-9CC6-03D3CAF89EBF}"/>
              </a:ext>
            </a:extLst>
          </p:cNvPr>
          <p:cNvSpPr>
            <a:spLocks noGrp="1"/>
          </p:cNvSpPr>
          <p:nvPr>
            <p:ph type="body" sz="quarter" idx="21" hasCustomPrompt="1"/>
          </p:nvPr>
        </p:nvSpPr>
        <p:spPr>
          <a:xfrm>
            <a:off x="2859913" y="4459860"/>
            <a:ext cx="1183179" cy="492025"/>
          </a:xfrm>
          <a:prstGeom prst="rect">
            <a:avLst/>
          </a:prstGeom>
        </p:spPr>
        <p:txBody>
          <a:bodyPr anchor="ctr"/>
          <a:lstStyle>
            <a:lvl1pPr marL="0" indent="0" algn="ctr">
              <a:lnSpc>
                <a:spcPct val="100000"/>
              </a:lnSpc>
              <a:buNone/>
              <a:defRPr sz="1800" cap="all" spc="200" baseline="0">
                <a:solidFill>
                  <a:schemeClr val="accent5"/>
                </a:solidFill>
                <a:latin typeface="+mj-lt"/>
              </a:defRPr>
            </a:lvl1pPr>
          </a:lstStyle>
          <a:p>
            <a:pPr lvl="0"/>
            <a:r>
              <a:rPr lang="en-US" dirty="0"/>
              <a:t>Click to add name</a:t>
            </a:r>
          </a:p>
        </p:txBody>
      </p:sp>
      <p:sp>
        <p:nvSpPr>
          <p:cNvPr id="46" name="Text Placeholder 14">
            <a:extLst>
              <a:ext uri="{FF2B5EF4-FFF2-40B4-BE49-F238E27FC236}">
                <a16:creationId xmlns:a16="http://schemas.microsoft.com/office/drawing/2014/main" id="{F21A51C9-DB80-45BF-8C5D-A0236927289E}"/>
              </a:ext>
            </a:extLst>
          </p:cNvPr>
          <p:cNvSpPr>
            <a:spLocks noGrp="1"/>
          </p:cNvSpPr>
          <p:nvPr>
            <p:ph type="body" sz="quarter" idx="23" hasCustomPrompt="1"/>
          </p:nvPr>
        </p:nvSpPr>
        <p:spPr>
          <a:xfrm>
            <a:off x="5237403" y="4321788"/>
            <a:ext cx="1183179" cy="492025"/>
          </a:xfrm>
          <a:prstGeom prst="rect">
            <a:avLst/>
          </a:prstGeom>
        </p:spPr>
        <p:txBody>
          <a:bodyPr anchor="ctr"/>
          <a:lstStyle>
            <a:lvl1pPr marL="0" indent="0" algn="ctr">
              <a:lnSpc>
                <a:spcPct val="100000"/>
              </a:lnSpc>
              <a:buNone/>
              <a:defRPr sz="1800" cap="all" spc="200" baseline="0">
                <a:solidFill>
                  <a:schemeClr val="accent6">
                    <a:lumMod val="75000"/>
                  </a:schemeClr>
                </a:solidFill>
                <a:latin typeface="+mj-lt"/>
              </a:defRPr>
            </a:lvl1pPr>
          </a:lstStyle>
          <a:p>
            <a:pPr lvl="0"/>
            <a:r>
              <a:rPr lang="en-US" dirty="0"/>
              <a:t>Click to add name</a:t>
            </a:r>
          </a:p>
        </p:txBody>
      </p:sp>
      <p:sp>
        <p:nvSpPr>
          <p:cNvPr id="34" name="Text Placeholder 14">
            <a:extLst>
              <a:ext uri="{FF2B5EF4-FFF2-40B4-BE49-F238E27FC236}">
                <a16:creationId xmlns:a16="http://schemas.microsoft.com/office/drawing/2014/main" id="{AAF01185-D17F-4327-A264-7BA944344077}"/>
              </a:ext>
            </a:extLst>
          </p:cNvPr>
          <p:cNvSpPr>
            <a:spLocks noGrp="1"/>
          </p:cNvSpPr>
          <p:nvPr>
            <p:ph type="body" sz="quarter" idx="17" hasCustomPrompt="1"/>
          </p:nvPr>
        </p:nvSpPr>
        <p:spPr>
          <a:xfrm>
            <a:off x="3927206" y="5468790"/>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48" name="Text Placeholder 14">
            <a:extLst>
              <a:ext uri="{FF2B5EF4-FFF2-40B4-BE49-F238E27FC236}">
                <a16:creationId xmlns:a16="http://schemas.microsoft.com/office/drawing/2014/main" id="{0F026DA0-6868-4098-AA73-18F8CB275090}"/>
              </a:ext>
            </a:extLst>
          </p:cNvPr>
          <p:cNvSpPr>
            <a:spLocks noGrp="1"/>
          </p:cNvSpPr>
          <p:nvPr>
            <p:ph type="body" sz="quarter" idx="24" hasCustomPrompt="1"/>
          </p:nvPr>
        </p:nvSpPr>
        <p:spPr>
          <a:xfrm>
            <a:off x="6486546" y="5195673"/>
            <a:ext cx="1183179" cy="492025"/>
          </a:xfrm>
          <a:prstGeom prst="rect">
            <a:avLst/>
          </a:prstGeom>
        </p:spPr>
        <p:txBody>
          <a:bodyPr anchor="ctr"/>
          <a:lstStyle>
            <a:lvl1pPr marL="0" indent="0" algn="ctr">
              <a:lnSpc>
                <a:spcPct val="100000"/>
              </a:lnSpc>
              <a:buNone/>
              <a:defRPr sz="1800" cap="all" spc="200" baseline="0">
                <a:solidFill>
                  <a:schemeClr val="bg1">
                    <a:lumMod val="75000"/>
                  </a:schemeClr>
                </a:solidFill>
                <a:latin typeface="+mj-lt"/>
              </a:defRPr>
            </a:lvl1pPr>
          </a:lstStyle>
          <a:p>
            <a:pPr lvl="0"/>
            <a:r>
              <a:rPr lang="en-US" dirty="0"/>
              <a:t>Click to add name</a:t>
            </a:r>
          </a:p>
        </p:txBody>
      </p:sp>
      <p:cxnSp>
        <p:nvCxnSpPr>
          <p:cNvPr id="17" name="Straight Connector 16">
            <a:extLst>
              <a:ext uri="{FF2B5EF4-FFF2-40B4-BE49-F238E27FC236}">
                <a16:creationId xmlns:a16="http://schemas.microsoft.com/office/drawing/2014/main" id="{C6886378-0368-485F-8D6E-3C9CB4C63C1F}"/>
              </a:ext>
              <a:ext uri="{C183D7F6-B498-43B3-948B-1728B52AA6E4}">
                <adec:decorative xmlns:adec="http://schemas.microsoft.com/office/drawing/2017/decorative" val="1"/>
              </a:ext>
            </a:extLst>
          </p:cNvPr>
          <p:cNvCxnSpPr>
            <a:cxnSpLocks/>
          </p:cNvCxnSpPr>
          <p:nvPr userDrawn="1"/>
        </p:nvCxnSpPr>
        <p:spPr>
          <a:xfrm>
            <a:off x="2447369" y="3774842"/>
            <a:ext cx="46836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8EB2C4E-9EF3-4CC7-9BDE-ED5598CCBF65}"/>
              </a:ext>
              <a:ext uri="{C183D7F6-B498-43B3-948B-1728B52AA6E4}">
                <adec:decorative xmlns:adec="http://schemas.microsoft.com/office/drawing/2017/decorative" val="1"/>
              </a:ext>
            </a:extLst>
          </p:cNvPr>
          <p:cNvCxnSpPr>
            <a:cxnSpLocks/>
          </p:cNvCxnSpPr>
          <p:nvPr userDrawn="1"/>
        </p:nvCxnSpPr>
        <p:spPr>
          <a:xfrm flipV="1">
            <a:off x="4780689" y="2091972"/>
            <a:ext cx="4678" cy="337681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Footer Placeholder 15">
            <a:extLst>
              <a:ext uri="{FF2B5EF4-FFF2-40B4-BE49-F238E27FC236}">
                <a16:creationId xmlns:a16="http://schemas.microsoft.com/office/drawing/2014/main" id="{95A4BAFB-A1C5-4E01-9E16-ED02AADB1FA5}"/>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2" name="Slide Number Placeholder 16">
            <a:extLst>
              <a:ext uri="{FF2B5EF4-FFF2-40B4-BE49-F238E27FC236}">
                <a16:creationId xmlns:a16="http://schemas.microsoft.com/office/drawing/2014/main" id="{D2409207-E360-4301-9134-4DA109683DDC}"/>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1"/>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3" name="Date Placeholder 14">
            <a:extLst>
              <a:ext uri="{FF2B5EF4-FFF2-40B4-BE49-F238E27FC236}">
                <a16:creationId xmlns:a16="http://schemas.microsoft.com/office/drawing/2014/main" id="{F78AA50C-2DC6-46C5-B2CE-FB29A305F81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279454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EDCC43F-6D79-4D9A-A842-74287B40D3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3371"/>
            <a:ext cx="12192000" cy="6858000"/>
          </a:xfrm>
          <a:prstGeom prst="rect">
            <a:avLst/>
          </a:prstGeom>
        </p:spPr>
      </p:pic>
      <p:sp>
        <p:nvSpPr>
          <p:cNvPr id="3" name="Title 2">
            <a:extLst>
              <a:ext uri="{FF2B5EF4-FFF2-40B4-BE49-F238E27FC236}">
                <a16:creationId xmlns:a16="http://schemas.microsoft.com/office/drawing/2014/main" id="{A8255D77-6260-4F8F-86E3-D0AAF36FA403}"/>
              </a:ext>
            </a:extLst>
          </p:cNvPr>
          <p:cNvSpPr>
            <a:spLocks noGrp="1"/>
          </p:cNvSpPr>
          <p:nvPr>
            <p:ph type="title" hasCustomPrompt="1"/>
          </p:nvPr>
        </p:nvSpPr>
        <p:spPr>
          <a:xfrm>
            <a:off x="3294345" y="1158710"/>
            <a:ext cx="5611660" cy="677782"/>
          </a:xfrm>
          <a:prstGeom prst="rect">
            <a:avLst/>
          </a:prstGeom>
        </p:spPr>
        <p:txBody>
          <a:bodyPr anchor="b"/>
          <a:lstStyle>
            <a:lvl1pPr algn="ctr">
              <a:defRPr sz="2800" cap="all" spc="400" baseline="0">
                <a:solidFill>
                  <a:schemeClr val="bg1"/>
                </a:solidFill>
              </a:defRPr>
            </a:lvl1pPr>
          </a:lstStyle>
          <a:p>
            <a:r>
              <a:rPr lang="en-US" dirty="0"/>
              <a:t>Click to add title</a:t>
            </a:r>
          </a:p>
        </p:txBody>
      </p:sp>
      <p:sp>
        <p:nvSpPr>
          <p:cNvPr id="8" name="Text Placeholder 14">
            <a:extLst>
              <a:ext uri="{FF2B5EF4-FFF2-40B4-BE49-F238E27FC236}">
                <a16:creationId xmlns:a16="http://schemas.microsoft.com/office/drawing/2014/main" id="{5C91A828-665B-4FC2-950E-370DF47348CE}"/>
              </a:ext>
            </a:extLst>
          </p:cNvPr>
          <p:cNvSpPr>
            <a:spLocks noGrp="1"/>
          </p:cNvSpPr>
          <p:nvPr>
            <p:ph type="body" sz="quarter" idx="19" hasCustomPrompt="1"/>
          </p:nvPr>
        </p:nvSpPr>
        <p:spPr>
          <a:xfrm>
            <a:off x="3519730" y="1836492"/>
            <a:ext cx="5152539" cy="718457"/>
          </a:xfrm>
          <a:prstGeom prst="rect">
            <a:avLst/>
          </a:prstGeom>
        </p:spPr>
        <p:txBody>
          <a:bodyPr/>
          <a:lstStyle>
            <a:lvl1pPr marL="0" indent="0" algn="ctr">
              <a:buNone/>
              <a:defRPr sz="1800" cap="none" spc="200" baseline="0">
                <a:solidFill>
                  <a:schemeClr val="bg1"/>
                </a:solidFill>
                <a:latin typeface="+mn-lt"/>
              </a:defRPr>
            </a:lvl1pPr>
          </a:lstStyle>
          <a:p>
            <a:pPr lvl="0"/>
            <a:r>
              <a:rPr lang="en-US" dirty="0"/>
              <a:t>Add subtitle</a:t>
            </a:r>
          </a:p>
        </p:txBody>
      </p:sp>
      <p:sp>
        <p:nvSpPr>
          <p:cNvPr id="10" name="Text Placeholder 14">
            <a:extLst>
              <a:ext uri="{FF2B5EF4-FFF2-40B4-BE49-F238E27FC236}">
                <a16:creationId xmlns:a16="http://schemas.microsoft.com/office/drawing/2014/main" id="{0BE18AA7-27E7-4763-A428-079E43A450DA}"/>
              </a:ext>
            </a:extLst>
          </p:cNvPr>
          <p:cNvSpPr>
            <a:spLocks noGrp="1"/>
          </p:cNvSpPr>
          <p:nvPr>
            <p:ph type="body" sz="quarter" idx="26" hasCustomPrompt="1"/>
          </p:nvPr>
        </p:nvSpPr>
        <p:spPr>
          <a:xfrm>
            <a:off x="1833290" y="3262556"/>
            <a:ext cx="1706965" cy="1048575"/>
          </a:xfrm>
          <a:prstGeom prst="rect">
            <a:avLst/>
          </a:prstGeom>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7" name="Text Placeholder 14">
            <a:extLst>
              <a:ext uri="{FF2B5EF4-FFF2-40B4-BE49-F238E27FC236}">
                <a16:creationId xmlns:a16="http://schemas.microsoft.com/office/drawing/2014/main" id="{6ED488B3-3B38-4DE8-8789-E9C406DB6525}"/>
              </a:ext>
            </a:extLst>
          </p:cNvPr>
          <p:cNvSpPr>
            <a:spLocks noGrp="1"/>
          </p:cNvSpPr>
          <p:nvPr>
            <p:ph type="body" sz="quarter" idx="27" hasCustomPrompt="1"/>
          </p:nvPr>
        </p:nvSpPr>
        <p:spPr>
          <a:xfrm>
            <a:off x="5053332" y="3262556"/>
            <a:ext cx="1706965" cy="1048575"/>
          </a:xfrm>
          <a:prstGeom prst="rect">
            <a:avLst/>
          </a:prstGeom>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9" name="Text Placeholder 14">
            <a:extLst>
              <a:ext uri="{FF2B5EF4-FFF2-40B4-BE49-F238E27FC236}">
                <a16:creationId xmlns:a16="http://schemas.microsoft.com/office/drawing/2014/main" id="{5717E8AA-E5DC-43D1-BED9-1A8F554EB61F}"/>
              </a:ext>
            </a:extLst>
          </p:cNvPr>
          <p:cNvSpPr>
            <a:spLocks noGrp="1"/>
          </p:cNvSpPr>
          <p:nvPr>
            <p:ph type="body" sz="quarter" idx="28" hasCustomPrompt="1"/>
          </p:nvPr>
        </p:nvSpPr>
        <p:spPr>
          <a:xfrm>
            <a:off x="8197008" y="3262556"/>
            <a:ext cx="1706965" cy="1048575"/>
          </a:xfrm>
          <a:prstGeom prst="rect">
            <a:avLst/>
          </a:prstGeom>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20" name="Text Placeholder 14">
            <a:extLst>
              <a:ext uri="{FF2B5EF4-FFF2-40B4-BE49-F238E27FC236}">
                <a16:creationId xmlns:a16="http://schemas.microsoft.com/office/drawing/2014/main" id="{83A9D178-AD0E-4E87-97B3-88B79A533B1B}"/>
              </a:ext>
            </a:extLst>
          </p:cNvPr>
          <p:cNvSpPr>
            <a:spLocks noGrp="1"/>
          </p:cNvSpPr>
          <p:nvPr>
            <p:ph type="body" sz="quarter" idx="13" hasCustomPrompt="1"/>
          </p:nvPr>
        </p:nvSpPr>
        <p:spPr>
          <a:xfrm>
            <a:off x="1462028" y="4704557"/>
            <a:ext cx="2431015"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dirty="0"/>
              <a:t>Click to add text</a:t>
            </a:r>
          </a:p>
        </p:txBody>
      </p:sp>
      <p:sp>
        <p:nvSpPr>
          <p:cNvPr id="21" name="Text Placeholder 14">
            <a:extLst>
              <a:ext uri="{FF2B5EF4-FFF2-40B4-BE49-F238E27FC236}">
                <a16:creationId xmlns:a16="http://schemas.microsoft.com/office/drawing/2014/main" id="{BF8B39EE-8EB7-4880-A9FE-9F98D23984F3}"/>
              </a:ext>
            </a:extLst>
          </p:cNvPr>
          <p:cNvSpPr>
            <a:spLocks noGrp="1"/>
          </p:cNvSpPr>
          <p:nvPr>
            <p:ph type="body" sz="quarter" idx="29" hasCustomPrompt="1"/>
          </p:nvPr>
        </p:nvSpPr>
        <p:spPr>
          <a:xfrm>
            <a:off x="4691306" y="4704558"/>
            <a:ext cx="2431015"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C74686F1-FD3B-4529-9DBC-C6E34312C5CF}"/>
              </a:ext>
            </a:extLst>
          </p:cNvPr>
          <p:cNvSpPr>
            <a:spLocks noGrp="1"/>
          </p:cNvSpPr>
          <p:nvPr>
            <p:ph type="body" sz="quarter" idx="30" hasCustomPrompt="1"/>
          </p:nvPr>
        </p:nvSpPr>
        <p:spPr>
          <a:xfrm>
            <a:off x="7834982" y="4704557"/>
            <a:ext cx="2431015"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dirty="0"/>
              <a:t>Click to add text</a:t>
            </a:r>
          </a:p>
        </p:txBody>
      </p:sp>
      <p:sp>
        <p:nvSpPr>
          <p:cNvPr id="12" name="Footer Placeholder 15">
            <a:extLst>
              <a:ext uri="{FF2B5EF4-FFF2-40B4-BE49-F238E27FC236}">
                <a16:creationId xmlns:a16="http://schemas.microsoft.com/office/drawing/2014/main" id="{0A8B5FF2-6B96-4FE7-A6ED-0C89D74FAD0E}"/>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B8BB57A8-7823-42A3-BA84-96690BFFDC36}"/>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902A41BF-FE61-48B9-A0B1-94AAB15381BA}"/>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858706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41C2529C-151F-488B-A358-D60A3D5521D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3371"/>
            <a:ext cx="12192000" cy="6858000"/>
          </a:xfrm>
          <a:prstGeom prst="rect">
            <a:avLst/>
          </a:prstGeom>
        </p:spPr>
      </p:pic>
      <p:sp>
        <p:nvSpPr>
          <p:cNvPr id="2" name="Title 1">
            <a:extLst>
              <a:ext uri="{FF2B5EF4-FFF2-40B4-BE49-F238E27FC236}">
                <a16:creationId xmlns:a16="http://schemas.microsoft.com/office/drawing/2014/main" id="{53E2EB21-CF4E-4578-820A-EACF488B1712}"/>
              </a:ext>
            </a:extLst>
          </p:cNvPr>
          <p:cNvSpPr>
            <a:spLocks noGrp="1"/>
          </p:cNvSpPr>
          <p:nvPr>
            <p:ph type="title" hasCustomPrompt="1"/>
          </p:nvPr>
        </p:nvSpPr>
        <p:spPr>
          <a:xfrm>
            <a:off x="3356975" y="1144939"/>
            <a:ext cx="5473874" cy="687833"/>
          </a:xfrm>
          <a:prstGeom prst="rect">
            <a:avLst/>
          </a:prstGeom>
        </p:spPr>
        <p:txBody>
          <a:bodyPr anchor="b"/>
          <a:lstStyle>
            <a:lvl1pPr algn="ctr">
              <a:defRPr sz="2800" cap="all" spc="400" baseline="0">
                <a:solidFill>
                  <a:schemeClr val="bg1"/>
                </a:solidFill>
              </a:defRPr>
            </a:lvl1pPr>
          </a:lstStyle>
          <a:p>
            <a:r>
              <a:rPr lang="en-US" dirty="0"/>
              <a:t>Click to add title</a:t>
            </a:r>
          </a:p>
        </p:txBody>
      </p:sp>
      <p:sp>
        <p:nvSpPr>
          <p:cNvPr id="10" name="Text Placeholder 14">
            <a:extLst>
              <a:ext uri="{FF2B5EF4-FFF2-40B4-BE49-F238E27FC236}">
                <a16:creationId xmlns:a16="http://schemas.microsoft.com/office/drawing/2014/main" id="{7F450FCB-3FE4-489F-A4BA-4BF492C226C5}"/>
              </a:ext>
            </a:extLst>
          </p:cNvPr>
          <p:cNvSpPr>
            <a:spLocks noGrp="1"/>
          </p:cNvSpPr>
          <p:nvPr>
            <p:ph type="body" sz="quarter" idx="19" hasCustomPrompt="1"/>
          </p:nvPr>
        </p:nvSpPr>
        <p:spPr>
          <a:xfrm>
            <a:off x="3519730" y="1836492"/>
            <a:ext cx="5152539" cy="718457"/>
          </a:xfrm>
          <a:prstGeom prst="rect">
            <a:avLst/>
          </a:prstGeom>
        </p:spPr>
        <p:txBody>
          <a:bodyPr/>
          <a:lstStyle>
            <a:lvl1pPr marL="0" indent="0" algn="ctr">
              <a:buNone/>
              <a:defRPr sz="1800" cap="none" spc="200" baseline="0">
                <a:solidFill>
                  <a:schemeClr val="bg1"/>
                </a:solidFill>
                <a:latin typeface="+mn-lt"/>
              </a:defRPr>
            </a:lvl1pPr>
          </a:lstStyle>
          <a:p>
            <a:pPr lvl="0"/>
            <a:r>
              <a:rPr lang="en-US" dirty="0"/>
              <a:t>Add subtitle</a:t>
            </a:r>
          </a:p>
        </p:txBody>
      </p:sp>
      <p:sp>
        <p:nvSpPr>
          <p:cNvPr id="39" name="Text Placeholder 10">
            <a:extLst>
              <a:ext uri="{FF2B5EF4-FFF2-40B4-BE49-F238E27FC236}">
                <a16:creationId xmlns:a16="http://schemas.microsoft.com/office/drawing/2014/main" id="{EB6054A1-FB6D-4599-BAA9-5A51A0FA8C5C}"/>
              </a:ext>
            </a:extLst>
          </p:cNvPr>
          <p:cNvSpPr>
            <a:spLocks noGrp="1"/>
          </p:cNvSpPr>
          <p:nvPr>
            <p:ph type="body" sz="quarter" idx="24" hasCustomPrompt="1"/>
          </p:nvPr>
        </p:nvSpPr>
        <p:spPr>
          <a:xfrm>
            <a:off x="963991" y="2822318"/>
            <a:ext cx="3574251" cy="448769"/>
          </a:xfrm>
          <a:prstGeom prst="rect">
            <a:avLst/>
          </a:prstGeom>
        </p:spPr>
        <p:txBody>
          <a:bodyPr/>
          <a:lstStyle>
            <a:lvl1pPr marL="0" indent="0" algn="l">
              <a:buNone/>
              <a:defRPr sz="1600" cap="none" spc="200" baseline="0">
                <a:solidFill>
                  <a:schemeClr val="bg1"/>
                </a:solidFill>
                <a:latin typeface="+mj-lt"/>
              </a:defRPr>
            </a:lvl1pPr>
          </a:lstStyle>
          <a:p>
            <a:pPr lvl="0"/>
            <a:r>
              <a:rPr lang="en-US" dirty="0"/>
              <a:t>Click to add title</a:t>
            </a:r>
          </a:p>
        </p:txBody>
      </p:sp>
      <p:sp>
        <p:nvSpPr>
          <p:cNvPr id="4" name="Content Placeholder 3">
            <a:extLst>
              <a:ext uri="{FF2B5EF4-FFF2-40B4-BE49-F238E27FC236}">
                <a16:creationId xmlns:a16="http://schemas.microsoft.com/office/drawing/2014/main" id="{95054896-ABA6-49DF-9D5D-B2E6224DD442}"/>
              </a:ext>
            </a:extLst>
          </p:cNvPr>
          <p:cNvSpPr>
            <a:spLocks noGrp="1"/>
          </p:cNvSpPr>
          <p:nvPr>
            <p:ph sz="quarter" idx="32"/>
          </p:nvPr>
        </p:nvSpPr>
        <p:spPr>
          <a:xfrm>
            <a:off x="866775" y="3333750"/>
            <a:ext cx="4352925" cy="26368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10">
            <a:extLst>
              <a:ext uri="{FF2B5EF4-FFF2-40B4-BE49-F238E27FC236}">
                <a16:creationId xmlns:a16="http://schemas.microsoft.com/office/drawing/2014/main" id="{5E9FFDEA-766B-48BC-B5E5-F06563BF4DE9}"/>
              </a:ext>
            </a:extLst>
          </p:cNvPr>
          <p:cNvSpPr>
            <a:spLocks noGrp="1"/>
          </p:cNvSpPr>
          <p:nvPr>
            <p:ph type="body" sz="quarter" idx="25" hasCustomPrompt="1"/>
          </p:nvPr>
        </p:nvSpPr>
        <p:spPr>
          <a:xfrm>
            <a:off x="6479875" y="2829932"/>
            <a:ext cx="3574251" cy="448769"/>
          </a:xfrm>
          <a:prstGeom prst="rect">
            <a:avLst/>
          </a:prstGeom>
        </p:spPr>
        <p:txBody>
          <a:bodyPr/>
          <a:lstStyle>
            <a:lvl1pPr marL="0" indent="0" algn="l">
              <a:buNone/>
              <a:defRPr sz="1600" cap="none" spc="200" baseline="0">
                <a:solidFill>
                  <a:schemeClr val="bg1"/>
                </a:solidFill>
                <a:latin typeface="+mj-lt"/>
              </a:defRPr>
            </a:lvl1pPr>
          </a:lstStyle>
          <a:p>
            <a:pPr lvl="0"/>
            <a:r>
              <a:rPr lang="en-US" dirty="0"/>
              <a:t>Click to add title</a:t>
            </a:r>
          </a:p>
        </p:txBody>
      </p:sp>
      <p:sp>
        <p:nvSpPr>
          <p:cNvPr id="12" name="Footer Placeholder 15">
            <a:extLst>
              <a:ext uri="{FF2B5EF4-FFF2-40B4-BE49-F238E27FC236}">
                <a16:creationId xmlns:a16="http://schemas.microsoft.com/office/drawing/2014/main" id="{067B5EA1-9C03-415F-A792-0E81289DB3BC}"/>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258AB827-653F-449B-8FE9-EC1E4F1C15B3}"/>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045230A5-30E4-4168-93C9-124C889B63F7}"/>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
        <p:nvSpPr>
          <p:cNvPr id="34" name="Content Placeholder 3">
            <a:extLst>
              <a:ext uri="{FF2B5EF4-FFF2-40B4-BE49-F238E27FC236}">
                <a16:creationId xmlns:a16="http://schemas.microsoft.com/office/drawing/2014/main" id="{C1979EE6-6944-48F0-87CE-65E90A3ACC71}"/>
              </a:ext>
            </a:extLst>
          </p:cNvPr>
          <p:cNvSpPr>
            <a:spLocks noGrp="1"/>
          </p:cNvSpPr>
          <p:nvPr>
            <p:ph sz="quarter" idx="33"/>
          </p:nvPr>
        </p:nvSpPr>
        <p:spPr>
          <a:xfrm>
            <a:off x="6433647" y="3333750"/>
            <a:ext cx="4352925" cy="26368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2514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120" name="Graphic 119">
            <a:extLst>
              <a:ext uri="{FF2B5EF4-FFF2-40B4-BE49-F238E27FC236}">
                <a16:creationId xmlns:a16="http://schemas.microsoft.com/office/drawing/2014/main" id="{0D59F18F-5BD3-4E80-A69E-6D92DA9BB5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grpSp>
        <p:nvGrpSpPr>
          <p:cNvPr id="100" name="Group 99">
            <a:extLst>
              <a:ext uri="{FF2B5EF4-FFF2-40B4-BE49-F238E27FC236}">
                <a16:creationId xmlns:a16="http://schemas.microsoft.com/office/drawing/2014/main" id="{79CFC79B-A403-4086-AB1A-E4F1F5AC31F2}"/>
              </a:ext>
              <a:ext uri="{C183D7F6-B498-43B3-948B-1728B52AA6E4}">
                <adec:decorative xmlns:adec="http://schemas.microsoft.com/office/drawing/2017/decorative" val="1"/>
              </a:ext>
            </a:extLst>
          </p:cNvPr>
          <p:cNvGrpSpPr/>
          <p:nvPr userDrawn="1"/>
        </p:nvGrpSpPr>
        <p:grpSpPr>
          <a:xfrm>
            <a:off x="2010137" y="2689356"/>
            <a:ext cx="8510121" cy="0"/>
            <a:chOff x="1504814" y="2488864"/>
            <a:chExt cx="8510121" cy="0"/>
          </a:xfrm>
        </p:grpSpPr>
        <p:cxnSp>
          <p:nvCxnSpPr>
            <p:cNvPr id="79" name="Straight Connector 78">
              <a:extLst>
                <a:ext uri="{FF2B5EF4-FFF2-40B4-BE49-F238E27FC236}">
                  <a16:creationId xmlns:a16="http://schemas.microsoft.com/office/drawing/2014/main" id="{3993C126-30E8-42C9-97ED-B7968CE61D87}"/>
                </a:ext>
              </a:extLst>
            </p:cNvPr>
            <p:cNvCxnSpPr>
              <a:cxnSpLocks/>
            </p:cNvCxnSpPr>
            <p:nvPr userDrawn="1"/>
          </p:nvCxnSpPr>
          <p:spPr>
            <a:xfrm>
              <a:off x="1504814"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10C08B4-5A67-4383-9733-CF6DCA952D8F}"/>
                </a:ext>
              </a:extLst>
            </p:cNvPr>
            <p:cNvCxnSpPr>
              <a:cxnSpLocks/>
            </p:cNvCxnSpPr>
            <p:nvPr userDrawn="1"/>
          </p:nvCxnSpPr>
          <p:spPr>
            <a:xfrm>
              <a:off x="2301137"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736A6D3-72B8-4ADD-83D7-F905F1EB82FE}"/>
                </a:ext>
              </a:extLst>
            </p:cNvPr>
            <p:cNvCxnSpPr>
              <a:cxnSpLocks/>
            </p:cNvCxnSpPr>
            <p:nvPr userDrawn="1"/>
          </p:nvCxnSpPr>
          <p:spPr>
            <a:xfrm>
              <a:off x="308377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C048AE4-D798-4F1B-874C-F9044ECC8603}"/>
                </a:ext>
              </a:extLst>
            </p:cNvPr>
            <p:cNvCxnSpPr>
              <a:cxnSpLocks/>
            </p:cNvCxnSpPr>
            <p:nvPr userDrawn="1"/>
          </p:nvCxnSpPr>
          <p:spPr>
            <a:xfrm>
              <a:off x="388009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24A7533-05E8-464C-81E3-83136E632AF6}"/>
                </a:ext>
              </a:extLst>
            </p:cNvPr>
            <p:cNvCxnSpPr>
              <a:cxnSpLocks/>
            </p:cNvCxnSpPr>
            <p:nvPr userDrawn="1"/>
          </p:nvCxnSpPr>
          <p:spPr>
            <a:xfrm>
              <a:off x="465589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14E820A-336F-43A8-AB0D-875A28FB90F6}"/>
                </a:ext>
              </a:extLst>
            </p:cNvPr>
            <p:cNvCxnSpPr>
              <a:cxnSpLocks/>
            </p:cNvCxnSpPr>
            <p:nvPr userDrawn="1"/>
          </p:nvCxnSpPr>
          <p:spPr>
            <a:xfrm>
              <a:off x="545221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D557188-FB50-4CF1-85AD-28747D97DC45}"/>
                </a:ext>
              </a:extLst>
            </p:cNvPr>
            <p:cNvCxnSpPr>
              <a:cxnSpLocks/>
            </p:cNvCxnSpPr>
            <p:nvPr userDrawn="1"/>
          </p:nvCxnSpPr>
          <p:spPr>
            <a:xfrm>
              <a:off x="6234858"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AF23435-A9FF-4958-AAD2-BC57F32090C1}"/>
                </a:ext>
              </a:extLst>
            </p:cNvPr>
            <p:cNvCxnSpPr>
              <a:cxnSpLocks/>
            </p:cNvCxnSpPr>
            <p:nvPr userDrawn="1"/>
          </p:nvCxnSpPr>
          <p:spPr>
            <a:xfrm>
              <a:off x="7031181"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B538E04-AA2E-459F-8D6B-7272BF9117A5}"/>
                </a:ext>
              </a:extLst>
            </p:cNvPr>
            <p:cNvCxnSpPr>
              <a:cxnSpLocks/>
            </p:cNvCxnSpPr>
            <p:nvPr userDrawn="1"/>
          </p:nvCxnSpPr>
          <p:spPr>
            <a:xfrm>
              <a:off x="7813820"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79A5921-876C-47AA-BF02-FADD423D79B7}"/>
                </a:ext>
              </a:extLst>
            </p:cNvPr>
            <p:cNvCxnSpPr>
              <a:cxnSpLocks/>
            </p:cNvCxnSpPr>
            <p:nvPr userDrawn="1"/>
          </p:nvCxnSpPr>
          <p:spPr>
            <a:xfrm>
              <a:off x="8610143"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B30A0A8-B885-4ACC-A172-7A4408F0C0BC}"/>
                </a:ext>
              </a:extLst>
            </p:cNvPr>
            <p:cNvCxnSpPr>
              <a:cxnSpLocks/>
            </p:cNvCxnSpPr>
            <p:nvPr userDrawn="1"/>
          </p:nvCxnSpPr>
          <p:spPr>
            <a:xfrm>
              <a:off x="9399625"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3B7C7B2-16AE-4434-A8AD-0977BCB9459A}"/>
              </a:ext>
            </a:extLst>
          </p:cNvPr>
          <p:cNvSpPr>
            <a:spLocks noGrp="1"/>
          </p:cNvSpPr>
          <p:nvPr>
            <p:ph type="title" hasCustomPrompt="1"/>
          </p:nvPr>
        </p:nvSpPr>
        <p:spPr>
          <a:xfrm>
            <a:off x="681698" y="512299"/>
            <a:ext cx="10515600" cy="727388"/>
          </a:xfrm>
          <a:prstGeom prst="rect">
            <a:avLst/>
          </a:prstGeom>
        </p:spPr>
        <p:txBody>
          <a:bodyPr/>
          <a:lstStyle>
            <a:lvl1pPr>
              <a:defRPr sz="2800" cap="all" spc="400" baseline="0">
                <a:solidFill>
                  <a:schemeClr val="bg1"/>
                </a:solidFill>
              </a:defRPr>
            </a:lvl1pPr>
          </a:lstStyle>
          <a:p>
            <a:r>
              <a:rPr lang="en-US" dirty="0"/>
              <a:t>Click to add title</a:t>
            </a:r>
          </a:p>
        </p:txBody>
      </p:sp>
      <p:sp>
        <p:nvSpPr>
          <p:cNvPr id="121" name="Text Placeholder 14">
            <a:extLst>
              <a:ext uri="{FF2B5EF4-FFF2-40B4-BE49-F238E27FC236}">
                <a16:creationId xmlns:a16="http://schemas.microsoft.com/office/drawing/2014/main" id="{53B0593C-E961-4FCF-8FFD-E10C0FD17BBF}"/>
              </a:ext>
            </a:extLst>
          </p:cNvPr>
          <p:cNvSpPr>
            <a:spLocks noGrp="1"/>
          </p:cNvSpPr>
          <p:nvPr>
            <p:ph type="body" sz="quarter" idx="43" hasCustomPrompt="1"/>
          </p:nvPr>
        </p:nvSpPr>
        <p:spPr>
          <a:xfrm>
            <a:off x="1992423" y="1780403"/>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22" name="Text Placeholder 14">
            <a:extLst>
              <a:ext uri="{FF2B5EF4-FFF2-40B4-BE49-F238E27FC236}">
                <a16:creationId xmlns:a16="http://schemas.microsoft.com/office/drawing/2014/main" id="{82A98F85-0B8A-4F76-813C-C9E7A0AD8804}"/>
              </a:ext>
            </a:extLst>
          </p:cNvPr>
          <p:cNvSpPr>
            <a:spLocks noGrp="1"/>
          </p:cNvSpPr>
          <p:nvPr>
            <p:ph type="body" sz="quarter" idx="44" hasCustomPrompt="1"/>
          </p:nvPr>
        </p:nvSpPr>
        <p:spPr>
          <a:xfrm>
            <a:off x="4360668" y="1780403"/>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23" name="Text Placeholder 14">
            <a:extLst>
              <a:ext uri="{FF2B5EF4-FFF2-40B4-BE49-F238E27FC236}">
                <a16:creationId xmlns:a16="http://schemas.microsoft.com/office/drawing/2014/main" id="{0E645547-1191-4919-804B-D1DC905F3680}"/>
              </a:ext>
            </a:extLst>
          </p:cNvPr>
          <p:cNvSpPr>
            <a:spLocks noGrp="1"/>
          </p:cNvSpPr>
          <p:nvPr>
            <p:ph type="body" sz="quarter" idx="45" hasCustomPrompt="1"/>
          </p:nvPr>
        </p:nvSpPr>
        <p:spPr>
          <a:xfrm>
            <a:off x="8307743" y="1780403"/>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13" name="Text Placeholder 14">
            <a:extLst>
              <a:ext uri="{FF2B5EF4-FFF2-40B4-BE49-F238E27FC236}">
                <a16:creationId xmlns:a16="http://schemas.microsoft.com/office/drawing/2014/main" id="{70437561-3145-4AA5-B5BF-FC2748828C08}"/>
              </a:ext>
            </a:extLst>
          </p:cNvPr>
          <p:cNvSpPr>
            <a:spLocks noGrp="1"/>
          </p:cNvSpPr>
          <p:nvPr>
            <p:ph type="body" sz="quarter" idx="41" hasCustomPrompt="1"/>
          </p:nvPr>
        </p:nvSpPr>
        <p:spPr>
          <a:xfrm>
            <a:off x="505322" y="2436036"/>
            <a:ext cx="1194201" cy="501726"/>
          </a:xfrm>
          <a:prstGeom prst="rect">
            <a:avLst/>
          </a:prstGeom>
        </p:spPr>
        <p:txBody>
          <a:bodyPr anchor="ctr"/>
          <a:lstStyle>
            <a:lvl1pPr marL="0" indent="0" algn="ctr">
              <a:buNone/>
              <a:defRPr sz="1800" cap="none" spc="200" baseline="0">
                <a:solidFill>
                  <a:schemeClr val="accent6"/>
                </a:solidFill>
                <a:latin typeface="+mj-lt"/>
              </a:defRPr>
            </a:lvl1pPr>
          </a:lstStyle>
          <a:p>
            <a:pPr lvl="0"/>
            <a:r>
              <a:rPr lang="en-US" dirty="0"/>
              <a:t>Add year</a:t>
            </a:r>
          </a:p>
        </p:txBody>
      </p:sp>
      <p:sp>
        <p:nvSpPr>
          <p:cNvPr id="42" name="Text Placeholder 14">
            <a:extLst>
              <a:ext uri="{FF2B5EF4-FFF2-40B4-BE49-F238E27FC236}">
                <a16:creationId xmlns:a16="http://schemas.microsoft.com/office/drawing/2014/main" id="{25924F20-2A98-40F8-8A1C-BF4BCDC2E915}"/>
              </a:ext>
            </a:extLst>
          </p:cNvPr>
          <p:cNvSpPr>
            <a:spLocks noGrp="1"/>
          </p:cNvSpPr>
          <p:nvPr>
            <p:ph type="body" sz="quarter" idx="17" hasCustomPrompt="1"/>
          </p:nvPr>
        </p:nvSpPr>
        <p:spPr>
          <a:xfrm>
            <a:off x="167540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3" name="Text Placeholder 14">
            <a:extLst>
              <a:ext uri="{FF2B5EF4-FFF2-40B4-BE49-F238E27FC236}">
                <a16:creationId xmlns:a16="http://schemas.microsoft.com/office/drawing/2014/main" id="{DFA884F6-1E9E-4CB8-B4C3-3699E85DC2F4}"/>
              </a:ext>
            </a:extLst>
          </p:cNvPr>
          <p:cNvSpPr>
            <a:spLocks noGrp="1"/>
          </p:cNvSpPr>
          <p:nvPr>
            <p:ph type="body" sz="quarter" idx="18" hasCustomPrompt="1"/>
          </p:nvPr>
        </p:nvSpPr>
        <p:spPr>
          <a:xfrm>
            <a:off x="246481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4" name="Text Placeholder 14">
            <a:extLst>
              <a:ext uri="{FF2B5EF4-FFF2-40B4-BE49-F238E27FC236}">
                <a16:creationId xmlns:a16="http://schemas.microsoft.com/office/drawing/2014/main" id="{7C52539B-C569-4941-87E7-C3EFCFA1B401}"/>
              </a:ext>
            </a:extLst>
          </p:cNvPr>
          <p:cNvSpPr>
            <a:spLocks noGrp="1"/>
          </p:cNvSpPr>
          <p:nvPr>
            <p:ph type="body" sz="quarter" idx="19" hasCustomPrompt="1"/>
          </p:nvPr>
        </p:nvSpPr>
        <p:spPr>
          <a:xfrm>
            <a:off x="325423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5" name="Text Placeholder 14">
            <a:extLst>
              <a:ext uri="{FF2B5EF4-FFF2-40B4-BE49-F238E27FC236}">
                <a16:creationId xmlns:a16="http://schemas.microsoft.com/office/drawing/2014/main" id="{9B18D372-BEFC-4475-B0A5-A798E6CFD62B}"/>
              </a:ext>
            </a:extLst>
          </p:cNvPr>
          <p:cNvSpPr>
            <a:spLocks noGrp="1"/>
          </p:cNvSpPr>
          <p:nvPr>
            <p:ph type="body" sz="quarter" idx="20" hasCustomPrompt="1"/>
          </p:nvPr>
        </p:nvSpPr>
        <p:spPr>
          <a:xfrm>
            <a:off x="404364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6" name="Text Placeholder 14">
            <a:extLst>
              <a:ext uri="{FF2B5EF4-FFF2-40B4-BE49-F238E27FC236}">
                <a16:creationId xmlns:a16="http://schemas.microsoft.com/office/drawing/2014/main" id="{19FE16DC-63F2-4A3D-A743-C8480AE391F6}"/>
              </a:ext>
            </a:extLst>
          </p:cNvPr>
          <p:cNvSpPr>
            <a:spLocks noGrp="1"/>
          </p:cNvSpPr>
          <p:nvPr>
            <p:ph type="body" sz="quarter" idx="21" hasCustomPrompt="1"/>
          </p:nvPr>
        </p:nvSpPr>
        <p:spPr>
          <a:xfrm>
            <a:off x="483306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7" name="Text Placeholder 14">
            <a:extLst>
              <a:ext uri="{FF2B5EF4-FFF2-40B4-BE49-F238E27FC236}">
                <a16:creationId xmlns:a16="http://schemas.microsoft.com/office/drawing/2014/main" id="{23422F26-58EB-43A7-A33C-2ADBC2320CFB}"/>
              </a:ext>
            </a:extLst>
          </p:cNvPr>
          <p:cNvSpPr>
            <a:spLocks noGrp="1"/>
          </p:cNvSpPr>
          <p:nvPr>
            <p:ph type="body" sz="quarter" idx="22" hasCustomPrompt="1"/>
          </p:nvPr>
        </p:nvSpPr>
        <p:spPr>
          <a:xfrm>
            <a:off x="562247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8" name="Text Placeholder 14">
            <a:extLst>
              <a:ext uri="{FF2B5EF4-FFF2-40B4-BE49-F238E27FC236}">
                <a16:creationId xmlns:a16="http://schemas.microsoft.com/office/drawing/2014/main" id="{D9B50A50-093B-4DCA-929F-AF8AB169A473}"/>
              </a:ext>
            </a:extLst>
          </p:cNvPr>
          <p:cNvSpPr>
            <a:spLocks noGrp="1"/>
          </p:cNvSpPr>
          <p:nvPr>
            <p:ph type="body" sz="quarter" idx="23" hasCustomPrompt="1"/>
          </p:nvPr>
        </p:nvSpPr>
        <p:spPr>
          <a:xfrm>
            <a:off x="641189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9" name="Text Placeholder 14">
            <a:extLst>
              <a:ext uri="{FF2B5EF4-FFF2-40B4-BE49-F238E27FC236}">
                <a16:creationId xmlns:a16="http://schemas.microsoft.com/office/drawing/2014/main" id="{A60753DF-99A3-4BAF-AA47-4AD0BEAEAEDD}"/>
              </a:ext>
            </a:extLst>
          </p:cNvPr>
          <p:cNvSpPr>
            <a:spLocks noGrp="1"/>
          </p:cNvSpPr>
          <p:nvPr>
            <p:ph type="body" sz="quarter" idx="24" hasCustomPrompt="1"/>
          </p:nvPr>
        </p:nvSpPr>
        <p:spPr>
          <a:xfrm>
            <a:off x="720130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0" name="Text Placeholder 14">
            <a:extLst>
              <a:ext uri="{FF2B5EF4-FFF2-40B4-BE49-F238E27FC236}">
                <a16:creationId xmlns:a16="http://schemas.microsoft.com/office/drawing/2014/main" id="{470DC77E-070B-46BC-B95C-A323D9EEC9D5}"/>
              </a:ext>
            </a:extLst>
          </p:cNvPr>
          <p:cNvSpPr>
            <a:spLocks noGrp="1"/>
          </p:cNvSpPr>
          <p:nvPr>
            <p:ph type="body" sz="quarter" idx="25" hasCustomPrompt="1"/>
          </p:nvPr>
        </p:nvSpPr>
        <p:spPr>
          <a:xfrm>
            <a:off x="799072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1" name="Text Placeholder 14">
            <a:extLst>
              <a:ext uri="{FF2B5EF4-FFF2-40B4-BE49-F238E27FC236}">
                <a16:creationId xmlns:a16="http://schemas.microsoft.com/office/drawing/2014/main" id="{E7D1C36D-258C-4B31-95BB-6C0127AEEACB}"/>
              </a:ext>
            </a:extLst>
          </p:cNvPr>
          <p:cNvSpPr>
            <a:spLocks noGrp="1"/>
          </p:cNvSpPr>
          <p:nvPr>
            <p:ph type="body" sz="quarter" idx="26" hasCustomPrompt="1"/>
          </p:nvPr>
        </p:nvSpPr>
        <p:spPr>
          <a:xfrm>
            <a:off x="878013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2" name="Text Placeholder 14">
            <a:extLst>
              <a:ext uri="{FF2B5EF4-FFF2-40B4-BE49-F238E27FC236}">
                <a16:creationId xmlns:a16="http://schemas.microsoft.com/office/drawing/2014/main" id="{214A7064-793B-4F30-9A33-42069EF60489}"/>
              </a:ext>
            </a:extLst>
          </p:cNvPr>
          <p:cNvSpPr>
            <a:spLocks noGrp="1"/>
          </p:cNvSpPr>
          <p:nvPr>
            <p:ph type="body" sz="quarter" idx="27" hasCustomPrompt="1"/>
          </p:nvPr>
        </p:nvSpPr>
        <p:spPr>
          <a:xfrm>
            <a:off x="956955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3" name="Text Placeholder 14">
            <a:extLst>
              <a:ext uri="{FF2B5EF4-FFF2-40B4-BE49-F238E27FC236}">
                <a16:creationId xmlns:a16="http://schemas.microsoft.com/office/drawing/2014/main" id="{5868F5A5-3ED0-4C78-A557-F4B94B123D9B}"/>
              </a:ext>
            </a:extLst>
          </p:cNvPr>
          <p:cNvSpPr>
            <a:spLocks noGrp="1"/>
          </p:cNvSpPr>
          <p:nvPr>
            <p:ph type="body" sz="quarter" idx="28" hasCustomPrompt="1"/>
          </p:nvPr>
        </p:nvSpPr>
        <p:spPr>
          <a:xfrm>
            <a:off x="10358963"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124" name="Text Placeholder 14">
            <a:extLst>
              <a:ext uri="{FF2B5EF4-FFF2-40B4-BE49-F238E27FC236}">
                <a16:creationId xmlns:a16="http://schemas.microsoft.com/office/drawing/2014/main" id="{A727AB6E-B8DB-4DE5-BF92-3EDCA58B0CD4}"/>
              </a:ext>
            </a:extLst>
          </p:cNvPr>
          <p:cNvSpPr>
            <a:spLocks noGrp="1"/>
          </p:cNvSpPr>
          <p:nvPr>
            <p:ph type="body" sz="quarter" idx="46" hasCustomPrompt="1"/>
          </p:nvPr>
        </p:nvSpPr>
        <p:spPr>
          <a:xfrm>
            <a:off x="1992423" y="3563114"/>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25" name="Text Placeholder 14">
            <a:extLst>
              <a:ext uri="{FF2B5EF4-FFF2-40B4-BE49-F238E27FC236}">
                <a16:creationId xmlns:a16="http://schemas.microsoft.com/office/drawing/2014/main" id="{9E6A60C5-3054-4500-AE04-5766330FED67}"/>
              </a:ext>
            </a:extLst>
          </p:cNvPr>
          <p:cNvSpPr>
            <a:spLocks noGrp="1"/>
          </p:cNvSpPr>
          <p:nvPr>
            <p:ph type="body" sz="quarter" idx="47" hasCustomPrompt="1"/>
          </p:nvPr>
        </p:nvSpPr>
        <p:spPr>
          <a:xfrm>
            <a:off x="5939498" y="3563114"/>
            <a:ext cx="1440088" cy="586248"/>
          </a:xfrm>
          <a:prstGeom prst="rect">
            <a:avLst/>
          </a:prstGeom>
        </p:spPr>
        <p:txBody>
          <a:bodyPr anchor="ctr"/>
          <a:lstStyle>
            <a:lvl1pPr marL="0" indent="0" algn="ctr">
              <a:lnSpc>
                <a:spcPct val="100000"/>
              </a:lnSpc>
              <a:spcBef>
                <a:spcPts val="0"/>
              </a:spcBef>
              <a:buNone/>
              <a:defRPr sz="1400" b="1" cap="none" spc="0" baseline="0">
                <a:solidFill>
                  <a:schemeClr val="accent6"/>
                </a:solidFill>
                <a:latin typeface="+mn-lt"/>
              </a:defRPr>
            </a:lvl1pPr>
          </a:lstStyle>
          <a:p>
            <a:pPr lvl="0"/>
            <a:r>
              <a:rPr lang="en-US" dirty="0"/>
              <a:t>Click to add text</a:t>
            </a:r>
          </a:p>
        </p:txBody>
      </p:sp>
      <p:sp>
        <p:nvSpPr>
          <p:cNvPr id="126" name="Text Placeholder 14">
            <a:extLst>
              <a:ext uri="{FF2B5EF4-FFF2-40B4-BE49-F238E27FC236}">
                <a16:creationId xmlns:a16="http://schemas.microsoft.com/office/drawing/2014/main" id="{3984C0A5-C9AE-4249-8578-A0909B41B459}"/>
              </a:ext>
            </a:extLst>
          </p:cNvPr>
          <p:cNvSpPr>
            <a:spLocks noGrp="1"/>
          </p:cNvSpPr>
          <p:nvPr>
            <p:ph type="body" sz="quarter" idx="48" hasCustomPrompt="1"/>
          </p:nvPr>
        </p:nvSpPr>
        <p:spPr>
          <a:xfrm>
            <a:off x="9886573" y="3563114"/>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14" name="Text Placeholder 14">
            <a:extLst>
              <a:ext uri="{FF2B5EF4-FFF2-40B4-BE49-F238E27FC236}">
                <a16:creationId xmlns:a16="http://schemas.microsoft.com/office/drawing/2014/main" id="{4C9A8467-48EB-4C64-8A54-0526649B91A3}"/>
              </a:ext>
            </a:extLst>
          </p:cNvPr>
          <p:cNvSpPr>
            <a:spLocks noGrp="1"/>
          </p:cNvSpPr>
          <p:nvPr>
            <p:ph type="body" sz="quarter" idx="42" hasCustomPrompt="1"/>
          </p:nvPr>
        </p:nvSpPr>
        <p:spPr>
          <a:xfrm>
            <a:off x="505322" y="4134112"/>
            <a:ext cx="1194201" cy="501726"/>
          </a:xfrm>
          <a:prstGeom prst="rect">
            <a:avLst/>
          </a:prstGeom>
        </p:spPr>
        <p:txBody>
          <a:bodyPr anchor="ctr"/>
          <a:lstStyle>
            <a:lvl1pPr marL="0" indent="0" algn="ctr">
              <a:buNone/>
              <a:defRPr sz="1800" cap="none" spc="200" baseline="0">
                <a:solidFill>
                  <a:schemeClr val="accent6"/>
                </a:solidFill>
                <a:latin typeface="+mj-lt"/>
              </a:defRPr>
            </a:lvl1pPr>
          </a:lstStyle>
          <a:p>
            <a:pPr lvl="0"/>
            <a:r>
              <a:rPr lang="en-US" dirty="0"/>
              <a:t>Add year</a:t>
            </a:r>
          </a:p>
        </p:txBody>
      </p:sp>
      <p:sp>
        <p:nvSpPr>
          <p:cNvPr id="66" name="Text Placeholder 14">
            <a:extLst>
              <a:ext uri="{FF2B5EF4-FFF2-40B4-BE49-F238E27FC236}">
                <a16:creationId xmlns:a16="http://schemas.microsoft.com/office/drawing/2014/main" id="{11C267AB-B4C6-4059-B2A8-DCF715B29ECE}"/>
              </a:ext>
            </a:extLst>
          </p:cNvPr>
          <p:cNvSpPr>
            <a:spLocks noGrp="1"/>
          </p:cNvSpPr>
          <p:nvPr>
            <p:ph type="body" sz="quarter" idx="29" hasCustomPrompt="1"/>
          </p:nvPr>
        </p:nvSpPr>
        <p:spPr>
          <a:xfrm>
            <a:off x="167540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7" name="Text Placeholder 14">
            <a:extLst>
              <a:ext uri="{FF2B5EF4-FFF2-40B4-BE49-F238E27FC236}">
                <a16:creationId xmlns:a16="http://schemas.microsoft.com/office/drawing/2014/main" id="{3BF85ABF-DD16-49D4-9DD2-C35A92EAFE3A}"/>
              </a:ext>
            </a:extLst>
          </p:cNvPr>
          <p:cNvSpPr>
            <a:spLocks noGrp="1"/>
          </p:cNvSpPr>
          <p:nvPr>
            <p:ph type="body" sz="quarter" idx="30" hasCustomPrompt="1"/>
          </p:nvPr>
        </p:nvSpPr>
        <p:spPr>
          <a:xfrm>
            <a:off x="246481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8" name="Text Placeholder 14">
            <a:extLst>
              <a:ext uri="{FF2B5EF4-FFF2-40B4-BE49-F238E27FC236}">
                <a16:creationId xmlns:a16="http://schemas.microsoft.com/office/drawing/2014/main" id="{997C6187-BB2F-413C-AC7B-BBAA249AFD0A}"/>
              </a:ext>
            </a:extLst>
          </p:cNvPr>
          <p:cNvSpPr>
            <a:spLocks noGrp="1"/>
          </p:cNvSpPr>
          <p:nvPr>
            <p:ph type="body" sz="quarter" idx="31" hasCustomPrompt="1"/>
          </p:nvPr>
        </p:nvSpPr>
        <p:spPr>
          <a:xfrm>
            <a:off x="325423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9" name="Text Placeholder 14">
            <a:extLst>
              <a:ext uri="{FF2B5EF4-FFF2-40B4-BE49-F238E27FC236}">
                <a16:creationId xmlns:a16="http://schemas.microsoft.com/office/drawing/2014/main" id="{96C1DC7A-93B1-4894-AD2D-AC636AC3DABF}"/>
              </a:ext>
            </a:extLst>
          </p:cNvPr>
          <p:cNvSpPr>
            <a:spLocks noGrp="1"/>
          </p:cNvSpPr>
          <p:nvPr>
            <p:ph type="body" sz="quarter" idx="32" hasCustomPrompt="1"/>
          </p:nvPr>
        </p:nvSpPr>
        <p:spPr>
          <a:xfrm>
            <a:off x="404364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0" name="Text Placeholder 14">
            <a:extLst>
              <a:ext uri="{FF2B5EF4-FFF2-40B4-BE49-F238E27FC236}">
                <a16:creationId xmlns:a16="http://schemas.microsoft.com/office/drawing/2014/main" id="{872C35DC-A640-4C27-A87F-380E7440F3F2}"/>
              </a:ext>
            </a:extLst>
          </p:cNvPr>
          <p:cNvSpPr>
            <a:spLocks noGrp="1"/>
          </p:cNvSpPr>
          <p:nvPr>
            <p:ph type="body" sz="quarter" idx="33" hasCustomPrompt="1"/>
          </p:nvPr>
        </p:nvSpPr>
        <p:spPr>
          <a:xfrm>
            <a:off x="483306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1" name="Text Placeholder 14">
            <a:extLst>
              <a:ext uri="{FF2B5EF4-FFF2-40B4-BE49-F238E27FC236}">
                <a16:creationId xmlns:a16="http://schemas.microsoft.com/office/drawing/2014/main" id="{02969206-EA35-4C29-B0EB-3FF5636A8AB9}"/>
              </a:ext>
            </a:extLst>
          </p:cNvPr>
          <p:cNvSpPr>
            <a:spLocks noGrp="1"/>
          </p:cNvSpPr>
          <p:nvPr>
            <p:ph type="body" sz="quarter" idx="34" hasCustomPrompt="1"/>
          </p:nvPr>
        </p:nvSpPr>
        <p:spPr>
          <a:xfrm>
            <a:off x="562247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2" name="Text Placeholder 14">
            <a:extLst>
              <a:ext uri="{FF2B5EF4-FFF2-40B4-BE49-F238E27FC236}">
                <a16:creationId xmlns:a16="http://schemas.microsoft.com/office/drawing/2014/main" id="{79B642F3-327B-4AF1-85D8-5BE8BA286A17}"/>
              </a:ext>
            </a:extLst>
          </p:cNvPr>
          <p:cNvSpPr>
            <a:spLocks noGrp="1"/>
          </p:cNvSpPr>
          <p:nvPr>
            <p:ph type="body" sz="quarter" idx="35" hasCustomPrompt="1"/>
          </p:nvPr>
        </p:nvSpPr>
        <p:spPr>
          <a:xfrm>
            <a:off x="641189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3" name="Text Placeholder 14">
            <a:extLst>
              <a:ext uri="{FF2B5EF4-FFF2-40B4-BE49-F238E27FC236}">
                <a16:creationId xmlns:a16="http://schemas.microsoft.com/office/drawing/2014/main" id="{0D45BD78-6B19-4D6A-A164-2017ABC78369}"/>
              </a:ext>
            </a:extLst>
          </p:cNvPr>
          <p:cNvSpPr>
            <a:spLocks noGrp="1"/>
          </p:cNvSpPr>
          <p:nvPr>
            <p:ph type="body" sz="quarter" idx="36" hasCustomPrompt="1"/>
          </p:nvPr>
        </p:nvSpPr>
        <p:spPr>
          <a:xfrm>
            <a:off x="720130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4" name="Text Placeholder 14">
            <a:extLst>
              <a:ext uri="{FF2B5EF4-FFF2-40B4-BE49-F238E27FC236}">
                <a16:creationId xmlns:a16="http://schemas.microsoft.com/office/drawing/2014/main" id="{494676D6-C880-49A1-B83E-2D632934D666}"/>
              </a:ext>
            </a:extLst>
          </p:cNvPr>
          <p:cNvSpPr>
            <a:spLocks noGrp="1"/>
          </p:cNvSpPr>
          <p:nvPr>
            <p:ph type="body" sz="quarter" idx="37" hasCustomPrompt="1"/>
          </p:nvPr>
        </p:nvSpPr>
        <p:spPr>
          <a:xfrm>
            <a:off x="799072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5" name="Text Placeholder 14">
            <a:extLst>
              <a:ext uri="{FF2B5EF4-FFF2-40B4-BE49-F238E27FC236}">
                <a16:creationId xmlns:a16="http://schemas.microsoft.com/office/drawing/2014/main" id="{0C07048D-5DEB-4348-8A16-DB77BE49097C}"/>
              </a:ext>
            </a:extLst>
          </p:cNvPr>
          <p:cNvSpPr>
            <a:spLocks noGrp="1"/>
          </p:cNvSpPr>
          <p:nvPr>
            <p:ph type="body" sz="quarter" idx="38" hasCustomPrompt="1"/>
          </p:nvPr>
        </p:nvSpPr>
        <p:spPr>
          <a:xfrm>
            <a:off x="878013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6" name="Text Placeholder 14">
            <a:extLst>
              <a:ext uri="{FF2B5EF4-FFF2-40B4-BE49-F238E27FC236}">
                <a16:creationId xmlns:a16="http://schemas.microsoft.com/office/drawing/2014/main" id="{DCED3D6A-EF8C-4F42-B23B-30ED2C33EAB6}"/>
              </a:ext>
            </a:extLst>
          </p:cNvPr>
          <p:cNvSpPr>
            <a:spLocks noGrp="1"/>
          </p:cNvSpPr>
          <p:nvPr>
            <p:ph type="body" sz="quarter" idx="39" hasCustomPrompt="1"/>
          </p:nvPr>
        </p:nvSpPr>
        <p:spPr>
          <a:xfrm>
            <a:off x="956955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7" name="Text Placeholder 14">
            <a:extLst>
              <a:ext uri="{FF2B5EF4-FFF2-40B4-BE49-F238E27FC236}">
                <a16:creationId xmlns:a16="http://schemas.microsoft.com/office/drawing/2014/main" id="{E966B469-8508-4732-8A0A-58429BD0E7BE}"/>
              </a:ext>
            </a:extLst>
          </p:cNvPr>
          <p:cNvSpPr>
            <a:spLocks noGrp="1"/>
          </p:cNvSpPr>
          <p:nvPr>
            <p:ph type="body" sz="quarter" idx="40" hasCustomPrompt="1"/>
          </p:nvPr>
        </p:nvSpPr>
        <p:spPr>
          <a:xfrm>
            <a:off x="10358963"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grpSp>
        <p:nvGrpSpPr>
          <p:cNvPr id="101" name="Group 100">
            <a:extLst>
              <a:ext uri="{FF2B5EF4-FFF2-40B4-BE49-F238E27FC236}">
                <a16:creationId xmlns:a16="http://schemas.microsoft.com/office/drawing/2014/main" id="{97A40874-7B89-4A5D-9562-21D6994C3946}"/>
              </a:ext>
              <a:ext uri="{C183D7F6-B498-43B3-948B-1728B52AA6E4}">
                <adec:decorative xmlns:adec="http://schemas.microsoft.com/office/drawing/2017/decorative" val="1"/>
              </a:ext>
            </a:extLst>
          </p:cNvPr>
          <p:cNvGrpSpPr/>
          <p:nvPr userDrawn="1"/>
        </p:nvGrpSpPr>
        <p:grpSpPr>
          <a:xfrm>
            <a:off x="2010137" y="4391183"/>
            <a:ext cx="8510121" cy="0"/>
            <a:chOff x="1504814" y="2488864"/>
            <a:chExt cx="8510121" cy="0"/>
          </a:xfrm>
        </p:grpSpPr>
        <p:cxnSp>
          <p:nvCxnSpPr>
            <p:cNvPr id="102" name="Straight Connector 101">
              <a:extLst>
                <a:ext uri="{FF2B5EF4-FFF2-40B4-BE49-F238E27FC236}">
                  <a16:creationId xmlns:a16="http://schemas.microsoft.com/office/drawing/2014/main" id="{32860379-5BA3-4D4F-BAC0-C7783F7552D4}"/>
                </a:ext>
              </a:extLst>
            </p:cNvPr>
            <p:cNvCxnSpPr>
              <a:cxnSpLocks/>
            </p:cNvCxnSpPr>
            <p:nvPr userDrawn="1"/>
          </p:nvCxnSpPr>
          <p:spPr>
            <a:xfrm>
              <a:off x="1504814"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F221EBE-F43A-48CE-8E3D-D0777E2424C4}"/>
                </a:ext>
              </a:extLst>
            </p:cNvPr>
            <p:cNvCxnSpPr>
              <a:cxnSpLocks/>
            </p:cNvCxnSpPr>
            <p:nvPr userDrawn="1"/>
          </p:nvCxnSpPr>
          <p:spPr>
            <a:xfrm>
              <a:off x="2301137"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70DFAA8-4E1B-45F7-B640-2C00AAC65BA3}"/>
                </a:ext>
              </a:extLst>
            </p:cNvPr>
            <p:cNvCxnSpPr>
              <a:cxnSpLocks/>
            </p:cNvCxnSpPr>
            <p:nvPr userDrawn="1"/>
          </p:nvCxnSpPr>
          <p:spPr>
            <a:xfrm>
              <a:off x="308377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67A42DA-2625-4CA8-AEC6-2FBCF01A9278}"/>
                </a:ext>
              </a:extLst>
            </p:cNvPr>
            <p:cNvCxnSpPr>
              <a:cxnSpLocks/>
            </p:cNvCxnSpPr>
            <p:nvPr userDrawn="1"/>
          </p:nvCxnSpPr>
          <p:spPr>
            <a:xfrm>
              <a:off x="388009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9B3F7FF-9011-4E3D-9DA2-C144F9B7A5EB}"/>
                </a:ext>
              </a:extLst>
            </p:cNvPr>
            <p:cNvCxnSpPr>
              <a:cxnSpLocks/>
            </p:cNvCxnSpPr>
            <p:nvPr userDrawn="1"/>
          </p:nvCxnSpPr>
          <p:spPr>
            <a:xfrm>
              <a:off x="465589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0EEA406-B4BE-4A22-9879-A86700556BEA}"/>
                </a:ext>
              </a:extLst>
            </p:cNvPr>
            <p:cNvCxnSpPr>
              <a:cxnSpLocks/>
            </p:cNvCxnSpPr>
            <p:nvPr userDrawn="1"/>
          </p:nvCxnSpPr>
          <p:spPr>
            <a:xfrm>
              <a:off x="545221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5F5190B-A9FA-4925-81A3-8AF19F70933F}"/>
                </a:ext>
              </a:extLst>
            </p:cNvPr>
            <p:cNvCxnSpPr>
              <a:cxnSpLocks/>
            </p:cNvCxnSpPr>
            <p:nvPr userDrawn="1"/>
          </p:nvCxnSpPr>
          <p:spPr>
            <a:xfrm>
              <a:off x="6234858"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3F58E8B-B6D9-46C2-95B1-755AD7B02890}"/>
                </a:ext>
              </a:extLst>
            </p:cNvPr>
            <p:cNvCxnSpPr>
              <a:cxnSpLocks/>
            </p:cNvCxnSpPr>
            <p:nvPr userDrawn="1"/>
          </p:nvCxnSpPr>
          <p:spPr>
            <a:xfrm>
              <a:off x="7031181"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6BED819-4195-456A-8507-0CC09BDCFEDE}"/>
                </a:ext>
              </a:extLst>
            </p:cNvPr>
            <p:cNvCxnSpPr>
              <a:cxnSpLocks/>
            </p:cNvCxnSpPr>
            <p:nvPr userDrawn="1"/>
          </p:nvCxnSpPr>
          <p:spPr>
            <a:xfrm>
              <a:off x="7813820"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3541D3E-8275-4522-81E7-C83B829D83C1}"/>
                </a:ext>
              </a:extLst>
            </p:cNvPr>
            <p:cNvCxnSpPr>
              <a:cxnSpLocks/>
            </p:cNvCxnSpPr>
            <p:nvPr userDrawn="1"/>
          </p:nvCxnSpPr>
          <p:spPr>
            <a:xfrm>
              <a:off x="8610143"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CD34DF1-D500-4560-A303-92050A81120A}"/>
                </a:ext>
              </a:extLst>
            </p:cNvPr>
            <p:cNvCxnSpPr>
              <a:cxnSpLocks/>
            </p:cNvCxnSpPr>
            <p:nvPr userDrawn="1"/>
          </p:nvCxnSpPr>
          <p:spPr>
            <a:xfrm>
              <a:off x="9399625"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Footer Placeholder 15">
            <a:extLst>
              <a:ext uri="{FF2B5EF4-FFF2-40B4-BE49-F238E27FC236}">
                <a16:creationId xmlns:a16="http://schemas.microsoft.com/office/drawing/2014/main" id="{47D7FFC8-D319-4F8D-9F95-39BB21C0EEF6}"/>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8DDD48EC-9DE8-4C43-881A-2597A1DDE271}"/>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650B4D37-2FE8-4F27-8951-CF9D947DBAC5}"/>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1691548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0ADA1982-C216-4747-ACCC-39BC3F50B10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CD2AA7-E8A5-43C8-A284-AB4951189DBB}"/>
              </a:ext>
            </a:extLst>
          </p:cNvPr>
          <p:cNvSpPr>
            <a:spLocks noGrp="1"/>
          </p:cNvSpPr>
          <p:nvPr>
            <p:ph type="title" hasCustomPrompt="1"/>
          </p:nvPr>
        </p:nvSpPr>
        <p:spPr>
          <a:xfrm>
            <a:off x="692949" y="527542"/>
            <a:ext cx="6922876" cy="687834"/>
          </a:xfrm>
          <a:prstGeom prst="rect">
            <a:avLst/>
          </a:prstGeom>
        </p:spPr>
        <p:txBody>
          <a:bodyPr/>
          <a:lstStyle>
            <a:lvl1pPr>
              <a:defRPr sz="2800" cap="all" spc="400" baseline="0">
                <a:solidFill>
                  <a:schemeClr val="bg1"/>
                </a:solidFill>
              </a:defRPr>
            </a:lvl1pPr>
          </a:lstStyle>
          <a:p>
            <a:r>
              <a:rPr lang="en-US" dirty="0"/>
              <a:t>Click to add title</a:t>
            </a:r>
          </a:p>
        </p:txBody>
      </p:sp>
      <p:sp>
        <p:nvSpPr>
          <p:cNvPr id="4" name="Content Placeholder 3">
            <a:extLst>
              <a:ext uri="{FF2B5EF4-FFF2-40B4-BE49-F238E27FC236}">
                <a16:creationId xmlns:a16="http://schemas.microsoft.com/office/drawing/2014/main" id="{D1D681FF-F6BE-41D5-AE6C-B4110384B0F4}"/>
              </a:ext>
            </a:extLst>
          </p:cNvPr>
          <p:cNvSpPr>
            <a:spLocks noGrp="1"/>
          </p:cNvSpPr>
          <p:nvPr>
            <p:ph sz="quarter" idx="10"/>
          </p:nvPr>
        </p:nvSpPr>
        <p:spPr>
          <a:xfrm>
            <a:off x="693738" y="1128713"/>
            <a:ext cx="7654925" cy="50688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5">
            <a:extLst>
              <a:ext uri="{FF2B5EF4-FFF2-40B4-BE49-F238E27FC236}">
                <a16:creationId xmlns:a16="http://schemas.microsoft.com/office/drawing/2014/main" id="{A60E8AF0-85D7-4035-8301-57B3B4977F94}"/>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481785BD-DC42-4BBE-8C62-BCE6F0EA47BD}"/>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1"/>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E7886D57-8CCD-43A4-AA49-E96D2EE3EB83}"/>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1036791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4-Up">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F8B9974-85ED-46AA-8617-AC54C847B6B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205220" cy="6858001"/>
          </a:xfrm>
          <a:prstGeom prst="rect">
            <a:avLst/>
          </a:prstGeom>
        </p:spPr>
      </p:pic>
      <p:sp>
        <p:nvSpPr>
          <p:cNvPr id="2" name="Title 1">
            <a:extLst>
              <a:ext uri="{FF2B5EF4-FFF2-40B4-BE49-F238E27FC236}">
                <a16:creationId xmlns:a16="http://schemas.microsoft.com/office/drawing/2014/main" id="{EB6F28C4-DD1C-4E63-87E8-D76D85414CE0}"/>
              </a:ext>
            </a:extLst>
          </p:cNvPr>
          <p:cNvSpPr>
            <a:spLocks noGrp="1"/>
          </p:cNvSpPr>
          <p:nvPr>
            <p:ph type="title" hasCustomPrompt="1"/>
          </p:nvPr>
        </p:nvSpPr>
        <p:spPr>
          <a:xfrm>
            <a:off x="655858" y="2433312"/>
            <a:ext cx="1939480" cy="2115505"/>
          </a:xfrm>
          <a:prstGeom prst="rect">
            <a:avLst/>
          </a:prstGeom>
        </p:spPr>
        <p:txBody>
          <a:bodyPr anchor="ctr"/>
          <a:lstStyle>
            <a:lvl1pPr algn="ctr">
              <a:defRPr sz="2800" cap="all" spc="400" baseline="0">
                <a:solidFill>
                  <a:schemeClr val="bg1"/>
                </a:solidFill>
              </a:defRPr>
            </a:lvl1pPr>
          </a:lstStyle>
          <a:p>
            <a:r>
              <a:rPr lang="en-US" dirty="0"/>
              <a:t>Click to add title</a:t>
            </a:r>
          </a:p>
        </p:txBody>
      </p:sp>
      <p:sp>
        <p:nvSpPr>
          <p:cNvPr id="14" name="Picture Placeholder 9">
            <a:extLst>
              <a:ext uri="{FF2B5EF4-FFF2-40B4-BE49-F238E27FC236}">
                <a16:creationId xmlns:a16="http://schemas.microsoft.com/office/drawing/2014/main" id="{3987B23C-61B9-4A48-AD36-5E284812C449}"/>
              </a:ext>
            </a:extLst>
          </p:cNvPr>
          <p:cNvSpPr>
            <a:spLocks noGrp="1"/>
          </p:cNvSpPr>
          <p:nvPr>
            <p:ph type="pic" sz="quarter" idx="16" hasCustomPrompt="1"/>
          </p:nvPr>
        </p:nvSpPr>
        <p:spPr>
          <a:xfrm>
            <a:off x="3088220" y="2599422"/>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0" name="Picture Placeholder 9">
            <a:extLst>
              <a:ext uri="{FF2B5EF4-FFF2-40B4-BE49-F238E27FC236}">
                <a16:creationId xmlns:a16="http://schemas.microsoft.com/office/drawing/2014/main" id="{CCBD4661-3D71-432B-9308-D2D085BDDDC2}"/>
              </a:ext>
            </a:extLst>
          </p:cNvPr>
          <p:cNvSpPr>
            <a:spLocks noGrp="1"/>
          </p:cNvSpPr>
          <p:nvPr>
            <p:ph type="pic" sz="quarter" idx="15" hasCustomPrompt="1"/>
          </p:nvPr>
        </p:nvSpPr>
        <p:spPr>
          <a:xfrm>
            <a:off x="5190425" y="2599420"/>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7" name="Picture Placeholder 9">
            <a:extLst>
              <a:ext uri="{FF2B5EF4-FFF2-40B4-BE49-F238E27FC236}">
                <a16:creationId xmlns:a16="http://schemas.microsoft.com/office/drawing/2014/main" id="{F89712B5-4C74-4247-B444-43F116D582EB}"/>
              </a:ext>
            </a:extLst>
          </p:cNvPr>
          <p:cNvSpPr>
            <a:spLocks noGrp="1"/>
          </p:cNvSpPr>
          <p:nvPr>
            <p:ph type="pic" sz="quarter" idx="18" hasCustomPrompt="1"/>
          </p:nvPr>
        </p:nvSpPr>
        <p:spPr>
          <a:xfrm>
            <a:off x="7291629" y="2599420"/>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6" name="Picture Placeholder 9">
            <a:extLst>
              <a:ext uri="{FF2B5EF4-FFF2-40B4-BE49-F238E27FC236}">
                <a16:creationId xmlns:a16="http://schemas.microsoft.com/office/drawing/2014/main" id="{33EE5A9D-21AC-4735-98D7-42551FA2C58E}"/>
              </a:ext>
            </a:extLst>
          </p:cNvPr>
          <p:cNvSpPr>
            <a:spLocks noGrp="1"/>
          </p:cNvSpPr>
          <p:nvPr>
            <p:ph type="pic" sz="quarter" idx="17" hasCustomPrompt="1"/>
          </p:nvPr>
        </p:nvSpPr>
        <p:spPr>
          <a:xfrm>
            <a:off x="9387443" y="2599420"/>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8" name="Oval 17">
            <a:extLst>
              <a:ext uri="{FF2B5EF4-FFF2-40B4-BE49-F238E27FC236}">
                <a16:creationId xmlns:a16="http://schemas.microsoft.com/office/drawing/2014/main" id="{5EDBA775-4308-4BDB-B966-8167F3D04FF5}"/>
              </a:ext>
              <a:ext uri="{C183D7F6-B498-43B3-948B-1728B52AA6E4}">
                <adec:decorative xmlns:adec="http://schemas.microsoft.com/office/drawing/2017/decorative" val="1"/>
              </a:ext>
            </a:extLst>
          </p:cNvPr>
          <p:cNvSpPr/>
          <p:nvPr userDrawn="1"/>
        </p:nvSpPr>
        <p:spPr>
          <a:xfrm>
            <a:off x="2975041" y="2486242"/>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BDDB0B0-BDCD-459F-AF20-19E1A7217639}"/>
              </a:ext>
              <a:ext uri="{C183D7F6-B498-43B3-948B-1728B52AA6E4}">
                <adec:decorative xmlns:adec="http://schemas.microsoft.com/office/drawing/2017/decorative" val="1"/>
              </a:ext>
            </a:extLst>
          </p:cNvPr>
          <p:cNvSpPr/>
          <p:nvPr userDrawn="1"/>
        </p:nvSpPr>
        <p:spPr>
          <a:xfrm>
            <a:off x="5077246"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9A8E9D1-9673-42D1-A573-05CDC9EF884A}"/>
              </a:ext>
              <a:ext uri="{C183D7F6-B498-43B3-948B-1728B52AA6E4}">
                <adec:decorative xmlns:adec="http://schemas.microsoft.com/office/drawing/2017/decorative" val="1"/>
              </a:ext>
            </a:extLst>
          </p:cNvPr>
          <p:cNvSpPr/>
          <p:nvPr userDrawn="1"/>
        </p:nvSpPr>
        <p:spPr>
          <a:xfrm>
            <a:off x="7178450"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2F851C1-89A7-44A6-8617-10C435FCD396}"/>
              </a:ext>
              <a:ext uri="{C183D7F6-B498-43B3-948B-1728B52AA6E4}">
                <adec:decorative xmlns:adec="http://schemas.microsoft.com/office/drawing/2017/decorative" val="1"/>
              </a:ext>
            </a:extLst>
          </p:cNvPr>
          <p:cNvSpPr/>
          <p:nvPr userDrawn="1"/>
        </p:nvSpPr>
        <p:spPr>
          <a:xfrm>
            <a:off x="9274264"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14">
            <a:extLst>
              <a:ext uri="{FF2B5EF4-FFF2-40B4-BE49-F238E27FC236}">
                <a16:creationId xmlns:a16="http://schemas.microsoft.com/office/drawing/2014/main" id="{11C9BE46-D000-4DE5-8AD9-6BFAD927A014}"/>
              </a:ext>
            </a:extLst>
          </p:cNvPr>
          <p:cNvSpPr>
            <a:spLocks noGrp="1"/>
          </p:cNvSpPr>
          <p:nvPr>
            <p:ph type="body" sz="quarter" idx="19" hasCustomPrompt="1"/>
          </p:nvPr>
        </p:nvSpPr>
        <p:spPr>
          <a:xfrm>
            <a:off x="2796727"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26" name="Text Placeholder 14">
            <a:extLst>
              <a:ext uri="{FF2B5EF4-FFF2-40B4-BE49-F238E27FC236}">
                <a16:creationId xmlns:a16="http://schemas.microsoft.com/office/drawing/2014/main" id="{5773EC03-0830-4EAE-A7B0-38902833DC2F}"/>
              </a:ext>
            </a:extLst>
          </p:cNvPr>
          <p:cNvSpPr>
            <a:spLocks noGrp="1"/>
          </p:cNvSpPr>
          <p:nvPr>
            <p:ph type="body" sz="quarter" idx="20" hasCustomPrompt="1"/>
          </p:nvPr>
        </p:nvSpPr>
        <p:spPr>
          <a:xfrm>
            <a:off x="2896865"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27" name="Text Placeholder 14">
            <a:extLst>
              <a:ext uri="{FF2B5EF4-FFF2-40B4-BE49-F238E27FC236}">
                <a16:creationId xmlns:a16="http://schemas.microsoft.com/office/drawing/2014/main" id="{32E4889E-0745-4713-90D8-432A681AFCE4}"/>
              </a:ext>
            </a:extLst>
          </p:cNvPr>
          <p:cNvSpPr>
            <a:spLocks noGrp="1"/>
          </p:cNvSpPr>
          <p:nvPr>
            <p:ph type="body" sz="quarter" idx="21" hasCustomPrompt="1"/>
          </p:nvPr>
        </p:nvSpPr>
        <p:spPr>
          <a:xfrm>
            <a:off x="4898932"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28" name="Text Placeholder 14">
            <a:extLst>
              <a:ext uri="{FF2B5EF4-FFF2-40B4-BE49-F238E27FC236}">
                <a16:creationId xmlns:a16="http://schemas.microsoft.com/office/drawing/2014/main" id="{BFD869E7-29DA-4FEB-AB84-1C1FC3ABAE30}"/>
              </a:ext>
            </a:extLst>
          </p:cNvPr>
          <p:cNvSpPr>
            <a:spLocks noGrp="1"/>
          </p:cNvSpPr>
          <p:nvPr>
            <p:ph type="body" sz="quarter" idx="22" hasCustomPrompt="1"/>
          </p:nvPr>
        </p:nvSpPr>
        <p:spPr>
          <a:xfrm>
            <a:off x="4999070"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30" name="Text Placeholder 14">
            <a:extLst>
              <a:ext uri="{FF2B5EF4-FFF2-40B4-BE49-F238E27FC236}">
                <a16:creationId xmlns:a16="http://schemas.microsoft.com/office/drawing/2014/main" id="{9E68119B-CDCA-4341-8772-2C5BF80B4E40}"/>
              </a:ext>
            </a:extLst>
          </p:cNvPr>
          <p:cNvSpPr>
            <a:spLocks noGrp="1"/>
          </p:cNvSpPr>
          <p:nvPr>
            <p:ph type="body" sz="quarter" idx="23" hasCustomPrompt="1"/>
          </p:nvPr>
        </p:nvSpPr>
        <p:spPr>
          <a:xfrm>
            <a:off x="7000136" y="4435751"/>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31" name="Text Placeholder 14">
            <a:extLst>
              <a:ext uri="{FF2B5EF4-FFF2-40B4-BE49-F238E27FC236}">
                <a16:creationId xmlns:a16="http://schemas.microsoft.com/office/drawing/2014/main" id="{303A31BF-223A-44A5-84FD-7281FF2E4CD4}"/>
              </a:ext>
            </a:extLst>
          </p:cNvPr>
          <p:cNvSpPr>
            <a:spLocks noGrp="1"/>
          </p:cNvSpPr>
          <p:nvPr>
            <p:ph type="body" sz="quarter" idx="24" hasCustomPrompt="1"/>
          </p:nvPr>
        </p:nvSpPr>
        <p:spPr>
          <a:xfrm>
            <a:off x="7100274"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32" name="Text Placeholder 14">
            <a:extLst>
              <a:ext uri="{FF2B5EF4-FFF2-40B4-BE49-F238E27FC236}">
                <a16:creationId xmlns:a16="http://schemas.microsoft.com/office/drawing/2014/main" id="{666E1F4A-0D75-4B8E-A181-DBEB50FB1D60}"/>
              </a:ext>
            </a:extLst>
          </p:cNvPr>
          <p:cNvSpPr>
            <a:spLocks noGrp="1"/>
          </p:cNvSpPr>
          <p:nvPr>
            <p:ph type="body" sz="quarter" idx="25" hasCustomPrompt="1"/>
          </p:nvPr>
        </p:nvSpPr>
        <p:spPr>
          <a:xfrm>
            <a:off x="9095950"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33" name="Text Placeholder 14">
            <a:extLst>
              <a:ext uri="{FF2B5EF4-FFF2-40B4-BE49-F238E27FC236}">
                <a16:creationId xmlns:a16="http://schemas.microsoft.com/office/drawing/2014/main" id="{5EAE80D5-B799-4807-8F81-22C4218233DF}"/>
              </a:ext>
            </a:extLst>
          </p:cNvPr>
          <p:cNvSpPr>
            <a:spLocks noGrp="1"/>
          </p:cNvSpPr>
          <p:nvPr>
            <p:ph type="body" sz="quarter" idx="26" hasCustomPrompt="1"/>
          </p:nvPr>
        </p:nvSpPr>
        <p:spPr>
          <a:xfrm>
            <a:off x="9196088"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39" name="Footer Placeholder 15">
            <a:extLst>
              <a:ext uri="{FF2B5EF4-FFF2-40B4-BE49-F238E27FC236}">
                <a16:creationId xmlns:a16="http://schemas.microsoft.com/office/drawing/2014/main" id="{6F4437FE-F08F-4311-B53A-88E2B729B745}"/>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40" name="Slide Number Placeholder 16">
            <a:extLst>
              <a:ext uri="{FF2B5EF4-FFF2-40B4-BE49-F238E27FC236}">
                <a16:creationId xmlns:a16="http://schemas.microsoft.com/office/drawing/2014/main" id="{D0901035-50AC-4DE0-9A34-AAA61EC10E16}"/>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41" name="Date Placeholder 14">
            <a:extLst>
              <a:ext uri="{FF2B5EF4-FFF2-40B4-BE49-F238E27FC236}">
                <a16:creationId xmlns:a16="http://schemas.microsoft.com/office/drawing/2014/main" id="{5FDD3145-ADE2-4744-AF2E-9C8074C85841}"/>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4191445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The Team 8-Up">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A79A51B-CC7A-4B36-B457-AF32363881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205220" cy="6858001"/>
          </a:xfrm>
          <a:prstGeom prst="rect">
            <a:avLst/>
          </a:prstGeom>
        </p:spPr>
      </p:pic>
      <p:sp>
        <p:nvSpPr>
          <p:cNvPr id="2" name="Title 1">
            <a:extLst>
              <a:ext uri="{FF2B5EF4-FFF2-40B4-BE49-F238E27FC236}">
                <a16:creationId xmlns:a16="http://schemas.microsoft.com/office/drawing/2014/main" id="{0E019BE9-6149-434A-B185-EE7434112622}"/>
              </a:ext>
            </a:extLst>
          </p:cNvPr>
          <p:cNvSpPr>
            <a:spLocks noGrp="1"/>
          </p:cNvSpPr>
          <p:nvPr>
            <p:ph type="title" hasCustomPrompt="1"/>
          </p:nvPr>
        </p:nvSpPr>
        <p:spPr>
          <a:xfrm>
            <a:off x="661216" y="2375820"/>
            <a:ext cx="1939480" cy="2218499"/>
          </a:xfrm>
          <a:prstGeom prst="rect">
            <a:avLst/>
          </a:prstGeom>
        </p:spPr>
        <p:txBody>
          <a:bodyPr anchor="ctr"/>
          <a:lstStyle>
            <a:lvl1pPr algn="ctr">
              <a:lnSpc>
                <a:spcPct val="90000"/>
              </a:lnSpc>
              <a:spcBef>
                <a:spcPts val="1000"/>
              </a:spcBef>
              <a:defRPr sz="2800" cap="all" spc="400" baseline="0">
                <a:solidFill>
                  <a:schemeClr val="bg1"/>
                </a:solidFill>
              </a:defRPr>
            </a:lvl1pPr>
          </a:lstStyle>
          <a:p>
            <a:r>
              <a:rPr lang="en-US" dirty="0"/>
              <a:t>Click to add title</a:t>
            </a:r>
          </a:p>
        </p:txBody>
      </p:sp>
      <p:sp>
        <p:nvSpPr>
          <p:cNvPr id="34" name="Picture Placeholder 9">
            <a:extLst>
              <a:ext uri="{FF2B5EF4-FFF2-40B4-BE49-F238E27FC236}">
                <a16:creationId xmlns:a16="http://schemas.microsoft.com/office/drawing/2014/main" id="{18B0121B-CD0E-495B-9B36-4E88EA4A9786}"/>
              </a:ext>
              <a:ext uri="{C183D7F6-B498-43B3-948B-1728B52AA6E4}">
                <adec:decorative xmlns:adec="http://schemas.microsoft.com/office/drawing/2017/decorative" val="0"/>
              </a:ext>
            </a:extLst>
          </p:cNvPr>
          <p:cNvSpPr>
            <a:spLocks noGrp="1"/>
          </p:cNvSpPr>
          <p:nvPr>
            <p:ph type="pic" sz="quarter" idx="16" hasCustomPrompt="1"/>
          </p:nvPr>
        </p:nvSpPr>
        <p:spPr>
          <a:xfrm>
            <a:off x="3136339" y="1326925"/>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81" name="Picture Placeholder 9">
            <a:extLst>
              <a:ext uri="{FF2B5EF4-FFF2-40B4-BE49-F238E27FC236}">
                <a16:creationId xmlns:a16="http://schemas.microsoft.com/office/drawing/2014/main" id="{4508E76D-2071-4546-8DF2-405B38E2E271}"/>
              </a:ext>
            </a:extLst>
          </p:cNvPr>
          <p:cNvSpPr>
            <a:spLocks noGrp="1"/>
          </p:cNvSpPr>
          <p:nvPr>
            <p:ph type="pic" sz="quarter" idx="39" hasCustomPrompt="1"/>
          </p:nvPr>
        </p:nvSpPr>
        <p:spPr>
          <a:xfrm>
            <a:off x="5209991" y="1326192"/>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85" name="Picture Placeholder 9">
            <a:extLst>
              <a:ext uri="{FF2B5EF4-FFF2-40B4-BE49-F238E27FC236}">
                <a16:creationId xmlns:a16="http://schemas.microsoft.com/office/drawing/2014/main" id="{D319C8D5-E3A6-45C8-8A64-1C1B70C90DD1}"/>
              </a:ext>
              <a:ext uri="{C183D7F6-B498-43B3-948B-1728B52AA6E4}">
                <adec:decorative xmlns:adec="http://schemas.microsoft.com/office/drawing/2017/decorative" val="0"/>
              </a:ext>
            </a:extLst>
          </p:cNvPr>
          <p:cNvSpPr>
            <a:spLocks noGrp="1"/>
          </p:cNvSpPr>
          <p:nvPr>
            <p:ph type="pic" sz="quarter" idx="40" hasCustomPrompt="1"/>
          </p:nvPr>
        </p:nvSpPr>
        <p:spPr>
          <a:xfrm>
            <a:off x="7305041" y="1335752"/>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87" name="Picture Placeholder 9">
            <a:extLst>
              <a:ext uri="{FF2B5EF4-FFF2-40B4-BE49-F238E27FC236}">
                <a16:creationId xmlns:a16="http://schemas.microsoft.com/office/drawing/2014/main" id="{01486F31-E79E-4E60-8749-B8036B3F096A}"/>
              </a:ext>
              <a:ext uri="{C183D7F6-B498-43B3-948B-1728B52AA6E4}">
                <adec:decorative xmlns:adec="http://schemas.microsoft.com/office/drawing/2017/decorative" val="0"/>
              </a:ext>
            </a:extLst>
          </p:cNvPr>
          <p:cNvSpPr>
            <a:spLocks noGrp="1"/>
          </p:cNvSpPr>
          <p:nvPr>
            <p:ph type="pic" sz="quarter" idx="41" hasCustomPrompt="1"/>
          </p:nvPr>
        </p:nvSpPr>
        <p:spPr>
          <a:xfrm>
            <a:off x="9384248" y="1326192"/>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37" name="Oval 36">
            <a:extLst>
              <a:ext uri="{FF2B5EF4-FFF2-40B4-BE49-F238E27FC236}">
                <a16:creationId xmlns:a16="http://schemas.microsoft.com/office/drawing/2014/main" id="{8139AA92-1781-41FF-9168-9F70B1CD9FB7}"/>
              </a:ext>
              <a:ext uri="{C183D7F6-B498-43B3-948B-1728B52AA6E4}">
                <adec:decorative xmlns:adec="http://schemas.microsoft.com/office/drawing/2017/decorative" val="1"/>
              </a:ext>
            </a:extLst>
          </p:cNvPr>
          <p:cNvSpPr/>
          <p:nvPr userDrawn="1"/>
        </p:nvSpPr>
        <p:spPr>
          <a:xfrm>
            <a:off x="3031536" y="1222122"/>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14">
            <a:extLst>
              <a:ext uri="{FF2B5EF4-FFF2-40B4-BE49-F238E27FC236}">
                <a16:creationId xmlns:a16="http://schemas.microsoft.com/office/drawing/2014/main" id="{5FE36F90-735E-43D7-854A-0347B805053D}"/>
              </a:ext>
            </a:extLst>
          </p:cNvPr>
          <p:cNvSpPr>
            <a:spLocks noGrp="1"/>
          </p:cNvSpPr>
          <p:nvPr>
            <p:ph type="body" sz="quarter" idx="19" hasCustomPrompt="1"/>
          </p:nvPr>
        </p:nvSpPr>
        <p:spPr>
          <a:xfrm>
            <a:off x="2796727" y="2972370"/>
            <a:ext cx="2085792" cy="274650"/>
          </a:xfrm>
          <a:prstGeom prst="rect">
            <a:avLst/>
          </a:prstGeom>
        </p:spPr>
        <p:txBody>
          <a:bodyPr/>
          <a:lstStyle>
            <a:lvl1pPr marL="0" indent="0" algn="ctr">
              <a:buNone/>
              <a:defRPr sz="1200" b="0" cap="all" spc="200" baseline="0">
                <a:solidFill>
                  <a:schemeClr val="accent6"/>
                </a:solidFill>
                <a:latin typeface="+mj-lt"/>
              </a:defRPr>
            </a:lvl1pPr>
          </a:lstStyle>
          <a:p>
            <a:pPr lvl="0"/>
            <a:r>
              <a:rPr lang="en-US" dirty="0"/>
              <a:t>Add Name</a:t>
            </a:r>
          </a:p>
        </p:txBody>
      </p:sp>
      <p:sp>
        <p:nvSpPr>
          <p:cNvPr id="42" name="Text Placeholder 14">
            <a:extLst>
              <a:ext uri="{FF2B5EF4-FFF2-40B4-BE49-F238E27FC236}">
                <a16:creationId xmlns:a16="http://schemas.microsoft.com/office/drawing/2014/main" id="{2D0125FE-7543-4B0C-8C50-D4F2949EE8A0}"/>
              </a:ext>
            </a:extLst>
          </p:cNvPr>
          <p:cNvSpPr>
            <a:spLocks noGrp="1"/>
          </p:cNvSpPr>
          <p:nvPr>
            <p:ph type="body" sz="quarter" idx="20" hasCustomPrompt="1"/>
          </p:nvPr>
        </p:nvSpPr>
        <p:spPr>
          <a:xfrm>
            <a:off x="2896865"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43" name="Text Placeholder 14">
            <a:extLst>
              <a:ext uri="{FF2B5EF4-FFF2-40B4-BE49-F238E27FC236}">
                <a16:creationId xmlns:a16="http://schemas.microsoft.com/office/drawing/2014/main" id="{839FFFF4-4A0D-40BD-B34D-CD03D03FBEC4}"/>
              </a:ext>
            </a:extLst>
          </p:cNvPr>
          <p:cNvSpPr>
            <a:spLocks noGrp="1"/>
          </p:cNvSpPr>
          <p:nvPr>
            <p:ph type="body" sz="quarter" idx="21" hasCustomPrompt="1"/>
          </p:nvPr>
        </p:nvSpPr>
        <p:spPr>
          <a:xfrm>
            <a:off x="4898932" y="2972370"/>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44" name="Text Placeholder 14">
            <a:extLst>
              <a:ext uri="{FF2B5EF4-FFF2-40B4-BE49-F238E27FC236}">
                <a16:creationId xmlns:a16="http://schemas.microsoft.com/office/drawing/2014/main" id="{2697A53A-8491-4753-901E-02236DC0D5C4}"/>
              </a:ext>
            </a:extLst>
          </p:cNvPr>
          <p:cNvSpPr>
            <a:spLocks noGrp="1"/>
          </p:cNvSpPr>
          <p:nvPr>
            <p:ph type="body" sz="quarter" idx="22" hasCustomPrompt="1"/>
          </p:nvPr>
        </p:nvSpPr>
        <p:spPr>
          <a:xfrm>
            <a:off x="4999070"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45" name="Text Placeholder 14">
            <a:extLst>
              <a:ext uri="{FF2B5EF4-FFF2-40B4-BE49-F238E27FC236}">
                <a16:creationId xmlns:a16="http://schemas.microsoft.com/office/drawing/2014/main" id="{A51D26D1-89AE-43E7-8F1B-E28B18019F84}"/>
              </a:ext>
            </a:extLst>
          </p:cNvPr>
          <p:cNvSpPr>
            <a:spLocks noGrp="1"/>
          </p:cNvSpPr>
          <p:nvPr>
            <p:ph type="body" sz="quarter" idx="23" hasCustomPrompt="1"/>
          </p:nvPr>
        </p:nvSpPr>
        <p:spPr>
          <a:xfrm>
            <a:off x="7000136" y="2972538"/>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46" name="Text Placeholder 14">
            <a:extLst>
              <a:ext uri="{FF2B5EF4-FFF2-40B4-BE49-F238E27FC236}">
                <a16:creationId xmlns:a16="http://schemas.microsoft.com/office/drawing/2014/main" id="{0191059F-A4F0-4F1C-8237-308B7AD3F97D}"/>
              </a:ext>
            </a:extLst>
          </p:cNvPr>
          <p:cNvSpPr>
            <a:spLocks noGrp="1"/>
          </p:cNvSpPr>
          <p:nvPr>
            <p:ph type="body" sz="quarter" idx="24" hasCustomPrompt="1"/>
          </p:nvPr>
        </p:nvSpPr>
        <p:spPr>
          <a:xfrm>
            <a:off x="7100274"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47" name="Text Placeholder 14">
            <a:extLst>
              <a:ext uri="{FF2B5EF4-FFF2-40B4-BE49-F238E27FC236}">
                <a16:creationId xmlns:a16="http://schemas.microsoft.com/office/drawing/2014/main" id="{CFCD3D62-2515-40AC-A8A1-F7786244B36F}"/>
              </a:ext>
            </a:extLst>
          </p:cNvPr>
          <p:cNvSpPr>
            <a:spLocks noGrp="1"/>
          </p:cNvSpPr>
          <p:nvPr>
            <p:ph type="body" sz="quarter" idx="25" hasCustomPrompt="1"/>
          </p:nvPr>
        </p:nvSpPr>
        <p:spPr>
          <a:xfrm>
            <a:off x="9095950" y="2972370"/>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48" name="Text Placeholder 14">
            <a:extLst>
              <a:ext uri="{FF2B5EF4-FFF2-40B4-BE49-F238E27FC236}">
                <a16:creationId xmlns:a16="http://schemas.microsoft.com/office/drawing/2014/main" id="{96332DF1-A140-4DDE-9D59-EEF6D503A8D7}"/>
              </a:ext>
            </a:extLst>
          </p:cNvPr>
          <p:cNvSpPr>
            <a:spLocks noGrp="1"/>
          </p:cNvSpPr>
          <p:nvPr>
            <p:ph type="body" sz="quarter" idx="26" hasCustomPrompt="1"/>
          </p:nvPr>
        </p:nvSpPr>
        <p:spPr>
          <a:xfrm>
            <a:off x="9196088"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97" name="Picture Placeholder 9">
            <a:extLst>
              <a:ext uri="{FF2B5EF4-FFF2-40B4-BE49-F238E27FC236}">
                <a16:creationId xmlns:a16="http://schemas.microsoft.com/office/drawing/2014/main" id="{74EEDA10-EB71-4CAE-80C3-9C8B46E6DF07}"/>
              </a:ext>
            </a:extLst>
          </p:cNvPr>
          <p:cNvSpPr>
            <a:spLocks noGrp="1"/>
          </p:cNvSpPr>
          <p:nvPr>
            <p:ph type="pic" sz="quarter" idx="42" hasCustomPrompt="1"/>
          </p:nvPr>
        </p:nvSpPr>
        <p:spPr>
          <a:xfrm>
            <a:off x="3136338" y="3967833"/>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99" name="Picture Placeholder 9">
            <a:extLst>
              <a:ext uri="{FF2B5EF4-FFF2-40B4-BE49-F238E27FC236}">
                <a16:creationId xmlns:a16="http://schemas.microsoft.com/office/drawing/2014/main" id="{B9B031BF-4314-4A3C-B53C-3958CC4E6228}"/>
              </a:ext>
            </a:extLst>
          </p:cNvPr>
          <p:cNvSpPr>
            <a:spLocks noGrp="1"/>
          </p:cNvSpPr>
          <p:nvPr>
            <p:ph type="pic" sz="quarter" idx="43" hasCustomPrompt="1"/>
          </p:nvPr>
        </p:nvSpPr>
        <p:spPr>
          <a:xfrm>
            <a:off x="5209990" y="3967100"/>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101" name="Picture Placeholder 9">
            <a:extLst>
              <a:ext uri="{FF2B5EF4-FFF2-40B4-BE49-F238E27FC236}">
                <a16:creationId xmlns:a16="http://schemas.microsoft.com/office/drawing/2014/main" id="{BC693B9A-3B30-4605-8EB8-2F155D0A4D7C}"/>
              </a:ext>
            </a:extLst>
          </p:cNvPr>
          <p:cNvSpPr>
            <a:spLocks noGrp="1"/>
          </p:cNvSpPr>
          <p:nvPr>
            <p:ph type="pic" sz="quarter" idx="44" hasCustomPrompt="1"/>
          </p:nvPr>
        </p:nvSpPr>
        <p:spPr>
          <a:xfrm>
            <a:off x="7305040" y="3976660"/>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103" name="Picture Placeholder 9">
            <a:extLst>
              <a:ext uri="{FF2B5EF4-FFF2-40B4-BE49-F238E27FC236}">
                <a16:creationId xmlns:a16="http://schemas.microsoft.com/office/drawing/2014/main" id="{B4CC215D-FD31-4423-900D-14FF4F457AFA}"/>
              </a:ext>
            </a:extLst>
          </p:cNvPr>
          <p:cNvSpPr>
            <a:spLocks noGrp="1"/>
          </p:cNvSpPr>
          <p:nvPr>
            <p:ph type="pic" sz="quarter" idx="45" hasCustomPrompt="1"/>
          </p:nvPr>
        </p:nvSpPr>
        <p:spPr>
          <a:xfrm>
            <a:off x="9384247" y="3967100"/>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73" name="Text Placeholder 14">
            <a:extLst>
              <a:ext uri="{FF2B5EF4-FFF2-40B4-BE49-F238E27FC236}">
                <a16:creationId xmlns:a16="http://schemas.microsoft.com/office/drawing/2014/main" id="{D4954E76-6CE5-4657-B73B-9875EBBEE003}"/>
              </a:ext>
            </a:extLst>
          </p:cNvPr>
          <p:cNvSpPr>
            <a:spLocks noGrp="1"/>
          </p:cNvSpPr>
          <p:nvPr>
            <p:ph type="body" sz="quarter" idx="31" hasCustomPrompt="1"/>
          </p:nvPr>
        </p:nvSpPr>
        <p:spPr>
          <a:xfrm>
            <a:off x="2796727" y="5587307"/>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74" name="Text Placeholder 14">
            <a:extLst>
              <a:ext uri="{FF2B5EF4-FFF2-40B4-BE49-F238E27FC236}">
                <a16:creationId xmlns:a16="http://schemas.microsoft.com/office/drawing/2014/main" id="{E361B92F-F111-450A-A880-C34503792307}"/>
              </a:ext>
            </a:extLst>
          </p:cNvPr>
          <p:cNvSpPr>
            <a:spLocks noGrp="1"/>
          </p:cNvSpPr>
          <p:nvPr>
            <p:ph type="body" sz="quarter" idx="32" hasCustomPrompt="1"/>
          </p:nvPr>
        </p:nvSpPr>
        <p:spPr>
          <a:xfrm>
            <a:off x="2896865" y="5813275"/>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75" name="Text Placeholder 14">
            <a:extLst>
              <a:ext uri="{FF2B5EF4-FFF2-40B4-BE49-F238E27FC236}">
                <a16:creationId xmlns:a16="http://schemas.microsoft.com/office/drawing/2014/main" id="{375C0FEC-10E7-43EA-953F-8CB9B43D05D4}"/>
              </a:ext>
            </a:extLst>
          </p:cNvPr>
          <p:cNvSpPr>
            <a:spLocks noGrp="1"/>
          </p:cNvSpPr>
          <p:nvPr>
            <p:ph type="body" sz="quarter" idx="33" hasCustomPrompt="1"/>
          </p:nvPr>
        </p:nvSpPr>
        <p:spPr>
          <a:xfrm>
            <a:off x="4898932" y="5587307"/>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76" name="Text Placeholder 14">
            <a:extLst>
              <a:ext uri="{FF2B5EF4-FFF2-40B4-BE49-F238E27FC236}">
                <a16:creationId xmlns:a16="http://schemas.microsoft.com/office/drawing/2014/main" id="{84B1D0A0-DE01-44D1-9B3D-C05DBE9FF754}"/>
              </a:ext>
            </a:extLst>
          </p:cNvPr>
          <p:cNvSpPr>
            <a:spLocks noGrp="1"/>
          </p:cNvSpPr>
          <p:nvPr>
            <p:ph type="body" sz="quarter" idx="34" hasCustomPrompt="1"/>
          </p:nvPr>
        </p:nvSpPr>
        <p:spPr>
          <a:xfrm>
            <a:off x="4999070" y="5813275"/>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77" name="Text Placeholder 14">
            <a:extLst>
              <a:ext uri="{FF2B5EF4-FFF2-40B4-BE49-F238E27FC236}">
                <a16:creationId xmlns:a16="http://schemas.microsoft.com/office/drawing/2014/main" id="{DB6914BB-9516-4473-A02F-1A325FA7EF4F}"/>
              </a:ext>
            </a:extLst>
          </p:cNvPr>
          <p:cNvSpPr>
            <a:spLocks noGrp="1"/>
          </p:cNvSpPr>
          <p:nvPr>
            <p:ph type="body" sz="quarter" idx="35" hasCustomPrompt="1"/>
          </p:nvPr>
        </p:nvSpPr>
        <p:spPr>
          <a:xfrm>
            <a:off x="7000136" y="5587475"/>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78" name="Text Placeholder 14">
            <a:extLst>
              <a:ext uri="{FF2B5EF4-FFF2-40B4-BE49-F238E27FC236}">
                <a16:creationId xmlns:a16="http://schemas.microsoft.com/office/drawing/2014/main" id="{FEE30418-F1D4-4D16-A984-FAA6CA0C74BF}"/>
              </a:ext>
            </a:extLst>
          </p:cNvPr>
          <p:cNvSpPr>
            <a:spLocks noGrp="1"/>
          </p:cNvSpPr>
          <p:nvPr>
            <p:ph type="body" sz="quarter" idx="36" hasCustomPrompt="1"/>
          </p:nvPr>
        </p:nvSpPr>
        <p:spPr>
          <a:xfrm>
            <a:off x="7100274" y="5813275"/>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79" name="Text Placeholder 14">
            <a:extLst>
              <a:ext uri="{FF2B5EF4-FFF2-40B4-BE49-F238E27FC236}">
                <a16:creationId xmlns:a16="http://schemas.microsoft.com/office/drawing/2014/main" id="{6D336D9D-1BA1-44AE-96D0-3ABDA2E02FB5}"/>
              </a:ext>
            </a:extLst>
          </p:cNvPr>
          <p:cNvSpPr>
            <a:spLocks noGrp="1"/>
          </p:cNvSpPr>
          <p:nvPr>
            <p:ph type="body" sz="quarter" idx="37" hasCustomPrompt="1"/>
          </p:nvPr>
        </p:nvSpPr>
        <p:spPr>
          <a:xfrm>
            <a:off x="9095950" y="5587307"/>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80" name="Text Placeholder 14">
            <a:extLst>
              <a:ext uri="{FF2B5EF4-FFF2-40B4-BE49-F238E27FC236}">
                <a16:creationId xmlns:a16="http://schemas.microsoft.com/office/drawing/2014/main" id="{6CFC9B87-2AEB-414D-90C4-B7F8F4AA9080}"/>
              </a:ext>
            </a:extLst>
          </p:cNvPr>
          <p:cNvSpPr>
            <a:spLocks noGrp="1"/>
          </p:cNvSpPr>
          <p:nvPr>
            <p:ph type="body" sz="quarter" idx="38" hasCustomPrompt="1"/>
          </p:nvPr>
        </p:nvSpPr>
        <p:spPr>
          <a:xfrm>
            <a:off x="9192018" y="5813275"/>
            <a:ext cx="1885515"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82" name="Oval 81">
            <a:extLst>
              <a:ext uri="{FF2B5EF4-FFF2-40B4-BE49-F238E27FC236}">
                <a16:creationId xmlns:a16="http://schemas.microsoft.com/office/drawing/2014/main" id="{9DC42105-8FBF-4317-8822-399B1F791ABF}"/>
              </a:ext>
              <a:ext uri="{C183D7F6-B498-43B3-948B-1728B52AA6E4}">
                <adec:decorative xmlns:adec="http://schemas.microsoft.com/office/drawing/2017/decorative" val="1"/>
              </a:ext>
            </a:extLst>
          </p:cNvPr>
          <p:cNvSpPr/>
          <p:nvPr userDrawn="1"/>
        </p:nvSpPr>
        <p:spPr>
          <a:xfrm>
            <a:off x="5105188" y="122138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644C80F9-E615-4699-A719-131E62011769}"/>
              </a:ext>
              <a:ext uri="{C183D7F6-B498-43B3-948B-1728B52AA6E4}">
                <adec:decorative xmlns:adec="http://schemas.microsoft.com/office/drawing/2017/decorative" val="1"/>
              </a:ext>
            </a:extLst>
          </p:cNvPr>
          <p:cNvSpPr/>
          <p:nvPr userDrawn="1"/>
        </p:nvSpPr>
        <p:spPr>
          <a:xfrm>
            <a:off x="7200238" y="123094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191882A0-07C5-40D6-9520-02882775B26A}"/>
              </a:ext>
              <a:ext uri="{C183D7F6-B498-43B3-948B-1728B52AA6E4}">
                <adec:decorative xmlns:adec="http://schemas.microsoft.com/office/drawing/2017/decorative" val="1"/>
              </a:ext>
            </a:extLst>
          </p:cNvPr>
          <p:cNvSpPr/>
          <p:nvPr userDrawn="1"/>
        </p:nvSpPr>
        <p:spPr>
          <a:xfrm>
            <a:off x="9279445" y="122138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242E90BB-F1EA-466F-939C-623189DF3ADD}"/>
              </a:ext>
              <a:ext uri="{C183D7F6-B498-43B3-948B-1728B52AA6E4}">
                <adec:decorative xmlns:adec="http://schemas.microsoft.com/office/drawing/2017/decorative" val="1"/>
              </a:ext>
            </a:extLst>
          </p:cNvPr>
          <p:cNvSpPr/>
          <p:nvPr userDrawn="1"/>
        </p:nvSpPr>
        <p:spPr>
          <a:xfrm>
            <a:off x="3031535" y="3863030"/>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CBBFD36F-B307-4513-ABAD-4A02FF737176}"/>
              </a:ext>
              <a:ext uri="{C183D7F6-B498-43B3-948B-1728B52AA6E4}">
                <adec:decorative xmlns:adec="http://schemas.microsoft.com/office/drawing/2017/decorative" val="1"/>
              </a:ext>
            </a:extLst>
          </p:cNvPr>
          <p:cNvSpPr/>
          <p:nvPr userDrawn="1"/>
        </p:nvSpPr>
        <p:spPr>
          <a:xfrm>
            <a:off x="5105187" y="386229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2E69D0B1-6D57-4A70-9C3C-F3A072AAA324}"/>
              </a:ext>
              <a:ext uri="{C183D7F6-B498-43B3-948B-1728B52AA6E4}">
                <adec:decorative xmlns:adec="http://schemas.microsoft.com/office/drawing/2017/decorative" val="1"/>
              </a:ext>
            </a:extLst>
          </p:cNvPr>
          <p:cNvSpPr/>
          <p:nvPr userDrawn="1"/>
        </p:nvSpPr>
        <p:spPr>
          <a:xfrm>
            <a:off x="7200237" y="387185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95C6593C-7D72-47FB-AACE-F8848EAFA3AB}"/>
              </a:ext>
              <a:ext uri="{C183D7F6-B498-43B3-948B-1728B52AA6E4}">
                <adec:decorative xmlns:adec="http://schemas.microsoft.com/office/drawing/2017/decorative" val="1"/>
              </a:ext>
            </a:extLst>
          </p:cNvPr>
          <p:cNvSpPr/>
          <p:nvPr userDrawn="1"/>
        </p:nvSpPr>
        <p:spPr>
          <a:xfrm>
            <a:off x="9279444" y="386229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ooter Placeholder 15">
            <a:extLst>
              <a:ext uri="{FF2B5EF4-FFF2-40B4-BE49-F238E27FC236}">
                <a16:creationId xmlns:a16="http://schemas.microsoft.com/office/drawing/2014/main" id="{75E80FB1-82CC-4144-A899-130449B1AC1C}"/>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06" name="Slide Number Placeholder 16">
            <a:extLst>
              <a:ext uri="{FF2B5EF4-FFF2-40B4-BE49-F238E27FC236}">
                <a16:creationId xmlns:a16="http://schemas.microsoft.com/office/drawing/2014/main" id="{10233900-5A86-4114-B6F5-3A0EA053C022}"/>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07" name="Date Placeholder 14">
            <a:extLst>
              <a:ext uri="{FF2B5EF4-FFF2-40B4-BE49-F238E27FC236}">
                <a16:creationId xmlns:a16="http://schemas.microsoft.com/office/drawing/2014/main" id="{FD1BC0B7-CAA7-4673-9A20-4EFEDC54FC46}"/>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1802333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50" name="Graphic 49">
            <a:extLst>
              <a:ext uri="{FF2B5EF4-FFF2-40B4-BE49-F238E27FC236}">
                <a16:creationId xmlns:a16="http://schemas.microsoft.com/office/drawing/2014/main" id="{17DE9787-F8D7-4BBC-B3C0-144EEF47302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7F666A-7AF7-4FC6-99DD-E06ED83C2E88}"/>
              </a:ext>
            </a:extLst>
          </p:cNvPr>
          <p:cNvSpPr>
            <a:spLocks noGrp="1"/>
          </p:cNvSpPr>
          <p:nvPr>
            <p:ph type="title" hasCustomPrompt="1"/>
          </p:nvPr>
        </p:nvSpPr>
        <p:spPr>
          <a:xfrm>
            <a:off x="3131507" y="412356"/>
            <a:ext cx="5561556" cy="567670"/>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45" name="Text Placeholder 10">
            <a:extLst>
              <a:ext uri="{FF2B5EF4-FFF2-40B4-BE49-F238E27FC236}">
                <a16:creationId xmlns:a16="http://schemas.microsoft.com/office/drawing/2014/main" id="{F2A51B67-A536-47ED-9C35-D2A4CF043420}"/>
              </a:ext>
            </a:extLst>
          </p:cNvPr>
          <p:cNvSpPr>
            <a:spLocks noGrp="1"/>
          </p:cNvSpPr>
          <p:nvPr>
            <p:ph type="body" sz="quarter" idx="21" hasCustomPrompt="1"/>
          </p:nvPr>
        </p:nvSpPr>
        <p:spPr>
          <a:xfrm>
            <a:off x="930273" y="2216292"/>
            <a:ext cx="1611892" cy="1151632"/>
          </a:xfrm>
          <a:prstGeom prst="rect">
            <a:avLst/>
          </a:prstGeom>
        </p:spPr>
        <p:txBody>
          <a:bodyPr anchor="ctr"/>
          <a:lstStyle>
            <a:lvl1pPr marL="0" indent="0" algn="ctr">
              <a:lnSpc>
                <a:spcPct val="100000"/>
              </a:lnSpc>
              <a:spcBef>
                <a:spcPts val="0"/>
              </a:spcBef>
              <a:spcAft>
                <a:spcPts val="0"/>
              </a:spcAft>
              <a:buNone/>
              <a:defRPr sz="4000" cap="all" spc="400" baseline="0">
                <a:solidFill>
                  <a:schemeClr val="accent5"/>
                </a:solidFill>
                <a:latin typeface="+mj-lt"/>
              </a:defRPr>
            </a:lvl1pPr>
          </a:lstStyle>
          <a:p>
            <a:pPr lvl="0"/>
            <a:r>
              <a:rPr lang="en-US" dirty="0"/>
              <a:t>Add title</a:t>
            </a:r>
          </a:p>
        </p:txBody>
      </p:sp>
      <p:sp>
        <p:nvSpPr>
          <p:cNvPr id="49" name="Text Placeholder 10">
            <a:extLst>
              <a:ext uri="{FF2B5EF4-FFF2-40B4-BE49-F238E27FC236}">
                <a16:creationId xmlns:a16="http://schemas.microsoft.com/office/drawing/2014/main" id="{22B9C39F-D011-4AC3-A4D5-F61A1CB3650B}"/>
              </a:ext>
            </a:extLst>
          </p:cNvPr>
          <p:cNvSpPr>
            <a:spLocks noGrp="1"/>
          </p:cNvSpPr>
          <p:nvPr>
            <p:ph type="body" sz="quarter" idx="22" hasCustomPrompt="1"/>
          </p:nvPr>
        </p:nvSpPr>
        <p:spPr>
          <a:xfrm>
            <a:off x="3613801" y="2216293"/>
            <a:ext cx="1611892" cy="1151632"/>
          </a:xfrm>
          <a:prstGeom prst="rect">
            <a:avLst/>
          </a:prstGeom>
        </p:spPr>
        <p:txBody>
          <a:bodyPr anchor="ctr"/>
          <a:lstStyle>
            <a:lvl1pPr marL="0" indent="0" algn="ctr">
              <a:lnSpc>
                <a:spcPct val="100000"/>
              </a:lnSpc>
              <a:spcBef>
                <a:spcPts val="0"/>
              </a:spcBef>
              <a:buNone/>
              <a:defRPr sz="4000" cap="all" spc="400" baseline="0">
                <a:solidFill>
                  <a:schemeClr val="accent6">
                    <a:lumMod val="75000"/>
                  </a:schemeClr>
                </a:solidFill>
                <a:latin typeface="+mj-lt"/>
              </a:defRPr>
            </a:lvl1pPr>
          </a:lstStyle>
          <a:p>
            <a:pPr lvl="0"/>
            <a:r>
              <a:rPr lang="en-US" dirty="0"/>
              <a:t>Add title</a:t>
            </a:r>
          </a:p>
        </p:txBody>
      </p:sp>
      <p:sp>
        <p:nvSpPr>
          <p:cNvPr id="47" name="Text Placeholder 10">
            <a:extLst>
              <a:ext uri="{FF2B5EF4-FFF2-40B4-BE49-F238E27FC236}">
                <a16:creationId xmlns:a16="http://schemas.microsoft.com/office/drawing/2014/main" id="{4ACDF114-02BD-4A37-9BE7-AA8094B7CD20}"/>
              </a:ext>
            </a:extLst>
          </p:cNvPr>
          <p:cNvSpPr>
            <a:spLocks noGrp="1"/>
          </p:cNvSpPr>
          <p:nvPr>
            <p:ph type="body" sz="quarter" idx="23" hasCustomPrompt="1"/>
          </p:nvPr>
        </p:nvSpPr>
        <p:spPr>
          <a:xfrm>
            <a:off x="6297329" y="2216293"/>
            <a:ext cx="1611892" cy="1151632"/>
          </a:xfrm>
          <a:prstGeom prst="rect">
            <a:avLst/>
          </a:prstGeom>
        </p:spPr>
        <p:txBody>
          <a:bodyPr anchor="ctr"/>
          <a:lstStyle>
            <a:lvl1pPr marL="0" indent="0" algn="ctr">
              <a:lnSpc>
                <a:spcPct val="100000"/>
              </a:lnSpc>
              <a:spcBef>
                <a:spcPts val="0"/>
              </a:spcBef>
              <a:buNone/>
              <a:defRPr sz="4000" cap="all" spc="400" baseline="0">
                <a:solidFill>
                  <a:schemeClr val="accent1">
                    <a:lumMod val="50000"/>
                    <a:lumOff val="50000"/>
                  </a:schemeClr>
                </a:solidFill>
                <a:latin typeface="+mj-lt"/>
              </a:defRPr>
            </a:lvl1pPr>
          </a:lstStyle>
          <a:p>
            <a:pPr lvl="0"/>
            <a:r>
              <a:rPr lang="en-US" dirty="0"/>
              <a:t>Add title</a:t>
            </a:r>
          </a:p>
        </p:txBody>
      </p:sp>
      <p:sp>
        <p:nvSpPr>
          <p:cNvPr id="48" name="Text Placeholder 10">
            <a:extLst>
              <a:ext uri="{FF2B5EF4-FFF2-40B4-BE49-F238E27FC236}">
                <a16:creationId xmlns:a16="http://schemas.microsoft.com/office/drawing/2014/main" id="{E3852728-C736-414F-BEC0-31AB3A704D1D}"/>
              </a:ext>
            </a:extLst>
          </p:cNvPr>
          <p:cNvSpPr>
            <a:spLocks noGrp="1"/>
          </p:cNvSpPr>
          <p:nvPr>
            <p:ph type="body" sz="quarter" idx="24" hasCustomPrompt="1"/>
          </p:nvPr>
        </p:nvSpPr>
        <p:spPr>
          <a:xfrm>
            <a:off x="8980856" y="2216293"/>
            <a:ext cx="1611892" cy="1151632"/>
          </a:xfrm>
          <a:prstGeom prst="rect">
            <a:avLst/>
          </a:prstGeom>
        </p:spPr>
        <p:txBody>
          <a:bodyPr anchor="ctr"/>
          <a:lstStyle>
            <a:lvl1pPr marL="0" indent="0" algn="ctr">
              <a:lnSpc>
                <a:spcPct val="100000"/>
              </a:lnSpc>
              <a:spcBef>
                <a:spcPts val="0"/>
              </a:spcBef>
              <a:buNone/>
              <a:defRPr sz="4000" cap="all" spc="400" baseline="0">
                <a:solidFill>
                  <a:schemeClr val="accent3"/>
                </a:solidFill>
                <a:latin typeface="+mj-lt"/>
              </a:defRPr>
            </a:lvl1pPr>
          </a:lstStyle>
          <a:p>
            <a:pPr lvl="0"/>
            <a:r>
              <a:rPr lang="en-US" dirty="0"/>
              <a:t>Add title</a:t>
            </a:r>
          </a:p>
        </p:txBody>
      </p:sp>
      <p:sp>
        <p:nvSpPr>
          <p:cNvPr id="37" name="Text Placeholder 14">
            <a:extLst>
              <a:ext uri="{FF2B5EF4-FFF2-40B4-BE49-F238E27FC236}">
                <a16:creationId xmlns:a16="http://schemas.microsoft.com/office/drawing/2014/main" id="{6B731840-A0DA-423D-9AD1-D542C17BA99A}"/>
              </a:ext>
            </a:extLst>
          </p:cNvPr>
          <p:cNvSpPr>
            <a:spLocks noGrp="1"/>
          </p:cNvSpPr>
          <p:nvPr>
            <p:ph type="body" sz="quarter" idx="12" hasCustomPrompt="1"/>
          </p:nvPr>
        </p:nvSpPr>
        <p:spPr>
          <a:xfrm>
            <a:off x="545026"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5"/>
                </a:solidFill>
                <a:latin typeface="+mj-lt"/>
              </a:defRPr>
            </a:lvl1pPr>
          </a:lstStyle>
          <a:p>
            <a:pPr lvl="0"/>
            <a:r>
              <a:rPr lang="en-US" dirty="0"/>
              <a:t>Click to add title</a:t>
            </a:r>
          </a:p>
        </p:txBody>
      </p:sp>
      <p:sp>
        <p:nvSpPr>
          <p:cNvPr id="38" name="Text Placeholder 14">
            <a:extLst>
              <a:ext uri="{FF2B5EF4-FFF2-40B4-BE49-F238E27FC236}">
                <a16:creationId xmlns:a16="http://schemas.microsoft.com/office/drawing/2014/main" id="{1E47A2D3-1E75-488B-A7B8-CB951C8CFBF3}"/>
              </a:ext>
            </a:extLst>
          </p:cNvPr>
          <p:cNvSpPr>
            <a:spLocks noGrp="1"/>
          </p:cNvSpPr>
          <p:nvPr>
            <p:ph type="body" sz="quarter" idx="13" hasCustomPrompt="1"/>
          </p:nvPr>
        </p:nvSpPr>
        <p:spPr>
          <a:xfrm>
            <a:off x="545026"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39" name="Text Placeholder 14">
            <a:extLst>
              <a:ext uri="{FF2B5EF4-FFF2-40B4-BE49-F238E27FC236}">
                <a16:creationId xmlns:a16="http://schemas.microsoft.com/office/drawing/2014/main" id="{2D6ADA9B-155A-4D54-8FCB-993ADEDA7934}"/>
              </a:ext>
            </a:extLst>
          </p:cNvPr>
          <p:cNvSpPr>
            <a:spLocks noGrp="1"/>
          </p:cNvSpPr>
          <p:nvPr>
            <p:ph type="body" sz="quarter" idx="15" hasCustomPrompt="1"/>
          </p:nvPr>
        </p:nvSpPr>
        <p:spPr>
          <a:xfrm>
            <a:off x="3228554"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6">
                    <a:lumMod val="75000"/>
                  </a:schemeClr>
                </a:solidFill>
                <a:latin typeface="+mj-lt"/>
              </a:defRPr>
            </a:lvl1pPr>
          </a:lstStyle>
          <a:p>
            <a:pPr lvl="0"/>
            <a:r>
              <a:rPr lang="en-US" dirty="0"/>
              <a:t>Click to add title</a:t>
            </a:r>
          </a:p>
        </p:txBody>
      </p:sp>
      <p:sp>
        <p:nvSpPr>
          <p:cNvPr id="40" name="Text Placeholder 14">
            <a:extLst>
              <a:ext uri="{FF2B5EF4-FFF2-40B4-BE49-F238E27FC236}">
                <a16:creationId xmlns:a16="http://schemas.microsoft.com/office/drawing/2014/main" id="{EF3CF6C8-7D4D-4E50-B616-0431BD4830E4}"/>
              </a:ext>
            </a:extLst>
          </p:cNvPr>
          <p:cNvSpPr>
            <a:spLocks noGrp="1"/>
          </p:cNvSpPr>
          <p:nvPr>
            <p:ph type="body" sz="quarter" idx="16" hasCustomPrompt="1"/>
          </p:nvPr>
        </p:nvSpPr>
        <p:spPr>
          <a:xfrm>
            <a:off x="3228554"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1" name="Text Placeholder 14">
            <a:extLst>
              <a:ext uri="{FF2B5EF4-FFF2-40B4-BE49-F238E27FC236}">
                <a16:creationId xmlns:a16="http://schemas.microsoft.com/office/drawing/2014/main" id="{1CDF49FC-54E3-44AE-A97C-193A25AD6CB3}"/>
              </a:ext>
            </a:extLst>
          </p:cNvPr>
          <p:cNvSpPr>
            <a:spLocks noGrp="1"/>
          </p:cNvSpPr>
          <p:nvPr>
            <p:ph type="body" sz="quarter" idx="17" hasCustomPrompt="1"/>
          </p:nvPr>
        </p:nvSpPr>
        <p:spPr>
          <a:xfrm>
            <a:off x="5912082"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1">
                    <a:lumMod val="50000"/>
                    <a:lumOff val="50000"/>
                  </a:schemeClr>
                </a:solidFill>
                <a:latin typeface="+mj-lt"/>
              </a:defRPr>
            </a:lvl1pPr>
          </a:lstStyle>
          <a:p>
            <a:pPr lvl="0"/>
            <a:r>
              <a:rPr lang="en-US" dirty="0"/>
              <a:t>Click to add title</a:t>
            </a:r>
          </a:p>
        </p:txBody>
      </p:sp>
      <p:sp>
        <p:nvSpPr>
          <p:cNvPr id="42" name="Text Placeholder 14">
            <a:extLst>
              <a:ext uri="{FF2B5EF4-FFF2-40B4-BE49-F238E27FC236}">
                <a16:creationId xmlns:a16="http://schemas.microsoft.com/office/drawing/2014/main" id="{742DE5D9-5D04-4F7F-9F34-704818185832}"/>
              </a:ext>
            </a:extLst>
          </p:cNvPr>
          <p:cNvSpPr>
            <a:spLocks noGrp="1"/>
          </p:cNvSpPr>
          <p:nvPr>
            <p:ph type="body" sz="quarter" idx="18" hasCustomPrompt="1"/>
          </p:nvPr>
        </p:nvSpPr>
        <p:spPr>
          <a:xfrm>
            <a:off x="5912082"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3" name="Text Placeholder 14">
            <a:extLst>
              <a:ext uri="{FF2B5EF4-FFF2-40B4-BE49-F238E27FC236}">
                <a16:creationId xmlns:a16="http://schemas.microsoft.com/office/drawing/2014/main" id="{5F0B8140-B940-4531-9562-8D79015D9413}"/>
              </a:ext>
            </a:extLst>
          </p:cNvPr>
          <p:cNvSpPr>
            <a:spLocks noGrp="1"/>
          </p:cNvSpPr>
          <p:nvPr>
            <p:ph type="body" sz="quarter" idx="19" hasCustomPrompt="1"/>
          </p:nvPr>
        </p:nvSpPr>
        <p:spPr>
          <a:xfrm>
            <a:off x="8595609"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3"/>
                </a:solidFill>
                <a:latin typeface="+mj-lt"/>
              </a:defRPr>
            </a:lvl1pPr>
          </a:lstStyle>
          <a:p>
            <a:pPr lvl="0"/>
            <a:r>
              <a:rPr lang="en-US" dirty="0"/>
              <a:t>Click to add title</a:t>
            </a:r>
          </a:p>
        </p:txBody>
      </p:sp>
      <p:sp>
        <p:nvSpPr>
          <p:cNvPr id="44" name="Text Placeholder 14">
            <a:extLst>
              <a:ext uri="{FF2B5EF4-FFF2-40B4-BE49-F238E27FC236}">
                <a16:creationId xmlns:a16="http://schemas.microsoft.com/office/drawing/2014/main" id="{849CC034-065E-48F0-985D-B80C15200238}"/>
              </a:ext>
            </a:extLst>
          </p:cNvPr>
          <p:cNvSpPr>
            <a:spLocks noGrp="1"/>
          </p:cNvSpPr>
          <p:nvPr>
            <p:ph type="body" sz="quarter" idx="20" hasCustomPrompt="1"/>
          </p:nvPr>
        </p:nvSpPr>
        <p:spPr>
          <a:xfrm>
            <a:off x="8595609"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12" name="Footer Placeholder 15">
            <a:extLst>
              <a:ext uri="{FF2B5EF4-FFF2-40B4-BE49-F238E27FC236}">
                <a16:creationId xmlns:a16="http://schemas.microsoft.com/office/drawing/2014/main" id="{8035ED58-36EB-4147-BCAF-919ADD4DD583}"/>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7D46932B-0FD6-4226-B251-4B8154612142}"/>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56763F7F-D8C0-4AC6-96D0-C445984C5CB1}"/>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73828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65AAE033-7EA4-4A87-A126-29FE4276451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1" name="Oval 30">
            <a:extLst>
              <a:ext uri="{FF2B5EF4-FFF2-40B4-BE49-F238E27FC236}">
                <a16:creationId xmlns:a16="http://schemas.microsoft.com/office/drawing/2014/main" id="{A5F6FE17-A48F-4A3E-8719-1DE83CD6B4C5}"/>
              </a:ext>
              <a:ext uri="{C183D7F6-B498-43B3-948B-1728B52AA6E4}">
                <adec:decorative xmlns:adec="http://schemas.microsoft.com/office/drawing/2017/decorative" val="1"/>
              </a:ext>
            </a:extLst>
          </p:cNvPr>
          <p:cNvSpPr/>
          <p:nvPr userDrawn="1"/>
        </p:nvSpPr>
        <p:spPr>
          <a:xfrm>
            <a:off x="7462048" y="1199853"/>
            <a:ext cx="3929901" cy="392990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F73882-4B79-419D-89EE-4B7CED18D9E2}"/>
              </a:ext>
            </a:extLst>
          </p:cNvPr>
          <p:cNvSpPr>
            <a:spLocks noGrp="1"/>
          </p:cNvSpPr>
          <p:nvPr>
            <p:ph type="title" hasCustomPrompt="1"/>
          </p:nvPr>
        </p:nvSpPr>
        <p:spPr>
          <a:xfrm>
            <a:off x="1021623" y="2210810"/>
            <a:ext cx="4579970" cy="538038"/>
          </a:xfrm>
          <a:prstGeom prst="rect">
            <a:avLst/>
          </a:prstGeom>
        </p:spPr>
        <p:txBody>
          <a:bodyPr/>
          <a:lstStyle>
            <a:lvl1pPr>
              <a:defRPr sz="2800" cap="all" spc="400" baseline="0">
                <a:solidFill>
                  <a:schemeClr val="accent6"/>
                </a:solidFill>
              </a:defRPr>
            </a:lvl1pPr>
          </a:lstStyle>
          <a:p>
            <a:r>
              <a:rPr lang="en-US" dirty="0"/>
              <a:t>Click to add title</a:t>
            </a:r>
          </a:p>
        </p:txBody>
      </p:sp>
      <p:sp>
        <p:nvSpPr>
          <p:cNvPr id="26" name="Text Placeholder 25">
            <a:extLst>
              <a:ext uri="{FF2B5EF4-FFF2-40B4-BE49-F238E27FC236}">
                <a16:creationId xmlns:a16="http://schemas.microsoft.com/office/drawing/2014/main" id="{EF50E1F4-245D-4104-AFDB-25D35D7C5C07}"/>
              </a:ext>
            </a:extLst>
          </p:cNvPr>
          <p:cNvSpPr>
            <a:spLocks noGrp="1"/>
          </p:cNvSpPr>
          <p:nvPr>
            <p:ph type="body" sz="quarter" idx="12" hasCustomPrompt="1"/>
          </p:nvPr>
        </p:nvSpPr>
        <p:spPr>
          <a:xfrm>
            <a:off x="1034661" y="2747550"/>
            <a:ext cx="5309918" cy="2872039"/>
          </a:xfrm>
          <a:prstGeom prst="rect">
            <a:avLst/>
          </a:prstGeom>
        </p:spPr>
        <p:txBody>
          <a:bodyPr/>
          <a:lstStyle>
            <a:lvl1pPr marL="0" indent="0" algn="l">
              <a:lnSpc>
                <a:spcPct val="150000"/>
              </a:lnSpc>
              <a:spcBef>
                <a:spcPts val="0"/>
              </a:spcBef>
              <a:buNone/>
              <a:defRPr sz="1600">
                <a:solidFill>
                  <a:schemeClr val="bg1"/>
                </a:solidFill>
              </a:defRPr>
            </a:lvl1pPr>
          </a:lstStyle>
          <a:p>
            <a:pPr lvl="0"/>
            <a:r>
              <a:rPr lang="en-US" dirty="0"/>
              <a:t>Click to add text</a:t>
            </a:r>
          </a:p>
        </p:txBody>
      </p:sp>
      <p:sp>
        <p:nvSpPr>
          <p:cNvPr id="30" name="Picture Placeholder 29">
            <a:extLst>
              <a:ext uri="{FF2B5EF4-FFF2-40B4-BE49-F238E27FC236}">
                <a16:creationId xmlns:a16="http://schemas.microsoft.com/office/drawing/2014/main" id="{73A2FF74-415E-49BB-B2ED-E04C7B50BDE2}"/>
              </a:ext>
            </a:extLst>
          </p:cNvPr>
          <p:cNvSpPr>
            <a:spLocks noGrp="1"/>
          </p:cNvSpPr>
          <p:nvPr>
            <p:ph type="pic" sz="quarter" idx="13" hasCustomPrompt="1"/>
          </p:nvPr>
        </p:nvSpPr>
        <p:spPr>
          <a:xfrm>
            <a:off x="7663453" y="1433033"/>
            <a:ext cx="3527091" cy="3463540"/>
          </a:xfrm>
          <a:prstGeom prst="ellipse">
            <a:avLst/>
          </a:prstGeom>
        </p:spPr>
        <p:txBody>
          <a:bodyPr/>
          <a:lstStyle>
            <a:lvl1pPr marL="0" indent="0" algn="ctr">
              <a:buFont typeface="+mj-lt"/>
              <a:buNone/>
              <a:defRPr>
                <a:solidFill>
                  <a:schemeClr val="bg1"/>
                </a:solidFill>
              </a:defRPr>
            </a:lvl1pPr>
          </a:lstStyle>
          <a:p>
            <a:r>
              <a:rPr lang="en-US" dirty="0"/>
              <a:t>Click to add photo</a:t>
            </a:r>
          </a:p>
        </p:txBody>
      </p:sp>
      <p:sp>
        <p:nvSpPr>
          <p:cNvPr id="20" name="Footer Placeholder 15">
            <a:extLst>
              <a:ext uri="{FF2B5EF4-FFF2-40B4-BE49-F238E27FC236}">
                <a16:creationId xmlns:a16="http://schemas.microsoft.com/office/drawing/2014/main" id="{1847553A-14C8-45EB-88C7-05CE63B7E34D}"/>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E7FABA93-7D08-4CFE-B3A8-D44B1A0F3656}"/>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FBD26C03-0B97-464A-A39C-A1F339DBAC8B}"/>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2260922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03BA4599-9856-44E7-A2B6-2354614AF7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7B14DA-64F0-4FA7-9A51-F4DB18154D7E}"/>
              </a:ext>
            </a:extLst>
          </p:cNvPr>
          <p:cNvSpPr>
            <a:spLocks noGrp="1"/>
          </p:cNvSpPr>
          <p:nvPr>
            <p:ph type="title" hasCustomPrompt="1"/>
          </p:nvPr>
        </p:nvSpPr>
        <p:spPr>
          <a:xfrm>
            <a:off x="5679441" y="1259911"/>
            <a:ext cx="5124189" cy="492302"/>
          </a:xfrm>
          <a:prstGeom prst="rect">
            <a:avLst/>
          </a:prstGeom>
        </p:spPr>
        <p:txBody>
          <a:bodyPr/>
          <a:lstStyle>
            <a:lvl1pPr>
              <a:defRPr sz="2800" cap="all" spc="400" baseline="0">
                <a:solidFill>
                  <a:schemeClr val="accent6"/>
                </a:solidFill>
              </a:defRPr>
            </a:lvl1pPr>
          </a:lstStyle>
          <a:p>
            <a:r>
              <a:rPr lang="en-US" dirty="0"/>
              <a:t>Click to add title</a:t>
            </a:r>
          </a:p>
        </p:txBody>
      </p:sp>
      <p:sp>
        <p:nvSpPr>
          <p:cNvPr id="17" name="Text Placeholder 14">
            <a:extLst>
              <a:ext uri="{FF2B5EF4-FFF2-40B4-BE49-F238E27FC236}">
                <a16:creationId xmlns:a16="http://schemas.microsoft.com/office/drawing/2014/main" id="{DC4C8188-3DF6-4730-A43A-B789F03449DA}"/>
              </a:ext>
            </a:extLst>
          </p:cNvPr>
          <p:cNvSpPr>
            <a:spLocks noGrp="1"/>
          </p:cNvSpPr>
          <p:nvPr>
            <p:ph type="body" sz="quarter" idx="14" hasCustomPrompt="1"/>
          </p:nvPr>
        </p:nvSpPr>
        <p:spPr>
          <a:xfrm>
            <a:off x="5679441" y="1752212"/>
            <a:ext cx="4856479" cy="2413388"/>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3" name="Footer Placeholder 15">
            <a:extLst>
              <a:ext uri="{FF2B5EF4-FFF2-40B4-BE49-F238E27FC236}">
                <a16:creationId xmlns:a16="http://schemas.microsoft.com/office/drawing/2014/main" id="{E06D1BDE-6908-49BA-9900-53DFFF4B1E1B}"/>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4" name="Slide Number Placeholder 16">
            <a:extLst>
              <a:ext uri="{FF2B5EF4-FFF2-40B4-BE49-F238E27FC236}">
                <a16:creationId xmlns:a16="http://schemas.microsoft.com/office/drawing/2014/main" id="{1C3470F5-DE33-49A4-AE82-D8EA10A4FC5F}"/>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5" name="Date Placeholder 14">
            <a:extLst>
              <a:ext uri="{FF2B5EF4-FFF2-40B4-BE49-F238E27FC236}">
                <a16:creationId xmlns:a16="http://schemas.microsoft.com/office/drawing/2014/main" id="{63DCFC99-67D1-468A-8498-B3C1C90B4CF3}"/>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1834407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E551AED-617A-4A51-AA8F-586F3703B7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0DB23A-E569-444D-8607-FD404EECF3BA}"/>
              </a:ext>
            </a:extLst>
          </p:cNvPr>
          <p:cNvSpPr>
            <a:spLocks noGrp="1"/>
          </p:cNvSpPr>
          <p:nvPr>
            <p:ph type="title" hasCustomPrompt="1"/>
          </p:nvPr>
        </p:nvSpPr>
        <p:spPr>
          <a:xfrm>
            <a:off x="1026850" y="563671"/>
            <a:ext cx="4989629" cy="2387771"/>
          </a:xfrm>
          <a:prstGeom prst="rect">
            <a:avLst/>
          </a:prstGeom>
        </p:spPr>
        <p:txBody>
          <a:bodyPr anchor="b"/>
          <a:lstStyle>
            <a:lvl1pPr algn="ctr">
              <a:defRPr sz="4800" cap="all" spc="400" baseline="0">
                <a:solidFill>
                  <a:schemeClr val="accent6"/>
                </a:solidFill>
              </a:defRPr>
            </a:lvl1pPr>
          </a:lstStyle>
          <a:p>
            <a:r>
              <a:rPr lang="en-US" dirty="0"/>
              <a:t>Click to add title</a:t>
            </a:r>
          </a:p>
        </p:txBody>
      </p:sp>
      <p:sp>
        <p:nvSpPr>
          <p:cNvPr id="10" name="Text Placeholder 13">
            <a:extLst>
              <a:ext uri="{FF2B5EF4-FFF2-40B4-BE49-F238E27FC236}">
                <a16:creationId xmlns:a16="http://schemas.microsoft.com/office/drawing/2014/main" id="{72B0D3D1-FC7B-43D5-B514-082D63A90ED1}"/>
              </a:ext>
            </a:extLst>
          </p:cNvPr>
          <p:cNvSpPr>
            <a:spLocks noGrp="1"/>
          </p:cNvSpPr>
          <p:nvPr>
            <p:ph type="body" sz="quarter" idx="12" hasCustomPrompt="1"/>
          </p:nvPr>
        </p:nvSpPr>
        <p:spPr>
          <a:xfrm>
            <a:off x="1026852" y="3531676"/>
            <a:ext cx="4989628" cy="1756576"/>
          </a:xfrm>
          <a:prstGeom prst="rect">
            <a:avLst/>
          </a:prstGeom>
        </p:spPr>
        <p:txBody>
          <a:bodyPr>
            <a:normAutofit/>
          </a:bodyPr>
          <a:lstStyle>
            <a:lvl1pPr marL="0" indent="0" algn="ctr">
              <a:lnSpc>
                <a:spcPct val="150000"/>
              </a:lnSpc>
              <a:spcBef>
                <a:spcPts val="0"/>
              </a:spcBef>
              <a:buNone/>
              <a:defRPr sz="1800" i="0">
                <a:solidFill>
                  <a:schemeClr val="bg1"/>
                </a:solidFill>
              </a:defRPr>
            </a:lvl1pPr>
          </a:lstStyle>
          <a:p>
            <a:pPr lvl="0"/>
            <a:r>
              <a:rPr lang="en-US" dirty="0"/>
              <a:t>Click to add subtitle</a:t>
            </a:r>
          </a:p>
        </p:txBody>
      </p:sp>
      <p:sp>
        <p:nvSpPr>
          <p:cNvPr id="12" name="Footer Placeholder 15">
            <a:extLst>
              <a:ext uri="{FF2B5EF4-FFF2-40B4-BE49-F238E27FC236}">
                <a16:creationId xmlns:a16="http://schemas.microsoft.com/office/drawing/2014/main" id="{CC2E4653-FDDE-4AC5-A23D-4269479ADCAE}"/>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C3F5CE00-2FB1-4930-8D2C-DB4DFDB2FD40}"/>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2CEBC169-C2E2-4153-8A08-6B982C0D542B}"/>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79888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C80EFA4-265B-48D2-AE72-8585EEED648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9C648289-A550-4F4F-96C8-3D82FCE94245}"/>
              </a:ext>
            </a:extLst>
          </p:cNvPr>
          <p:cNvSpPr>
            <a:spLocks noGrp="1"/>
          </p:cNvSpPr>
          <p:nvPr>
            <p:ph type="title" hasCustomPrompt="1"/>
          </p:nvPr>
        </p:nvSpPr>
        <p:spPr>
          <a:xfrm>
            <a:off x="4187069" y="695093"/>
            <a:ext cx="4919354" cy="667498"/>
          </a:xfrm>
          <a:prstGeom prst="rect">
            <a:avLst/>
          </a:prstGeom>
        </p:spPr>
        <p:txBody>
          <a:bodyPr/>
          <a:lstStyle>
            <a:lvl1pPr>
              <a:defRPr sz="2800" cap="all" spc="400" baseline="0">
                <a:solidFill>
                  <a:schemeClr val="bg1"/>
                </a:solidFill>
              </a:defRPr>
            </a:lvl1pPr>
          </a:lstStyle>
          <a:p>
            <a:r>
              <a:rPr lang="en-US" dirty="0"/>
              <a:t>Click to add title</a:t>
            </a:r>
          </a:p>
        </p:txBody>
      </p:sp>
      <p:sp>
        <p:nvSpPr>
          <p:cNvPr id="26" name="Text Placeholder 14">
            <a:extLst>
              <a:ext uri="{FF2B5EF4-FFF2-40B4-BE49-F238E27FC236}">
                <a16:creationId xmlns:a16="http://schemas.microsoft.com/office/drawing/2014/main" id="{33EEFC4F-DE64-450E-9DD5-65D08E123C22}"/>
              </a:ext>
            </a:extLst>
          </p:cNvPr>
          <p:cNvSpPr>
            <a:spLocks noGrp="1"/>
          </p:cNvSpPr>
          <p:nvPr>
            <p:ph type="body" sz="quarter" idx="22" hasCustomPrompt="1"/>
          </p:nvPr>
        </p:nvSpPr>
        <p:spPr>
          <a:xfrm>
            <a:off x="4199594" y="1873815"/>
            <a:ext cx="2556579"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18" name="Text Placeholder 14">
            <a:extLst>
              <a:ext uri="{FF2B5EF4-FFF2-40B4-BE49-F238E27FC236}">
                <a16:creationId xmlns:a16="http://schemas.microsoft.com/office/drawing/2014/main" id="{38C58F5B-7BA2-42E8-B66A-4561678ADDC4}"/>
              </a:ext>
            </a:extLst>
          </p:cNvPr>
          <p:cNvSpPr>
            <a:spLocks noGrp="1"/>
          </p:cNvSpPr>
          <p:nvPr>
            <p:ph type="body" sz="quarter" idx="15" hasCustomPrompt="1"/>
          </p:nvPr>
        </p:nvSpPr>
        <p:spPr>
          <a:xfrm>
            <a:off x="4199595" y="2178444"/>
            <a:ext cx="2556579" cy="1328236"/>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5" name="Text Placeholder 14">
            <a:extLst>
              <a:ext uri="{FF2B5EF4-FFF2-40B4-BE49-F238E27FC236}">
                <a16:creationId xmlns:a16="http://schemas.microsoft.com/office/drawing/2014/main" id="{66743AAE-DD8A-4954-B033-100DF6D97554}"/>
              </a:ext>
            </a:extLst>
          </p:cNvPr>
          <p:cNvSpPr>
            <a:spLocks noGrp="1"/>
          </p:cNvSpPr>
          <p:nvPr>
            <p:ph type="body" sz="quarter" idx="12" hasCustomPrompt="1"/>
          </p:nvPr>
        </p:nvSpPr>
        <p:spPr>
          <a:xfrm>
            <a:off x="7538997" y="1873815"/>
            <a:ext cx="2556578"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16" name="Text Placeholder 14">
            <a:extLst>
              <a:ext uri="{FF2B5EF4-FFF2-40B4-BE49-F238E27FC236}">
                <a16:creationId xmlns:a16="http://schemas.microsoft.com/office/drawing/2014/main" id="{B7B5D3C5-66A2-486B-9B1D-A7075D150C27}"/>
              </a:ext>
            </a:extLst>
          </p:cNvPr>
          <p:cNvSpPr>
            <a:spLocks noGrp="1"/>
          </p:cNvSpPr>
          <p:nvPr>
            <p:ph type="body" sz="quarter" idx="13" hasCustomPrompt="1"/>
          </p:nvPr>
        </p:nvSpPr>
        <p:spPr>
          <a:xfrm>
            <a:off x="7538997" y="2178444"/>
            <a:ext cx="2556578" cy="1291081"/>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0" name="Text Placeholder 14">
            <a:extLst>
              <a:ext uri="{FF2B5EF4-FFF2-40B4-BE49-F238E27FC236}">
                <a16:creationId xmlns:a16="http://schemas.microsoft.com/office/drawing/2014/main" id="{AD063EDB-47FD-44F8-9344-12CBC2AE0B77}"/>
              </a:ext>
            </a:extLst>
          </p:cNvPr>
          <p:cNvSpPr>
            <a:spLocks noGrp="1"/>
          </p:cNvSpPr>
          <p:nvPr>
            <p:ph type="body" sz="quarter" idx="24" hasCustomPrompt="1"/>
          </p:nvPr>
        </p:nvSpPr>
        <p:spPr>
          <a:xfrm>
            <a:off x="4199595" y="4071261"/>
            <a:ext cx="2556577"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22" name="Text Placeholder 14">
            <a:extLst>
              <a:ext uri="{FF2B5EF4-FFF2-40B4-BE49-F238E27FC236}">
                <a16:creationId xmlns:a16="http://schemas.microsoft.com/office/drawing/2014/main" id="{94586DE3-CDE9-4337-A49D-C1031595E36F}"/>
              </a:ext>
            </a:extLst>
          </p:cNvPr>
          <p:cNvSpPr>
            <a:spLocks noGrp="1"/>
          </p:cNvSpPr>
          <p:nvPr>
            <p:ph type="body" sz="quarter" idx="19" hasCustomPrompt="1"/>
          </p:nvPr>
        </p:nvSpPr>
        <p:spPr>
          <a:xfrm>
            <a:off x="4199596" y="4383943"/>
            <a:ext cx="2556577" cy="1328236"/>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9" name="Text Placeholder 14">
            <a:extLst>
              <a:ext uri="{FF2B5EF4-FFF2-40B4-BE49-F238E27FC236}">
                <a16:creationId xmlns:a16="http://schemas.microsoft.com/office/drawing/2014/main" id="{64F0745D-06FC-4840-B9DF-3176DEDA6F67}"/>
              </a:ext>
            </a:extLst>
          </p:cNvPr>
          <p:cNvSpPr>
            <a:spLocks noGrp="1"/>
          </p:cNvSpPr>
          <p:nvPr>
            <p:ph type="body" sz="quarter" idx="23" hasCustomPrompt="1"/>
          </p:nvPr>
        </p:nvSpPr>
        <p:spPr>
          <a:xfrm>
            <a:off x="7538997" y="4071261"/>
            <a:ext cx="2556578"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20" name="Text Placeholder 14">
            <a:extLst>
              <a:ext uri="{FF2B5EF4-FFF2-40B4-BE49-F238E27FC236}">
                <a16:creationId xmlns:a16="http://schemas.microsoft.com/office/drawing/2014/main" id="{F29A1EC1-1F01-46ED-BF67-15FE9E12068C}"/>
              </a:ext>
            </a:extLst>
          </p:cNvPr>
          <p:cNvSpPr>
            <a:spLocks noGrp="1"/>
          </p:cNvSpPr>
          <p:nvPr>
            <p:ph type="body" sz="quarter" idx="17" hasCustomPrompt="1"/>
          </p:nvPr>
        </p:nvSpPr>
        <p:spPr>
          <a:xfrm>
            <a:off x="7538997" y="4375890"/>
            <a:ext cx="2556578" cy="1291081"/>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41" name="Footer Placeholder 15">
            <a:extLst>
              <a:ext uri="{FF2B5EF4-FFF2-40B4-BE49-F238E27FC236}">
                <a16:creationId xmlns:a16="http://schemas.microsoft.com/office/drawing/2014/main" id="{B2A74AF7-DFFE-4795-8CF0-8C90F6C3E5D7}"/>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42" name="Slide Number Placeholder 16">
            <a:extLst>
              <a:ext uri="{FF2B5EF4-FFF2-40B4-BE49-F238E27FC236}">
                <a16:creationId xmlns:a16="http://schemas.microsoft.com/office/drawing/2014/main" id="{13F4D90B-645E-4CFF-8AA0-91C269845FBC}"/>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43" name="Date Placeholder 14">
            <a:extLst>
              <a:ext uri="{FF2B5EF4-FFF2-40B4-BE49-F238E27FC236}">
                <a16:creationId xmlns:a16="http://schemas.microsoft.com/office/drawing/2014/main" id="{21EA3114-5B31-47ED-9AB6-EE59E580379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207414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6D81B66-9FC1-4E48-808B-98B1726D470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747F51C0-908A-420C-B5BC-5685D0E95231}"/>
              </a:ext>
            </a:extLst>
          </p:cNvPr>
          <p:cNvSpPr>
            <a:spLocks noGrp="1"/>
          </p:cNvSpPr>
          <p:nvPr>
            <p:ph type="title" hasCustomPrompt="1"/>
          </p:nvPr>
        </p:nvSpPr>
        <p:spPr>
          <a:xfrm>
            <a:off x="3509716" y="1823625"/>
            <a:ext cx="4719884" cy="580030"/>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26" name="Text Placeholder 14">
            <a:extLst>
              <a:ext uri="{FF2B5EF4-FFF2-40B4-BE49-F238E27FC236}">
                <a16:creationId xmlns:a16="http://schemas.microsoft.com/office/drawing/2014/main" id="{4F835D01-B0D4-49D8-B947-C2062305C5C5}"/>
              </a:ext>
            </a:extLst>
          </p:cNvPr>
          <p:cNvSpPr>
            <a:spLocks noGrp="1"/>
          </p:cNvSpPr>
          <p:nvPr>
            <p:ph type="body" sz="quarter" idx="12" hasCustomPrompt="1"/>
          </p:nvPr>
        </p:nvSpPr>
        <p:spPr>
          <a:xfrm>
            <a:off x="379005" y="4230943"/>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27" name="Text Placeholder 14">
            <a:extLst>
              <a:ext uri="{FF2B5EF4-FFF2-40B4-BE49-F238E27FC236}">
                <a16:creationId xmlns:a16="http://schemas.microsoft.com/office/drawing/2014/main" id="{0B4ACDBA-7606-44B8-B1E1-C4750F89525F}"/>
              </a:ext>
            </a:extLst>
          </p:cNvPr>
          <p:cNvSpPr>
            <a:spLocks noGrp="1"/>
          </p:cNvSpPr>
          <p:nvPr>
            <p:ph type="body" sz="quarter" idx="13" hasCustomPrompt="1"/>
          </p:nvPr>
        </p:nvSpPr>
        <p:spPr>
          <a:xfrm>
            <a:off x="379005" y="4546458"/>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2" name="Text Placeholder 14">
            <a:extLst>
              <a:ext uri="{FF2B5EF4-FFF2-40B4-BE49-F238E27FC236}">
                <a16:creationId xmlns:a16="http://schemas.microsoft.com/office/drawing/2014/main" id="{D24600D7-8A94-406B-9274-351140BE27DC}"/>
              </a:ext>
            </a:extLst>
          </p:cNvPr>
          <p:cNvSpPr>
            <a:spLocks noGrp="1"/>
          </p:cNvSpPr>
          <p:nvPr>
            <p:ph type="body" sz="quarter" idx="22" hasCustomPrompt="1"/>
          </p:nvPr>
        </p:nvSpPr>
        <p:spPr>
          <a:xfrm>
            <a:off x="3237502" y="4234631"/>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28" name="Text Placeholder 14">
            <a:extLst>
              <a:ext uri="{FF2B5EF4-FFF2-40B4-BE49-F238E27FC236}">
                <a16:creationId xmlns:a16="http://schemas.microsoft.com/office/drawing/2014/main" id="{5FE6844F-9BC3-4E56-82B1-0B53BE292BA0}"/>
              </a:ext>
            </a:extLst>
          </p:cNvPr>
          <p:cNvSpPr>
            <a:spLocks noGrp="1"/>
          </p:cNvSpPr>
          <p:nvPr>
            <p:ph type="body" sz="quarter" idx="15" hasCustomPrompt="1"/>
          </p:nvPr>
        </p:nvSpPr>
        <p:spPr>
          <a:xfrm>
            <a:off x="3237503" y="4550146"/>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3" name="Text Placeholder 14">
            <a:extLst>
              <a:ext uri="{FF2B5EF4-FFF2-40B4-BE49-F238E27FC236}">
                <a16:creationId xmlns:a16="http://schemas.microsoft.com/office/drawing/2014/main" id="{105C7AE2-E0F2-4EA9-B804-774B125FB0DF}"/>
              </a:ext>
            </a:extLst>
          </p:cNvPr>
          <p:cNvSpPr>
            <a:spLocks noGrp="1"/>
          </p:cNvSpPr>
          <p:nvPr>
            <p:ph type="body" sz="quarter" idx="23" hasCustomPrompt="1"/>
          </p:nvPr>
        </p:nvSpPr>
        <p:spPr>
          <a:xfrm>
            <a:off x="6096000" y="4218499"/>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29" name="Text Placeholder 14">
            <a:extLst>
              <a:ext uri="{FF2B5EF4-FFF2-40B4-BE49-F238E27FC236}">
                <a16:creationId xmlns:a16="http://schemas.microsoft.com/office/drawing/2014/main" id="{4B70930A-D98B-43B3-BC32-B48D9D7F06B3}"/>
              </a:ext>
            </a:extLst>
          </p:cNvPr>
          <p:cNvSpPr>
            <a:spLocks noGrp="1"/>
          </p:cNvSpPr>
          <p:nvPr>
            <p:ph type="body" sz="quarter" idx="17" hasCustomPrompt="1"/>
          </p:nvPr>
        </p:nvSpPr>
        <p:spPr>
          <a:xfrm>
            <a:off x="6096000" y="4534014"/>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4" name="Text Placeholder 14">
            <a:extLst>
              <a:ext uri="{FF2B5EF4-FFF2-40B4-BE49-F238E27FC236}">
                <a16:creationId xmlns:a16="http://schemas.microsoft.com/office/drawing/2014/main" id="{500DE4BC-2A21-4C62-8F5C-AFE1D0AEDFBE}"/>
              </a:ext>
            </a:extLst>
          </p:cNvPr>
          <p:cNvSpPr>
            <a:spLocks noGrp="1"/>
          </p:cNvSpPr>
          <p:nvPr>
            <p:ph type="body" sz="quarter" idx="24" hasCustomPrompt="1"/>
          </p:nvPr>
        </p:nvSpPr>
        <p:spPr>
          <a:xfrm>
            <a:off x="8946967" y="4218499"/>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30" name="Text Placeholder 14">
            <a:extLst>
              <a:ext uri="{FF2B5EF4-FFF2-40B4-BE49-F238E27FC236}">
                <a16:creationId xmlns:a16="http://schemas.microsoft.com/office/drawing/2014/main" id="{0EEFD44C-4B64-4246-BC04-76812ED5E09E}"/>
              </a:ext>
            </a:extLst>
          </p:cNvPr>
          <p:cNvSpPr>
            <a:spLocks noGrp="1"/>
          </p:cNvSpPr>
          <p:nvPr>
            <p:ph type="body" sz="quarter" idx="19" hasCustomPrompt="1"/>
          </p:nvPr>
        </p:nvSpPr>
        <p:spPr>
          <a:xfrm>
            <a:off x="8946967" y="4534014"/>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0" name="Footer Placeholder 15">
            <a:extLst>
              <a:ext uri="{FF2B5EF4-FFF2-40B4-BE49-F238E27FC236}">
                <a16:creationId xmlns:a16="http://schemas.microsoft.com/office/drawing/2014/main" id="{AB492A3E-766F-42FE-A5F7-88807B595947}"/>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784AE79C-95F2-4A84-B62A-95B076FB0218}"/>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1C2E5CE3-E252-4255-BF5E-8B4F1F3A1635}"/>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
        <p:nvSpPr>
          <p:cNvPr id="14" name="Picture Placeholder 13">
            <a:extLst>
              <a:ext uri="{FF2B5EF4-FFF2-40B4-BE49-F238E27FC236}">
                <a16:creationId xmlns:a16="http://schemas.microsoft.com/office/drawing/2014/main" id="{45E5C588-A831-4EB3-BFDF-78002F7D5507}"/>
              </a:ext>
            </a:extLst>
          </p:cNvPr>
          <p:cNvSpPr>
            <a:spLocks noGrp="1"/>
          </p:cNvSpPr>
          <p:nvPr>
            <p:ph type="pic" sz="quarter" idx="25"/>
          </p:nvPr>
        </p:nvSpPr>
        <p:spPr>
          <a:xfrm>
            <a:off x="1408479" y="3330145"/>
            <a:ext cx="603504" cy="603504"/>
          </a:xfrm>
          <a:prstGeom prst="rect">
            <a:avLst/>
          </a:prstGeom>
        </p:spPr>
        <p:txBody>
          <a:bodyPr/>
          <a:lstStyle>
            <a:lvl1pPr marL="0" indent="0">
              <a:buNone/>
              <a:defRPr sz="1000">
                <a:solidFill>
                  <a:schemeClr val="bg1"/>
                </a:solidFill>
              </a:defRPr>
            </a:lvl1pPr>
          </a:lstStyle>
          <a:p>
            <a:r>
              <a:rPr lang="en-US"/>
              <a:t>Click icon to add picture</a:t>
            </a:r>
            <a:endParaRPr lang="en-US" dirty="0"/>
          </a:p>
        </p:txBody>
      </p:sp>
      <p:sp>
        <p:nvSpPr>
          <p:cNvPr id="36" name="Picture Placeholder 13">
            <a:extLst>
              <a:ext uri="{FF2B5EF4-FFF2-40B4-BE49-F238E27FC236}">
                <a16:creationId xmlns:a16="http://schemas.microsoft.com/office/drawing/2014/main" id="{AD31BE3F-B09E-4BCC-947F-3D4DB153E354}"/>
              </a:ext>
            </a:extLst>
          </p:cNvPr>
          <p:cNvSpPr>
            <a:spLocks noGrp="1"/>
          </p:cNvSpPr>
          <p:nvPr>
            <p:ph type="pic" sz="quarter" idx="26"/>
          </p:nvPr>
        </p:nvSpPr>
        <p:spPr>
          <a:xfrm>
            <a:off x="4266976" y="3330145"/>
            <a:ext cx="603504" cy="603504"/>
          </a:xfrm>
          <a:prstGeom prst="rect">
            <a:avLst/>
          </a:prstGeom>
        </p:spPr>
        <p:txBody>
          <a:bodyPr/>
          <a:lstStyle>
            <a:lvl1pPr marL="0" indent="0">
              <a:buNone/>
              <a:defRPr sz="1000">
                <a:solidFill>
                  <a:schemeClr val="bg1"/>
                </a:solidFill>
              </a:defRPr>
            </a:lvl1pPr>
          </a:lstStyle>
          <a:p>
            <a:r>
              <a:rPr lang="en-US"/>
              <a:t>Click icon to add picture</a:t>
            </a:r>
            <a:endParaRPr lang="en-US" dirty="0"/>
          </a:p>
        </p:txBody>
      </p:sp>
      <p:sp>
        <p:nvSpPr>
          <p:cNvPr id="37" name="Picture Placeholder 13">
            <a:extLst>
              <a:ext uri="{FF2B5EF4-FFF2-40B4-BE49-F238E27FC236}">
                <a16:creationId xmlns:a16="http://schemas.microsoft.com/office/drawing/2014/main" id="{0BF7BBBD-C42C-408E-8F10-7B1BF3C53EF0}"/>
              </a:ext>
            </a:extLst>
          </p:cNvPr>
          <p:cNvSpPr>
            <a:spLocks noGrp="1"/>
          </p:cNvSpPr>
          <p:nvPr>
            <p:ph type="pic" sz="quarter" idx="27"/>
          </p:nvPr>
        </p:nvSpPr>
        <p:spPr>
          <a:xfrm>
            <a:off x="9972085" y="3330145"/>
            <a:ext cx="603504" cy="603504"/>
          </a:xfrm>
          <a:prstGeom prst="rect">
            <a:avLst/>
          </a:prstGeom>
        </p:spPr>
        <p:txBody>
          <a:bodyPr/>
          <a:lstStyle>
            <a:lvl1pPr marL="0" indent="0">
              <a:buNone/>
              <a:defRPr sz="1000">
                <a:solidFill>
                  <a:schemeClr val="bg1"/>
                </a:solidFill>
              </a:defRPr>
            </a:lvl1pPr>
          </a:lstStyle>
          <a:p>
            <a:r>
              <a:rPr lang="en-US"/>
              <a:t>Click icon to add picture</a:t>
            </a:r>
            <a:endParaRPr lang="en-US" dirty="0"/>
          </a:p>
        </p:txBody>
      </p:sp>
      <p:sp>
        <p:nvSpPr>
          <p:cNvPr id="38" name="Picture Placeholder 13">
            <a:extLst>
              <a:ext uri="{FF2B5EF4-FFF2-40B4-BE49-F238E27FC236}">
                <a16:creationId xmlns:a16="http://schemas.microsoft.com/office/drawing/2014/main" id="{74FF5159-7129-4F52-B5B7-13F2D04EAD34}"/>
              </a:ext>
            </a:extLst>
          </p:cNvPr>
          <p:cNvSpPr>
            <a:spLocks noGrp="1"/>
          </p:cNvSpPr>
          <p:nvPr>
            <p:ph type="pic" sz="quarter" idx="28"/>
          </p:nvPr>
        </p:nvSpPr>
        <p:spPr>
          <a:xfrm>
            <a:off x="7109232" y="3330145"/>
            <a:ext cx="603504" cy="603504"/>
          </a:xfrm>
          <a:prstGeom prst="rect">
            <a:avLst/>
          </a:prstGeom>
        </p:spPr>
        <p:txBody>
          <a:bodyPr/>
          <a:lstStyle>
            <a:lvl1pPr marL="0" indent="0">
              <a:buNone/>
              <a:defRPr sz="1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39131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4076C2D-3CFB-4EFB-8012-9F6E6533367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D1D3A9EE-57EE-476A-A657-3A4019818918}"/>
              </a:ext>
            </a:extLst>
          </p:cNvPr>
          <p:cNvSpPr>
            <a:spLocks noGrp="1"/>
          </p:cNvSpPr>
          <p:nvPr>
            <p:ph type="title" hasCustomPrompt="1"/>
          </p:nvPr>
        </p:nvSpPr>
        <p:spPr>
          <a:xfrm>
            <a:off x="4196218" y="690802"/>
            <a:ext cx="4936277" cy="575890"/>
          </a:xfrm>
          <a:prstGeom prst="rect">
            <a:avLst/>
          </a:prstGeom>
        </p:spPr>
        <p:txBody>
          <a:bodyPr/>
          <a:lstStyle>
            <a:lvl1pPr algn="l">
              <a:defRPr sz="2800" cap="all" spc="400" baseline="0">
                <a:solidFill>
                  <a:schemeClr val="bg1"/>
                </a:solidFill>
              </a:defRPr>
            </a:lvl1pPr>
          </a:lstStyle>
          <a:p>
            <a:r>
              <a:rPr lang="en-US" dirty="0"/>
              <a:t>Click to add title</a:t>
            </a:r>
          </a:p>
        </p:txBody>
      </p:sp>
      <p:sp>
        <p:nvSpPr>
          <p:cNvPr id="33" name="Text Placeholder 14">
            <a:extLst>
              <a:ext uri="{FF2B5EF4-FFF2-40B4-BE49-F238E27FC236}">
                <a16:creationId xmlns:a16="http://schemas.microsoft.com/office/drawing/2014/main" id="{2A0CB777-EF14-4BA6-A19D-697B165B1D34}"/>
              </a:ext>
            </a:extLst>
          </p:cNvPr>
          <p:cNvSpPr>
            <a:spLocks noGrp="1"/>
          </p:cNvSpPr>
          <p:nvPr>
            <p:ph type="body" sz="quarter" idx="12" hasCustomPrompt="1"/>
          </p:nvPr>
        </p:nvSpPr>
        <p:spPr>
          <a:xfrm>
            <a:off x="4190069" y="256867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32" name="Text Placeholder 14">
            <a:extLst>
              <a:ext uri="{FF2B5EF4-FFF2-40B4-BE49-F238E27FC236}">
                <a16:creationId xmlns:a16="http://schemas.microsoft.com/office/drawing/2014/main" id="{0053894D-FD48-4BB5-84D8-2EE54EC8D700}"/>
              </a:ext>
            </a:extLst>
          </p:cNvPr>
          <p:cNvSpPr>
            <a:spLocks noGrp="1"/>
          </p:cNvSpPr>
          <p:nvPr>
            <p:ph type="body" sz="quarter" idx="13" hasCustomPrompt="1"/>
          </p:nvPr>
        </p:nvSpPr>
        <p:spPr>
          <a:xfrm>
            <a:off x="4190069" y="286198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58" name="Text Placeholder 14">
            <a:extLst>
              <a:ext uri="{FF2B5EF4-FFF2-40B4-BE49-F238E27FC236}">
                <a16:creationId xmlns:a16="http://schemas.microsoft.com/office/drawing/2014/main" id="{32A7FBEC-71F7-4A1F-82A1-C7FBFE05185C}"/>
              </a:ext>
            </a:extLst>
          </p:cNvPr>
          <p:cNvSpPr>
            <a:spLocks noGrp="1"/>
          </p:cNvSpPr>
          <p:nvPr>
            <p:ph type="body" sz="quarter" idx="21" hasCustomPrompt="1"/>
          </p:nvPr>
        </p:nvSpPr>
        <p:spPr>
          <a:xfrm>
            <a:off x="7913979" y="256867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57" name="Text Placeholder 14">
            <a:extLst>
              <a:ext uri="{FF2B5EF4-FFF2-40B4-BE49-F238E27FC236}">
                <a16:creationId xmlns:a16="http://schemas.microsoft.com/office/drawing/2014/main" id="{00EDBC93-E454-47AD-B9C9-E7CCE8DE6B59}"/>
              </a:ext>
            </a:extLst>
          </p:cNvPr>
          <p:cNvSpPr>
            <a:spLocks noGrp="1"/>
          </p:cNvSpPr>
          <p:nvPr>
            <p:ph type="body" sz="quarter" idx="20" hasCustomPrompt="1"/>
          </p:nvPr>
        </p:nvSpPr>
        <p:spPr>
          <a:xfrm>
            <a:off x="7913979" y="286198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64" name="Text Placeholder 14">
            <a:extLst>
              <a:ext uri="{FF2B5EF4-FFF2-40B4-BE49-F238E27FC236}">
                <a16:creationId xmlns:a16="http://schemas.microsoft.com/office/drawing/2014/main" id="{E792D94E-72D4-43F1-8063-14A3F6270A35}"/>
              </a:ext>
            </a:extLst>
          </p:cNvPr>
          <p:cNvSpPr>
            <a:spLocks noGrp="1"/>
          </p:cNvSpPr>
          <p:nvPr>
            <p:ph type="body" sz="quarter" idx="23" hasCustomPrompt="1"/>
          </p:nvPr>
        </p:nvSpPr>
        <p:spPr>
          <a:xfrm>
            <a:off x="4190069" y="504430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63" name="Text Placeholder 14">
            <a:extLst>
              <a:ext uri="{FF2B5EF4-FFF2-40B4-BE49-F238E27FC236}">
                <a16:creationId xmlns:a16="http://schemas.microsoft.com/office/drawing/2014/main" id="{C18EBA8F-5A95-4501-A602-A9889F0CE3A0}"/>
              </a:ext>
            </a:extLst>
          </p:cNvPr>
          <p:cNvSpPr>
            <a:spLocks noGrp="1"/>
          </p:cNvSpPr>
          <p:nvPr>
            <p:ph type="body" sz="quarter" idx="22" hasCustomPrompt="1"/>
          </p:nvPr>
        </p:nvSpPr>
        <p:spPr>
          <a:xfrm>
            <a:off x="4190069" y="533761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67" name="Text Placeholder 14">
            <a:extLst>
              <a:ext uri="{FF2B5EF4-FFF2-40B4-BE49-F238E27FC236}">
                <a16:creationId xmlns:a16="http://schemas.microsoft.com/office/drawing/2014/main" id="{AF03D6DF-70BB-4EC0-B7BF-94BB780FDF01}"/>
              </a:ext>
            </a:extLst>
          </p:cNvPr>
          <p:cNvSpPr>
            <a:spLocks noGrp="1"/>
          </p:cNvSpPr>
          <p:nvPr>
            <p:ph type="body" sz="quarter" idx="25" hasCustomPrompt="1"/>
          </p:nvPr>
        </p:nvSpPr>
        <p:spPr>
          <a:xfrm>
            <a:off x="7913980" y="5047681"/>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66" name="Text Placeholder 14">
            <a:extLst>
              <a:ext uri="{FF2B5EF4-FFF2-40B4-BE49-F238E27FC236}">
                <a16:creationId xmlns:a16="http://schemas.microsoft.com/office/drawing/2014/main" id="{A21FAF3A-556C-4A61-B1C4-E6FB98BE40B2}"/>
              </a:ext>
            </a:extLst>
          </p:cNvPr>
          <p:cNvSpPr>
            <a:spLocks noGrp="1"/>
          </p:cNvSpPr>
          <p:nvPr>
            <p:ph type="body" sz="quarter" idx="24" hasCustomPrompt="1"/>
          </p:nvPr>
        </p:nvSpPr>
        <p:spPr>
          <a:xfrm>
            <a:off x="7913980" y="5340990"/>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2" name="Footer Placeholder 15">
            <a:extLst>
              <a:ext uri="{FF2B5EF4-FFF2-40B4-BE49-F238E27FC236}">
                <a16:creationId xmlns:a16="http://schemas.microsoft.com/office/drawing/2014/main" id="{54442D89-5EE7-4BC5-A35D-B0F93DD36269}"/>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3" name="Slide Number Placeholder 16">
            <a:extLst>
              <a:ext uri="{FF2B5EF4-FFF2-40B4-BE49-F238E27FC236}">
                <a16:creationId xmlns:a16="http://schemas.microsoft.com/office/drawing/2014/main" id="{DC13E404-DE29-4300-A8D5-25F34585A492}"/>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4" name="Date Placeholder 14">
            <a:extLst>
              <a:ext uri="{FF2B5EF4-FFF2-40B4-BE49-F238E27FC236}">
                <a16:creationId xmlns:a16="http://schemas.microsoft.com/office/drawing/2014/main" id="{1EAC24B5-8E72-46CA-9A6A-4A6D6EA2C064}"/>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
        <p:nvSpPr>
          <p:cNvPr id="5" name="Picture Placeholder 4">
            <a:extLst>
              <a:ext uri="{FF2B5EF4-FFF2-40B4-BE49-F238E27FC236}">
                <a16:creationId xmlns:a16="http://schemas.microsoft.com/office/drawing/2014/main" id="{C1F11D19-3D38-460E-A8AF-F6A30642EC0D}"/>
              </a:ext>
            </a:extLst>
          </p:cNvPr>
          <p:cNvSpPr>
            <a:spLocks noGrp="1"/>
          </p:cNvSpPr>
          <p:nvPr>
            <p:ph type="pic" sz="quarter" idx="26"/>
          </p:nvPr>
        </p:nvSpPr>
        <p:spPr>
          <a:xfrm>
            <a:off x="4190069" y="1818852"/>
            <a:ext cx="603504" cy="603504"/>
          </a:xfrm>
          <a:prstGeom prst="rect">
            <a:avLst/>
          </a:prstGeom>
        </p:spPr>
        <p:txBody>
          <a:bodyPr/>
          <a:lstStyle>
            <a:lvl1pPr marL="0" indent="0">
              <a:buNone/>
              <a:defRPr sz="1050">
                <a:solidFill>
                  <a:schemeClr val="bg1"/>
                </a:solidFill>
              </a:defRPr>
            </a:lvl1pPr>
          </a:lstStyle>
          <a:p>
            <a:r>
              <a:rPr lang="en-US"/>
              <a:t>Click icon to add picture</a:t>
            </a:r>
            <a:endParaRPr lang="en-US" dirty="0"/>
          </a:p>
        </p:txBody>
      </p:sp>
      <p:sp>
        <p:nvSpPr>
          <p:cNvPr id="21" name="Picture Placeholder 4">
            <a:extLst>
              <a:ext uri="{FF2B5EF4-FFF2-40B4-BE49-F238E27FC236}">
                <a16:creationId xmlns:a16="http://schemas.microsoft.com/office/drawing/2014/main" id="{F915DDB2-3A13-4240-8ECB-677499946C14}"/>
              </a:ext>
            </a:extLst>
          </p:cNvPr>
          <p:cNvSpPr>
            <a:spLocks noGrp="1"/>
          </p:cNvSpPr>
          <p:nvPr>
            <p:ph type="pic" sz="quarter" idx="27"/>
          </p:nvPr>
        </p:nvSpPr>
        <p:spPr>
          <a:xfrm>
            <a:off x="7913979" y="1818852"/>
            <a:ext cx="603504" cy="603504"/>
          </a:xfrm>
          <a:prstGeom prst="rect">
            <a:avLst/>
          </a:prstGeom>
        </p:spPr>
        <p:txBody>
          <a:bodyPr/>
          <a:lstStyle>
            <a:lvl1pPr marL="0" indent="0">
              <a:buNone/>
              <a:defRPr sz="1050">
                <a:solidFill>
                  <a:schemeClr val="bg1"/>
                </a:solidFill>
              </a:defRPr>
            </a:lvl1pPr>
          </a:lstStyle>
          <a:p>
            <a:r>
              <a:rPr lang="en-US"/>
              <a:t>Click icon to add picture</a:t>
            </a:r>
            <a:endParaRPr lang="en-US" dirty="0"/>
          </a:p>
        </p:txBody>
      </p:sp>
      <p:sp>
        <p:nvSpPr>
          <p:cNvPr id="25" name="Picture Placeholder 4">
            <a:extLst>
              <a:ext uri="{FF2B5EF4-FFF2-40B4-BE49-F238E27FC236}">
                <a16:creationId xmlns:a16="http://schemas.microsoft.com/office/drawing/2014/main" id="{E9059CA0-144F-4780-BA0D-005B827AAECE}"/>
              </a:ext>
            </a:extLst>
          </p:cNvPr>
          <p:cNvSpPr>
            <a:spLocks noGrp="1"/>
          </p:cNvSpPr>
          <p:nvPr>
            <p:ph type="pic" sz="quarter" idx="28"/>
          </p:nvPr>
        </p:nvSpPr>
        <p:spPr>
          <a:xfrm>
            <a:off x="4190069" y="4281832"/>
            <a:ext cx="603504" cy="603504"/>
          </a:xfrm>
          <a:prstGeom prst="rect">
            <a:avLst/>
          </a:prstGeom>
        </p:spPr>
        <p:txBody>
          <a:bodyPr/>
          <a:lstStyle>
            <a:lvl1pPr marL="0" indent="0">
              <a:buNone/>
              <a:defRPr sz="1050">
                <a:solidFill>
                  <a:schemeClr val="bg1"/>
                </a:solidFill>
              </a:defRPr>
            </a:lvl1pPr>
          </a:lstStyle>
          <a:p>
            <a:r>
              <a:rPr lang="en-US"/>
              <a:t>Click icon to add picture</a:t>
            </a:r>
            <a:endParaRPr lang="en-US" dirty="0"/>
          </a:p>
        </p:txBody>
      </p:sp>
      <p:sp>
        <p:nvSpPr>
          <p:cNvPr id="26" name="Picture Placeholder 4">
            <a:extLst>
              <a:ext uri="{FF2B5EF4-FFF2-40B4-BE49-F238E27FC236}">
                <a16:creationId xmlns:a16="http://schemas.microsoft.com/office/drawing/2014/main" id="{B770164C-988C-4217-B0E9-7D0DC17C8BC6}"/>
              </a:ext>
            </a:extLst>
          </p:cNvPr>
          <p:cNvSpPr>
            <a:spLocks noGrp="1"/>
          </p:cNvSpPr>
          <p:nvPr>
            <p:ph type="pic" sz="quarter" idx="29"/>
          </p:nvPr>
        </p:nvSpPr>
        <p:spPr>
          <a:xfrm>
            <a:off x="7908115" y="4294030"/>
            <a:ext cx="603504" cy="603504"/>
          </a:xfrm>
          <a:prstGeom prst="rect">
            <a:avLst/>
          </a:prstGeom>
        </p:spPr>
        <p:txBody>
          <a:bodyPr/>
          <a:lstStyle>
            <a:lvl1pPr marL="0" indent="0">
              <a:buNone/>
              <a:defRPr sz="105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64132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D540A63-9BB9-478A-BE65-7A90101832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767FB1D5-16C4-4AAC-9E31-560F596F8D5E}"/>
              </a:ext>
            </a:extLst>
          </p:cNvPr>
          <p:cNvSpPr>
            <a:spLocks noGrp="1"/>
          </p:cNvSpPr>
          <p:nvPr>
            <p:ph type="title" hasCustomPrompt="1"/>
          </p:nvPr>
        </p:nvSpPr>
        <p:spPr>
          <a:xfrm>
            <a:off x="3672555" y="1823626"/>
            <a:ext cx="4569572" cy="580029"/>
          </a:xfrm>
          <a:prstGeom prst="rect">
            <a:avLst/>
          </a:prstGeom>
        </p:spPr>
        <p:txBody>
          <a:bodyPr/>
          <a:lstStyle>
            <a:lvl1pPr>
              <a:defRPr sz="2800" cap="all" spc="400" baseline="0">
                <a:solidFill>
                  <a:schemeClr val="bg1"/>
                </a:solidFill>
              </a:defRPr>
            </a:lvl1pPr>
          </a:lstStyle>
          <a:p>
            <a:r>
              <a:rPr lang="en-US" dirty="0"/>
              <a:t>Click to add title</a:t>
            </a:r>
          </a:p>
        </p:txBody>
      </p:sp>
      <p:sp>
        <p:nvSpPr>
          <p:cNvPr id="27" name="Text Placeholder 14">
            <a:extLst>
              <a:ext uri="{FF2B5EF4-FFF2-40B4-BE49-F238E27FC236}">
                <a16:creationId xmlns:a16="http://schemas.microsoft.com/office/drawing/2014/main" id="{C269BEF2-E65B-4046-B8D1-1E5DC6D58296}"/>
              </a:ext>
            </a:extLst>
          </p:cNvPr>
          <p:cNvSpPr>
            <a:spLocks noGrp="1"/>
          </p:cNvSpPr>
          <p:nvPr>
            <p:ph type="body" sz="quarter" idx="22" hasCustomPrompt="1"/>
          </p:nvPr>
        </p:nvSpPr>
        <p:spPr>
          <a:xfrm>
            <a:off x="2956595" y="2807310"/>
            <a:ext cx="5824073" cy="1940149"/>
          </a:xfrm>
          <a:prstGeom prst="rect">
            <a:avLst/>
          </a:prstGeom>
        </p:spPr>
        <p:txBody>
          <a:bodyPr anchor="t"/>
          <a:lstStyle>
            <a:lvl1pPr marL="0" indent="0" algn="ctr">
              <a:lnSpc>
                <a:spcPct val="200000"/>
              </a:lnSpc>
              <a:spcBef>
                <a:spcPts val="0"/>
              </a:spcBef>
              <a:buNone/>
              <a:defRPr sz="1800" cap="none" spc="200" baseline="0">
                <a:solidFill>
                  <a:schemeClr val="bg1"/>
                </a:solidFill>
                <a:latin typeface="+mn-lt"/>
              </a:defRPr>
            </a:lvl1pPr>
          </a:lstStyle>
          <a:p>
            <a:pPr lvl="0"/>
            <a:r>
              <a:rPr lang="en-US" dirty="0"/>
              <a:t>Click to add title</a:t>
            </a:r>
          </a:p>
        </p:txBody>
      </p:sp>
      <p:sp>
        <p:nvSpPr>
          <p:cNvPr id="18" name="Footer Placeholder 15">
            <a:extLst>
              <a:ext uri="{FF2B5EF4-FFF2-40B4-BE49-F238E27FC236}">
                <a16:creationId xmlns:a16="http://schemas.microsoft.com/office/drawing/2014/main" id="{D89CE923-C669-4E0E-8161-BB328133EE8B}"/>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9" name="Slide Number Placeholder 16">
            <a:extLst>
              <a:ext uri="{FF2B5EF4-FFF2-40B4-BE49-F238E27FC236}">
                <a16:creationId xmlns:a16="http://schemas.microsoft.com/office/drawing/2014/main" id="{C820EE41-4997-4CD3-B951-56ECA884252E}"/>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0" name="Date Placeholder 14">
            <a:extLst>
              <a:ext uri="{FF2B5EF4-FFF2-40B4-BE49-F238E27FC236}">
                <a16:creationId xmlns:a16="http://schemas.microsoft.com/office/drawing/2014/main" id="{A2A3BC0C-B522-4DA2-BBC0-AC180D8B2C9A}"/>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231913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F31BC2D-187A-4ED3-8D67-C55187E532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47F2F5-8E72-425B-A8C2-2B3262F73021}"/>
              </a:ext>
            </a:extLst>
          </p:cNvPr>
          <p:cNvSpPr>
            <a:spLocks noGrp="1"/>
          </p:cNvSpPr>
          <p:nvPr>
            <p:ph type="title" hasCustomPrompt="1"/>
          </p:nvPr>
        </p:nvSpPr>
        <p:spPr>
          <a:xfrm>
            <a:off x="5425440" y="2741026"/>
            <a:ext cx="5002478" cy="2357066"/>
          </a:xfrm>
          <a:prstGeom prst="rect">
            <a:avLst/>
          </a:prstGeom>
        </p:spPr>
        <p:txBody>
          <a:bodyPr/>
          <a:lstStyle>
            <a:lvl1pPr algn="ctr">
              <a:defRPr sz="4800" cap="all" spc="400" baseline="0">
                <a:solidFill>
                  <a:schemeClr val="accent6"/>
                </a:solidFill>
              </a:defRPr>
            </a:lvl1pPr>
          </a:lstStyle>
          <a:p>
            <a:r>
              <a:rPr lang="en-US" dirty="0"/>
              <a:t>Click to add title</a:t>
            </a:r>
          </a:p>
        </p:txBody>
      </p:sp>
    </p:spTree>
    <p:extLst>
      <p:ext uri="{BB962C8B-B14F-4D97-AF65-F5344CB8AC3E}">
        <p14:creationId xmlns:p14="http://schemas.microsoft.com/office/powerpoint/2010/main" val="425054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490FC0B-50EB-42D6-A2A5-E02EE642E2E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6" name="Title 15">
            <a:extLst>
              <a:ext uri="{FF2B5EF4-FFF2-40B4-BE49-F238E27FC236}">
                <a16:creationId xmlns:a16="http://schemas.microsoft.com/office/drawing/2014/main" id="{04AFCE56-D794-4638-A3EC-63DCFB4B6F0D}"/>
              </a:ext>
            </a:extLst>
          </p:cNvPr>
          <p:cNvSpPr>
            <a:spLocks noGrp="1"/>
          </p:cNvSpPr>
          <p:nvPr>
            <p:ph type="title" hasCustomPrompt="1"/>
          </p:nvPr>
        </p:nvSpPr>
        <p:spPr>
          <a:xfrm>
            <a:off x="965511" y="760406"/>
            <a:ext cx="5424988" cy="579245"/>
          </a:xfrm>
          <a:prstGeom prst="rect">
            <a:avLst/>
          </a:prstGeom>
        </p:spPr>
        <p:txBody>
          <a:bodyPr/>
          <a:lstStyle>
            <a:lvl1pPr>
              <a:defRPr sz="2800" cap="all" spc="400" baseline="0">
                <a:solidFill>
                  <a:schemeClr val="bg1"/>
                </a:solidFill>
              </a:defRPr>
            </a:lvl1pPr>
          </a:lstStyle>
          <a:p>
            <a:r>
              <a:rPr lang="en-US" dirty="0"/>
              <a:t>Click to add title</a:t>
            </a:r>
          </a:p>
        </p:txBody>
      </p:sp>
      <p:sp>
        <p:nvSpPr>
          <p:cNvPr id="10" name="Text Placeholder 14">
            <a:extLst>
              <a:ext uri="{FF2B5EF4-FFF2-40B4-BE49-F238E27FC236}">
                <a16:creationId xmlns:a16="http://schemas.microsoft.com/office/drawing/2014/main" id="{318D6597-136D-4434-B628-D387BBEEC3C5}"/>
              </a:ext>
            </a:extLst>
          </p:cNvPr>
          <p:cNvSpPr>
            <a:spLocks noGrp="1"/>
          </p:cNvSpPr>
          <p:nvPr>
            <p:ph type="body" sz="quarter" idx="12" hasCustomPrompt="1"/>
          </p:nvPr>
        </p:nvSpPr>
        <p:spPr>
          <a:xfrm>
            <a:off x="965511" y="3417877"/>
            <a:ext cx="2806280"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11" name="Text Placeholder 14">
            <a:extLst>
              <a:ext uri="{FF2B5EF4-FFF2-40B4-BE49-F238E27FC236}">
                <a16:creationId xmlns:a16="http://schemas.microsoft.com/office/drawing/2014/main" id="{0691DF94-6587-4325-9C04-970034F1A85C}"/>
              </a:ext>
            </a:extLst>
          </p:cNvPr>
          <p:cNvSpPr>
            <a:spLocks noGrp="1"/>
          </p:cNvSpPr>
          <p:nvPr>
            <p:ph type="body" sz="quarter" idx="13" hasCustomPrompt="1"/>
          </p:nvPr>
        </p:nvSpPr>
        <p:spPr>
          <a:xfrm>
            <a:off x="965511" y="3766050"/>
            <a:ext cx="2806280" cy="1148945"/>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2" name="Text Placeholder 14">
            <a:extLst>
              <a:ext uri="{FF2B5EF4-FFF2-40B4-BE49-F238E27FC236}">
                <a16:creationId xmlns:a16="http://schemas.microsoft.com/office/drawing/2014/main" id="{A3CE4E75-7868-44AD-9AF2-753E07BE78A3}"/>
              </a:ext>
            </a:extLst>
          </p:cNvPr>
          <p:cNvSpPr>
            <a:spLocks noGrp="1"/>
          </p:cNvSpPr>
          <p:nvPr>
            <p:ph type="body" sz="quarter" idx="14" hasCustomPrompt="1"/>
          </p:nvPr>
        </p:nvSpPr>
        <p:spPr>
          <a:xfrm>
            <a:off x="4514520" y="3400925"/>
            <a:ext cx="2806280"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13" name="Text Placeholder 14">
            <a:extLst>
              <a:ext uri="{FF2B5EF4-FFF2-40B4-BE49-F238E27FC236}">
                <a16:creationId xmlns:a16="http://schemas.microsoft.com/office/drawing/2014/main" id="{8A9FE9C2-0801-4D41-A54B-E00BC7AB7C16}"/>
              </a:ext>
            </a:extLst>
          </p:cNvPr>
          <p:cNvSpPr>
            <a:spLocks noGrp="1"/>
          </p:cNvSpPr>
          <p:nvPr>
            <p:ph type="body" sz="quarter" idx="15" hasCustomPrompt="1"/>
          </p:nvPr>
        </p:nvSpPr>
        <p:spPr>
          <a:xfrm>
            <a:off x="4514520" y="3749098"/>
            <a:ext cx="2806280" cy="1148945"/>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4" name="Text Placeholder 14">
            <a:extLst>
              <a:ext uri="{FF2B5EF4-FFF2-40B4-BE49-F238E27FC236}">
                <a16:creationId xmlns:a16="http://schemas.microsoft.com/office/drawing/2014/main" id="{632FBCC2-2CDB-448A-AA61-8D99495226AF}"/>
              </a:ext>
            </a:extLst>
          </p:cNvPr>
          <p:cNvSpPr>
            <a:spLocks noGrp="1"/>
          </p:cNvSpPr>
          <p:nvPr>
            <p:ph type="body" sz="quarter" idx="16" hasCustomPrompt="1"/>
          </p:nvPr>
        </p:nvSpPr>
        <p:spPr>
          <a:xfrm>
            <a:off x="8063529" y="3400925"/>
            <a:ext cx="2692240"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15" name="Text Placeholder 14">
            <a:extLst>
              <a:ext uri="{FF2B5EF4-FFF2-40B4-BE49-F238E27FC236}">
                <a16:creationId xmlns:a16="http://schemas.microsoft.com/office/drawing/2014/main" id="{7F6A4D9D-1690-4C0A-9F62-1FE93C0145FC}"/>
              </a:ext>
            </a:extLst>
          </p:cNvPr>
          <p:cNvSpPr>
            <a:spLocks noGrp="1"/>
          </p:cNvSpPr>
          <p:nvPr>
            <p:ph type="body" sz="quarter" idx="17" hasCustomPrompt="1"/>
          </p:nvPr>
        </p:nvSpPr>
        <p:spPr>
          <a:xfrm>
            <a:off x="8063529" y="3749098"/>
            <a:ext cx="2692240" cy="1148945"/>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0" name="Footer Placeholder 15">
            <a:extLst>
              <a:ext uri="{FF2B5EF4-FFF2-40B4-BE49-F238E27FC236}">
                <a16:creationId xmlns:a16="http://schemas.microsoft.com/office/drawing/2014/main" id="{48863DDD-C3CC-439D-B738-34F6E8960AFF}"/>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A4788388-29C8-4E9F-BF82-A1648088A8B0}"/>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5E6E1CB5-0E5F-4B44-8044-4010565FCF6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238528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pportunity Overview">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E96CB8F-A88F-40C3-A65B-8C33A16A0C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086E70-8E77-436D-93CE-4BCD3EC94BEA}"/>
              </a:ext>
            </a:extLst>
          </p:cNvPr>
          <p:cNvSpPr>
            <a:spLocks noGrp="1"/>
          </p:cNvSpPr>
          <p:nvPr>
            <p:ph type="title" hasCustomPrompt="1"/>
          </p:nvPr>
        </p:nvSpPr>
        <p:spPr>
          <a:xfrm>
            <a:off x="5029799" y="1380501"/>
            <a:ext cx="5097428" cy="991689"/>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10" name="Text Placeholder 10">
            <a:extLst>
              <a:ext uri="{FF2B5EF4-FFF2-40B4-BE49-F238E27FC236}">
                <a16:creationId xmlns:a16="http://schemas.microsoft.com/office/drawing/2014/main" id="{C95B0D27-123C-4F09-AEDC-7874964B77BC}"/>
              </a:ext>
            </a:extLst>
          </p:cNvPr>
          <p:cNvSpPr>
            <a:spLocks noGrp="1"/>
          </p:cNvSpPr>
          <p:nvPr>
            <p:ph type="body" sz="quarter" idx="14" hasCustomPrompt="1"/>
          </p:nvPr>
        </p:nvSpPr>
        <p:spPr>
          <a:xfrm>
            <a:off x="692337"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dirty="0"/>
              <a:t>Add title</a:t>
            </a:r>
          </a:p>
        </p:txBody>
      </p:sp>
      <p:sp>
        <p:nvSpPr>
          <p:cNvPr id="13" name="Text Placeholder 14">
            <a:extLst>
              <a:ext uri="{FF2B5EF4-FFF2-40B4-BE49-F238E27FC236}">
                <a16:creationId xmlns:a16="http://schemas.microsoft.com/office/drawing/2014/main" id="{F3772143-8573-4FED-977E-651FC59C168F}"/>
              </a:ext>
            </a:extLst>
          </p:cNvPr>
          <p:cNvSpPr>
            <a:spLocks noGrp="1"/>
          </p:cNvSpPr>
          <p:nvPr>
            <p:ph type="body" sz="quarter" idx="20" hasCustomPrompt="1"/>
          </p:nvPr>
        </p:nvSpPr>
        <p:spPr>
          <a:xfrm>
            <a:off x="692336"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5" name="Text Placeholder 10">
            <a:extLst>
              <a:ext uri="{FF2B5EF4-FFF2-40B4-BE49-F238E27FC236}">
                <a16:creationId xmlns:a16="http://schemas.microsoft.com/office/drawing/2014/main" id="{4FD80858-A8CA-496F-8CC0-5ACDBE65112A}"/>
              </a:ext>
            </a:extLst>
          </p:cNvPr>
          <p:cNvSpPr>
            <a:spLocks noGrp="1"/>
          </p:cNvSpPr>
          <p:nvPr>
            <p:ph type="body" sz="quarter" idx="24" hasCustomPrompt="1"/>
          </p:nvPr>
        </p:nvSpPr>
        <p:spPr>
          <a:xfrm>
            <a:off x="3587933"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dirty="0"/>
              <a:t>Add title</a:t>
            </a:r>
          </a:p>
        </p:txBody>
      </p:sp>
      <p:sp>
        <p:nvSpPr>
          <p:cNvPr id="33" name="Text Placeholder 14">
            <a:extLst>
              <a:ext uri="{FF2B5EF4-FFF2-40B4-BE49-F238E27FC236}">
                <a16:creationId xmlns:a16="http://schemas.microsoft.com/office/drawing/2014/main" id="{2B840B1F-9319-4653-84C5-FF1FDC5E9D9A}"/>
              </a:ext>
            </a:extLst>
          </p:cNvPr>
          <p:cNvSpPr>
            <a:spLocks noGrp="1"/>
          </p:cNvSpPr>
          <p:nvPr>
            <p:ph type="body" sz="quarter" idx="21" hasCustomPrompt="1"/>
          </p:nvPr>
        </p:nvSpPr>
        <p:spPr>
          <a:xfrm>
            <a:off x="3587931"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7" name="Text Placeholder 10">
            <a:extLst>
              <a:ext uri="{FF2B5EF4-FFF2-40B4-BE49-F238E27FC236}">
                <a16:creationId xmlns:a16="http://schemas.microsoft.com/office/drawing/2014/main" id="{0882E4D8-D2AA-4EA0-BBCE-50334E8D160C}"/>
              </a:ext>
            </a:extLst>
          </p:cNvPr>
          <p:cNvSpPr>
            <a:spLocks noGrp="1"/>
          </p:cNvSpPr>
          <p:nvPr>
            <p:ph type="body" sz="quarter" idx="25" hasCustomPrompt="1"/>
          </p:nvPr>
        </p:nvSpPr>
        <p:spPr>
          <a:xfrm>
            <a:off x="6483530"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dirty="0"/>
              <a:t>Add title</a:t>
            </a:r>
          </a:p>
        </p:txBody>
      </p:sp>
      <p:sp>
        <p:nvSpPr>
          <p:cNvPr id="36" name="Text Placeholder 14">
            <a:extLst>
              <a:ext uri="{FF2B5EF4-FFF2-40B4-BE49-F238E27FC236}">
                <a16:creationId xmlns:a16="http://schemas.microsoft.com/office/drawing/2014/main" id="{97EFBCD4-F812-493F-895A-3449020A0651}"/>
              </a:ext>
            </a:extLst>
          </p:cNvPr>
          <p:cNvSpPr>
            <a:spLocks noGrp="1"/>
          </p:cNvSpPr>
          <p:nvPr>
            <p:ph type="body" sz="quarter" idx="23" hasCustomPrompt="1"/>
          </p:nvPr>
        </p:nvSpPr>
        <p:spPr>
          <a:xfrm>
            <a:off x="6483528"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0" name="Footer Placeholder 15">
            <a:extLst>
              <a:ext uri="{FF2B5EF4-FFF2-40B4-BE49-F238E27FC236}">
                <a16:creationId xmlns:a16="http://schemas.microsoft.com/office/drawing/2014/main" id="{698D43C2-06AB-4549-BCD0-CBDCA0653292}"/>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7B2AB1D3-DFF0-43A8-BDE0-52FB314E03A1}"/>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28A81ABF-135E-483F-9992-6F79C2F559E9}"/>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307876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ooter Placeholder 15">
            <a:extLst>
              <a:ext uri="{FF2B5EF4-FFF2-40B4-BE49-F238E27FC236}">
                <a16:creationId xmlns:a16="http://schemas.microsoft.com/office/drawing/2014/main" id="{710F293A-37AC-4A72-A56D-2A65F8EA2CEE}"/>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4" name="Slide Number Placeholder 16">
            <a:extLst>
              <a:ext uri="{FF2B5EF4-FFF2-40B4-BE49-F238E27FC236}">
                <a16:creationId xmlns:a16="http://schemas.microsoft.com/office/drawing/2014/main" id="{EE0BB053-ED5B-47E1-ABB2-815094654C14}"/>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5" name="Date Placeholder 14">
            <a:extLst>
              <a:ext uri="{FF2B5EF4-FFF2-40B4-BE49-F238E27FC236}">
                <a16:creationId xmlns:a16="http://schemas.microsoft.com/office/drawing/2014/main" id="{790B7F12-A295-4495-AE4A-7640863C8828}"/>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1322357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1.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96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418347-929E-15DB-5ACA-E5AD4306C90F}"/>
              </a:ext>
            </a:extLst>
          </p:cNvPr>
          <p:cNvSpPr txBox="1"/>
          <p:nvPr/>
        </p:nvSpPr>
        <p:spPr>
          <a:xfrm>
            <a:off x="106297" y="1617469"/>
            <a:ext cx="12085703" cy="1995098"/>
          </a:xfrm>
          <a:prstGeom prst="rect">
            <a:avLst/>
          </a:prstGeom>
          <a:solidFill>
            <a:schemeClr val="bg1"/>
          </a:solidFill>
        </p:spPr>
        <p:txBody>
          <a:bodyPr wrap="square" rtlCol="0">
            <a:spAutoFit/>
          </a:bodyPr>
          <a:lstStyle/>
          <a:p>
            <a:pPr algn="ctr">
              <a:lnSpc>
                <a:spcPct val="120000"/>
              </a:lnSpc>
            </a:pPr>
            <a:r>
              <a:rPr lang="en-US" sz="5400" b="1" dirty="0">
                <a:solidFill>
                  <a:srgbClr val="FF0000"/>
                </a:solidFill>
              </a:rPr>
              <a:t>BÀI 36. NGUYÊN PHÂN VÀ </a:t>
            </a:r>
          </a:p>
          <a:p>
            <a:pPr algn="ctr">
              <a:lnSpc>
                <a:spcPct val="120000"/>
              </a:lnSpc>
            </a:pPr>
            <a:r>
              <a:rPr lang="en-US" sz="5400" b="1" dirty="0">
                <a:solidFill>
                  <a:srgbClr val="FF0000"/>
                </a:solidFill>
              </a:rPr>
              <a:t>GIẢM PHÂN</a:t>
            </a:r>
          </a:p>
        </p:txBody>
      </p:sp>
    </p:spTree>
    <p:extLst>
      <p:ext uri="{BB962C8B-B14F-4D97-AF65-F5344CB8AC3E}">
        <p14:creationId xmlns:p14="http://schemas.microsoft.com/office/powerpoint/2010/main" val="4041433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24" name="TextBox 21523">
            <a:extLst>
              <a:ext uri="{FF2B5EF4-FFF2-40B4-BE49-F238E27FC236}">
                <a16:creationId xmlns:a16="http://schemas.microsoft.com/office/drawing/2014/main" id="{09452331-9FC7-034C-DDA5-8AC38C716201}"/>
              </a:ext>
            </a:extLst>
          </p:cNvPr>
          <p:cNvSpPr txBox="1"/>
          <p:nvPr/>
        </p:nvSpPr>
        <p:spPr>
          <a:xfrm>
            <a:off x="-22122" y="0"/>
            <a:ext cx="10482943" cy="677108"/>
          </a:xfrm>
          <a:prstGeom prst="rect">
            <a:avLst/>
          </a:prstGeom>
          <a:solidFill>
            <a:schemeClr val="bg1"/>
          </a:solidFill>
        </p:spPr>
        <p:txBody>
          <a:bodyPr wrap="square" rtlCol="0">
            <a:spAutoFit/>
          </a:bodyPr>
          <a:lstStyle/>
          <a:p>
            <a:r>
              <a:rPr lang="en-US" sz="3800" b="1" dirty="0">
                <a:solidFill>
                  <a:schemeClr val="accent3"/>
                </a:solidFill>
              </a:rPr>
              <a:t>I. KHÁI NIỆM NGUYÊN PHÂN, GIẢM PHÂN</a:t>
            </a:r>
          </a:p>
        </p:txBody>
      </p:sp>
      <p:sp>
        <p:nvSpPr>
          <p:cNvPr id="21525" name="TextBox 21524">
            <a:extLst>
              <a:ext uri="{FF2B5EF4-FFF2-40B4-BE49-F238E27FC236}">
                <a16:creationId xmlns:a16="http://schemas.microsoft.com/office/drawing/2014/main" id="{DD60201F-FE6D-D2B2-6CC1-7F29B8AEA664}"/>
              </a:ext>
            </a:extLst>
          </p:cNvPr>
          <p:cNvSpPr txBox="1"/>
          <p:nvPr/>
        </p:nvSpPr>
        <p:spPr>
          <a:xfrm>
            <a:off x="0" y="558453"/>
            <a:ext cx="5335674" cy="492443"/>
          </a:xfrm>
          <a:prstGeom prst="rect">
            <a:avLst/>
          </a:prstGeom>
          <a:solidFill>
            <a:schemeClr val="bg1"/>
          </a:solidFill>
        </p:spPr>
        <p:txBody>
          <a:bodyPr wrap="square" rtlCol="0">
            <a:spAutoFit/>
          </a:bodyPr>
          <a:lstStyle/>
          <a:p>
            <a:r>
              <a:rPr lang="en-US" sz="2600" b="1" dirty="0">
                <a:solidFill>
                  <a:schemeClr val="accent2">
                    <a:lumMod val="75000"/>
                  </a:schemeClr>
                </a:solidFill>
              </a:rPr>
              <a:t>1. Nguyên </a:t>
            </a:r>
            <a:r>
              <a:rPr lang="en-US" sz="2600" b="1" dirty="0" err="1">
                <a:solidFill>
                  <a:schemeClr val="accent2">
                    <a:lumMod val="75000"/>
                  </a:schemeClr>
                </a:solidFill>
              </a:rPr>
              <a:t>phân</a:t>
            </a:r>
            <a:endParaRPr lang="en-US" sz="2600" b="1" dirty="0">
              <a:solidFill>
                <a:schemeClr val="accent2">
                  <a:lumMod val="75000"/>
                </a:schemeClr>
              </a:solidFill>
            </a:endParaRPr>
          </a:p>
        </p:txBody>
      </p:sp>
      <p:sp>
        <p:nvSpPr>
          <p:cNvPr id="2" name="TextBox 3">
            <a:extLst>
              <a:ext uri="{FF2B5EF4-FFF2-40B4-BE49-F238E27FC236}">
                <a16:creationId xmlns:a16="http://schemas.microsoft.com/office/drawing/2014/main" id="{48009031-CE77-8FAE-0BD4-13BCCC6A9408}"/>
              </a:ext>
            </a:extLst>
          </p:cNvPr>
          <p:cNvSpPr txBox="1"/>
          <p:nvPr/>
        </p:nvSpPr>
        <p:spPr>
          <a:xfrm>
            <a:off x="247185" y="4142728"/>
            <a:ext cx="11697630" cy="2267544"/>
          </a:xfrm>
          <a:prstGeom prst="rect">
            <a:avLst/>
          </a:prstGeom>
          <a:noFill/>
        </p:spPr>
        <p:txBody>
          <a:bodyPr wrap="square">
            <a:spAutoFit/>
          </a:bodyPr>
          <a:lstStyle>
            <a:defPPr>
              <a:defRPr lang="en-US"/>
            </a:defPPr>
            <a:lvl1pPr algn="just">
              <a:lnSpc>
                <a:spcPct val="120000"/>
              </a:lnSpc>
              <a:defRPr sz="2400" i="0">
                <a:solidFill>
                  <a:schemeClr val="bg1"/>
                </a:solidFill>
                <a:latin typeface="+mj-lt"/>
                <a:cs typeface="Times New Roman" panose="02020603050405020304" pitchFamily="18" charset="0"/>
              </a:defRPr>
            </a:lvl1pPr>
          </a:lstStyle>
          <a:p>
            <a:pPr algn="l"/>
            <a:r>
              <a:rPr lang="en-US" b="1" dirty="0">
                <a:solidFill>
                  <a:schemeClr val="accent5"/>
                </a:solidFill>
              </a:rPr>
              <a:t>1. </a:t>
            </a:r>
            <a:r>
              <a:rPr lang="en-US" dirty="0">
                <a:solidFill>
                  <a:schemeClr val="accent5"/>
                </a:solidFill>
              </a:rPr>
              <a:t>Cho </a:t>
            </a:r>
            <a:r>
              <a:rPr lang="en-US" dirty="0" err="1">
                <a:solidFill>
                  <a:schemeClr val="accent5"/>
                </a:solidFill>
              </a:rPr>
              <a:t>biết</a:t>
            </a:r>
            <a:r>
              <a:rPr lang="en-US" dirty="0">
                <a:solidFill>
                  <a:schemeClr val="accent5"/>
                </a:solidFill>
              </a:rPr>
              <a:t> </a:t>
            </a:r>
            <a:r>
              <a:rPr lang="en-US" dirty="0" err="1">
                <a:solidFill>
                  <a:schemeClr val="accent5"/>
                </a:solidFill>
              </a:rPr>
              <a:t>từ</a:t>
            </a:r>
            <a:r>
              <a:rPr lang="en-US" dirty="0">
                <a:solidFill>
                  <a:schemeClr val="accent5"/>
                </a:solidFill>
              </a:rPr>
              <a:t> </a:t>
            </a:r>
            <a:r>
              <a:rPr lang="en-US" dirty="0" err="1">
                <a:solidFill>
                  <a:schemeClr val="accent5"/>
                </a:solidFill>
              </a:rPr>
              <a:t>một</a:t>
            </a:r>
            <a:r>
              <a:rPr lang="en-US" dirty="0">
                <a:solidFill>
                  <a:schemeClr val="accent5"/>
                </a:solidFill>
              </a:rPr>
              <a:t> </a:t>
            </a:r>
            <a:r>
              <a:rPr lang="en-US" dirty="0" err="1">
                <a:solidFill>
                  <a:schemeClr val="accent5"/>
                </a:solidFill>
              </a:rPr>
              <a:t>tế</a:t>
            </a:r>
            <a:r>
              <a:rPr lang="en-US" dirty="0">
                <a:solidFill>
                  <a:schemeClr val="accent5"/>
                </a:solidFill>
              </a:rPr>
              <a:t> </a:t>
            </a:r>
            <a:r>
              <a:rPr lang="en-US" dirty="0" err="1">
                <a:solidFill>
                  <a:schemeClr val="accent5"/>
                </a:solidFill>
              </a:rPr>
              <a:t>bào</a:t>
            </a:r>
            <a:r>
              <a:rPr lang="en-US" dirty="0">
                <a:solidFill>
                  <a:schemeClr val="accent5"/>
                </a:solidFill>
              </a:rPr>
              <a:t> </a:t>
            </a:r>
            <a:r>
              <a:rPr lang="en-US" dirty="0" err="1">
                <a:solidFill>
                  <a:schemeClr val="accent5"/>
                </a:solidFill>
              </a:rPr>
              <a:t>mẹ</a:t>
            </a:r>
            <a:r>
              <a:rPr lang="en-US" dirty="0">
                <a:solidFill>
                  <a:schemeClr val="accent5"/>
                </a:solidFill>
              </a:rPr>
              <a:t>, qua </a:t>
            </a:r>
            <a:r>
              <a:rPr lang="en-US" dirty="0" err="1">
                <a:solidFill>
                  <a:schemeClr val="accent5"/>
                </a:solidFill>
              </a:rPr>
              <a:t>một</a:t>
            </a:r>
            <a:r>
              <a:rPr lang="en-US" dirty="0">
                <a:solidFill>
                  <a:schemeClr val="accent5"/>
                </a:solidFill>
              </a:rPr>
              <a:t> </a:t>
            </a:r>
            <a:r>
              <a:rPr lang="en-US" dirty="0" err="1">
                <a:solidFill>
                  <a:schemeClr val="accent5"/>
                </a:solidFill>
              </a:rPr>
              <a:t>lần</a:t>
            </a:r>
            <a:r>
              <a:rPr lang="en-US" dirty="0">
                <a:solidFill>
                  <a:schemeClr val="accent5"/>
                </a:solidFill>
              </a:rPr>
              <a:t> </a:t>
            </a:r>
            <a:r>
              <a:rPr lang="en-US" dirty="0" err="1">
                <a:solidFill>
                  <a:schemeClr val="accent5"/>
                </a:solidFill>
              </a:rPr>
              <a:t>nguyên</a:t>
            </a:r>
            <a:r>
              <a:rPr lang="en-US" dirty="0">
                <a:solidFill>
                  <a:schemeClr val="accent5"/>
                </a:solidFill>
              </a:rPr>
              <a:t> </a:t>
            </a:r>
            <a:r>
              <a:rPr lang="en-US" dirty="0" err="1">
                <a:solidFill>
                  <a:schemeClr val="accent5"/>
                </a:solidFill>
              </a:rPr>
              <a:t>phân</a:t>
            </a:r>
            <a:r>
              <a:rPr lang="en-US" dirty="0">
                <a:solidFill>
                  <a:schemeClr val="accent5"/>
                </a:solidFill>
              </a:rPr>
              <a:t> </a:t>
            </a:r>
            <a:r>
              <a:rPr lang="en-US" dirty="0" err="1">
                <a:solidFill>
                  <a:schemeClr val="accent5"/>
                </a:solidFill>
              </a:rPr>
              <a:t>tạo</a:t>
            </a:r>
            <a:r>
              <a:rPr lang="en-US" dirty="0">
                <a:solidFill>
                  <a:schemeClr val="accent5"/>
                </a:solidFill>
              </a:rPr>
              <a:t> </a:t>
            </a:r>
            <a:r>
              <a:rPr lang="en-US" dirty="0" err="1">
                <a:solidFill>
                  <a:schemeClr val="accent5"/>
                </a:solidFill>
              </a:rPr>
              <a:t>ra</a:t>
            </a:r>
            <a:r>
              <a:rPr lang="en-US" dirty="0">
                <a:solidFill>
                  <a:schemeClr val="accent5"/>
                </a:solidFill>
              </a:rPr>
              <a:t> bao </a:t>
            </a:r>
            <a:r>
              <a:rPr lang="en-US" dirty="0" err="1">
                <a:solidFill>
                  <a:schemeClr val="accent5"/>
                </a:solidFill>
              </a:rPr>
              <a:t>nhiêu</a:t>
            </a:r>
            <a:r>
              <a:rPr lang="en-US" dirty="0">
                <a:solidFill>
                  <a:schemeClr val="accent5"/>
                </a:solidFill>
              </a:rPr>
              <a:t> </a:t>
            </a:r>
            <a:r>
              <a:rPr lang="en-US" dirty="0" err="1">
                <a:solidFill>
                  <a:schemeClr val="accent5"/>
                </a:solidFill>
              </a:rPr>
              <a:t>tế</a:t>
            </a:r>
            <a:r>
              <a:rPr lang="en-US" dirty="0">
                <a:solidFill>
                  <a:schemeClr val="accent5"/>
                </a:solidFill>
              </a:rPr>
              <a:t> </a:t>
            </a:r>
            <a:r>
              <a:rPr lang="en-US" dirty="0" err="1">
                <a:solidFill>
                  <a:schemeClr val="accent5"/>
                </a:solidFill>
              </a:rPr>
              <a:t>bào</a:t>
            </a:r>
            <a:r>
              <a:rPr lang="en-US" dirty="0">
                <a:solidFill>
                  <a:schemeClr val="accent5"/>
                </a:solidFill>
              </a:rPr>
              <a:t> con?</a:t>
            </a:r>
          </a:p>
          <a:p>
            <a:pPr algn="l"/>
            <a:endParaRPr lang="en-US" b="1" dirty="0">
              <a:solidFill>
                <a:schemeClr val="accent5"/>
              </a:solidFill>
            </a:endParaRPr>
          </a:p>
          <a:p>
            <a:pPr algn="l"/>
            <a:r>
              <a:rPr lang="en-US" b="1" dirty="0">
                <a:solidFill>
                  <a:schemeClr val="accent5"/>
                </a:solidFill>
              </a:rPr>
              <a:t>2. </a:t>
            </a:r>
            <a:r>
              <a:rPr lang="en-US" dirty="0">
                <a:solidFill>
                  <a:schemeClr val="accent5"/>
                </a:solidFill>
              </a:rPr>
              <a:t>So </a:t>
            </a:r>
            <a:r>
              <a:rPr lang="en-US" dirty="0" err="1">
                <a:solidFill>
                  <a:schemeClr val="accent5"/>
                </a:solidFill>
              </a:rPr>
              <a:t>sánh</a:t>
            </a:r>
            <a:r>
              <a:rPr lang="en-US" dirty="0">
                <a:solidFill>
                  <a:schemeClr val="accent5"/>
                </a:solidFill>
              </a:rPr>
              <a:t> </a:t>
            </a:r>
            <a:r>
              <a:rPr lang="en-US" dirty="0" err="1">
                <a:solidFill>
                  <a:schemeClr val="accent5"/>
                </a:solidFill>
              </a:rPr>
              <a:t>bộ</a:t>
            </a:r>
            <a:r>
              <a:rPr lang="en-US" dirty="0">
                <a:solidFill>
                  <a:schemeClr val="accent5"/>
                </a:solidFill>
              </a:rPr>
              <a:t> NST ở </a:t>
            </a:r>
            <a:r>
              <a:rPr lang="en-US" dirty="0" err="1">
                <a:solidFill>
                  <a:schemeClr val="accent5"/>
                </a:solidFill>
              </a:rPr>
              <a:t>các</a:t>
            </a:r>
            <a:r>
              <a:rPr lang="en-US" dirty="0">
                <a:solidFill>
                  <a:schemeClr val="accent5"/>
                </a:solidFill>
              </a:rPr>
              <a:t> </a:t>
            </a:r>
            <a:r>
              <a:rPr lang="en-US" dirty="0" err="1">
                <a:solidFill>
                  <a:schemeClr val="accent5"/>
                </a:solidFill>
              </a:rPr>
              <a:t>tế</a:t>
            </a:r>
            <a:r>
              <a:rPr lang="en-US" dirty="0">
                <a:solidFill>
                  <a:schemeClr val="accent5"/>
                </a:solidFill>
              </a:rPr>
              <a:t> </a:t>
            </a:r>
            <a:r>
              <a:rPr lang="en-US" dirty="0" err="1">
                <a:solidFill>
                  <a:schemeClr val="accent5"/>
                </a:solidFill>
              </a:rPr>
              <a:t>bào</a:t>
            </a:r>
            <a:r>
              <a:rPr lang="en-US" dirty="0">
                <a:solidFill>
                  <a:schemeClr val="accent5"/>
                </a:solidFill>
              </a:rPr>
              <a:t> con </a:t>
            </a:r>
            <a:r>
              <a:rPr lang="en-US" dirty="0" err="1">
                <a:solidFill>
                  <a:schemeClr val="accent5"/>
                </a:solidFill>
              </a:rPr>
              <a:t>với</a:t>
            </a:r>
            <a:r>
              <a:rPr lang="en-US" dirty="0">
                <a:solidFill>
                  <a:schemeClr val="accent5"/>
                </a:solidFill>
              </a:rPr>
              <a:t> </a:t>
            </a:r>
            <a:r>
              <a:rPr lang="en-US" dirty="0" err="1">
                <a:solidFill>
                  <a:schemeClr val="accent5"/>
                </a:solidFill>
              </a:rPr>
              <a:t>bộ</a:t>
            </a:r>
            <a:r>
              <a:rPr lang="en-US" dirty="0">
                <a:solidFill>
                  <a:schemeClr val="accent5"/>
                </a:solidFill>
              </a:rPr>
              <a:t> NST ở </a:t>
            </a:r>
            <a:r>
              <a:rPr lang="en-US" dirty="0" err="1">
                <a:solidFill>
                  <a:schemeClr val="accent5"/>
                </a:solidFill>
              </a:rPr>
              <a:t>tế</a:t>
            </a:r>
            <a:r>
              <a:rPr lang="en-US" dirty="0">
                <a:solidFill>
                  <a:schemeClr val="accent5"/>
                </a:solidFill>
              </a:rPr>
              <a:t> </a:t>
            </a:r>
            <a:r>
              <a:rPr lang="en-US" dirty="0" err="1">
                <a:solidFill>
                  <a:schemeClr val="accent5"/>
                </a:solidFill>
              </a:rPr>
              <a:t>bào</a:t>
            </a:r>
            <a:r>
              <a:rPr lang="en-US" dirty="0">
                <a:solidFill>
                  <a:schemeClr val="accent5"/>
                </a:solidFill>
              </a:rPr>
              <a:t> </a:t>
            </a:r>
            <a:r>
              <a:rPr lang="en-US" dirty="0" err="1">
                <a:solidFill>
                  <a:schemeClr val="accent5"/>
                </a:solidFill>
              </a:rPr>
              <a:t>mẹ</a:t>
            </a:r>
            <a:r>
              <a:rPr lang="en-US" dirty="0">
                <a:solidFill>
                  <a:schemeClr val="accent5"/>
                </a:solidFill>
              </a:rPr>
              <a:t>.</a:t>
            </a:r>
          </a:p>
          <a:p>
            <a:pPr algn="l"/>
            <a:endParaRPr lang="en-US" dirty="0">
              <a:solidFill>
                <a:schemeClr val="accent5"/>
              </a:solidFill>
            </a:endParaRPr>
          </a:p>
          <a:p>
            <a:pPr algn="l"/>
            <a:r>
              <a:rPr lang="en-US" b="1" dirty="0">
                <a:solidFill>
                  <a:schemeClr val="accent5"/>
                </a:solidFill>
              </a:rPr>
              <a:t>3. </a:t>
            </a:r>
            <a:r>
              <a:rPr lang="en-US" dirty="0">
                <a:solidFill>
                  <a:schemeClr val="accent5"/>
                </a:solidFill>
              </a:rPr>
              <a:t>Cho </a:t>
            </a:r>
            <a:r>
              <a:rPr lang="en-US" dirty="0" err="1">
                <a:solidFill>
                  <a:schemeClr val="accent5"/>
                </a:solidFill>
              </a:rPr>
              <a:t>biết</a:t>
            </a:r>
            <a:r>
              <a:rPr lang="en-US" dirty="0">
                <a:solidFill>
                  <a:schemeClr val="accent5"/>
                </a:solidFill>
              </a:rPr>
              <a:t> </a:t>
            </a:r>
            <a:r>
              <a:rPr lang="en-US" dirty="0" err="1">
                <a:solidFill>
                  <a:schemeClr val="accent5"/>
                </a:solidFill>
              </a:rPr>
              <a:t>nguyên</a:t>
            </a:r>
            <a:r>
              <a:rPr lang="en-US" dirty="0">
                <a:solidFill>
                  <a:schemeClr val="accent5"/>
                </a:solidFill>
              </a:rPr>
              <a:t> </a:t>
            </a:r>
            <a:r>
              <a:rPr lang="en-US" dirty="0" err="1">
                <a:solidFill>
                  <a:schemeClr val="accent5"/>
                </a:solidFill>
              </a:rPr>
              <a:t>phân</a:t>
            </a:r>
            <a:r>
              <a:rPr lang="en-US" dirty="0">
                <a:solidFill>
                  <a:schemeClr val="accent5"/>
                </a:solidFill>
              </a:rPr>
              <a:t> </a:t>
            </a:r>
            <a:r>
              <a:rPr lang="en-US" dirty="0" err="1">
                <a:solidFill>
                  <a:schemeClr val="accent5"/>
                </a:solidFill>
              </a:rPr>
              <a:t>là</a:t>
            </a:r>
            <a:r>
              <a:rPr lang="en-US" dirty="0">
                <a:solidFill>
                  <a:schemeClr val="accent5"/>
                </a:solidFill>
              </a:rPr>
              <a:t> </a:t>
            </a:r>
            <a:r>
              <a:rPr lang="en-US" dirty="0" err="1">
                <a:solidFill>
                  <a:schemeClr val="accent5"/>
                </a:solidFill>
              </a:rPr>
              <a:t>gì</a:t>
            </a:r>
            <a:r>
              <a:rPr lang="en-US" dirty="0">
                <a:solidFill>
                  <a:schemeClr val="accent5"/>
                </a:solidFill>
              </a:rPr>
              <a:t>?</a:t>
            </a:r>
          </a:p>
        </p:txBody>
      </p:sp>
      <p:pic>
        <p:nvPicPr>
          <p:cNvPr id="3" name="Hình ảnh 2">
            <a:extLst>
              <a:ext uri="{FF2B5EF4-FFF2-40B4-BE49-F238E27FC236}">
                <a16:creationId xmlns:a16="http://schemas.microsoft.com/office/drawing/2014/main" id="{B7E44611-2E51-8563-7469-21AA500E74AA}"/>
              </a:ext>
            </a:extLst>
          </p:cNvPr>
          <p:cNvPicPr>
            <a:picLocks noChangeAspect="1"/>
          </p:cNvPicPr>
          <p:nvPr/>
        </p:nvPicPr>
        <p:blipFill>
          <a:blip r:embed="rId2"/>
          <a:stretch>
            <a:fillRect/>
          </a:stretch>
        </p:blipFill>
        <p:spPr>
          <a:xfrm>
            <a:off x="731643" y="1131895"/>
            <a:ext cx="7843645" cy="3076339"/>
          </a:xfrm>
          <a:prstGeom prst="rect">
            <a:avLst/>
          </a:prstGeom>
        </p:spPr>
      </p:pic>
      <p:sp>
        <p:nvSpPr>
          <p:cNvPr id="4" name="TextBox 7">
            <a:extLst>
              <a:ext uri="{FF2B5EF4-FFF2-40B4-BE49-F238E27FC236}">
                <a16:creationId xmlns:a16="http://schemas.microsoft.com/office/drawing/2014/main" id="{0E25F100-6AB3-32B4-C059-07740312E5F1}"/>
              </a:ext>
            </a:extLst>
          </p:cNvPr>
          <p:cNvSpPr txBox="1"/>
          <p:nvPr/>
        </p:nvSpPr>
        <p:spPr>
          <a:xfrm>
            <a:off x="982198" y="4560150"/>
            <a:ext cx="2142602" cy="494751"/>
          </a:xfrm>
          <a:prstGeom prst="rect">
            <a:avLst/>
          </a:prstGeom>
          <a:noFill/>
        </p:spPr>
        <p:txBody>
          <a:bodyPr wrap="square">
            <a:spAutoFit/>
          </a:bodyPr>
          <a:lstStyle>
            <a:defPPr>
              <a:defRPr lang="en-US"/>
            </a:defPPr>
            <a:lvl1pPr algn="just">
              <a:lnSpc>
                <a:spcPct val="120000"/>
              </a:lnSpc>
              <a:defRPr sz="2400" i="0">
                <a:solidFill>
                  <a:schemeClr val="bg1"/>
                </a:solidFill>
                <a:latin typeface="+mj-lt"/>
                <a:cs typeface="Times New Roman" panose="02020603050405020304" pitchFamily="18" charset="0"/>
              </a:defRPr>
            </a:lvl1pPr>
          </a:lstStyle>
          <a:p>
            <a:pPr algn="ctr"/>
            <a:r>
              <a:rPr lang="en-US" b="1" dirty="0">
                <a:solidFill>
                  <a:srgbClr val="FF0000"/>
                </a:solidFill>
              </a:rPr>
              <a:t>2 </a:t>
            </a:r>
            <a:r>
              <a:rPr lang="en-US" b="1" dirty="0" err="1">
                <a:solidFill>
                  <a:srgbClr val="FF0000"/>
                </a:solidFill>
              </a:rPr>
              <a:t>tế</a:t>
            </a:r>
            <a:r>
              <a:rPr lang="en-US" b="1" dirty="0">
                <a:solidFill>
                  <a:srgbClr val="FF0000"/>
                </a:solidFill>
              </a:rPr>
              <a:t> </a:t>
            </a:r>
            <a:r>
              <a:rPr lang="en-US" b="1" dirty="0" err="1">
                <a:solidFill>
                  <a:srgbClr val="FF0000"/>
                </a:solidFill>
              </a:rPr>
              <a:t>bào</a:t>
            </a:r>
            <a:r>
              <a:rPr lang="en-US" b="1" dirty="0">
                <a:solidFill>
                  <a:srgbClr val="FF0000"/>
                </a:solidFill>
              </a:rPr>
              <a:t> con</a:t>
            </a:r>
            <a:endParaRPr lang="en-US" dirty="0">
              <a:solidFill>
                <a:srgbClr val="FF0000"/>
              </a:solidFill>
            </a:endParaRPr>
          </a:p>
        </p:txBody>
      </p:sp>
      <p:sp>
        <p:nvSpPr>
          <p:cNvPr id="5" name="TextBox 7">
            <a:extLst>
              <a:ext uri="{FF2B5EF4-FFF2-40B4-BE49-F238E27FC236}">
                <a16:creationId xmlns:a16="http://schemas.microsoft.com/office/drawing/2014/main" id="{3CE69CCC-88E1-2D79-ECD0-8DAB732D11A9}"/>
              </a:ext>
            </a:extLst>
          </p:cNvPr>
          <p:cNvSpPr txBox="1"/>
          <p:nvPr/>
        </p:nvSpPr>
        <p:spPr>
          <a:xfrm>
            <a:off x="588164" y="5495272"/>
            <a:ext cx="8650691" cy="461665"/>
          </a:xfrm>
          <a:prstGeom prst="rect">
            <a:avLst/>
          </a:prstGeom>
          <a:noFill/>
        </p:spPr>
        <p:txBody>
          <a:bodyPr wrap="square">
            <a:spAutoFit/>
          </a:bodyPr>
          <a:lstStyle/>
          <a:p>
            <a:r>
              <a:rPr lang="en-US" sz="2400" b="1" dirty="0">
                <a:solidFill>
                  <a:srgbClr val="FF0000"/>
                </a:solidFill>
              </a:rPr>
              <a:t>Các </a:t>
            </a:r>
            <a:r>
              <a:rPr lang="en-US" sz="2400" b="1" dirty="0" err="1">
                <a:solidFill>
                  <a:srgbClr val="FF0000"/>
                </a:solidFill>
              </a:rPr>
              <a:t>tế</a:t>
            </a:r>
            <a:r>
              <a:rPr lang="en-US" sz="2400" b="1" dirty="0">
                <a:solidFill>
                  <a:srgbClr val="FF0000"/>
                </a:solidFill>
              </a:rPr>
              <a:t> </a:t>
            </a:r>
            <a:r>
              <a:rPr lang="en-US" sz="2400" b="1" dirty="0" err="1">
                <a:solidFill>
                  <a:srgbClr val="FF0000"/>
                </a:solidFill>
              </a:rPr>
              <a:t>bào</a:t>
            </a:r>
            <a:r>
              <a:rPr lang="en-US" sz="2400" b="1" dirty="0">
                <a:solidFill>
                  <a:srgbClr val="FF0000"/>
                </a:solidFill>
              </a:rPr>
              <a:t> con </a:t>
            </a:r>
            <a:r>
              <a:rPr lang="en-US" sz="2400" b="1" dirty="0" err="1">
                <a:solidFill>
                  <a:srgbClr val="FF0000"/>
                </a:solidFill>
              </a:rPr>
              <a:t>có</a:t>
            </a:r>
            <a:r>
              <a:rPr lang="en-US" sz="2400" b="1" dirty="0">
                <a:solidFill>
                  <a:srgbClr val="FF0000"/>
                </a:solidFill>
              </a:rPr>
              <a:t> </a:t>
            </a:r>
            <a:r>
              <a:rPr lang="en-US" sz="2400" b="1" dirty="0" err="1">
                <a:solidFill>
                  <a:srgbClr val="FF0000"/>
                </a:solidFill>
              </a:rPr>
              <a:t>bộ</a:t>
            </a:r>
            <a:r>
              <a:rPr lang="en-US" sz="2400" b="1" dirty="0">
                <a:solidFill>
                  <a:srgbClr val="FF0000"/>
                </a:solidFill>
              </a:rPr>
              <a:t> NST </a:t>
            </a:r>
            <a:r>
              <a:rPr lang="en-US" sz="2400" b="1" dirty="0" err="1">
                <a:solidFill>
                  <a:srgbClr val="FF0000"/>
                </a:solidFill>
              </a:rPr>
              <a:t>giống</a:t>
            </a:r>
            <a:r>
              <a:rPr lang="en-US" sz="2400" b="1" dirty="0">
                <a:solidFill>
                  <a:srgbClr val="FF0000"/>
                </a:solidFill>
              </a:rPr>
              <a:t> </a:t>
            </a:r>
            <a:r>
              <a:rPr lang="en-US" sz="2400" b="1" dirty="0" err="1">
                <a:solidFill>
                  <a:srgbClr val="FF0000"/>
                </a:solidFill>
              </a:rPr>
              <a:t>nhau</a:t>
            </a:r>
            <a:r>
              <a:rPr lang="en-US" sz="2400" b="1" dirty="0">
                <a:solidFill>
                  <a:srgbClr val="FF0000"/>
                </a:solidFill>
              </a:rPr>
              <a:t> </a:t>
            </a:r>
            <a:r>
              <a:rPr lang="en-US" sz="2400" b="1" dirty="0" err="1">
                <a:solidFill>
                  <a:srgbClr val="FF0000"/>
                </a:solidFill>
              </a:rPr>
              <a:t>và</a:t>
            </a:r>
            <a:r>
              <a:rPr lang="en-US" sz="2400" b="1" dirty="0">
                <a:solidFill>
                  <a:srgbClr val="FF0000"/>
                </a:solidFill>
              </a:rPr>
              <a:t> </a:t>
            </a:r>
            <a:r>
              <a:rPr lang="en-US" sz="2400" b="1" dirty="0" err="1">
                <a:solidFill>
                  <a:srgbClr val="FF0000"/>
                </a:solidFill>
              </a:rPr>
              <a:t>giống</a:t>
            </a:r>
            <a:r>
              <a:rPr lang="en-US" sz="2400" b="1" dirty="0">
                <a:solidFill>
                  <a:srgbClr val="FF0000"/>
                </a:solidFill>
              </a:rPr>
              <a:t> </a:t>
            </a:r>
            <a:r>
              <a:rPr lang="en-US" sz="2400" b="1" dirty="0" err="1">
                <a:solidFill>
                  <a:srgbClr val="FF0000"/>
                </a:solidFill>
              </a:rPr>
              <a:t>tế</a:t>
            </a:r>
            <a:r>
              <a:rPr lang="en-US" sz="2400" b="1" dirty="0">
                <a:solidFill>
                  <a:srgbClr val="FF0000"/>
                </a:solidFill>
              </a:rPr>
              <a:t> </a:t>
            </a:r>
            <a:r>
              <a:rPr lang="en-US" sz="2400" b="1" dirty="0" err="1">
                <a:solidFill>
                  <a:srgbClr val="FF0000"/>
                </a:solidFill>
              </a:rPr>
              <a:t>bào</a:t>
            </a:r>
            <a:r>
              <a:rPr lang="en-US" sz="2400" b="1" dirty="0">
                <a:solidFill>
                  <a:srgbClr val="FF0000"/>
                </a:solidFill>
              </a:rPr>
              <a:t> </a:t>
            </a:r>
            <a:r>
              <a:rPr lang="en-US" sz="2400" b="1" dirty="0" err="1">
                <a:solidFill>
                  <a:srgbClr val="FF0000"/>
                </a:solidFill>
              </a:rPr>
              <a:t>mẹ</a:t>
            </a:r>
            <a:r>
              <a:rPr lang="en-US" sz="2400" b="1" dirty="0">
                <a:solidFill>
                  <a:srgbClr val="FF0000"/>
                </a:solidFill>
              </a:rPr>
              <a:t>.</a:t>
            </a:r>
          </a:p>
        </p:txBody>
      </p:sp>
      <p:sp>
        <p:nvSpPr>
          <p:cNvPr id="10" name="Hộp Văn bản 9">
            <a:extLst>
              <a:ext uri="{FF2B5EF4-FFF2-40B4-BE49-F238E27FC236}">
                <a16:creationId xmlns:a16="http://schemas.microsoft.com/office/drawing/2014/main" id="{C554AFFF-2104-D08E-2ABA-E3A3571FF7D6}"/>
              </a:ext>
            </a:extLst>
          </p:cNvPr>
          <p:cNvSpPr txBox="1"/>
          <p:nvPr/>
        </p:nvSpPr>
        <p:spPr>
          <a:xfrm>
            <a:off x="4653465" y="5981809"/>
            <a:ext cx="8112512" cy="830997"/>
          </a:xfrm>
          <a:prstGeom prst="rect">
            <a:avLst/>
          </a:prstGeom>
          <a:noFill/>
        </p:spPr>
        <p:txBody>
          <a:bodyPr wrap="square">
            <a:spAutoFit/>
          </a:bodyPr>
          <a:lstStyle/>
          <a:p>
            <a:pPr algn="just"/>
            <a:r>
              <a:rPr lang="vi-VN" sz="2400" b="1" dirty="0">
                <a:solidFill>
                  <a:srgbClr val="FF0000"/>
                </a:solidFill>
              </a:rPr>
              <a:t>là hình thức phân chia tế bào tạo ra tế bào con </a:t>
            </a:r>
          </a:p>
          <a:p>
            <a:pPr algn="just"/>
            <a:r>
              <a:rPr lang="vi-VN" sz="2400" b="1" dirty="0">
                <a:solidFill>
                  <a:srgbClr val="FF0000"/>
                </a:solidFill>
              </a:rPr>
              <a:t>có bộ NST giống nhau và giống tế bào mẹ ban đầu.</a:t>
            </a:r>
            <a:endParaRPr lang="en-US" sz="2400" b="1" dirty="0">
              <a:solidFill>
                <a:srgbClr val="FF0000"/>
              </a:solidFill>
            </a:endParaRPr>
          </a:p>
        </p:txBody>
      </p:sp>
    </p:spTree>
    <p:extLst>
      <p:ext uri="{BB962C8B-B14F-4D97-AF65-F5344CB8AC3E}">
        <p14:creationId xmlns:p14="http://schemas.microsoft.com/office/powerpoint/2010/main" val="21105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25"/>
                                        </p:tgtEl>
                                        <p:attrNameLst>
                                          <p:attrName>style.visibility</p:attrName>
                                        </p:attrNameLst>
                                      </p:cBhvr>
                                      <p:to>
                                        <p:strVal val="visible"/>
                                      </p:to>
                                    </p:set>
                                    <p:anim calcmode="lin" valueType="num">
                                      <p:cBhvr additive="base">
                                        <p:cTn id="7" dur="500" fill="hold"/>
                                        <p:tgtEl>
                                          <p:spTgt spid="21525"/>
                                        </p:tgtEl>
                                        <p:attrNameLst>
                                          <p:attrName>ppt_x</p:attrName>
                                        </p:attrNameLst>
                                      </p:cBhvr>
                                      <p:tavLst>
                                        <p:tav tm="0">
                                          <p:val>
                                            <p:strVal val="#ppt_x"/>
                                          </p:val>
                                        </p:tav>
                                        <p:tav tm="100000">
                                          <p:val>
                                            <p:strVal val="#ppt_x"/>
                                          </p:val>
                                        </p:tav>
                                      </p:tavLst>
                                    </p:anim>
                                    <p:anim calcmode="lin" valueType="num">
                                      <p:cBhvr additive="base">
                                        <p:cTn id="8" dur="500" fill="hold"/>
                                        <p:tgtEl>
                                          <p:spTgt spid="215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5" grpId="0" animBg="1"/>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1EA989-E382-0FB6-F526-BC3879155B2D}"/>
              </a:ext>
            </a:extLst>
          </p:cNvPr>
          <p:cNvSpPr txBox="1"/>
          <p:nvPr/>
        </p:nvSpPr>
        <p:spPr>
          <a:xfrm>
            <a:off x="279861" y="-11525"/>
            <a:ext cx="5335674" cy="584775"/>
          </a:xfrm>
          <a:prstGeom prst="rect">
            <a:avLst/>
          </a:prstGeom>
          <a:solidFill>
            <a:schemeClr val="bg1"/>
          </a:solidFill>
        </p:spPr>
        <p:txBody>
          <a:bodyPr wrap="square" rtlCol="0">
            <a:spAutoFit/>
          </a:bodyPr>
          <a:lstStyle/>
          <a:p>
            <a:r>
              <a:rPr lang="en-US" sz="3200" b="1" dirty="0">
                <a:solidFill>
                  <a:srgbClr val="FF0000"/>
                </a:solidFill>
              </a:rPr>
              <a:t>2. GIẢM PHÂN</a:t>
            </a:r>
          </a:p>
        </p:txBody>
      </p:sp>
      <p:pic>
        <p:nvPicPr>
          <p:cNvPr id="10" name="Hình ảnh 9">
            <a:extLst>
              <a:ext uri="{FF2B5EF4-FFF2-40B4-BE49-F238E27FC236}">
                <a16:creationId xmlns:a16="http://schemas.microsoft.com/office/drawing/2014/main" id="{65A02133-287A-F8EE-0C13-85FD70B8B9AE}"/>
              </a:ext>
            </a:extLst>
          </p:cNvPr>
          <p:cNvPicPr>
            <a:picLocks noChangeAspect="1"/>
          </p:cNvPicPr>
          <p:nvPr/>
        </p:nvPicPr>
        <p:blipFill>
          <a:blip r:embed="rId2"/>
          <a:srcRect l="6259" r="19382"/>
          <a:stretch/>
        </p:blipFill>
        <p:spPr>
          <a:xfrm>
            <a:off x="279861" y="671174"/>
            <a:ext cx="5335674" cy="5928830"/>
          </a:xfrm>
          <a:prstGeom prst="rect">
            <a:avLst/>
          </a:prstGeom>
        </p:spPr>
      </p:pic>
      <p:sp>
        <p:nvSpPr>
          <p:cNvPr id="11" name="TextBox 3">
            <a:extLst>
              <a:ext uri="{FF2B5EF4-FFF2-40B4-BE49-F238E27FC236}">
                <a16:creationId xmlns:a16="http://schemas.microsoft.com/office/drawing/2014/main" id="{A3842A78-909C-54FB-CC4D-1C1DAD50D93B}"/>
              </a:ext>
            </a:extLst>
          </p:cNvPr>
          <p:cNvSpPr txBox="1"/>
          <p:nvPr/>
        </p:nvSpPr>
        <p:spPr>
          <a:xfrm>
            <a:off x="5615535" y="0"/>
            <a:ext cx="6382214" cy="6699526"/>
          </a:xfrm>
          <a:prstGeom prst="rect">
            <a:avLst/>
          </a:prstGeom>
          <a:solidFill>
            <a:schemeClr val="bg1"/>
          </a:solidFill>
        </p:spPr>
        <p:txBody>
          <a:bodyPr wrap="square">
            <a:spAutoFit/>
          </a:bodyPr>
          <a:lstStyle>
            <a:defPPr>
              <a:defRPr lang="en-US"/>
            </a:defPPr>
            <a:lvl1pPr algn="just">
              <a:lnSpc>
                <a:spcPct val="120000"/>
              </a:lnSpc>
              <a:defRPr sz="2400" i="0">
                <a:solidFill>
                  <a:schemeClr val="bg1"/>
                </a:solidFill>
                <a:latin typeface="+mj-lt"/>
                <a:cs typeface="Times New Roman" panose="02020603050405020304" pitchFamily="18" charset="0"/>
              </a:defRPr>
            </a:lvl1pPr>
          </a:lstStyle>
          <a:p>
            <a:pPr algn="l"/>
            <a:r>
              <a:rPr lang="en-US" b="1" dirty="0">
                <a:solidFill>
                  <a:schemeClr val="accent5"/>
                </a:solidFill>
              </a:rPr>
              <a:t>1. </a:t>
            </a:r>
            <a:r>
              <a:rPr lang="en-US" dirty="0">
                <a:solidFill>
                  <a:schemeClr val="accent5"/>
                </a:solidFill>
              </a:rPr>
              <a:t>Cho </a:t>
            </a:r>
            <a:r>
              <a:rPr lang="en-US" dirty="0" err="1">
                <a:solidFill>
                  <a:schemeClr val="accent5"/>
                </a:solidFill>
              </a:rPr>
              <a:t>biết</a:t>
            </a:r>
            <a:r>
              <a:rPr lang="en-US" dirty="0">
                <a:solidFill>
                  <a:schemeClr val="accent5"/>
                </a:solidFill>
              </a:rPr>
              <a:t> </a:t>
            </a:r>
            <a:r>
              <a:rPr lang="en-US" dirty="0" err="1">
                <a:solidFill>
                  <a:schemeClr val="accent5"/>
                </a:solidFill>
              </a:rPr>
              <a:t>từ</a:t>
            </a:r>
            <a:r>
              <a:rPr lang="en-US" dirty="0">
                <a:solidFill>
                  <a:schemeClr val="accent5"/>
                </a:solidFill>
              </a:rPr>
              <a:t> </a:t>
            </a:r>
            <a:r>
              <a:rPr lang="en-US" dirty="0" err="1">
                <a:solidFill>
                  <a:schemeClr val="accent5"/>
                </a:solidFill>
              </a:rPr>
              <a:t>một</a:t>
            </a:r>
            <a:r>
              <a:rPr lang="en-US" dirty="0">
                <a:solidFill>
                  <a:schemeClr val="accent5"/>
                </a:solidFill>
              </a:rPr>
              <a:t> </a:t>
            </a:r>
            <a:r>
              <a:rPr lang="en-US" dirty="0" err="1">
                <a:solidFill>
                  <a:schemeClr val="accent5"/>
                </a:solidFill>
              </a:rPr>
              <a:t>tế</a:t>
            </a:r>
            <a:r>
              <a:rPr lang="en-US" dirty="0">
                <a:solidFill>
                  <a:schemeClr val="accent5"/>
                </a:solidFill>
              </a:rPr>
              <a:t> </a:t>
            </a:r>
            <a:r>
              <a:rPr lang="en-US" dirty="0" err="1">
                <a:solidFill>
                  <a:schemeClr val="accent5"/>
                </a:solidFill>
              </a:rPr>
              <a:t>bào</a:t>
            </a:r>
            <a:r>
              <a:rPr lang="en-US" dirty="0">
                <a:solidFill>
                  <a:schemeClr val="accent5"/>
                </a:solidFill>
              </a:rPr>
              <a:t> </a:t>
            </a:r>
            <a:r>
              <a:rPr lang="en-US" dirty="0" err="1">
                <a:solidFill>
                  <a:schemeClr val="accent5"/>
                </a:solidFill>
              </a:rPr>
              <a:t>mẹ</a:t>
            </a:r>
            <a:r>
              <a:rPr lang="en-US" dirty="0">
                <a:solidFill>
                  <a:schemeClr val="accent5"/>
                </a:solidFill>
              </a:rPr>
              <a:t>, qua </a:t>
            </a:r>
            <a:r>
              <a:rPr lang="en-US" dirty="0" err="1">
                <a:solidFill>
                  <a:schemeClr val="accent5"/>
                </a:solidFill>
              </a:rPr>
              <a:t>một</a:t>
            </a:r>
            <a:r>
              <a:rPr lang="en-US" dirty="0">
                <a:solidFill>
                  <a:schemeClr val="accent5"/>
                </a:solidFill>
              </a:rPr>
              <a:t> </a:t>
            </a:r>
            <a:r>
              <a:rPr lang="en-US" dirty="0" err="1">
                <a:solidFill>
                  <a:schemeClr val="accent5"/>
                </a:solidFill>
              </a:rPr>
              <a:t>lần</a:t>
            </a:r>
            <a:r>
              <a:rPr lang="en-US" dirty="0">
                <a:solidFill>
                  <a:schemeClr val="accent5"/>
                </a:solidFill>
              </a:rPr>
              <a:t> </a:t>
            </a:r>
            <a:r>
              <a:rPr lang="en-US" dirty="0" err="1">
                <a:solidFill>
                  <a:schemeClr val="accent5"/>
                </a:solidFill>
              </a:rPr>
              <a:t>giảm</a:t>
            </a:r>
            <a:r>
              <a:rPr lang="en-US" dirty="0">
                <a:solidFill>
                  <a:schemeClr val="accent5"/>
                </a:solidFill>
              </a:rPr>
              <a:t> </a:t>
            </a:r>
            <a:r>
              <a:rPr lang="en-US" dirty="0" err="1">
                <a:solidFill>
                  <a:schemeClr val="accent5"/>
                </a:solidFill>
              </a:rPr>
              <a:t>phân</a:t>
            </a:r>
            <a:r>
              <a:rPr lang="en-US" dirty="0">
                <a:solidFill>
                  <a:schemeClr val="accent5"/>
                </a:solidFill>
              </a:rPr>
              <a:t> </a:t>
            </a:r>
            <a:r>
              <a:rPr lang="en-US" dirty="0" err="1">
                <a:solidFill>
                  <a:schemeClr val="accent5"/>
                </a:solidFill>
              </a:rPr>
              <a:t>tạo</a:t>
            </a:r>
            <a:r>
              <a:rPr lang="en-US" dirty="0">
                <a:solidFill>
                  <a:schemeClr val="accent5"/>
                </a:solidFill>
              </a:rPr>
              <a:t> </a:t>
            </a:r>
            <a:r>
              <a:rPr lang="en-US" dirty="0" err="1">
                <a:solidFill>
                  <a:schemeClr val="accent5"/>
                </a:solidFill>
              </a:rPr>
              <a:t>ra</a:t>
            </a:r>
            <a:r>
              <a:rPr lang="en-US" dirty="0">
                <a:solidFill>
                  <a:schemeClr val="accent5"/>
                </a:solidFill>
              </a:rPr>
              <a:t> bao </a:t>
            </a:r>
            <a:r>
              <a:rPr lang="en-US" dirty="0" err="1">
                <a:solidFill>
                  <a:schemeClr val="accent5"/>
                </a:solidFill>
              </a:rPr>
              <a:t>nhiêu</a:t>
            </a:r>
            <a:r>
              <a:rPr lang="en-US" dirty="0">
                <a:solidFill>
                  <a:schemeClr val="accent5"/>
                </a:solidFill>
              </a:rPr>
              <a:t> </a:t>
            </a:r>
            <a:r>
              <a:rPr lang="en-US" dirty="0" err="1">
                <a:solidFill>
                  <a:schemeClr val="accent5"/>
                </a:solidFill>
              </a:rPr>
              <a:t>tế</a:t>
            </a:r>
            <a:r>
              <a:rPr lang="en-US" dirty="0">
                <a:solidFill>
                  <a:schemeClr val="accent5"/>
                </a:solidFill>
              </a:rPr>
              <a:t> </a:t>
            </a:r>
            <a:r>
              <a:rPr lang="en-US" dirty="0" err="1">
                <a:solidFill>
                  <a:schemeClr val="accent5"/>
                </a:solidFill>
              </a:rPr>
              <a:t>bào</a:t>
            </a:r>
            <a:r>
              <a:rPr lang="en-US" dirty="0">
                <a:solidFill>
                  <a:schemeClr val="accent5"/>
                </a:solidFill>
              </a:rPr>
              <a:t> con?</a:t>
            </a:r>
          </a:p>
          <a:p>
            <a:pPr algn="l"/>
            <a:endParaRPr lang="en-US" b="1" dirty="0">
              <a:solidFill>
                <a:schemeClr val="accent5"/>
              </a:solidFill>
            </a:endParaRPr>
          </a:p>
          <a:p>
            <a:pPr algn="l"/>
            <a:endParaRPr lang="en-US" b="1" dirty="0">
              <a:solidFill>
                <a:schemeClr val="accent5"/>
              </a:solidFill>
            </a:endParaRPr>
          </a:p>
          <a:p>
            <a:pPr algn="l"/>
            <a:r>
              <a:rPr lang="en-US" b="1" dirty="0">
                <a:solidFill>
                  <a:schemeClr val="accent5"/>
                </a:solidFill>
              </a:rPr>
              <a:t>2. </a:t>
            </a:r>
            <a:r>
              <a:rPr lang="en-US" dirty="0">
                <a:solidFill>
                  <a:schemeClr val="accent5"/>
                </a:solidFill>
              </a:rPr>
              <a:t>So </a:t>
            </a:r>
            <a:r>
              <a:rPr lang="en-US" dirty="0" err="1">
                <a:solidFill>
                  <a:schemeClr val="accent5"/>
                </a:solidFill>
              </a:rPr>
              <a:t>sánh</a:t>
            </a:r>
            <a:r>
              <a:rPr lang="en-US" dirty="0">
                <a:solidFill>
                  <a:schemeClr val="accent5"/>
                </a:solidFill>
              </a:rPr>
              <a:t> </a:t>
            </a:r>
            <a:r>
              <a:rPr lang="en-US" dirty="0" err="1">
                <a:solidFill>
                  <a:schemeClr val="accent5"/>
                </a:solidFill>
              </a:rPr>
              <a:t>bộ</a:t>
            </a:r>
            <a:r>
              <a:rPr lang="en-US" dirty="0">
                <a:solidFill>
                  <a:schemeClr val="accent5"/>
                </a:solidFill>
              </a:rPr>
              <a:t> NST ở </a:t>
            </a:r>
            <a:r>
              <a:rPr lang="en-US" dirty="0" err="1">
                <a:solidFill>
                  <a:schemeClr val="accent5"/>
                </a:solidFill>
              </a:rPr>
              <a:t>các</a:t>
            </a:r>
            <a:r>
              <a:rPr lang="en-US" dirty="0">
                <a:solidFill>
                  <a:schemeClr val="accent5"/>
                </a:solidFill>
              </a:rPr>
              <a:t> </a:t>
            </a:r>
            <a:r>
              <a:rPr lang="en-US" dirty="0" err="1">
                <a:solidFill>
                  <a:schemeClr val="accent5"/>
                </a:solidFill>
              </a:rPr>
              <a:t>tế</a:t>
            </a:r>
            <a:r>
              <a:rPr lang="en-US" dirty="0">
                <a:solidFill>
                  <a:schemeClr val="accent5"/>
                </a:solidFill>
              </a:rPr>
              <a:t> </a:t>
            </a:r>
            <a:r>
              <a:rPr lang="en-US" dirty="0" err="1">
                <a:solidFill>
                  <a:schemeClr val="accent5"/>
                </a:solidFill>
              </a:rPr>
              <a:t>bào</a:t>
            </a:r>
            <a:r>
              <a:rPr lang="en-US" dirty="0">
                <a:solidFill>
                  <a:schemeClr val="accent5"/>
                </a:solidFill>
              </a:rPr>
              <a:t> con </a:t>
            </a:r>
            <a:r>
              <a:rPr lang="en-US" dirty="0" err="1">
                <a:solidFill>
                  <a:schemeClr val="accent5"/>
                </a:solidFill>
              </a:rPr>
              <a:t>với</a:t>
            </a:r>
            <a:r>
              <a:rPr lang="en-US" dirty="0">
                <a:solidFill>
                  <a:schemeClr val="accent5"/>
                </a:solidFill>
              </a:rPr>
              <a:t> </a:t>
            </a:r>
            <a:r>
              <a:rPr lang="en-US" dirty="0" err="1">
                <a:solidFill>
                  <a:schemeClr val="accent5"/>
                </a:solidFill>
              </a:rPr>
              <a:t>bộ</a:t>
            </a:r>
            <a:r>
              <a:rPr lang="en-US" dirty="0">
                <a:solidFill>
                  <a:schemeClr val="accent5"/>
                </a:solidFill>
              </a:rPr>
              <a:t> NST ở </a:t>
            </a:r>
            <a:r>
              <a:rPr lang="en-US" dirty="0" err="1">
                <a:solidFill>
                  <a:schemeClr val="accent5"/>
                </a:solidFill>
              </a:rPr>
              <a:t>tế</a:t>
            </a:r>
            <a:r>
              <a:rPr lang="en-US" dirty="0">
                <a:solidFill>
                  <a:schemeClr val="accent5"/>
                </a:solidFill>
              </a:rPr>
              <a:t> </a:t>
            </a:r>
            <a:r>
              <a:rPr lang="en-US" dirty="0" err="1">
                <a:solidFill>
                  <a:schemeClr val="accent5"/>
                </a:solidFill>
              </a:rPr>
              <a:t>bào</a:t>
            </a:r>
            <a:r>
              <a:rPr lang="en-US" dirty="0">
                <a:solidFill>
                  <a:schemeClr val="accent5"/>
                </a:solidFill>
              </a:rPr>
              <a:t> </a:t>
            </a:r>
            <a:r>
              <a:rPr lang="en-US" dirty="0" err="1">
                <a:solidFill>
                  <a:schemeClr val="accent5"/>
                </a:solidFill>
              </a:rPr>
              <a:t>mẹ</a:t>
            </a:r>
            <a:r>
              <a:rPr lang="en-US" dirty="0">
                <a:solidFill>
                  <a:schemeClr val="accent5"/>
                </a:solidFill>
              </a:rPr>
              <a:t>?</a:t>
            </a:r>
          </a:p>
          <a:p>
            <a:pPr algn="l"/>
            <a:endParaRPr lang="en-US" dirty="0">
              <a:solidFill>
                <a:schemeClr val="accent5"/>
              </a:solidFill>
            </a:endParaRPr>
          </a:p>
          <a:p>
            <a:pPr algn="l"/>
            <a:endParaRPr lang="en-US" b="1" dirty="0">
              <a:solidFill>
                <a:schemeClr val="accent5"/>
              </a:solidFill>
            </a:endParaRPr>
          </a:p>
          <a:p>
            <a:pPr algn="l"/>
            <a:r>
              <a:rPr lang="en-US" b="1" dirty="0">
                <a:solidFill>
                  <a:schemeClr val="accent5"/>
                </a:solidFill>
              </a:rPr>
              <a:t>3. </a:t>
            </a:r>
            <a:r>
              <a:rPr lang="en-US" dirty="0">
                <a:solidFill>
                  <a:schemeClr val="accent5"/>
                </a:solidFill>
              </a:rPr>
              <a:t>Cho </a:t>
            </a:r>
            <a:r>
              <a:rPr lang="en-US" dirty="0" err="1">
                <a:solidFill>
                  <a:schemeClr val="accent5"/>
                </a:solidFill>
              </a:rPr>
              <a:t>biết</a:t>
            </a:r>
            <a:r>
              <a:rPr lang="en-US" dirty="0">
                <a:solidFill>
                  <a:schemeClr val="accent5"/>
                </a:solidFill>
              </a:rPr>
              <a:t> </a:t>
            </a:r>
            <a:r>
              <a:rPr lang="en-US" dirty="0" err="1">
                <a:solidFill>
                  <a:schemeClr val="accent5"/>
                </a:solidFill>
              </a:rPr>
              <a:t>giảm</a:t>
            </a:r>
            <a:r>
              <a:rPr lang="en-US" dirty="0">
                <a:solidFill>
                  <a:schemeClr val="accent5"/>
                </a:solidFill>
              </a:rPr>
              <a:t> </a:t>
            </a:r>
            <a:r>
              <a:rPr lang="en-US" dirty="0" err="1">
                <a:solidFill>
                  <a:schemeClr val="accent5"/>
                </a:solidFill>
              </a:rPr>
              <a:t>phân</a:t>
            </a:r>
            <a:r>
              <a:rPr lang="en-US" dirty="0">
                <a:solidFill>
                  <a:schemeClr val="accent5"/>
                </a:solidFill>
              </a:rPr>
              <a:t> </a:t>
            </a:r>
            <a:r>
              <a:rPr lang="en-US" dirty="0" err="1">
                <a:solidFill>
                  <a:schemeClr val="accent5"/>
                </a:solidFill>
              </a:rPr>
              <a:t>là</a:t>
            </a:r>
            <a:r>
              <a:rPr lang="en-US" dirty="0">
                <a:solidFill>
                  <a:schemeClr val="accent5"/>
                </a:solidFill>
              </a:rPr>
              <a:t> </a:t>
            </a:r>
            <a:r>
              <a:rPr lang="en-US" dirty="0" err="1">
                <a:solidFill>
                  <a:schemeClr val="accent5"/>
                </a:solidFill>
              </a:rPr>
              <a:t>gì</a:t>
            </a:r>
            <a:r>
              <a:rPr lang="en-US" dirty="0">
                <a:solidFill>
                  <a:schemeClr val="accent5"/>
                </a:solidFill>
              </a:rPr>
              <a:t>?</a:t>
            </a:r>
          </a:p>
          <a:p>
            <a:pPr algn="l"/>
            <a:endParaRPr lang="en-US" dirty="0">
              <a:solidFill>
                <a:schemeClr val="accent5"/>
              </a:solidFill>
            </a:endParaRPr>
          </a:p>
          <a:p>
            <a:pPr algn="l"/>
            <a:endParaRPr lang="en-US" dirty="0">
              <a:solidFill>
                <a:schemeClr val="accent5"/>
              </a:solidFill>
            </a:endParaRPr>
          </a:p>
          <a:p>
            <a:pPr algn="l"/>
            <a:endParaRPr lang="en-US" dirty="0">
              <a:solidFill>
                <a:schemeClr val="accent5"/>
              </a:solidFill>
            </a:endParaRPr>
          </a:p>
          <a:p>
            <a:pPr algn="l"/>
            <a:endParaRPr lang="en-US" dirty="0">
              <a:solidFill>
                <a:schemeClr val="accent5"/>
              </a:solidFill>
            </a:endParaRPr>
          </a:p>
          <a:p>
            <a:pPr algn="l"/>
            <a:endParaRPr lang="en-US" dirty="0">
              <a:solidFill>
                <a:schemeClr val="accent5"/>
              </a:solidFill>
            </a:endParaRPr>
          </a:p>
          <a:p>
            <a:pPr algn="l"/>
            <a:endParaRPr lang="en-US" dirty="0">
              <a:solidFill>
                <a:schemeClr val="accent5"/>
              </a:solidFill>
            </a:endParaRPr>
          </a:p>
        </p:txBody>
      </p:sp>
      <p:sp>
        <p:nvSpPr>
          <p:cNvPr id="37" name="TextBox 7">
            <a:extLst>
              <a:ext uri="{FF2B5EF4-FFF2-40B4-BE49-F238E27FC236}">
                <a16:creationId xmlns:a16="http://schemas.microsoft.com/office/drawing/2014/main" id="{238D8882-6553-6485-8696-56E29F36F8ED}"/>
              </a:ext>
            </a:extLst>
          </p:cNvPr>
          <p:cNvSpPr txBox="1"/>
          <p:nvPr/>
        </p:nvSpPr>
        <p:spPr>
          <a:xfrm>
            <a:off x="6096000" y="1069067"/>
            <a:ext cx="2142602" cy="494751"/>
          </a:xfrm>
          <a:prstGeom prst="rect">
            <a:avLst/>
          </a:prstGeom>
          <a:noFill/>
        </p:spPr>
        <p:txBody>
          <a:bodyPr wrap="square">
            <a:spAutoFit/>
          </a:bodyPr>
          <a:lstStyle>
            <a:defPPr>
              <a:defRPr lang="en-US"/>
            </a:defPPr>
            <a:lvl1pPr algn="just">
              <a:lnSpc>
                <a:spcPct val="120000"/>
              </a:lnSpc>
              <a:defRPr sz="2400" i="0">
                <a:solidFill>
                  <a:schemeClr val="bg1"/>
                </a:solidFill>
                <a:latin typeface="+mj-lt"/>
                <a:cs typeface="Times New Roman" panose="02020603050405020304" pitchFamily="18" charset="0"/>
              </a:defRPr>
            </a:lvl1pPr>
          </a:lstStyle>
          <a:p>
            <a:pPr algn="ctr"/>
            <a:r>
              <a:rPr lang="en-US" b="1" dirty="0">
                <a:solidFill>
                  <a:srgbClr val="FF0000"/>
                </a:solidFill>
              </a:rPr>
              <a:t>4 </a:t>
            </a:r>
            <a:r>
              <a:rPr lang="en-US" b="1" dirty="0" err="1">
                <a:solidFill>
                  <a:srgbClr val="FF0000"/>
                </a:solidFill>
              </a:rPr>
              <a:t>tế</a:t>
            </a:r>
            <a:r>
              <a:rPr lang="en-US" b="1" dirty="0">
                <a:solidFill>
                  <a:srgbClr val="FF0000"/>
                </a:solidFill>
              </a:rPr>
              <a:t> </a:t>
            </a:r>
            <a:r>
              <a:rPr lang="en-US" b="1" dirty="0" err="1">
                <a:solidFill>
                  <a:srgbClr val="FF0000"/>
                </a:solidFill>
              </a:rPr>
              <a:t>bào</a:t>
            </a:r>
            <a:r>
              <a:rPr lang="en-US" b="1" dirty="0">
                <a:solidFill>
                  <a:srgbClr val="FF0000"/>
                </a:solidFill>
              </a:rPr>
              <a:t> con</a:t>
            </a:r>
            <a:endParaRPr lang="en-US" dirty="0">
              <a:solidFill>
                <a:srgbClr val="FF0000"/>
              </a:solidFill>
            </a:endParaRPr>
          </a:p>
        </p:txBody>
      </p:sp>
      <p:sp>
        <p:nvSpPr>
          <p:cNvPr id="38" name="TextBox 7">
            <a:extLst>
              <a:ext uri="{FF2B5EF4-FFF2-40B4-BE49-F238E27FC236}">
                <a16:creationId xmlns:a16="http://schemas.microsoft.com/office/drawing/2014/main" id="{97F5A051-8D88-8EC6-13E6-36439E24AFAB}"/>
              </a:ext>
            </a:extLst>
          </p:cNvPr>
          <p:cNvSpPr txBox="1"/>
          <p:nvPr/>
        </p:nvSpPr>
        <p:spPr>
          <a:xfrm>
            <a:off x="5822940" y="2594077"/>
            <a:ext cx="6215407" cy="830997"/>
          </a:xfrm>
          <a:prstGeom prst="rect">
            <a:avLst/>
          </a:prstGeom>
          <a:noFill/>
        </p:spPr>
        <p:txBody>
          <a:bodyPr wrap="square">
            <a:spAutoFit/>
          </a:bodyPr>
          <a:lstStyle/>
          <a:p>
            <a:r>
              <a:rPr lang="en-US" sz="2400" b="1" dirty="0">
                <a:solidFill>
                  <a:srgbClr val="FF0000"/>
                </a:solidFill>
              </a:rPr>
              <a:t>  </a:t>
            </a:r>
            <a:r>
              <a:rPr lang="en-US" sz="2400" b="1" dirty="0" err="1">
                <a:solidFill>
                  <a:srgbClr val="FF0000"/>
                </a:solidFill>
              </a:rPr>
              <a:t>Bộ</a:t>
            </a:r>
            <a:r>
              <a:rPr lang="en-US" sz="2400" b="1" dirty="0">
                <a:solidFill>
                  <a:srgbClr val="FF0000"/>
                </a:solidFill>
              </a:rPr>
              <a:t> NST ở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tế</a:t>
            </a:r>
            <a:r>
              <a:rPr lang="en-US" sz="2400" b="1" dirty="0">
                <a:solidFill>
                  <a:srgbClr val="FF0000"/>
                </a:solidFill>
              </a:rPr>
              <a:t> </a:t>
            </a:r>
            <a:r>
              <a:rPr lang="en-US" sz="2400" b="1" dirty="0" err="1">
                <a:solidFill>
                  <a:srgbClr val="FF0000"/>
                </a:solidFill>
              </a:rPr>
              <a:t>bào</a:t>
            </a:r>
            <a:r>
              <a:rPr lang="en-US" sz="2400" b="1" dirty="0">
                <a:solidFill>
                  <a:srgbClr val="FF0000"/>
                </a:solidFill>
              </a:rPr>
              <a:t> con </a:t>
            </a:r>
            <a:r>
              <a:rPr lang="en-US" sz="2400" b="1" dirty="0" err="1">
                <a:solidFill>
                  <a:srgbClr val="FF0000"/>
                </a:solidFill>
              </a:rPr>
              <a:t>giảm</a:t>
            </a:r>
            <a:r>
              <a:rPr lang="en-US" sz="2400" b="1" dirty="0">
                <a:solidFill>
                  <a:srgbClr val="FF0000"/>
                </a:solidFill>
              </a:rPr>
              <a:t> </a:t>
            </a:r>
            <a:r>
              <a:rPr lang="en-US" sz="2400" b="1" dirty="0" err="1">
                <a:solidFill>
                  <a:srgbClr val="FF0000"/>
                </a:solidFill>
              </a:rPr>
              <a:t>đi</a:t>
            </a:r>
            <a:r>
              <a:rPr lang="en-US" sz="2400" b="1" dirty="0">
                <a:solidFill>
                  <a:srgbClr val="FF0000"/>
                </a:solidFill>
              </a:rPr>
              <a:t> </a:t>
            </a:r>
            <a:r>
              <a:rPr lang="en-US" sz="2400" b="1" dirty="0" err="1">
                <a:solidFill>
                  <a:srgbClr val="FF0000"/>
                </a:solidFill>
              </a:rPr>
              <a:t>một</a:t>
            </a:r>
            <a:r>
              <a:rPr lang="en-US" sz="2400" b="1" dirty="0">
                <a:solidFill>
                  <a:srgbClr val="FF0000"/>
                </a:solidFill>
              </a:rPr>
              <a:t> </a:t>
            </a:r>
            <a:r>
              <a:rPr lang="en-US" sz="2400" b="1" dirty="0" err="1">
                <a:solidFill>
                  <a:srgbClr val="FF0000"/>
                </a:solidFill>
              </a:rPr>
              <a:t>nửa</a:t>
            </a:r>
            <a:r>
              <a:rPr lang="en-US" sz="2400" b="1" dirty="0">
                <a:solidFill>
                  <a:srgbClr val="FF0000"/>
                </a:solidFill>
              </a:rPr>
              <a:t> so </a:t>
            </a:r>
            <a:r>
              <a:rPr lang="en-US" sz="2400" b="1" dirty="0" err="1">
                <a:solidFill>
                  <a:srgbClr val="FF0000"/>
                </a:solidFill>
              </a:rPr>
              <a:t>với</a:t>
            </a:r>
            <a:r>
              <a:rPr lang="en-US" sz="2400" b="1" dirty="0">
                <a:solidFill>
                  <a:srgbClr val="FF0000"/>
                </a:solidFill>
              </a:rPr>
              <a:t> </a:t>
            </a:r>
            <a:r>
              <a:rPr lang="en-US" sz="2400" b="1" dirty="0" err="1">
                <a:solidFill>
                  <a:srgbClr val="FF0000"/>
                </a:solidFill>
              </a:rPr>
              <a:t>bộ</a:t>
            </a:r>
            <a:r>
              <a:rPr lang="en-US" sz="2400" b="1" dirty="0">
                <a:solidFill>
                  <a:srgbClr val="FF0000"/>
                </a:solidFill>
              </a:rPr>
              <a:t> NST ở </a:t>
            </a:r>
            <a:r>
              <a:rPr lang="en-US" sz="2400" b="1" dirty="0" err="1">
                <a:solidFill>
                  <a:srgbClr val="FF0000"/>
                </a:solidFill>
              </a:rPr>
              <a:t>tế</a:t>
            </a:r>
            <a:r>
              <a:rPr lang="en-US" sz="2400" b="1" dirty="0">
                <a:solidFill>
                  <a:srgbClr val="FF0000"/>
                </a:solidFill>
              </a:rPr>
              <a:t> </a:t>
            </a:r>
            <a:r>
              <a:rPr lang="en-US" sz="2400" b="1" dirty="0" err="1">
                <a:solidFill>
                  <a:srgbClr val="FF0000"/>
                </a:solidFill>
              </a:rPr>
              <a:t>bào</a:t>
            </a:r>
            <a:r>
              <a:rPr lang="en-US" sz="2400" b="1" dirty="0">
                <a:solidFill>
                  <a:srgbClr val="FF0000"/>
                </a:solidFill>
              </a:rPr>
              <a:t> </a:t>
            </a:r>
            <a:r>
              <a:rPr lang="en-US" sz="2400" b="1" dirty="0" err="1">
                <a:solidFill>
                  <a:srgbClr val="FF0000"/>
                </a:solidFill>
              </a:rPr>
              <a:t>mẹ</a:t>
            </a:r>
            <a:r>
              <a:rPr lang="en-US" sz="2400" b="1" dirty="0">
                <a:solidFill>
                  <a:srgbClr val="FF0000"/>
                </a:solidFill>
              </a:rPr>
              <a:t>.</a:t>
            </a:r>
          </a:p>
        </p:txBody>
      </p:sp>
      <p:sp>
        <p:nvSpPr>
          <p:cNvPr id="41" name="Hộp Văn bản 40">
            <a:extLst>
              <a:ext uri="{FF2B5EF4-FFF2-40B4-BE49-F238E27FC236}">
                <a16:creationId xmlns:a16="http://schemas.microsoft.com/office/drawing/2014/main" id="{5C67E122-59A0-3C06-5139-8F9A43ACD6C1}"/>
              </a:ext>
            </a:extLst>
          </p:cNvPr>
          <p:cNvSpPr txBox="1"/>
          <p:nvPr/>
        </p:nvSpPr>
        <p:spPr>
          <a:xfrm>
            <a:off x="5822940" y="4080159"/>
            <a:ext cx="6129797" cy="1938992"/>
          </a:xfrm>
          <a:prstGeom prst="rect">
            <a:avLst/>
          </a:prstGeom>
          <a:noFill/>
        </p:spPr>
        <p:txBody>
          <a:bodyPr wrap="square">
            <a:spAutoFit/>
          </a:bodyPr>
          <a:lstStyle/>
          <a:p>
            <a:pPr algn="just"/>
            <a:r>
              <a:rPr lang="vi-VN" sz="2400" b="1" dirty="0">
                <a:solidFill>
                  <a:srgbClr val="FF0000"/>
                </a:solidFill>
              </a:rPr>
              <a:t>  Là hình thức phân bào diễn ra ở các tế bào tham gia sinh sản hữu tính, từ một tế bào mẹ ban đầu tạo ra bốn tế bào con có số lượng NST giảm đi một nửa, các tế bào con chứa tổ hợp NST khác nhau.</a:t>
            </a:r>
            <a:endParaRPr lang="en-US" sz="2400" b="1" dirty="0">
              <a:solidFill>
                <a:srgbClr val="FF0000"/>
              </a:solidFill>
            </a:endParaRPr>
          </a:p>
        </p:txBody>
      </p:sp>
    </p:spTree>
    <p:extLst>
      <p:ext uri="{BB962C8B-B14F-4D97-AF65-F5344CB8AC3E}">
        <p14:creationId xmlns:p14="http://schemas.microsoft.com/office/powerpoint/2010/main" val="1151338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circle(in)">
                                      <p:cBhvr>
                                        <p:cTn id="25" dur="20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7" grpId="0"/>
      <p:bldP spid="38"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382847-FD96-C619-D49D-FF754911B099}"/>
              </a:ext>
            </a:extLst>
          </p:cNvPr>
          <p:cNvSpPr txBox="1"/>
          <p:nvPr/>
        </p:nvSpPr>
        <p:spPr>
          <a:xfrm>
            <a:off x="133852" y="151024"/>
            <a:ext cx="12156120" cy="1189749"/>
          </a:xfrm>
          <a:prstGeom prst="rect">
            <a:avLst/>
          </a:prstGeom>
          <a:solidFill>
            <a:schemeClr val="bg1"/>
          </a:solidFill>
        </p:spPr>
        <p:txBody>
          <a:bodyPr wrap="square" rtlCol="0">
            <a:spAutoFit/>
          </a:bodyPr>
          <a:lstStyle/>
          <a:p>
            <a:pPr>
              <a:lnSpc>
                <a:spcPct val="125000"/>
              </a:lnSpc>
            </a:pPr>
            <a:r>
              <a:rPr lang="en-US" sz="3000" b="1" dirty="0">
                <a:solidFill>
                  <a:srgbClr val="FF0000"/>
                </a:solidFill>
              </a:rPr>
              <a:t>II. Ý NGHĨA VÀ ỨNG DỤNG NGUYÊN PHÂN, GIẢM PHÂN TRONG THỰC TIỄN</a:t>
            </a:r>
          </a:p>
        </p:txBody>
      </p:sp>
      <p:grpSp>
        <p:nvGrpSpPr>
          <p:cNvPr id="14" name="Group 13">
            <a:extLst>
              <a:ext uri="{FF2B5EF4-FFF2-40B4-BE49-F238E27FC236}">
                <a16:creationId xmlns:a16="http://schemas.microsoft.com/office/drawing/2014/main" id="{53D9EE12-2F6B-B28E-E215-433D6E9DB665}"/>
              </a:ext>
            </a:extLst>
          </p:cNvPr>
          <p:cNvGrpSpPr/>
          <p:nvPr/>
        </p:nvGrpSpPr>
        <p:grpSpPr>
          <a:xfrm>
            <a:off x="259487" y="1486650"/>
            <a:ext cx="10151952" cy="1202323"/>
            <a:chOff x="1134427" y="3212633"/>
            <a:chExt cx="10151952" cy="1202323"/>
          </a:xfrm>
          <a:solidFill>
            <a:schemeClr val="bg1"/>
          </a:solidFill>
        </p:grpSpPr>
        <p:sp>
          <p:nvSpPr>
            <p:cNvPr id="13" name="TextBox 12">
              <a:extLst>
                <a:ext uri="{FF2B5EF4-FFF2-40B4-BE49-F238E27FC236}">
                  <a16:creationId xmlns:a16="http://schemas.microsoft.com/office/drawing/2014/main" id="{448E3418-7267-F48F-2AB7-3A5E6FE5AE19}"/>
                </a:ext>
              </a:extLst>
            </p:cNvPr>
            <p:cNvSpPr txBox="1"/>
            <p:nvPr/>
          </p:nvSpPr>
          <p:spPr>
            <a:xfrm>
              <a:off x="1156199" y="3212633"/>
              <a:ext cx="10130180" cy="494751"/>
            </a:xfrm>
            <a:prstGeom prst="rect">
              <a:avLst/>
            </a:prstGeom>
            <a:grpFill/>
          </p:spPr>
          <p:txBody>
            <a:bodyPr wrap="square">
              <a:spAutoFit/>
            </a:bodyPr>
            <a:lstStyle/>
            <a:p>
              <a:pPr algn="just">
                <a:lnSpc>
                  <a:spcPct val="120000"/>
                </a:lnSpc>
              </a:pPr>
              <a:r>
                <a:rPr lang="vi-VN" sz="2400" dirty="0"/>
                <a:t>1. Ý nghĩa</a:t>
              </a:r>
            </a:p>
          </p:txBody>
        </p:sp>
        <p:sp>
          <p:nvSpPr>
            <p:cNvPr id="4" name="TextBox 12">
              <a:extLst>
                <a:ext uri="{FF2B5EF4-FFF2-40B4-BE49-F238E27FC236}">
                  <a16:creationId xmlns:a16="http://schemas.microsoft.com/office/drawing/2014/main" id="{89DECE76-68F3-A7D5-1698-D2BAFF8EFC0D}"/>
                </a:ext>
              </a:extLst>
            </p:cNvPr>
            <p:cNvSpPr txBox="1"/>
            <p:nvPr/>
          </p:nvSpPr>
          <p:spPr>
            <a:xfrm>
              <a:off x="1134427" y="3920205"/>
              <a:ext cx="10130180" cy="494751"/>
            </a:xfrm>
            <a:prstGeom prst="rect">
              <a:avLst/>
            </a:prstGeom>
            <a:grpFill/>
          </p:spPr>
          <p:txBody>
            <a:bodyPr wrap="square">
              <a:spAutoFit/>
            </a:bodyPr>
            <a:lstStyle/>
            <a:p>
              <a:pPr algn="just">
                <a:lnSpc>
                  <a:spcPct val="120000"/>
                </a:lnSpc>
              </a:pPr>
              <a:r>
                <a:rPr lang="vi-VN" sz="2400" dirty="0"/>
                <a:t>2. Ứng dụng</a:t>
              </a:r>
            </a:p>
          </p:txBody>
        </p:sp>
      </p:grpSp>
    </p:spTree>
    <p:extLst>
      <p:ext uri="{BB962C8B-B14F-4D97-AF65-F5344CB8AC3E}">
        <p14:creationId xmlns:p14="http://schemas.microsoft.com/office/powerpoint/2010/main" val="303206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2" name="Picture 4" descr="Công ty TNHH Công nghệ NHONHO | Tổ chức KH và CN">
            <a:extLst>
              <a:ext uri="{FF2B5EF4-FFF2-40B4-BE49-F238E27FC236}">
                <a16:creationId xmlns:a16="http://schemas.microsoft.com/office/drawing/2014/main" id="{1C53A871-3794-055A-493E-0364782DFD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7" t="6897"/>
          <a:stretch/>
        </p:blipFill>
        <p:spPr bwMode="auto">
          <a:xfrm>
            <a:off x="124271" y="1682898"/>
            <a:ext cx="3266881" cy="23803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5EB6795-673E-2DDC-1816-102B98FC26AF}"/>
              </a:ext>
            </a:extLst>
          </p:cNvPr>
          <p:cNvSpPr/>
          <p:nvPr/>
        </p:nvSpPr>
        <p:spPr>
          <a:xfrm>
            <a:off x="0" y="0"/>
            <a:ext cx="12192000" cy="13568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22AB276-7A56-25E5-FF3D-61382D8CB853}"/>
              </a:ext>
            </a:extLst>
          </p:cNvPr>
          <p:cNvPicPr>
            <a:picLocks noChangeAspect="1"/>
          </p:cNvPicPr>
          <p:nvPr/>
        </p:nvPicPr>
        <p:blipFill>
          <a:blip r:embed="rId3"/>
          <a:stretch>
            <a:fillRect/>
          </a:stretch>
        </p:blipFill>
        <p:spPr>
          <a:xfrm>
            <a:off x="3481054" y="1682898"/>
            <a:ext cx="3129675" cy="2380316"/>
          </a:xfrm>
          <a:prstGeom prst="rect">
            <a:avLst/>
          </a:prstGeom>
        </p:spPr>
      </p:pic>
      <p:pic>
        <p:nvPicPr>
          <p:cNvPr id="2" name="Picture 2" descr="Thụ tinh ống nghiệm IVF là gì? Lợi ích và quy trình thực hiện">
            <a:extLst>
              <a:ext uri="{FF2B5EF4-FFF2-40B4-BE49-F238E27FC236}">
                <a16:creationId xmlns:a16="http://schemas.microsoft.com/office/drawing/2014/main" id="{881D1BC8-5199-23A1-F5D9-1A721A3549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071" t="7509" r="15549" b="3892"/>
          <a:stretch/>
        </p:blipFill>
        <p:spPr bwMode="auto">
          <a:xfrm>
            <a:off x="6703059" y="1682897"/>
            <a:ext cx="2834558" cy="23803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atient-Derived Human Primary Cancer Cells">
            <a:extLst>
              <a:ext uri="{FF2B5EF4-FFF2-40B4-BE49-F238E27FC236}">
                <a16:creationId xmlns:a16="http://schemas.microsoft.com/office/drawing/2014/main" id="{77F60C41-C1C6-DC45-3B22-3381199A6F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629947" y="1682897"/>
            <a:ext cx="2380316" cy="23803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777B351-E129-C726-6B29-FA6FEFE7EF12}"/>
              </a:ext>
            </a:extLst>
          </p:cNvPr>
          <p:cNvSpPr txBox="1"/>
          <p:nvPr/>
        </p:nvSpPr>
        <p:spPr>
          <a:xfrm>
            <a:off x="124271" y="4225756"/>
            <a:ext cx="3266881" cy="1320298"/>
          </a:xfrm>
          <a:prstGeom prst="rect">
            <a:avLst/>
          </a:prstGeom>
          <a:noFill/>
        </p:spPr>
        <p:txBody>
          <a:bodyPr wrap="square">
            <a:spAutoFit/>
          </a:bodyPr>
          <a:lstStyle/>
          <a:p>
            <a:pPr algn="ctr">
              <a:lnSpc>
                <a:spcPct val="125000"/>
              </a:lnSpc>
            </a:pPr>
            <a:r>
              <a:rPr lang="vi-VN" sz="2200"/>
              <a:t>a) Nuôi cấy mô thực vật giúp nhân số lượng lớn cây có cùng kiểu gene</a:t>
            </a:r>
            <a:endParaRPr lang="en-US" sz="2200"/>
          </a:p>
        </p:txBody>
      </p:sp>
      <p:sp>
        <p:nvSpPr>
          <p:cNvPr id="9" name="TextBox 8">
            <a:extLst>
              <a:ext uri="{FF2B5EF4-FFF2-40B4-BE49-F238E27FC236}">
                <a16:creationId xmlns:a16="http://schemas.microsoft.com/office/drawing/2014/main" id="{6EFEDE2C-661A-71AA-E1AF-BAE1C8756553}"/>
              </a:ext>
            </a:extLst>
          </p:cNvPr>
          <p:cNvSpPr txBox="1"/>
          <p:nvPr/>
        </p:nvSpPr>
        <p:spPr>
          <a:xfrm>
            <a:off x="3481054" y="4225754"/>
            <a:ext cx="3129675" cy="1743491"/>
          </a:xfrm>
          <a:prstGeom prst="rect">
            <a:avLst/>
          </a:prstGeom>
          <a:noFill/>
        </p:spPr>
        <p:txBody>
          <a:bodyPr wrap="square">
            <a:spAutoFit/>
          </a:bodyPr>
          <a:lstStyle/>
          <a:p>
            <a:pPr algn="ctr">
              <a:lnSpc>
                <a:spcPct val="125000"/>
              </a:lnSpc>
            </a:pPr>
            <a:r>
              <a:rPr lang="vi-VN" sz="2200"/>
              <a:t>b) Nuôi cấy tế bào phôi tạo ngân hàng tế bào gốc sử dụng trong điều trị bệnh ở người</a:t>
            </a:r>
            <a:endParaRPr lang="en-US" sz="2200"/>
          </a:p>
        </p:txBody>
      </p:sp>
      <p:sp>
        <p:nvSpPr>
          <p:cNvPr id="10" name="TextBox 9">
            <a:extLst>
              <a:ext uri="{FF2B5EF4-FFF2-40B4-BE49-F238E27FC236}">
                <a16:creationId xmlns:a16="http://schemas.microsoft.com/office/drawing/2014/main" id="{7F0BB4B7-2C42-F1F8-E2A8-7CDF8F21CE90}"/>
              </a:ext>
            </a:extLst>
          </p:cNvPr>
          <p:cNvSpPr txBox="1"/>
          <p:nvPr/>
        </p:nvSpPr>
        <p:spPr>
          <a:xfrm>
            <a:off x="6700632" y="4225754"/>
            <a:ext cx="2834558" cy="1743491"/>
          </a:xfrm>
          <a:prstGeom prst="rect">
            <a:avLst/>
          </a:prstGeom>
          <a:noFill/>
        </p:spPr>
        <p:txBody>
          <a:bodyPr wrap="square">
            <a:spAutoFit/>
          </a:bodyPr>
          <a:lstStyle/>
          <a:p>
            <a:pPr algn="ctr">
              <a:lnSpc>
                <a:spcPct val="125000"/>
              </a:lnSpc>
            </a:pPr>
            <a:r>
              <a:rPr lang="vi-VN" sz="2200"/>
              <a:t>c) Thụ tinh trong ống nghiệm phục vụ chuyên khoa y học hiếm muộn</a:t>
            </a:r>
            <a:endParaRPr lang="en-US" sz="2200"/>
          </a:p>
        </p:txBody>
      </p:sp>
      <p:sp>
        <p:nvSpPr>
          <p:cNvPr id="11" name="TextBox 10">
            <a:extLst>
              <a:ext uri="{FF2B5EF4-FFF2-40B4-BE49-F238E27FC236}">
                <a16:creationId xmlns:a16="http://schemas.microsoft.com/office/drawing/2014/main" id="{962EBC22-FA74-FE32-8806-5322FF48B96A}"/>
              </a:ext>
            </a:extLst>
          </p:cNvPr>
          <p:cNvSpPr txBox="1"/>
          <p:nvPr/>
        </p:nvSpPr>
        <p:spPr>
          <a:xfrm>
            <a:off x="9625093" y="4225754"/>
            <a:ext cx="2380316" cy="1743491"/>
          </a:xfrm>
          <a:prstGeom prst="rect">
            <a:avLst/>
          </a:prstGeom>
          <a:noFill/>
        </p:spPr>
        <p:txBody>
          <a:bodyPr wrap="square">
            <a:spAutoFit/>
          </a:bodyPr>
          <a:lstStyle/>
          <a:p>
            <a:pPr algn="ctr">
              <a:lnSpc>
                <a:spcPct val="125000"/>
              </a:lnSpc>
            </a:pPr>
            <a:r>
              <a:rPr lang="vi-VN" sz="2200"/>
              <a:t>d) Nuôi cấy tế bào ung thư phục vụ nghiên cứu khoa học</a:t>
            </a:r>
            <a:endParaRPr lang="en-US" sz="2200"/>
          </a:p>
        </p:txBody>
      </p:sp>
      <p:sp>
        <p:nvSpPr>
          <p:cNvPr id="13" name="TextBox 12">
            <a:extLst>
              <a:ext uri="{FF2B5EF4-FFF2-40B4-BE49-F238E27FC236}">
                <a16:creationId xmlns:a16="http://schemas.microsoft.com/office/drawing/2014/main" id="{C18B03C9-49CE-F186-9909-19AFAF48ECD9}"/>
              </a:ext>
            </a:extLst>
          </p:cNvPr>
          <p:cNvSpPr txBox="1"/>
          <p:nvPr/>
        </p:nvSpPr>
        <p:spPr>
          <a:xfrm>
            <a:off x="488360" y="6131785"/>
            <a:ext cx="11363256" cy="473912"/>
          </a:xfrm>
          <a:prstGeom prst="rect">
            <a:avLst/>
          </a:prstGeom>
          <a:noFill/>
        </p:spPr>
        <p:txBody>
          <a:bodyPr wrap="square">
            <a:spAutoFit/>
          </a:bodyPr>
          <a:lstStyle>
            <a:defPPr>
              <a:defRPr lang="en-US"/>
            </a:defPPr>
            <a:lvl1pPr algn="ctr">
              <a:lnSpc>
                <a:spcPct val="125000"/>
              </a:lnSpc>
              <a:defRPr sz="2200"/>
            </a:lvl1pPr>
          </a:lstStyle>
          <a:p>
            <a:r>
              <a:rPr lang="en-US" b="1" i="1"/>
              <a:t>Một số công nghệ ứng dụng nguyên phân, giảm phân và thụ tinh trong thực tiễn</a:t>
            </a:r>
          </a:p>
        </p:txBody>
      </p:sp>
    </p:spTree>
    <p:extLst>
      <p:ext uri="{BB962C8B-B14F-4D97-AF65-F5344CB8AC3E}">
        <p14:creationId xmlns:p14="http://schemas.microsoft.com/office/powerpoint/2010/main" val="2960162585"/>
      </p:ext>
    </p:extLst>
  </p:cSld>
  <p:clrMapOvr>
    <a:masterClrMapping/>
  </p:clrMapOvr>
</p:sld>
</file>

<file path=ppt/theme/theme1.xml><?xml version="1.0" encoding="utf-8"?>
<a:theme xmlns:a="http://schemas.openxmlformats.org/drawingml/2006/main" name="Office Theme">
  <a:themeElements>
    <a:clrScheme name="Custom 18">
      <a:dk1>
        <a:sysClr val="windowText" lastClr="000000"/>
      </a:dk1>
      <a:lt1>
        <a:sysClr val="window" lastClr="FFFFFF"/>
      </a:lt1>
      <a:dk2>
        <a:srgbClr val="140A59"/>
      </a:dk2>
      <a:lt2>
        <a:srgbClr val="E7E6E6"/>
      </a:lt2>
      <a:accent1>
        <a:srgbClr val="2B0348"/>
      </a:accent1>
      <a:accent2>
        <a:srgbClr val="763788"/>
      </a:accent2>
      <a:accent3>
        <a:srgbClr val="EF050C"/>
      </a:accent3>
      <a:accent4>
        <a:srgbClr val="B01E4C"/>
      </a:accent4>
      <a:accent5>
        <a:srgbClr val="0565FA"/>
      </a:accent5>
      <a:accent6>
        <a:srgbClr val="0BE1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turistic Pitch Deck_TM56488565_Win32_JC_SL_v4" id="{6C16C3F5-3ABD-4B2B-B436-2E1E9CE9969F}" vid="{647D9492-9D63-44AA-8DEA-C98668FC47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1989D7-CF02-4DC5-9433-98B600ACA0D7}">
  <ds:schemaRefs>
    <ds:schemaRef ds:uri="http://schemas.microsoft.com/sharepoint/v3"/>
    <ds:schemaRef ds:uri="http://purl.org/dc/terms/"/>
    <ds:schemaRef ds:uri="16c05727-aa75-4e4a-9b5f-8a80a1165891"/>
    <ds:schemaRef ds:uri="http://schemas.microsoft.com/office/infopath/2007/PartnerControls"/>
    <ds:schemaRef ds:uri="http://purl.org/dc/dcmitype/"/>
    <ds:schemaRef ds:uri="71af3243-3dd4-4a8d-8c0d-dd76da1f02a5"/>
    <ds:schemaRef ds:uri="http://schemas.microsoft.com/office/2006/documentManagement/types"/>
    <ds:schemaRef ds:uri="http://purl.org/dc/elements/1.1/"/>
    <ds:schemaRef ds:uri="230e9df3-be65-4c73-a93b-d1236ebd677e"/>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C2B339A-BBCD-4BF4-A3FE-AE1F9B12F717}">
  <ds:schemaRefs>
    <ds:schemaRef ds:uri="http://schemas.microsoft.com/sharepoint/v3/contenttype/forms"/>
  </ds:schemaRefs>
</ds:datastoreItem>
</file>

<file path=customXml/itemProps3.xml><?xml version="1.0" encoding="utf-8"?>
<ds:datastoreItem xmlns:ds="http://schemas.openxmlformats.org/officeDocument/2006/customXml" ds:itemID="{6B8A4BC3-D1CE-4BB2-9C42-D67FD92CA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Futuristic pitch deck</Template>
  <TotalTime>1544</TotalTime>
  <Words>355</Words>
  <Application>Microsoft Office PowerPoint</Application>
  <PresentationFormat>Màn hình rộng</PresentationFormat>
  <Paragraphs>36</Paragraphs>
  <Slides>6</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6</vt:i4>
      </vt:variant>
    </vt:vector>
  </HeadingPairs>
  <TitlesOfParts>
    <vt:vector size="10" baseType="lpstr">
      <vt:lpstr>Arial</vt:lpstr>
      <vt:lpstr>Calibri</vt:lpstr>
      <vt:lpstr>Courier New</vt:lpstr>
      <vt:lpstr>Office Theme</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HIEU PHAM HUU</dc:creator>
  <cp:lastModifiedBy>Administrator</cp:lastModifiedBy>
  <cp:revision>82</cp:revision>
  <dcterms:created xsi:type="dcterms:W3CDTF">2024-06-07T05:02:53Z</dcterms:created>
  <dcterms:modified xsi:type="dcterms:W3CDTF">2026-03-04T04:07:21Z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