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33"/>
  </p:notesMasterIdLst>
  <p:sldIdLst>
    <p:sldId id="257" r:id="rId3"/>
    <p:sldId id="256" r:id="rId4"/>
    <p:sldId id="262" r:id="rId5"/>
    <p:sldId id="263" r:id="rId6"/>
    <p:sldId id="261" r:id="rId7"/>
    <p:sldId id="354" r:id="rId8"/>
    <p:sldId id="355" r:id="rId9"/>
    <p:sldId id="356" r:id="rId10"/>
    <p:sldId id="265" r:id="rId11"/>
    <p:sldId id="260" r:id="rId12"/>
    <p:sldId id="365" r:id="rId13"/>
    <p:sldId id="366" r:id="rId14"/>
    <p:sldId id="367" r:id="rId15"/>
    <p:sldId id="369" r:id="rId16"/>
    <p:sldId id="370" r:id="rId17"/>
    <p:sldId id="374" r:id="rId18"/>
    <p:sldId id="375" r:id="rId19"/>
    <p:sldId id="376" r:id="rId20"/>
    <p:sldId id="377" r:id="rId21"/>
    <p:sldId id="378" r:id="rId22"/>
    <p:sldId id="371" r:id="rId23"/>
    <p:sldId id="373" r:id="rId24"/>
    <p:sldId id="283" r:id="rId25"/>
    <p:sldId id="380" r:id="rId26"/>
    <p:sldId id="379" r:id="rId27"/>
    <p:sldId id="289" r:id="rId28"/>
    <p:sldId id="264" r:id="rId29"/>
    <p:sldId id="381" r:id="rId30"/>
    <p:sldId id="259" r:id="rId31"/>
    <p:sldId id="382" r:id="rId32"/>
  </p:sldIdLst>
  <p:sldSz cx="18288000" cy="10287000"/>
  <p:notesSz cx="6858000" cy="9144000"/>
  <p:embeddedFontLst>
    <p:embeddedFont>
      <p:font typeface="#9Slide05 SVNCookie" panose="020B0606040200020203" charset="0"/>
      <p:regular r:id="rId34"/>
    </p:embeddedFont>
    <p:embeddedFont>
      <p:font typeface="#9Slide07 IcielNabila" panose="020B0604020202020204" charset="0"/>
      <p:regular r:id="rId35"/>
    </p:embeddedFont>
    <p:embeddedFont>
      <p:font typeface="#9Slide07 SVNDessert Menu Scrip" panose="020B0604020202020204" charset="0"/>
      <p:regular r:id="rId36"/>
    </p:embeddedFont>
    <p:embeddedFont>
      <p:font typeface="#9Slide07 SVNErika Ormig" panose="020B0609050302020204" charset="0"/>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EADA"/>
    <a:srgbClr val="FCDF87"/>
    <a:srgbClr val="CA78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F5470-B6A1-47D7-B4D5-3FF2335EC12B}" type="datetimeFigureOut">
              <a:rPr lang="en-US" smtClean="0"/>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1A45D4-B1C2-4BF0-90EB-31D037F28E83}" type="slidenum">
              <a:rPr lang="en-US" smtClean="0"/>
              <a:t>‹#›</a:t>
            </a:fld>
            <a:endParaRPr lang="en-US"/>
          </a:p>
        </p:txBody>
      </p:sp>
    </p:spTree>
    <p:extLst>
      <p:ext uri="{BB962C8B-B14F-4D97-AF65-F5344CB8AC3E}">
        <p14:creationId xmlns:p14="http://schemas.microsoft.com/office/powerpoint/2010/main" val="1233981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12892-12D7-4E7B-BE08-05AC827573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663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12892-12D7-4E7B-BE08-05AC827573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28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ABC8D5-65D3-4405-9C39-D227FE200F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314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9202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8602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4709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71097-B175-426A-B030-B4FF260C3E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626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tổ</a:t>
            </a:r>
            <a:r>
              <a:rPr lang="en-US" baseline="0" dirty="0"/>
              <a:t> </a:t>
            </a:r>
            <a:r>
              <a:rPr lang="en-US" baseline="0" dirty="0" err="1"/>
              <a:t>chức</a:t>
            </a:r>
            <a:r>
              <a:rPr lang="en-US" baseline="0" dirty="0"/>
              <a:t> </a:t>
            </a:r>
            <a:r>
              <a:rPr lang="en-US" baseline="0" dirty="0" err="1"/>
              <a:t>trò</a:t>
            </a:r>
            <a:r>
              <a:rPr lang="en-US" baseline="0" dirty="0"/>
              <a:t> </a:t>
            </a:r>
            <a:r>
              <a:rPr lang="en-US" baseline="0" dirty="0" err="1"/>
              <a:t>chơi</a:t>
            </a:r>
            <a:r>
              <a:rPr lang="en-US" baseline="0" dirty="0"/>
              <a:t>, chia </a:t>
            </a:r>
            <a:r>
              <a:rPr lang="en-US" baseline="0" dirty="0" err="1"/>
              <a:t>lớp</a:t>
            </a:r>
            <a:r>
              <a:rPr lang="en-US" baseline="0" dirty="0"/>
              <a:t> </a:t>
            </a:r>
            <a:r>
              <a:rPr lang="en-US" baseline="0" dirty="0" err="1"/>
              <a:t>thành</a:t>
            </a:r>
            <a:r>
              <a:rPr lang="en-US" baseline="0" dirty="0"/>
              <a:t> 2 </a:t>
            </a:r>
            <a:r>
              <a:rPr lang="en-US" baseline="0" dirty="0" err="1"/>
              <a:t>đội</a:t>
            </a:r>
            <a:r>
              <a:rPr lang="en-US" baseline="0" dirty="0"/>
              <a:t>, </a:t>
            </a:r>
            <a:r>
              <a:rPr lang="en-US" baseline="0" dirty="0" err="1"/>
              <a:t>các</a:t>
            </a:r>
            <a:r>
              <a:rPr lang="en-US" baseline="0" dirty="0"/>
              <a:t> </a:t>
            </a:r>
            <a:r>
              <a:rPr lang="en-US" baseline="0" dirty="0" err="1"/>
              <a:t>thành</a:t>
            </a:r>
            <a:r>
              <a:rPr lang="en-US" baseline="0" dirty="0"/>
              <a:t> </a:t>
            </a:r>
            <a:r>
              <a:rPr lang="en-US" baseline="0" dirty="0" err="1"/>
              <a:t>viên</a:t>
            </a:r>
            <a:r>
              <a:rPr lang="en-US" baseline="0" dirty="0"/>
              <a:t> </a:t>
            </a:r>
            <a:r>
              <a:rPr lang="en-US" baseline="0" dirty="0" err="1"/>
              <a:t>trong</a:t>
            </a:r>
            <a:r>
              <a:rPr lang="en-US" baseline="0" dirty="0"/>
              <a:t> </a:t>
            </a:r>
            <a:r>
              <a:rPr lang="en-US" baseline="0" dirty="0" err="1"/>
              <a:t>đội</a:t>
            </a:r>
            <a:r>
              <a:rPr lang="en-US" baseline="0" dirty="0"/>
              <a:t> </a:t>
            </a:r>
            <a:r>
              <a:rPr lang="en-US" baseline="0" dirty="0" err="1"/>
              <a:t>lần</a:t>
            </a:r>
            <a:r>
              <a:rPr lang="en-US" baseline="0" dirty="0"/>
              <a:t> </a:t>
            </a:r>
            <a:r>
              <a:rPr lang="en-US" baseline="0" dirty="0" err="1"/>
              <a:t>luọt</a:t>
            </a:r>
            <a:r>
              <a:rPr lang="en-US" baseline="0" dirty="0"/>
              <a:t> </a:t>
            </a:r>
            <a:r>
              <a:rPr lang="en-US" baseline="0" dirty="0" err="1"/>
              <a:t>lên</a:t>
            </a:r>
            <a:r>
              <a:rPr lang="en-US" baseline="0" dirty="0"/>
              <a:t> </a:t>
            </a:r>
            <a:r>
              <a:rPr lang="en-US" baseline="0" dirty="0" err="1"/>
              <a:t>bảng</a:t>
            </a:r>
            <a:r>
              <a:rPr lang="en-US" baseline="0" dirty="0"/>
              <a:t> </a:t>
            </a:r>
            <a:r>
              <a:rPr lang="en-US" baseline="0" dirty="0" err="1"/>
              <a:t>viết</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của</a:t>
            </a:r>
            <a:r>
              <a:rPr lang="en-US" baseline="0" dirty="0"/>
              <a:t> </a:t>
            </a:r>
            <a:r>
              <a:rPr lang="en-US" baseline="0" dirty="0" err="1"/>
              <a:t>nhóm</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Thời</a:t>
            </a:r>
            <a:r>
              <a:rPr lang="en-US" baseline="0" dirty="0"/>
              <a:t> </a:t>
            </a:r>
            <a:r>
              <a:rPr lang="en-US" baseline="0" dirty="0" err="1"/>
              <a:t>gian</a:t>
            </a:r>
            <a:r>
              <a:rPr lang="en-US" baseline="0" dirty="0"/>
              <a:t>: 5 </a:t>
            </a:r>
            <a:r>
              <a:rPr lang="en-US" baseline="0" dirty="0" err="1"/>
              <a:t>phút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71097-B175-426A-B030-B4FF260C3E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40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8997"/>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059"/>
            <a:ext cx="13716000" cy="2483643"/>
          </a:xfrm>
          <a:prstGeom prst="rect">
            <a:avLst/>
          </a:prstGeom>
        </p:spPr>
        <p:txBody>
          <a:bodyPr/>
          <a:lstStyle>
            <a:lvl1pPr marL="0" indent="0" algn="ctr">
              <a:buNone/>
              <a:defRPr sz="3599"/>
            </a:lvl1pPr>
            <a:lvl2pPr marL="685594" indent="0" algn="ctr">
              <a:buNone/>
              <a:defRPr sz="2999"/>
            </a:lvl2pPr>
            <a:lvl3pPr marL="1371189" indent="0" algn="ctr">
              <a:buNone/>
              <a:defRPr sz="2699"/>
            </a:lvl3pPr>
            <a:lvl4pPr marL="2056783" indent="0" algn="ctr">
              <a:buNone/>
              <a:defRPr sz="2399"/>
            </a:lvl4pPr>
            <a:lvl5pPr marL="2742377" indent="0" algn="ctr">
              <a:buNone/>
              <a:defRPr sz="2399"/>
            </a:lvl5pPr>
            <a:lvl6pPr marL="3427971" indent="0" algn="ctr">
              <a:buNone/>
              <a:defRPr sz="2399"/>
            </a:lvl6pPr>
            <a:lvl7pPr marL="4113566" indent="0" algn="ctr">
              <a:buNone/>
              <a:defRPr sz="2399"/>
            </a:lvl7pPr>
            <a:lvl8pPr marL="4799160" indent="0" algn="ctr">
              <a:buNone/>
              <a:defRPr sz="2399"/>
            </a:lvl8pPr>
            <a:lvl9pPr marL="5484754" indent="0" algn="ctr">
              <a:buNone/>
              <a:defRPr sz="23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1257300" y="9534526"/>
            <a:ext cx="4114800" cy="547687"/>
          </a:xfrm>
          <a:prstGeom prst="rect">
            <a:avLst/>
          </a:prstGeom>
        </p:spPr>
        <p:txBody>
          <a:bodyPr/>
          <a:lstStyle/>
          <a:p>
            <a:pPr defTabSz="1371189"/>
            <a:fld id="{ED213BF9-2C63-42AA-BA6C-67E1412DA37E}" type="datetimeFigureOut">
              <a:rPr lang="zh-CN" altLang="en-US" sz="2699" smtClean="0">
                <a:solidFill>
                  <a:prstClr val="black"/>
                </a:solidFill>
              </a:rPr>
              <a:pPr defTabSz="1371189"/>
              <a:t>2024/1/7</a:t>
            </a:fld>
            <a:endParaRPr lang="zh-CN" altLang="en-US" sz="2699">
              <a:solidFill>
                <a:prstClr val="black"/>
              </a:solidFill>
            </a:endParaRPr>
          </a:p>
        </p:txBody>
      </p:sp>
      <p:sp>
        <p:nvSpPr>
          <p:cNvPr id="5" name="Footer Placeholder 4"/>
          <p:cNvSpPr>
            <a:spLocks noGrp="1"/>
          </p:cNvSpPr>
          <p:nvPr>
            <p:ph type="ftr" sz="quarter" idx="11"/>
          </p:nvPr>
        </p:nvSpPr>
        <p:spPr>
          <a:xfrm>
            <a:off x="6057900" y="9534526"/>
            <a:ext cx="6172200" cy="547687"/>
          </a:xfrm>
          <a:prstGeom prst="rect">
            <a:avLst/>
          </a:prstGeom>
        </p:spPr>
        <p:txBody>
          <a:bodyPr/>
          <a:lstStyle/>
          <a:p>
            <a:pPr defTabSz="1371189"/>
            <a:endParaRPr lang="zh-CN" altLang="en-US" sz="2699">
              <a:solidFill>
                <a:prstClr val="black"/>
              </a:solidFill>
            </a:endParaRPr>
          </a:p>
        </p:txBody>
      </p:sp>
      <p:sp>
        <p:nvSpPr>
          <p:cNvPr id="6" name="Slide Number Placeholder 5"/>
          <p:cNvSpPr>
            <a:spLocks noGrp="1"/>
          </p:cNvSpPr>
          <p:nvPr>
            <p:ph type="sldNum" sz="quarter" idx="12"/>
          </p:nvPr>
        </p:nvSpPr>
        <p:spPr>
          <a:xfrm>
            <a:off x="12915900" y="9534526"/>
            <a:ext cx="4114800" cy="547687"/>
          </a:xfrm>
          <a:prstGeom prst="rect">
            <a:avLst/>
          </a:prstGeom>
        </p:spPr>
        <p:txBody>
          <a:bodyPr/>
          <a:lstStyle/>
          <a:p>
            <a:pPr defTabSz="1371189"/>
            <a:fld id="{1C82B4B2-DDA9-4394-A6AD-947A4CE2D7F7}" type="slidenum">
              <a:rPr lang="zh-CN" altLang="en-US" sz="2699" smtClean="0">
                <a:solidFill>
                  <a:prstClr val="black"/>
                </a:solidFill>
              </a:rPr>
              <a:pPr defTabSz="1371189"/>
              <a:t>‹#›</a:t>
            </a:fld>
            <a:endParaRPr lang="zh-CN" altLang="en-US" sz="2699">
              <a:solidFill>
                <a:prstClr val="black"/>
              </a:solidFill>
            </a:endParaRPr>
          </a:p>
        </p:txBody>
      </p:sp>
    </p:spTree>
    <p:extLst>
      <p:ext uri="{BB962C8B-B14F-4D97-AF65-F5344CB8AC3E}">
        <p14:creationId xmlns:p14="http://schemas.microsoft.com/office/powerpoint/2010/main" val="23046210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90"/>
            <a:ext cx="15773400" cy="1988344"/>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1257300" y="2738439"/>
            <a:ext cx="15773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1257300" y="9534526"/>
            <a:ext cx="4114800" cy="547687"/>
          </a:xfrm>
          <a:prstGeom prst="rect">
            <a:avLst/>
          </a:prstGeom>
        </p:spPr>
        <p:txBody>
          <a:bodyPr/>
          <a:lstStyle/>
          <a:p>
            <a:pPr defTabSz="1371189"/>
            <a:fld id="{ED213BF9-2C63-42AA-BA6C-67E1412DA37E}" type="datetimeFigureOut">
              <a:rPr lang="zh-CN" altLang="en-US" sz="2699" smtClean="0">
                <a:solidFill>
                  <a:prstClr val="black"/>
                </a:solidFill>
              </a:rPr>
              <a:pPr defTabSz="1371189"/>
              <a:t>2024/1/7</a:t>
            </a:fld>
            <a:endParaRPr lang="zh-CN" altLang="en-US" sz="2699">
              <a:solidFill>
                <a:prstClr val="black"/>
              </a:solidFill>
            </a:endParaRPr>
          </a:p>
        </p:txBody>
      </p:sp>
      <p:sp>
        <p:nvSpPr>
          <p:cNvPr id="5" name="Footer Placeholder 4"/>
          <p:cNvSpPr>
            <a:spLocks noGrp="1"/>
          </p:cNvSpPr>
          <p:nvPr>
            <p:ph type="ftr" sz="quarter" idx="11"/>
          </p:nvPr>
        </p:nvSpPr>
        <p:spPr>
          <a:xfrm>
            <a:off x="6057900" y="9534526"/>
            <a:ext cx="6172200" cy="547687"/>
          </a:xfrm>
          <a:prstGeom prst="rect">
            <a:avLst/>
          </a:prstGeom>
        </p:spPr>
        <p:txBody>
          <a:bodyPr/>
          <a:lstStyle/>
          <a:p>
            <a:pPr defTabSz="1371189"/>
            <a:endParaRPr lang="zh-CN" altLang="en-US" sz="2699">
              <a:solidFill>
                <a:prstClr val="black"/>
              </a:solidFill>
            </a:endParaRPr>
          </a:p>
        </p:txBody>
      </p:sp>
      <p:sp>
        <p:nvSpPr>
          <p:cNvPr id="6" name="Slide Number Placeholder 5"/>
          <p:cNvSpPr>
            <a:spLocks noGrp="1"/>
          </p:cNvSpPr>
          <p:nvPr>
            <p:ph type="sldNum" sz="quarter" idx="12"/>
          </p:nvPr>
        </p:nvSpPr>
        <p:spPr>
          <a:xfrm>
            <a:off x="12915900" y="9534526"/>
            <a:ext cx="4114800" cy="547687"/>
          </a:xfrm>
          <a:prstGeom prst="rect">
            <a:avLst/>
          </a:prstGeom>
        </p:spPr>
        <p:txBody>
          <a:bodyPr/>
          <a:lstStyle/>
          <a:p>
            <a:pPr defTabSz="1371189"/>
            <a:fld id="{1C82B4B2-DDA9-4394-A6AD-947A4CE2D7F7}" type="slidenum">
              <a:rPr lang="zh-CN" altLang="en-US" sz="2699" smtClean="0">
                <a:solidFill>
                  <a:prstClr val="black"/>
                </a:solidFill>
              </a:rPr>
              <a:pPr defTabSz="1371189"/>
              <a:t>‹#›</a:t>
            </a:fld>
            <a:endParaRPr lang="zh-CN" altLang="en-US" sz="2699">
              <a:solidFill>
                <a:prstClr val="black"/>
              </a:solidFill>
            </a:endParaRPr>
          </a:p>
        </p:txBody>
      </p:sp>
    </p:spTree>
    <p:extLst>
      <p:ext uri="{BB962C8B-B14F-4D97-AF65-F5344CB8AC3E}">
        <p14:creationId xmlns:p14="http://schemas.microsoft.com/office/powerpoint/2010/main" val="308991279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5"/>
          </a:xfrm>
          <a:prstGeom prst="rect">
            <a:avLst/>
          </a:prstGeom>
        </p:spPr>
        <p:txBody>
          <a:bodyPr anchor="b"/>
          <a:lstStyle>
            <a:lvl1pPr>
              <a:defRPr sz="8997"/>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6" y="6884195"/>
            <a:ext cx="15773400" cy="2250281"/>
          </a:xfrm>
          <a:prstGeom prst="rect">
            <a:avLst/>
          </a:prstGeom>
        </p:spPr>
        <p:txBody>
          <a:bodyPr/>
          <a:lstStyle>
            <a:lvl1pPr marL="0" indent="0">
              <a:buNone/>
              <a:defRPr sz="3599">
                <a:solidFill>
                  <a:schemeClr val="tx1">
                    <a:tint val="75000"/>
                  </a:schemeClr>
                </a:solidFill>
              </a:defRPr>
            </a:lvl1pPr>
            <a:lvl2pPr marL="685594" indent="0">
              <a:buNone/>
              <a:defRPr sz="2999">
                <a:solidFill>
                  <a:schemeClr val="tx1">
                    <a:tint val="75000"/>
                  </a:schemeClr>
                </a:solidFill>
              </a:defRPr>
            </a:lvl2pPr>
            <a:lvl3pPr marL="1371189" indent="0">
              <a:buNone/>
              <a:defRPr sz="2699">
                <a:solidFill>
                  <a:schemeClr val="tx1">
                    <a:tint val="75000"/>
                  </a:schemeClr>
                </a:solidFill>
              </a:defRPr>
            </a:lvl3pPr>
            <a:lvl4pPr marL="2056783" indent="0">
              <a:buNone/>
              <a:defRPr sz="2399">
                <a:solidFill>
                  <a:schemeClr val="tx1">
                    <a:tint val="75000"/>
                  </a:schemeClr>
                </a:solidFill>
              </a:defRPr>
            </a:lvl4pPr>
            <a:lvl5pPr marL="2742377" indent="0">
              <a:buNone/>
              <a:defRPr sz="2399">
                <a:solidFill>
                  <a:schemeClr val="tx1">
                    <a:tint val="75000"/>
                  </a:schemeClr>
                </a:solidFill>
              </a:defRPr>
            </a:lvl5pPr>
            <a:lvl6pPr marL="3427971" indent="0">
              <a:buNone/>
              <a:defRPr sz="2399">
                <a:solidFill>
                  <a:schemeClr val="tx1">
                    <a:tint val="75000"/>
                  </a:schemeClr>
                </a:solidFill>
              </a:defRPr>
            </a:lvl6pPr>
            <a:lvl7pPr marL="4113566" indent="0">
              <a:buNone/>
              <a:defRPr sz="2399">
                <a:solidFill>
                  <a:schemeClr val="tx1">
                    <a:tint val="75000"/>
                  </a:schemeClr>
                </a:solidFill>
              </a:defRPr>
            </a:lvl7pPr>
            <a:lvl8pPr marL="4799160" indent="0">
              <a:buNone/>
              <a:defRPr sz="2399">
                <a:solidFill>
                  <a:schemeClr val="tx1">
                    <a:tint val="75000"/>
                  </a:schemeClr>
                </a:solidFill>
              </a:defRPr>
            </a:lvl8pPr>
            <a:lvl9pPr marL="5484754" indent="0">
              <a:buNone/>
              <a:defRPr sz="23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1257300" y="9534526"/>
            <a:ext cx="4114800" cy="547687"/>
          </a:xfrm>
          <a:prstGeom prst="rect">
            <a:avLst/>
          </a:prstGeom>
        </p:spPr>
        <p:txBody>
          <a:bodyPr/>
          <a:lstStyle/>
          <a:p>
            <a:pPr defTabSz="1371189"/>
            <a:fld id="{ED213BF9-2C63-42AA-BA6C-67E1412DA37E}" type="datetimeFigureOut">
              <a:rPr lang="zh-CN" altLang="en-US" sz="2699" smtClean="0">
                <a:solidFill>
                  <a:prstClr val="black"/>
                </a:solidFill>
              </a:rPr>
              <a:pPr defTabSz="1371189"/>
              <a:t>2024/1/7</a:t>
            </a:fld>
            <a:endParaRPr lang="zh-CN" altLang="en-US" sz="2699">
              <a:solidFill>
                <a:prstClr val="black"/>
              </a:solidFill>
            </a:endParaRPr>
          </a:p>
        </p:txBody>
      </p:sp>
      <p:sp>
        <p:nvSpPr>
          <p:cNvPr id="5" name="Footer Placeholder 4"/>
          <p:cNvSpPr>
            <a:spLocks noGrp="1"/>
          </p:cNvSpPr>
          <p:nvPr>
            <p:ph type="ftr" sz="quarter" idx="11"/>
          </p:nvPr>
        </p:nvSpPr>
        <p:spPr>
          <a:xfrm>
            <a:off x="6057900" y="9534526"/>
            <a:ext cx="6172200" cy="547687"/>
          </a:xfrm>
          <a:prstGeom prst="rect">
            <a:avLst/>
          </a:prstGeom>
        </p:spPr>
        <p:txBody>
          <a:bodyPr/>
          <a:lstStyle/>
          <a:p>
            <a:pPr defTabSz="1371189"/>
            <a:endParaRPr lang="zh-CN" altLang="en-US" sz="2699">
              <a:solidFill>
                <a:prstClr val="black"/>
              </a:solidFill>
            </a:endParaRPr>
          </a:p>
        </p:txBody>
      </p:sp>
      <p:sp>
        <p:nvSpPr>
          <p:cNvPr id="6" name="Slide Number Placeholder 5"/>
          <p:cNvSpPr>
            <a:spLocks noGrp="1"/>
          </p:cNvSpPr>
          <p:nvPr>
            <p:ph type="sldNum" sz="quarter" idx="12"/>
          </p:nvPr>
        </p:nvSpPr>
        <p:spPr>
          <a:xfrm>
            <a:off x="12915900" y="9534526"/>
            <a:ext cx="4114800" cy="547687"/>
          </a:xfrm>
          <a:prstGeom prst="rect">
            <a:avLst/>
          </a:prstGeom>
        </p:spPr>
        <p:txBody>
          <a:bodyPr/>
          <a:lstStyle/>
          <a:p>
            <a:pPr defTabSz="1371189"/>
            <a:fld id="{1C82B4B2-DDA9-4394-A6AD-947A4CE2D7F7}" type="slidenum">
              <a:rPr lang="zh-CN" altLang="en-US" sz="2699" smtClean="0">
                <a:solidFill>
                  <a:prstClr val="black"/>
                </a:solidFill>
              </a:rPr>
              <a:pPr defTabSz="1371189"/>
              <a:t>‹#›</a:t>
            </a:fld>
            <a:endParaRPr lang="zh-CN" altLang="en-US" sz="2699">
              <a:solidFill>
                <a:prstClr val="black"/>
              </a:solidFill>
            </a:endParaRPr>
          </a:p>
        </p:txBody>
      </p:sp>
    </p:spTree>
    <p:extLst>
      <p:ext uri="{BB962C8B-B14F-4D97-AF65-F5344CB8AC3E}">
        <p14:creationId xmlns:p14="http://schemas.microsoft.com/office/powerpoint/2010/main" val="12276996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90"/>
            <a:ext cx="15773400" cy="1988344"/>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39"/>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39"/>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1257300" y="9534526"/>
            <a:ext cx="4114800" cy="547687"/>
          </a:xfrm>
          <a:prstGeom prst="rect">
            <a:avLst/>
          </a:prstGeom>
        </p:spPr>
        <p:txBody>
          <a:bodyPr/>
          <a:lstStyle/>
          <a:p>
            <a:pPr defTabSz="1371189"/>
            <a:fld id="{ED213BF9-2C63-42AA-BA6C-67E1412DA37E}" type="datetimeFigureOut">
              <a:rPr lang="zh-CN" altLang="en-US" sz="2699" smtClean="0">
                <a:solidFill>
                  <a:prstClr val="black"/>
                </a:solidFill>
              </a:rPr>
              <a:pPr defTabSz="1371189"/>
              <a:t>2024/1/7</a:t>
            </a:fld>
            <a:endParaRPr lang="zh-CN" altLang="en-US" sz="2699">
              <a:solidFill>
                <a:prstClr val="black"/>
              </a:solidFill>
            </a:endParaRPr>
          </a:p>
        </p:txBody>
      </p:sp>
      <p:sp>
        <p:nvSpPr>
          <p:cNvPr id="6" name="Footer Placeholder 5"/>
          <p:cNvSpPr>
            <a:spLocks noGrp="1"/>
          </p:cNvSpPr>
          <p:nvPr>
            <p:ph type="ftr" sz="quarter" idx="11"/>
          </p:nvPr>
        </p:nvSpPr>
        <p:spPr>
          <a:xfrm>
            <a:off x="6057900" y="9534526"/>
            <a:ext cx="6172200" cy="547687"/>
          </a:xfrm>
          <a:prstGeom prst="rect">
            <a:avLst/>
          </a:prstGeom>
        </p:spPr>
        <p:txBody>
          <a:bodyPr/>
          <a:lstStyle/>
          <a:p>
            <a:pPr defTabSz="1371189"/>
            <a:endParaRPr lang="zh-CN" altLang="en-US" sz="2699">
              <a:solidFill>
                <a:prstClr val="black"/>
              </a:solidFill>
            </a:endParaRPr>
          </a:p>
        </p:txBody>
      </p:sp>
      <p:sp>
        <p:nvSpPr>
          <p:cNvPr id="7" name="Slide Number Placeholder 6"/>
          <p:cNvSpPr>
            <a:spLocks noGrp="1"/>
          </p:cNvSpPr>
          <p:nvPr>
            <p:ph type="sldNum" sz="quarter" idx="12"/>
          </p:nvPr>
        </p:nvSpPr>
        <p:spPr>
          <a:xfrm>
            <a:off x="12915900" y="9534526"/>
            <a:ext cx="4114800" cy="547687"/>
          </a:xfrm>
          <a:prstGeom prst="rect">
            <a:avLst/>
          </a:prstGeom>
        </p:spPr>
        <p:txBody>
          <a:bodyPr/>
          <a:lstStyle/>
          <a:p>
            <a:pPr defTabSz="1371189"/>
            <a:fld id="{1C82B4B2-DDA9-4394-A6AD-947A4CE2D7F7}" type="slidenum">
              <a:rPr lang="zh-CN" altLang="en-US" sz="2699" smtClean="0">
                <a:solidFill>
                  <a:prstClr val="black"/>
                </a:solidFill>
              </a:rPr>
              <a:pPr defTabSz="1371189"/>
              <a:t>‹#›</a:t>
            </a:fld>
            <a:endParaRPr lang="zh-CN" altLang="en-US" sz="2699">
              <a:solidFill>
                <a:prstClr val="black"/>
              </a:solidFill>
            </a:endParaRPr>
          </a:p>
        </p:txBody>
      </p:sp>
    </p:spTree>
    <p:extLst>
      <p:ext uri="{BB962C8B-B14F-4D97-AF65-F5344CB8AC3E}">
        <p14:creationId xmlns:p14="http://schemas.microsoft.com/office/powerpoint/2010/main" val="270941886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4"/>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259684" y="2521745"/>
            <a:ext cx="7736680" cy="1235868"/>
          </a:xfrm>
          <a:prstGeom prst="rect">
            <a:avLst/>
          </a:prstGeom>
        </p:spPr>
        <p:txBody>
          <a:bodyPr anchor="b"/>
          <a:lstStyle>
            <a:lvl1pPr marL="0" indent="0">
              <a:buNone/>
              <a:defRPr sz="3599" b="1"/>
            </a:lvl1pPr>
            <a:lvl2pPr marL="685594" indent="0">
              <a:buNone/>
              <a:defRPr sz="2999" b="1"/>
            </a:lvl2pPr>
            <a:lvl3pPr marL="1371189" indent="0">
              <a:buNone/>
              <a:defRPr sz="2699" b="1"/>
            </a:lvl3pPr>
            <a:lvl4pPr marL="2056783" indent="0">
              <a:buNone/>
              <a:defRPr sz="2399" b="1"/>
            </a:lvl4pPr>
            <a:lvl5pPr marL="2742377" indent="0">
              <a:buNone/>
              <a:defRPr sz="2399" b="1"/>
            </a:lvl5pPr>
            <a:lvl6pPr marL="3427971" indent="0">
              <a:buNone/>
              <a:defRPr sz="2399" b="1"/>
            </a:lvl6pPr>
            <a:lvl7pPr marL="4113566" indent="0">
              <a:buNone/>
              <a:defRPr sz="2399" b="1"/>
            </a:lvl7pPr>
            <a:lvl8pPr marL="4799160" indent="0">
              <a:buNone/>
              <a:defRPr sz="2399" b="1"/>
            </a:lvl8pPr>
            <a:lvl9pPr marL="5484754" indent="0">
              <a:buNone/>
              <a:defRPr sz="2399" b="1"/>
            </a:lvl9pPr>
          </a:lstStyle>
          <a:p>
            <a:pPr lvl="0"/>
            <a:r>
              <a:rPr lang="zh-CN" altLang="en-US"/>
              <a:t>单击此处编辑母版文本样式</a:t>
            </a:r>
          </a:p>
        </p:txBody>
      </p:sp>
      <p:sp>
        <p:nvSpPr>
          <p:cNvPr id="4" name="Content Placeholder 3"/>
          <p:cNvSpPr>
            <a:spLocks noGrp="1"/>
          </p:cNvSpPr>
          <p:nvPr>
            <p:ph sz="half" idx="2"/>
          </p:nvPr>
        </p:nvSpPr>
        <p:spPr>
          <a:xfrm>
            <a:off x="1259684" y="3757612"/>
            <a:ext cx="7736680"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9258301" y="2521745"/>
            <a:ext cx="7774782" cy="1235868"/>
          </a:xfrm>
          <a:prstGeom prst="rect">
            <a:avLst/>
          </a:prstGeom>
        </p:spPr>
        <p:txBody>
          <a:bodyPr anchor="b"/>
          <a:lstStyle>
            <a:lvl1pPr marL="0" indent="0">
              <a:buNone/>
              <a:defRPr sz="3599" b="1"/>
            </a:lvl1pPr>
            <a:lvl2pPr marL="685594" indent="0">
              <a:buNone/>
              <a:defRPr sz="2999" b="1"/>
            </a:lvl2pPr>
            <a:lvl3pPr marL="1371189" indent="0">
              <a:buNone/>
              <a:defRPr sz="2699" b="1"/>
            </a:lvl3pPr>
            <a:lvl4pPr marL="2056783" indent="0">
              <a:buNone/>
              <a:defRPr sz="2399" b="1"/>
            </a:lvl4pPr>
            <a:lvl5pPr marL="2742377" indent="0">
              <a:buNone/>
              <a:defRPr sz="2399" b="1"/>
            </a:lvl5pPr>
            <a:lvl6pPr marL="3427971" indent="0">
              <a:buNone/>
              <a:defRPr sz="2399" b="1"/>
            </a:lvl6pPr>
            <a:lvl7pPr marL="4113566" indent="0">
              <a:buNone/>
              <a:defRPr sz="2399" b="1"/>
            </a:lvl7pPr>
            <a:lvl8pPr marL="4799160" indent="0">
              <a:buNone/>
              <a:defRPr sz="2399" b="1"/>
            </a:lvl8pPr>
            <a:lvl9pPr marL="5484754" indent="0">
              <a:buNone/>
              <a:defRPr sz="2399" b="1"/>
            </a:lvl9pPr>
          </a:lstStyle>
          <a:p>
            <a:pPr lvl="0"/>
            <a:r>
              <a:rPr lang="zh-CN" altLang="en-US"/>
              <a:t>单击此处编辑母版文本样式</a:t>
            </a:r>
          </a:p>
        </p:txBody>
      </p:sp>
      <p:sp>
        <p:nvSpPr>
          <p:cNvPr id="6" name="Content Placeholder 5"/>
          <p:cNvSpPr>
            <a:spLocks noGrp="1"/>
          </p:cNvSpPr>
          <p:nvPr>
            <p:ph sz="quarter" idx="4"/>
          </p:nvPr>
        </p:nvSpPr>
        <p:spPr>
          <a:xfrm>
            <a:off x="9258301" y="3757612"/>
            <a:ext cx="7774782"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1257300" y="9534526"/>
            <a:ext cx="4114800" cy="547687"/>
          </a:xfrm>
          <a:prstGeom prst="rect">
            <a:avLst/>
          </a:prstGeom>
        </p:spPr>
        <p:txBody>
          <a:bodyPr/>
          <a:lstStyle/>
          <a:p>
            <a:pPr defTabSz="1371189"/>
            <a:fld id="{ED213BF9-2C63-42AA-BA6C-67E1412DA37E}" type="datetimeFigureOut">
              <a:rPr lang="zh-CN" altLang="en-US" sz="2699" smtClean="0">
                <a:solidFill>
                  <a:prstClr val="black"/>
                </a:solidFill>
              </a:rPr>
              <a:pPr defTabSz="1371189"/>
              <a:t>2024/1/7</a:t>
            </a:fld>
            <a:endParaRPr lang="zh-CN" altLang="en-US" sz="2699">
              <a:solidFill>
                <a:prstClr val="black"/>
              </a:solidFill>
            </a:endParaRPr>
          </a:p>
        </p:txBody>
      </p:sp>
      <p:sp>
        <p:nvSpPr>
          <p:cNvPr id="8" name="Footer Placeholder 7"/>
          <p:cNvSpPr>
            <a:spLocks noGrp="1"/>
          </p:cNvSpPr>
          <p:nvPr>
            <p:ph type="ftr" sz="quarter" idx="11"/>
          </p:nvPr>
        </p:nvSpPr>
        <p:spPr>
          <a:xfrm>
            <a:off x="6057900" y="9534526"/>
            <a:ext cx="6172200" cy="547687"/>
          </a:xfrm>
          <a:prstGeom prst="rect">
            <a:avLst/>
          </a:prstGeom>
        </p:spPr>
        <p:txBody>
          <a:bodyPr/>
          <a:lstStyle/>
          <a:p>
            <a:pPr defTabSz="1371189"/>
            <a:endParaRPr lang="zh-CN" altLang="en-US" sz="2699">
              <a:solidFill>
                <a:prstClr val="black"/>
              </a:solidFill>
            </a:endParaRPr>
          </a:p>
        </p:txBody>
      </p:sp>
      <p:sp>
        <p:nvSpPr>
          <p:cNvPr id="9" name="Slide Number Placeholder 8"/>
          <p:cNvSpPr>
            <a:spLocks noGrp="1"/>
          </p:cNvSpPr>
          <p:nvPr>
            <p:ph type="sldNum" sz="quarter" idx="12"/>
          </p:nvPr>
        </p:nvSpPr>
        <p:spPr>
          <a:xfrm>
            <a:off x="12915900" y="9534526"/>
            <a:ext cx="4114800" cy="547687"/>
          </a:xfrm>
          <a:prstGeom prst="rect">
            <a:avLst/>
          </a:prstGeom>
        </p:spPr>
        <p:txBody>
          <a:bodyPr/>
          <a:lstStyle/>
          <a:p>
            <a:pPr defTabSz="1371189"/>
            <a:fld id="{1C82B4B2-DDA9-4394-A6AD-947A4CE2D7F7}" type="slidenum">
              <a:rPr lang="zh-CN" altLang="en-US" sz="2699" smtClean="0">
                <a:solidFill>
                  <a:prstClr val="black"/>
                </a:solidFill>
              </a:rPr>
              <a:pPr defTabSz="1371189"/>
              <a:t>‹#›</a:t>
            </a:fld>
            <a:endParaRPr lang="zh-CN" altLang="en-US" sz="2699">
              <a:solidFill>
                <a:prstClr val="black"/>
              </a:solidFill>
            </a:endParaRPr>
          </a:p>
        </p:txBody>
      </p:sp>
    </p:spTree>
    <p:extLst>
      <p:ext uri="{BB962C8B-B14F-4D97-AF65-F5344CB8AC3E}">
        <p14:creationId xmlns:p14="http://schemas.microsoft.com/office/powerpoint/2010/main" val="132514982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90"/>
            <a:ext cx="15773400" cy="1988344"/>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1257300" y="9534526"/>
            <a:ext cx="4114800" cy="547687"/>
          </a:xfrm>
          <a:prstGeom prst="rect">
            <a:avLst/>
          </a:prstGeom>
        </p:spPr>
        <p:txBody>
          <a:bodyPr/>
          <a:lstStyle/>
          <a:p>
            <a:pPr defTabSz="1371189"/>
            <a:fld id="{ED213BF9-2C63-42AA-BA6C-67E1412DA37E}" type="datetimeFigureOut">
              <a:rPr lang="zh-CN" altLang="en-US" sz="2699" smtClean="0">
                <a:solidFill>
                  <a:prstClr val="black"/>
                </a:solidFill>
              </a:rPr>
              <a:pPr defTabSz="1371189"/>
              <a:t>2024/1/7</a:t>
            </a:fld>
            <a:endParaRPr lang="zh-CN" altLang="en-US" sz="2699">
              <a:solidFill>
                <a:prstClr val="black"/>
              </a:solidFill>
            </a:endParaRPr>
          </a:p>
        </p:txBody>
      </p:sp>
      <p:sp>
        <p:nvSpPr>
          <p:cNvPr id="4" name="Footer Placeholder 3"/>
          <p:cNvSpPr>
            <a:spLocks noGrp="1"/>
          </p:cNvSpPr>
          <p:nvPr>
            <p:ph type="ftr" sz="quarter" idx="11"/>
          </p:nvPr>
        </p:nvSpPr>
        <p:spPr>
          <a:xfrm>
            <a:off x="6057900" y="9534526"/>
            <a:ext cx="6172200" cy="547687"/>
          </a:xfrm>
          <a:prstGeom prst="rect">
            <a:avLst/>
          </a:prstGeom>
        </p:spPr>
        <p:txBody>
          <a:bodyPr/>
          <a:lstStyle/>
          <a:p>
            <a:pPr defTabSz="1371189"/>
            <a:endParaRPr lang="zh-CN" altLang="en-US" sz="2699">
              <a:solidFill>
                <a:prstClr val="black"/>
              </a:solidFill>
            </a:endParaRPr>
          </a:p>
        </p:txBody>
      </p:sp>
      <p:sp>
        <p:nvSpPr>
          <p:cNvPr id="5" name="Slide Number Placeholder 4"/>
          <p:cNvSpPr>
            <a:spLocks noGrp="1"/>
          </p:cNvSpPr>
          <p:nvPr>
            <p:ph type="sldNum" sz="quarter" idx="12"/>
          </p:nvPr>
        </p:nvSpPr>
        <p:spPr>
          <a:xfrm>
            <a:off x="12915900" y="9534526"/>
            <a:ext cx="4114800" cy="547687"/>
          </a:xfrm>
          <a:prstGeom prst="rect">
            <a:avLst/>
          </a:prstGeom>
        </p:spPr>
        <p:txBody>
          <a:bodyPr/>
          <a:lstStyle/>
          <a:p>
            <a:pPr defTabSz="1371189"/>
            <a:fld id="{1C82B4B2-DDA9-4394-A6AD-947A4CE2D7F7}" type="slidenum">
              <a:rPr lang="zh-CN" altLang="en-US" sz="2699" smtClean="0">
                <a:solidFill>
                  <a:prstClr val="black"/>
                </a:solidFill>
              </a:rPr>
              <a:pPr defTabSz="1371189"/>
              <a:t>‹#›</a:t>
            </a:fld>
            <a:endParaRPr lang="zh-CN" altLang="en-US" sz="2699">
              <a:solidFill>
                <a:prstClr val="black"/>
              </a:solidFill>
            </a:endParaRPr>
          </a:p>
        </p:txBody>
      </p:sp>
    </p:spTree>
    <p:extLst>
      <p:ext uri="{BB962C8B-B14F-4D97-AF65-F5344CB8AC3E}">
        <p14:creationId xmlns:p14="http://schemas.microsoft.com/office/powerpoint/2010/main" val="23000396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7"/>
          </a:xfrm>
          <a:prstGeom prst="rect">
            <a:avLst/>
          </a:prstGeom>
        </p:spPr>
        <p:txBody>
          <a:bodyPr/>
          <a:lstStyle/>
          <a:p>
            <a:pPr defTabSz="1371189"/>
            <a:fld id="{ED213BF9-2C63-42AA-BA6C-67E1412DA37E}" type="datetimeFigureOut">
              <a:rPr lang="zh-CN" altLang="en-US" sz="2699" smtClean="0">
                <a:solidFill>
                  <a:prstClr val="black"/>
                </a:solidFill>
              </a:rPr>
              <a:pPr defTabSz="1371189"/>
              <a:t>2024/1/7</a:t>
            </a:fld>
            <a:endParaRPr lang="zh-CN" altLang="en-US" sz="2699">
              <a:solidFill>
                <a:prstClr val="black"/>
              </a:solidFill>
            </a:endParaRPr>
          </a:p>
        </p:txBody>
      </p:sp>
      <p:sp>
        <p:nvSpPr>
          <p:cNvPr id="3" name="Footer Placeholder 2"/>
          <p:cNvSpPr>
            <a:spLocks noGrp="1"/>
          </p:cNvSpPr>
          <p:nvPr>
            <p:ph type="ftr" sz="quarter" idx="11"/>
          </p:nvPr>
        </p:nvSpPr>
        <p:spPr>
          <a:xfrm>
            <a:off x="6057900" y="9534526"/>
            <a:ext cx="6172200" cy="547687"/>
          </a:xfrm>
          <a:prstGeom prst="rect">
            <a:avLst/>
          </a:prstGeom>
        </p:spPr>
        <p:txBody>
          <a:bodyPr/>
          <a:lstStyle/>
          <a:p>
            <a:pPr defTabSz="1371189"/>
            <a:endParaRPr lang="zh-CN" altLang="en-US" sz="2699">
              <a:solidFill>
                <a:prstClr val="black"/>
              </a:solidFill>
            </a:endParaRPr>
          </a:p>
        </p:txBody>
      </p:sp>
      <p:sp>
        <p:nvSpPr>
          <p:cNvPr id="4" name="Slide Number Placeholder 3"/>
          <p:cNvSpPr>
            <a:spLocks noGrp="1"/>
          </p:cNvSpPr>
          <p:nvPr>
            <p:ph type="sldNum" sz="quarter" idx="12"/>
          </p:nvPr>
        </p:nvSpPr>
        <p:spPr>
          <a:xfrm>
            <a:off x="12915900" y="9534526"/>
            <a:ext cx="4114800" cy="547687"/>
          </a:xfrm>
          <a:prstGeom prst="rect">
            <a:avLst/>
          </a:prstGeom>
        </p:spPr>
        <p:txBody>
          <a:bodyPr/>
          <a:lstStyle/>
          <a:p>
            <a:pPr defTabSz="1371189"/>
            <a:fld id="{1C82B4B2-DDA9-4394-A6AD-947A4CE2D7F7}" type="slidenum">
              <a:rPr lang="zh-CN" altLang="en-US" sz="2699" smtClean="0">
                <a:solidFill>
                  <a:prstClr val="black"/>
                </a:solidFill>
              </a:rPr>
              <a:pPr defTabSz="1371189"/>
              <a:t>‹#›</a:t>
            </a:fld>
            <a:endParaRPr lang="zh-CN" altLang="en-US" sz="2699">
              <a:solidFill>
                <a:prstClr val="black"/>
              </a:solidFill>
            </a:endParaRPr>
          </a:p>
        </p:txBody>
      </p:sp>
    </p:spTree>
    <p:extLst>
      <p:ext uri="{BB962C8B-B14F-4D97-AF65-F5344CB8AC3E}">
        <p14:creationId xmlns:p14="http://schemas.microsoft.com/office/powerpoint/2010/main" val="264335191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1"/>
            <a:ext cx="5898356" cy="2400301"/>
          </a:xfrm>
          <a:prstGeom prst="rect">
            <a:avLst/>
          </a:prstGeom>
        </p:spPr>
        <p:txBody>
          <a:bodyPr anchor="b"/>
          <a:lstStyle>
            <a:lvl1pPr>
              <a:defRPr sz="4799"/>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140"/>
            <a:ext cx="9258300" cy="7310437"/>
          </a:xfrm>
          <a:prstGeom prst="rect">
            <a:avLst/>
          </a:prstGeom>
        </p:spPr>
        <p:txBody>
          <a:bodyPr/>
          <a:lstStyle>
            <a:lvl1pPr>
              <a:defRPr sz="4799"/>
            </a:lvl1pPr>
            <a:lvl2pPr>
              <a:defRPr sz="4199"/>
            </a:lvl2pPr>
            <a:lvl3pPr>
              <a:defRPr sz="3599"/>
            </a:lvl3pPr>
            <a:lvl4pPr>
              <a:defRPr sz="2999"/>
            </a:lvl4pPr>
            <a:lvl5pPr>
              <a:defRPr sz="2999"/>
            </a:lvl5pPr>
            <a:lvl6pPr>
              <a:defRPr sz="2999"/>
            </a:lvl6pPr>
            <a:lvl7pPr>
              <a:defRPr sz="2999"/>
            </a:lvl7pPr>
            <a:lvl8pPr>
              <a:defRPr sz="2999"/>
            </a:lvl8pPr>
            <a:lvl9pPr>
              <a:defRPr sz="2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682" y="3086099"/>
            <a:ext cx="5898356" cy="5717383"/>
          </a:xfrm>
          <a:prstGeom prst="rect">
            <a:avLst/>
          </a:prstGeom>
        </p:spPr>
        <p:txBody>
          <a:bodyPr/>
          <a:lstStyle>
            <a:lvl1pPr marL="0" indent="0">
              <a:buNone/>
              <a:defRPr sz="2399"/>
            </a:lvl1pPr>
            <a:lvl2pPr marL="685594" indent="0">
              <a:buNone/>
              <a:defRPr sz="2099"/>
            </a:lvl2pPr>
            <a:lvl3pPr marL="1371189" indent="0">
              <a:buNone/>
              <a:defRPr sz="1799"/>
            </a:lvl3pPr>
            <a:lvl4pPr marL="2056783" indent="0">
              <a:buNone/>
              <a:defRPr sz="1500"/>
            </a:lvl4pPr>
            <a:lvl5pPr marL="2742377" indent="0">
              <a:buNone/>
              <a:defRPr sz="1500"/>
            </a:lvl5pPr>
            <a:lvl6pPr marL="3427971" indent="0">
              <a:buNone/>
              <a:defRPr sz="1500"/>
            </a:lvl6pPr>
            <a:lvl7pPr marL="4113566" indent="0">
              <a:buNone/>
              <a:defRPr sz="1500"/>
            </a:lvl7pPr>
            <a:lvl8pPr marL="4799160" indent="0">
              <a:buNone/>
              <a:defRPr sz="1500"/>
            </a:lvl8pPr>
            <a:lvl9pPr marL="5484754" indent="0">
              <a:buNone/>
              <a:defRPr sz="1500"/>
            </a:lvl9pPr>
          </a:lstStyle>
          <a:p>
            <a:pPr lvl="0"/>
            <a:r>
              <a:rPr lang="zh-CN" altLang="en-US"/>
              <a:t>单击此处编辑母版文本样式</a:t>
            </a:r>
          </a:p>
        </p:txBody>
      </p:sp>
      <p:sp>
        <p:nvSpPr>
          <p:cNvPr id="5" name="Date Placeholder 4"/>
          <p:cNvSpPr>
            <a:spLocks noGrp="1"/>
          </p:cNvSpPr>
          <p:nvPr>
            <p:ph type="dt" sz="half" idx="10"/>
          </p:nvPr>
        </p:nvSpPr>
        <p:spPr>
          <a:xfrm>
            <a:off x="1257300" y="9534526"/>
            <a:ext cx="4114800" cy="547687"/>
          </a:xfrm>
          <a:prstGeom prst="rect">
            <a:avLst/>
          </a:prstGeom>
        </p:spPr>
        <p:txBody>
          <a:bodyPr/>
          <a:lstStyle/>
          <a:p>
            <a:pPr defTabSz="1371189"/>
            <a:fld id="{ED213BF9-2C63-42AA-BA6C-67E1412DA37E}" type="datetimeFigureOut">
              <a:rPr lang="zh-CN" altLang="en-US" sz="2699" smtClean="0">
                <a:solidFill>
                  <a:prstClr val="black"/>
                </a:solidFill>
              </a:rPr>
              <a:pPr defTabSz="1371189"/>
              <a:t>2024/1/7</a:t>
            </a:fld>
            <a:endParaRPr lang="zh-CN" altLang="en-US" sz="2699">
              <a:solidFill>
                <a:prstClr val="black"/>
              </a:solidFill>
            </a:endParaRPr>
          </a:p>
        </p:txBody>
      </p:sp>
      <p:sp>
        <p:nvSpPr>
          <p:cNvPr id="6" name="Footer Placeholder 5"/>
          <p:cNvSpPr>
            <a:spLocks noGrp="1"/>
          </p:cNvSpPr>
          <p:nvPr>
            <p:ph type="ftr" sz="quarter" idx="11"/>
          </p:nvPr>
        </p:nvSpPr>
        <p:spPr>
          <a:xfrm>
            <a:off x="6057900" y="9534526"/>
            <a:ext cx="6172200" cy="547687"/>
          </a:xfrm>
          <a:prstGeom prst="rect">
            <a:avLst/>
          </a:prstGeom>
        </p:spPr>
        <p:txBody>
          <a:bodyPr/>
          <a:lstStyle/>
          <a:p>
            <a:pPr defTabSz="1371189"/>
            <a:endParaRPr lang="zh-CN" altLang="en-US" sz="2699">
              <a:solidFill>
                <a:prstClr val="black"/>
              </a:solidFill>
            </a:endParaRPr>
          </a:p>
        </p:txBody>
      </p:sp>
      <p:sp>
        <p:nvSpPr>
          <p:cNvPr id="7" name="Slide Number Placeholder 6"/>
          <p:cNvSpPr>
            <a:spLocks noGrp="1"/>
          </p:cNvSpPr>
          <p:nvPr>
            <p:ph type="sldNum" sz="quarter" idx="12"/>
          </p:nvPr>
        </p:nvSpPr>
        <p:spPr>
          <a:xfrm>
            <a:off x="12915900" y="9534526"/>
            <a:ext cx="4114800" cy="547687"/>
          </a:xfrm>
          <a:prstGeom prst="rect">
            <a:avLst/>
          </a:prstGeom>
        </p:spPr>
        <p:txBody>
          <a:bodyPr/>
          <a:lstStyle/>
          <a:p>
            <a:pPr defTabSz="1371189"/>
            <a:fld id="{1C82B4B2-DDA9-4394-A6AD-947A4CE2D7F7}" type="slidenum">
              <a:rPr lang="zh-CN" altLang="en-US" sz="2699" smtClean="0">
                <a:solidFill>
                  <a:prstClr val="black"/>
                </a:solidFill>
              </a:rPr>
              <a:pPr defTabSz="1371189"/>
              <a:t>‹#›</a:t>
            </a:fld>
            <a:endParaRPr lang="zh-CN" altLang="en-US" sz="2699">
              <a:solidFill>
                <a:prstClr val="black"/>
              </a:solidFill>
            </a:endParaRPr>
          </a:p>
        </p:txBody>
      </p:sp>
    </p:spTree>
    <p:extLst>
      <p:ext uri="{BB962C8B-B14F-4D97-AF65-F5344CB8AC3E}">
        <p14:creationId xmlns:p14="http://schemas.microsoft.com/office/powerpoint/2010/main" val="189308160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1"/>
            <a:ext cx="5898356" cy="2400301"/>
          </a:xfrm>
          <a:prstGeom prst="rect">
            <a:avLst/>
          </a:prstGeom>
        </p:spPr>
        <p:txBody>
          <a:bodyPr anchor="b"/>
          <a:lstStyle>
            <a:lvl1pPr>
              <a:defRPr sz="47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140"/>
            <a:ext cx="9258300" cy="7310437"/>
          </a:xfrm>
          <a:prstGeom prst="rect">
            <a:avLst/>
          </a:prstGeom>
        </p:spPr>
        <p:txBody>
          <a:bodyPr anchor="t"/>
          <a:lstStyle>
            <a:lvl1pPr marL="0" indent="0">
              <a:buNone/>
              <a:defRPr sz="4799"/>
            </a:lvl1pPr>
            <a:lvl2pPr marL="685594" indent="0">
              <a:buNone/>
              <a:defRPr sz="4199"/>
            </a:lvl2pPr>
            <a:lvl3pPr marL="1371189" indent="0">
              <a:buNone/>
              <a:defRPr sz="3599"/>
            </a:lvl3pPr>
            <a:lvl4pPr marL="2056783" indent="0">
              <a:buNone/>
              <a:defRPr sz="2999"/>
            </a:lvl4pPr>
            <a:lvl5pPr marL="2742377" indent="0">
              <a:buNone/>
              <a:defRPr sz="2999"/>
            </a:lvl5pPr>
            <a:lvl6pPr marL="3427971" indent="0">
              <a:buNone/>
              <a:defRPr sz="2999"/>
            </a:lvl6pPr>
            <a:lvl7pPr marL="4113566" indent="0">
              <a:buNone/>
              <a:defRPr sz="2999"/>
            </a:lvl7pPr>
            <a:lvl8pPr marL="4799160" indent="0">
              <a:buNone/>
              <a:defRPr sz="2999"/>
            </a:lvl8pPr>
            <a:lvl9pPr marL="5484754" indent="0">
              <a:buNone/>
              <a:defRPr sz="2999"/>
            </a:lvl9pPr>
          </a:lstStyle>
          <a:p>
            <a:r>
              <a:rPr lang="zh-CN" altLang="en-US"/>
              <a:t>单击图标添加图片</a:t>
            </a:r>
            <a:endParaRPr lang="en-US" dirty="0"/>
          </a:p>
        </p:txBody>
      </p:sp>
      <p:sp>
        <p:nvSpPr>
          <p:cNvPr id="4" name="Text Placeholder 3"/>
          <p:cNvSpPr>
            <a:spLocks noGrp="1"/>
          </p:cNvSpPr>
          <p:nvPr>
            <p:ph type="body" sz="half" idx="2"/>
          </p:nvPr>
        </p:nvSpPr>
        <p:spPr>
          <a:xfrm>
            <a:off x="1259682" y="3086099"/>
            <a:ext cx="5898356" cy="5717383"/>
          </a:xfrm>
          <a:prstGeom prst="rect">
            <a:avLst/>
          </a:prstGeom>
        </p:spPr>
        <p:txBody>
          <a:bodyPr/>
          <a:lstStyle>
            <a:lvl1pPr marL="0" indent="0">
              <a:buNone/>
              <a:defRPr sz="2399"/>
            </a:lvl1pPr>
            <a:lvl2pPr marL="685594" indent="0">
              <a:buNone/>
              <a:defRPr sz="2099"/>
            </a:lvl2pPr>
            <a:lvl3pPr marL="1371189" indent="0">
              <a:buNone/>
              <a:defRPr sz="1799"/>
            </a:lvl3pPr>
            <a:lvl4pPr marL="2056783" indent="0">
              <a:buNone/>
              <a:defRPr sz="1500"/>
            </a:lvl4pPr>
            <a:lvl5pPr marL="2742377" indent="0">
              <a:buNone/>
              <a:defRPr sz="1500"/>
            </a:lvl5pPr>
            <a:lvl6pPr marL="3427971" indent="0">
              <a:buNone/>
              <a:defRPr sz="1500"/>
            </a:lvl6pPr>
            <a:lvl7pPr marL="4113566" indent="0">
              <a:buNone/>
              <a:defRPr sz="1500"/>
            </a:lvl7pPr>
            <a:lvl8pPr marL="4799160" indent="0">
              <a:buNone/>
              <a:defRPr sz="1500"/>
            </a:lvl8pPr>
            <a:lvl9pPr marL="5484754" indent="0">
              <a:buNone/>
              <a:defRPr sz="1500"/>
            </a:lvl9pPr>
          </a:lstStyle>
          <a:p>
            <a:pPr lvl="0"/>
            <a:r>
              <a:rPr lang="zh-CN" altLang="en-US"/>
              <a:t>单击此处编辑母版文本样式</a:t>
            </a:r>
          </a:p>
        </p:txBody>
      </p:sp>
      <p:sp>
        <p:nvSpPr>
          <p:cNvPr id="5" name="Date Placeholder 4"/>
          <p:cNvSpPr>
            <a:spLocks noGrp="1"/>
          </p:cNvSpPr>
          <p:nvPr>
            <p:ph type="dt" sz="half" idx="10"/>
          </p:nvPr>
        </p:nvSpPr>
        <p:spPr>
          <a:xfrm>
            <a:off x="1257300" y="9534526"/>
            <a:ext cx="4114800" cy="547687"/>
          </a:xfrm>
          <a:prstGeom prst="rect">
            <a:avLst/>
          </a:prstGeom>
        </p:spPr>
        <p:txBody>
          <a:bodyPr/>
          <a:lstStyle/>
          <a:p>
            <a:pPr defTabSz="1371189"/>
            <a:fld id="{ED213BF9-2C63-42AA-BA6C-67E1412DA37E}" type="datetimeFigureOut">
              <a:rPr lang="zh-CN" altLang="en-US" sz="2699" smtClean="0">
                <a:solidFill>
                  <a:prstClr val="black"/>
                </a:solidFill>
              </a:rPr>
              <a:pPr defTabSz="1371189"/>
              <a:t>2024/1/7</a:t>
            </a:fld>
            <a:endParaRPr lang="zh-CN" altLang="en-US" sz="2699">
              <a:solidFill>
                <a:prstClr val="black"/>
              </a:solidFill>
            </a:endParaRPr>
          </a:p>
        </p:txBody>
      </p:sp>
      <p:sp>
        <p:nvSpPr>
          <p:cNvPr id="6" name="Footer Placeholder 5"/>
          <p:cNvSpPr>
            <a:spLocks noGrp="1"/>
          </p:cNvSpPr>
          <p:nvPr>
            <p:ph type="ftr" sz="quarter" idx="11"/>
          </p:nvPr>
        </p:nvSpPr>
        <p:spPr>
          <a:xfrm>
            <a:off x="6057900" y="9534526"/>
            <a:ext cx="6172200" cy="547687"/>
          </a:xfrm>
          <a:prstGeom prst="rect">
            <a:avLst/>
          </a:prstGeom>
        </p:spPr>
        <p:txBody>
          <a:bodyPr/>
          <a:lstStyle/>
          <a:p>
            <a:pPr defTabSz="1371189"/>
            <a:endParaRPr lang="zh-CN" altLang="en-US" sz="2699">
              <a:solidFill>
                <a:prstClr val="black"/>
              </a:solidFill>
            </a:endParaRPr>
          </a:p>
        </p:txBody>
      </p:sp>
      <p:sp>
        <p:nvSpPr>
          <p:cNvPr id="7" name="Slide Number Placeholder 6"/>
          <p:cNvSpPr>
            <a:spLocks noGrp="1"/>
          </p:cNvSpPr>
          <p:nvPr>
            <p:ph type="sldNum" sz="quarter" idx="12"/>
          </p:nvPr>
        </p:nvSpPr>
        <p:spPr>
          <a:xfrm>
            <a:off x="12915900" y="9534526"/>
            <a:ext cx="4114800" cy="547687"/>
          </a:xfrm>
          <a:prstGeom prst="rect">
            <a:avLst/>
          </a:prstGeom>
        </p:spPr>
        <p:txBody>
          <a:bodyPr/>
          <a:lstStyle/>
          <a:p>
            <a:pPr defTabSz="1371189"/>
            <a:fld id="{1C82B4B2-DDA9-4394-A6AD-947A4CE2D7F7}" type="slidenum">
              <a:rPr lang="zh-CN" altLang="en-US" sz="2699" smtClean="0">
                <a:solidFill>
                  <a:prstClr val="black"/>
                </a:solidFill>
              </a:rPr>
              <a:pPr defTabSz="1371189"/>
              <a:t>‹#›</a:t>
            </a:fld>
            <a:endParaRPr lang="zh-CN" altLang="en-US" sz="2699">
              <a:solidFill>
                <a:prstClr val="black"/>
              </a:solidFill>
            </a:endParaRPr>
          </a:p>
        </p:txBody>
      </p:sp>
    </p:spTree>
    <p:extLst>
      <p:ext uri="{BB962C8B-B14F-4D97-AF65-F5344CB8AC3E}">
        <p14:creationId xmlns:p14="http://schemas.microsoft.com/office/powerpoint/2010/main" val="24998587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90"/>
            <a:ext cx="15773400" cy="1988344"/>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00" y="2738439"/>
            <a:ext cx="15773400" cy="652700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1257300" y="9534526"/>
            <a:ext cx="4114800" cy="547687"/>
          </a:xfrm>
          <a:prstGeom prst="rect">
            <a:avLst/>
          </a:prstGeom>
        </p:spPr>
        <p:txBody>
          <a:bodyPr/>
          <a:lstStyle/>
          <a:p>
            <a:pPr defTabSz="1371189"/>
            <a:fld id="{ED213BF9-2C63-42AA-BA6C-67E1412DA37E}" type="datetimeFigureOut">
              <a:rPr lang="zh-CN" altLang="en-US" sz="2699" smtClean="0">
                <a:solidFill>
                  <a:prstClr val="black"/>
                </a:solidFill>
              </a:rPr>
              <a:pPr defTabSz="1371189"/>
              <a:t>2024/1/7</a:t>
            </a:fld>
            <a:endParaRPr lang="zh-CN" altLang="en-US" sz="2699">
              <a:solidFill>
                <a:prstClr val="black"/>
              </a:solidFill>
            </a:endParaRPr>
          </a:p>
        </p:txBody>
      </p:sp>
      <p:sp>
        <p:nvSpPr>
          <p:cNvPr id="5" name="Footer Placeholder 4"/>
          <p:cNvSpPr>
            <a:spLocks noGrp="1"/>
          </p:cNvSpPr>
          <p:nvPr>
            <p:ph type="ftr" sz="quarter" idx="11"/>
          </p:nvPr>
        </p:nvSpPr>
        <p:spPr>
          <a:xfrm>
            <a:off x="6057900" y="9534526"/>
            <a:ext cx="6172200" cy="547687"/>
          </a:xfrm>
          <a:prstGeom prst="rect">
            <a:avLst/>
          </a:prstGeom>
        </p:spPr>
        <p:txBody>
          <a:bodyPr/>
          <a:lstStyle/>
          <a:p>
            <a:pPr defTabSz="1371189"/>
            <a:endParaRPr lang="zh-CN" altLang="en-US" sz="2699">
              <a:solidFill>
                <a:prstClr val="black"/>
              </a:solidFill>
            </a:endParaRPr>
          </a:p>
        </p:txBody>
      </p:sp>
      <p:sp>
        <p:nvSpPr>
          <p:cNvPr id="6" name="Slide Number Placeholder 5"/>
          <p:cNvSpPr>
            <a:spLocks noGrp="1"/>
          </p:cNvSpPr>
          <p:nvPr>
            <p:ph type="sldNum" sz="quarter" idx="12"/>
          </p:nvPr>
        </p:nvSpPr>
        <p:spPr>
          <a:xfrm>
            <a:off x="12915900" y="9534526"/>
            <a:ext cx="4114800" cy="547687"/>
          </a:xfrm>
          <a:prstGeom prst="rect">
            <a:avLst/>
          </a:prstGeom>
        </p:spPr>
        <p:txBody>
          <a:bodyPr/>
          <a:lstStyle/>
          <a:p>
            <a:pPr defTabSz="1371189"/>
            <a:fld id="{1C82B4B2-DDA9-4394-A6AD-947A4CE2D7F7}" type="slidenum">
              <a:rPr lang="zh-CN" altLang="en-US" sz="2699" smtClean="0">
                <a:solidFill>
                  <a:prstClr val="black"/>
                </a:solidFill>
              </a:rPr>
              <a:pPr defTabSz="1371189"/>
              <a:t>‹#›</a:t>
            </a:fld>
            <a:endParaRPr lang="zh-CN" altLang="en-US" sz="2699">
              <a:solidFill>
                <a:prstClr val="black"/>
              </a:solidFill>
            </a:endParaRPr>
          </a:p>
        </p:txBody>
      </p:sp>
    </p:spTree>
    <p:extLst>
      <p:ext uri="{BB962C8B-B14F-4D97-AF65-F5344CB8AC3E}">
        <p14:creationId xmlns:p14="http://schemas.microsoft.com/office/powerpoint/2010/main" val="21246733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7"/>
            <a:ext cx="3943350" cy="8717756"/>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01" y="547687"/>
            <a:ext cx="11601450" cy="8717756"/>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1257300" y="9534526"/>
            <a:ext cx="4114800" cy="547687"/>
          </a:xfrm>
          <a:prstGeom prst="rect">
            <a:avLst/>
          </a:prstGeom>
        </p:spPr>
        <p:txBody>
          <a:bodyPr/>
          <a:lstStyle/>
          <a:p>
            <a:pPr defTabSz="1371189"/>
            <a:fld id="{ED213BF9-2C63-42AA-BA6C-67E1412DA37E}" type="datetimeFigureOut">
              <a:rPr lang="zh-CN" altLang="en-US" sz="2699" smtClean="0">
                <a:solidFill>
                  <a:prstClr val="black"/>
                </a:solidFill>
              </a:rPr>
              <a:pPr defTabSz="1371189"/>
              <a:t>2024/1/7</a:t>
            </a:fld>
            <a:endParaRPr lang="zh-CN" altLang="en-US" sz="2699">
              <a:solidFill>
                <a:prstClr val="black"/>
              </a:solidFill>
            </a:endParaRPr>
          </a:p>
        </p:txBody>
      </p:sp>
      <p:sp>
        <p:nvSpPr>
          <p:cNvPr id="5" name="Footer Placeholder 4"/>
          <p:cNvSpPr>
            <a:spLocks noGrp="1"/>
          </p:cNvSpPr>
          <p:nvPr>
            <p:ph type="ftr" sz="quarter" idx="11"/>
          </p:nvPr>
        </p:nvSpPr>
        <p:spPr>
          <a:xfrm>
            <a:off x="6057900" y="9534526"/>
            <a:ext cx="6172200" cy="547687"/>
          </a:xfrm>
          <a:prstGeom prst="rect">
            <a:avLst/>
          </a:prstGeom>
        </p:spPr>
        <p:txBody>
          <a:bodyPr/>
          <a:lstStyle/>
          <a:p>
            <a:pPr defTabSz="1371189"/>
            <a:endParaRPr lang="zh-CN" altLang="en-US" sz="2699">
              <a:solidFill>
                <a:prstClr val="black"/>
              </a:solidFill>
            </a:endParaRPr>
          </a:p>
        </p:txBody>
      </p:sp>
      <p:sp>
        <p:nvSpPr>
          <p:cNvPr id="6" name="Slide Number Placeholder 5"/>
          <p:cNvSpPr>
            <a:spLocks noGrp="1"/>
          </p:cNvSpPr>
          <p:nvPr>
            <p:ph type="sldNum" sz="quarter" idx="12"/>
          </p:nvPr>
        </p:nvSpPr>
        <p:spPr>
          <a:xfrm>
            <a:off x="12915900" y="9534526"/>
            <a:ext cx="4114800" cy="547687"/>
          </a:xfrm>
          <a:prstGeom prst="rect">
            <a:avLst/>
          </a:prstGeom>
        </p:spPr>
        <p:txBody>
          <a:bodyPr/>
          <a:lstStyle/>
          <a:p>
            <a:pPr defTabSz="1371189"/>
            <a:fld id="{1C82B4B2-DDA9-4394-A6AD-947A4CE2D7F7}" type="slidenum">
              <a:rPr lang="zh-CN" altLang="en-US" sz="2699" smtClean="0">
                <a:solidFill>
                  <a:prstClr val="black"/>
                </a:solidFill>
              </a:rPr>
              <a:pPr defTabSz="1371189"/>
              <a:t>‹#›</a:t>
            </a:fld>
            <a:endParaRPr lang="zh-CN" altLang="en-US" sz="2699">
              <a:solidFill>
                <a:prstClr val="black"/>
              </a:solidFill>
            </a:endParaRPr>
          </a:p>
        </p:txBody>
      </p:sp>
    </p:spTree>
    <p:extLst>
      <p:ext uri="{BB962C8B-B14F-4D97-AF65-F5344CB8AC3E}">
        <p14:creationId xmlns:p14="http://schemas.microsoft.com/office/powerpoint/2010/main" val="130495438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5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55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6" name="矩形 5"/>
          <p:cNvSpPr/>
          <p:nvPr userDrawn="1"/>
        </p:nvSpPr>
        <p:spPr>
          <a:xfrm>
            <a:off x="503040" y="818204"/>
            <a:ext cx="359024" cy="863829"/>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189" rtl="0" eaLnBrk="1" fontAlgn="auto" latinLnBrk="0" hangingPunct="1">
              <a:lnSpc>
                <a:spcPct val="100000"/>
              </a:lnSpc>
              <a:spcBef>
                <a:spcPts val="0"/>
              </a:spcBef>
              <a:spcAft>
                <a:spcPts val="0"/>
              </a:spcAft>
              <a:buClrTx/>
              <a:buSzTx/>
              <a:buFontTx/>
              <a:buNone/>
              <a:tabLst/>
              <a:defRPr/>
            </a:pPr>
            <a:endParaRPr kumimoji="0" lang="zh-CN" altLang="en-US" sz="26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403683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1371189" rtl="0" eaLnBrk="1" latinLnBrk="0" hangingPunct="1">
        <a:lnSpc>
          <a:spcPct val="90000"/>
        </a:lnSpc>
        <a:spcBef>
          <a:spcPct val="0"/>
        </a:spcBef>
        <a:buNone/>
        <a:defRPr sz="6598" kern="1200">
          <a:solidFill>
            <a:schemeClr val="tx1"/>
          </a:solidFill>
          <a:latin typeface="+mj-lt"/>
          <a:ea typeface="+mj-ea"/>
          <a:cs typeface="+mj-cs"/>
        </a:defRPr>
      </a:lvl1pPr>
    </p:titleStyle>
    <p:bodyStyle>
      <a:lvl1pPr marL="342797" indent="-342797" algn="l" defTabSz="1371189" rtl="0" eaLnBrk="1" latinLnBrk="0" hangingPunct="1">
        <a:lnSpc>
          <a:spcPct val="90000"/>
        </a:lnSpc>
        <a:spcBef>
          <a:spcPts val="1500"/>
        </a:spcBef>
        <a:buFont typeface="Arial" panose="020B0604020202090204" pitchFamily="34" charset="0"/>
        <a:buChar char="•"/>
        <a:defRPr sz="4199" kern="1200">
          <a:solidFill>
            <a:schemeClr val="tx1"/>
          </a:solidFill>
          <a:latin typeface="+mn-lt"/>
          <a:ea typeface="+mn-ea"/>
          <a:cs typeface="+mn-cs"/>
        </a:defRPr>
      </a:lvl1pPr>
      <a:lvl2pPr marL="1028391" indent="-342797" algn="l" defTabSz="1371189" rtl="0" eaLnBrk="1" latinLnBrk="0" hangingPunct="1">
        <a:lnSpc>
          <a:spcPct val="90000"/>
        </a:lnSpc>
        <a:spcBef>
          <a:spcPts val="750"/>
        </a:spcBef>
        <a:buFont typeface="Arial" panose="020B0604020202090204" pitchFamily="34" charset="0"/>
        <a:buChar char="•"/>
        <a:defRPr sz="3599" kern="1200">
          <a:solidFill>
            <a:schemeClr val="tx1"/>
          </a:solidFill>
          <a:latin typeface="+mn-lt"/>
          <a:ea typeface="+mn-ea"/>
          <a:cs typeface="+mn-cs"/>
        </a:defRPr>
      </a:lvl2pPr>
      <a:lvl3pPr marL="1713986" indent="-342797" algn="l" defTabSz="1371189" rtl="0" eaLnBrk="1" latinLnBrk="0" hangingPunct="1">
        <a:lnSpc>
          <a:spcPct val="90000"/>
        </a:lnSpc>
        <a:spcBef>
          <a:spcPts val="750"/>
        </a:spcBef>
        <a:buFont typeface="Arial" panose="020B0604020202090204" pitchFamily="34" charset="0"/>
        <a:buChar char="•"/>
        <a:defRPr sz="2999" kern="1200">
          <a:solidFill>
            <a:schemeClr val="tx1"/>
          </a:solidFill>
          <a:latin typeface="+mn-lt"/>
          <a:ea typeface="+mn-ea"/>
          <a:cs typeface="+mn-cs"/>
        </a:defRPr>
      </a:lvl3pPr>
      <a:lvl4pPr marL="2399580" indent="-342797" algn="l" defTabSz="1371189" rtl="0" eaLnBrk="1" latinLnBrk="0" hangingPunct="1">
        <a:lnSpc>
          <a:spcPct val="90000"/>
        </a:lnSpc>
        <a:spcBef>
          <a:spcPts val="750"/>
        </a:spcBef>
        <a:buFont typeface="Arial" panose="020B0604020202090204" pitchFamily="34" charset="0"/>
        <a:buChar char="•"/>
        <a:defRPr sz="2699" kern="1200">
          <a:solidFill>
            <a:schemeClr val="tx1"/>
          </a:solidFill>
          <a:latin typeface="+mn-lt"/>
          <a:ea typeface="+mn-ea"/>
          <a:cs typeface="+mn-cs"/>
        </a:defRPr>
      </a:lvl4pPr>
      <a:lvl5pPr marL="3085174" indent="-342797" algn="l" defTabSz="1371189" rtl="0" eaLnBrk="1" latinLnBrk="0" hangingPunct="1">
        <a:lnSpc>
          <a:spcPct val="90000"/>
        </a:lnSpc>
        <a:spcBef>
          <a:spcPts val="750"/>
        </a:spcBef>
        <a:buFont typeface="Arial" panose="020B0604020202090204" pitchFamily="34" charset="0"/>
        <a:buChar char="•"/>
        <a:defRPr sz="2699" kern="1200">
          <a:solidFill>
            <a:schemeClr val="tx1"/>
          </a:solidFill>
          <a:latin typeface="+mn-lt"/>
          <a:ea typeface="+mn-ea"/>
          <a:cs typeface="+mn-cs"/>
        </a:defRPr>
      </a:lvl5pPr>
      <a:lvl6pPr marL="3770768" indent="-342797" algn="l" defTabSz="1371189" rtl="0" eaLnBrk="1" latinLnBrk="0" hangingPunct="1">
        <a:lnSpc>
          <a:spcPct val="90000"/>
        </a:lnSpc>
        <a:spcBef>
          <a:spcPts val="750"/>
        </a:spcBef>
        <a:buFont typeface="Arial" panose="020B0604020202090204" pitchFamily="34" charset="0"/>
        <a:buChar char="•"/>
        <a:defRPr sz="2699" kern="1200">
          <a:solidFill>
            <a:schemeClr val="tx1"/>
          </a:solidFill>
          <a:latin typeface="+mn-lt"/>
          <a:ea typeface="+mn-ea"/>
          <a:cs typeface="+mn-cs"/>
        </a:defRPr>
      </a:lvl6pPr>
      <a:lvl7pPr marL="4456363" indent="-342797" algn="l" defTabSz="1371189" rtl="0" eaLnBrk="1" latinLnBrk="0" hangingPunct="1">
        <a:lnSpc>
          <a:spcPct val="90000"/>
        </a:lnSpc>
        <a:spcBef>
          <a:spcPts val="750"/>
        </a:spcBef>
        <a:buFont typeface="Arial" panose="020B0604020202090204" pitchFamily="34" charset="0"/>
        <a:buChar char="•"/>
        <a:defRPr sz="2699" kern="1200">
          <a:solidFill>
            <a:schemeClr val="tx1"/>
          </a:solidFill>
          <a:latin typeface="+mn-lt"/>
          <a:ea typeface="+mn-ea"/>
          <a:cs typeface="+mn-cs"/>
        </a:defRPr>
      </a:lvl7pPr>
      <a:lvl8pPr marL="5141957" indent="-342797" algn="l" defTabSz="1371189" rtl="0" eaLnBrk="1" latinLnBrk="0" hangingPunct="1">
        <a:lnSpc>
          <a:spcPct val="90000"/>
        </a:lnSpc>
        <a:spcBef>
          <a:spcPts val="750"/>
        </a:spcBef>
        <a:buFont typeface="Arial" panose="020B0604020202090204" pitchFamily="34" charset="0"/>
        <a:buChar char="•"/>
        <a:defRPr sz="2699" kern="1200">
          <a:solidFill>
            <a:schemeClr val="tx1"/>
          </a:solidFill>
          <a:latin typeface="+mn-lt"/>
          <a:ea typeface="+mn-ea"/>
          <a:cs typeface="+mn-cs"/>
        </a:defRPr>
      </a:lvl8pPr>
      <a:lvl9pPr marL="5827551" indent="-342797" algn="l" defTabSz="1371189" rtl="0" eaLnBrk="1" latinLnBrk="0" hangingPunct="1">
        <a:lnSpc>
          <a:spcPct val="90000"/>
        </a:lnSpc>
        <a:spcBef>
          <a:spcPts val="750"/>
        </a:spcBef>
        <a:buFont typeface="Arial" panose="020B0604020202090204" pitchFamily="34" charset="0"/>
        <a:buChar char="•"/>
        <a:defRPr sz="2699" kern="1200">
          <a:solidFill>
            <a:schemeClr val="tx1"/>
          </a:solidFill>
          <a:latin typeface="+mn-lt"/>
          <a:ea typeface="+mn-ea"/>
          <a:cs typeface="+mn-cs"/>
        </a:defRPr>
      </a:lvl9pPr>
    </p:bodyStyle>
    <p:otherStyle>
      <a:defPPr>
        <a:defRPr lang="en-US"/>
      </a:defPPr>
      <a:lvl1pPr marL="0" algn="l" defTabSz="1371189" rtl="0" eaLnBrk="1" latinLnBrk="0" hangingPunct="1">
        <a:defRPr sz="2699" kern="1200">
          <a:solidFill>
            <a:schemeClr val="tx1"/>
          </a:solidFill>
          <a:latin typeface="+mn-lt"/>
          <a:ea typeface="+mn-ea"/>
          <a:cs typeface="+mn-cs"/>
        </a:defRPr>
      </a:lvl1pPr>
      <a:lvl2pPr marL="685594" algn="l" defTabSz="1371189" rtl="0" eaLnBrk="1" latinLnBrk="0" hangingPunct="1">
        <a:defRPr sz="2699" kern="1200">
          <a:solidFill>
            <a:schemeClr val="tx1"/>
          </a:solidFill>
          <a:latin typeface="+mn-lt"/>
          <a:ea typeface="+mn-ea"/>
          <a:cs typeface="+mn-cs"/>
        </a:defRPr>
      </a:lvl2pPr>
      <a:lvl3pPr marL="1371189" algn="l" defTabSz="1371189" rtl="0" eaLnBrk="1" latinLnBrk="0" hangingPunct="1">
        <a:defRPr sz="2699" kern="1200">
          <a:solidFill>
            <a:schemeClr val="tx1"/>
          </a:solidFill>
          <a:latin typeface="+mn-lt"/>
          <a:ea typeface="+mn-ea"/>
          <a:cs typeface="+mn-cs"/>
        </a:defRPr>
      </a:lvl3pPr>
      <a:lvl4pPr marL="2056783" algn="l" defTabSz="1371189" rtl="0" eaLnBrk="1" latinLnBrk="0" hangingPunct="1">
        <a:defRPr sz="2699" kern="1200">
          <a:solidFill>
            <a:schemeClr val="tx1"/>
          </a:solidFill>
          <a:latin typeface="+mn-lt"/>
          <a:ea typeface="+mn-ea"/>
          <a:cs typeface="+mn-cs"/>
        </a:defRPr>
      </a:lvl4pPr>
      <a:lvl5pPr marL="2742377" algn="l" defTabSz="1371189" rtl="0" eaLnBrk="1" latinLnBrk="0" hangingPunct="1">
        <a:defRPr sz="2699" kern="1200">
          <a:solidFill>
            <a:schemeClr val="tx1"/>
          </a:solidFill>
          <a:latin typeface="+mn-lt"/>
          <a:ea typeface="+mn-ea"/>
          <a:cs typeface="+mn-cs"/>
        </a:defRPr>
      </a:lvl5pPr>
      <a:lvl6pPr marL="3427971" algn="l" defTabSz="1371189" rtl="0" eaLnBrk="1" latinLnBrk="0" hangingPunct="1">
        <a:defRPr sz="2699" kern="1200">
          <a:solidFill>
            <a:schemeClr val="tx1"/>
          </a:solidFill>
          <a:latin typeface="+mn-lt"/>
          <a:ea typeface="+mn-ea"/>
          <a:cs typeface="+mn-cs"/>
        </a:defRPr>
      </a:lvl6pPr>
      <a:lvl7pPr marL="4113566" algn="l" defTabSz="1371189" rtl="0" eaLnBrk="1" latinLnBrk="0" hangingPunct="1">
        <a:defRPr sz="2699" kern="1200">
          <a:solidFill>
            <a:schemeClr val="tx1"/>
          </a:solidFill>
          <a:latin typeface="+mn-lt"/>
          <a:ea typeface="+mn-ea"/>
          <a:cs typeface="+mn-cs"/>
        </a:defRPr>
      </a:lvl7pPr>
      <a:lvl8pPr marL="4799160" algn="l" defTabSz="1371189" rtl="0" eaLnBrk="1" latinLnBrk="0" hangingPunct="1">
        <a:defRPr sz="2699" kern="1200">
          <a:solidFill>
            <a:schemeClr val="tx1"/>
          </a:solidFill>
          <a:latin typeface="+mn-lt"/>
          <a:ea typeface="+mn-ea"/>
          <a:cs typeface="+mn-cs"/>
        </a:defRPr>
      </a:lvl8pPr>
      <a:lvl9pPr marL="5484754" algn="l" defTabSz="1371189" rtl="0" eaLnBrk="1" latinLnBrk="0" hangingPunct="1">
        <a:defRPr sz="26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8.svg"/><Relationship Id="rId7" Type="http://schemas.openxmlformats.org/officeDocument/2006/relationships/image" Target="../media/image47.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24.svg"/><Relationship Id="rId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49.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svg"/><Relationship Id="rId12"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51.png"/><Relationship Id="rId5" Type="http://schemas.openxmlformats.org/officeDocument/2006/relationships/audio" Target="../media/audio3.wav"/><Relationship Id="rId10"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53.png"/><Relationship Id="rId5" Type="http://schemas.openxmlformats.org/officeDocument/2006/relationships/audio" Target="../media/audio2.wav"/><Relationship Id="rId10" Type="http://schemas.openxmlformats.org/officeDocument/2006/relationships/image" Target="../media/image52.png"/><Relationship Id="rId4" Type="http://schemas.openxmlformats.org/officeDocument/2006/relationships/audio" Target="../media/audio3.wav"/><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svg"/><Relationship Id="rId12"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51.png"/><Relationship Id="rId5" Type="http://schemas.openxmlformats.org/officeDocument/2006/relationships/audio" Target="../media/audio2.wav"/><Relationship Id="rId10" Type="http://schemas.openxmlformats.org/officeDocument/2006/relationships/image" Target="../media/image52.png"/><Relationship Id="rId4" Type="http://schemas.openxmlformats.org/officeDocument/2006/relationships/audio" Target="../media/audio3.wav"/><Relationship Id="rId9"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18" Type="http://schemas.openxmlformats.org/officeDocument/2006/relationships/image" Target="../media/image73.png"/><Relationship Id="rId3" Type="http://schemas.openxmlformats.org/officeDocument/2006/relationships/image" Target="../media/image58.svg"/><Relationship Id="rId21" Type="http://schemas.openxmlformats.org/officeDocument/2006/relationships/image" Target="https://yeumoitruong.vn/attachments/rac-thai-nhua-1-png.10676/" TargetMode="External"/><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72.svg"/><Relationship Id="rId25" Type="http://schemas.openxmlformats.org/officeDocument/2006/relationships/image" Target="https://ichef.bbci.co.uk/news/640/cpsprodpb/16BC/production/_115002850_7e7e7c0c-10bc-4910-a5f6-dc4d3a421fe6.jpg" TargetMode="External"/><Relationship Id="rId2" Type="http://schemas.openxmlformats.org/officeDocument/2006/relationships/image" Target="../media/image57.png"/><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24" Type="http://schemas.openxmlformats.org/officeDocument/2006/relationships/image" Target="../media/image77.jpeg"/><Relationship Id="rId5" Type="http://schemas.openxmlformats.org/officeDocument/2006/relationships/image" Target="../media/image60.svg"/><Relationship Id="rId15" Type="http://schemas.openxmlformats.org/officeDocument/2006/relationships/image" Target="../media/image70.svg"/><Relationship Id="rId23" Type="http://schemas.openxmlformats.org/officeDocument/2006/relationships/image" Target="https://hagiangsensetravel.com/view/at_du-lich-ha-giang-chiem-nguong-ve-dep-ruong-bac-thang_9f2cf4f5ab34c1fc29a41eb71610d3d0.jpg" TargetMode="External"/><Relationship Id="rId10" Type="http://schemas.openxmlformats.org/officeDocument/2006/relationships/image" Target="../media/image65.png"/><Relationship Id="rId19" Type="http://schemas.openxmlformats.org/officeDocument/2006/relationships/image" Target="../media/image74.sv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 Id="rId22" Type="http://schemas.openxmlformats.org/officeDocument/2006/relationships/image" Target="../media/image76.jpe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74.svg"/><Relationship Id="rId18" Type="http://schemas.openxmlformats.org/officeDocument/2006/relationships/image" Target="../media/image90.png"/><Relationship Id="rId3" Type="http://schemas.openxmlformats.org/officeDocument/2006/relationships/image" Target="../media/image79.svg"/><Relationship Id="rId7" Type="http://schemas.openxmlformats.org/officeDocument/2006/relationships/image" Target="../media/image64.svg"/><Relationship Id="rId12" Type="http://schemas.openxmlformats.org/officeDocument/2006/relationships/image" Target="../media/image73.png"/><Relationship Id="rId17" Type="http://schemas.openxmlformats.org/officeDocument/2006/relationships/image" Target="../media/image89.svg"/><Relationship Id="rId2" Type="http://schemas.openxmlformats.org/officeDocument/2006/relationships/image" Target="../media/image78.png"/><Relationship Id="rId16"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85.svg"/><Relationship Id="rId5" Type="http://schemas.openxmlformats.org/officeDocument/2006/relationships/image" Target="../media/image81.svg"/><Relationship Id="rId15" Type="http://schemas.openxmlformats.org/officeDocument/2006/relationships/image" Target="../media/image87.svg"/><Relationship Id="rId10" Type="http://schemas.openxmlformats.org/officeDocument/2006/relationships/image" Target="../media/image84.png"/><Relationship Id="rId19" Type="http://schemas.openxmlformats.org/officeDocument/2006/relationships/image" Target="../media/image91.svg"/><Relationship Id="rId4" Type="http://schemas.openxmlformats.org/officeDocument/2006/relationships/image" Target="../media/image80.png"/><Relationship Id="rId9" Type="http://schemas.openxmlformats.org/officeDocument/2006/relationships/image" Target="../media/image83.svg"/><Relationship Id="rId1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04.svg"/><Relationship Id="rId3" Type="http://schemas.openxmlformats.org/officeDocument/2006/relationships/image" Target="../media/image95.svg"/><Relationship Id="rId7" Type="http://schemas.openxmlformats.org/officeDocument/2006/relationships/image" Target="../media/image99.svg"/><Relationship Id="rId12" Type="http://schemas.openxmlformats.org/officeDocument/2006/relationships/image" Target="../media/image103.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2.svg"/><Relationship Id="rId5" Type="http://schemas.openxmlformats.org/officeDocument/2006/relationships/image" Target="../media/image97.svg"/><Relationship Id="rId15" Type="http://schemas.openxmlformats.org/officeDocument/2006/relationships/image" Target="../media/image106.svg"/><Relationship Id="rId10"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100.svg"/><Relationship Id="rId14" Type="http://schemas.openxmlformats.org/officeDocument/2006/relationships/image" Target="../media/image105.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8.svg"/><Relationship Id="rId7" Type="http://schemas.openxmlformats.org/officeDocument/2006/relationships/image" Target="../media/image111.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10.svg"/><Relationship Id="rId4" Type="http://schemas.openxmlformats.org/officeDocument/2006/relationships/image" Target="../media/image109.png"/><Relationship Id="rId9" Type="http://schemas.openxmlformats.org/officeDocument/2006/relationships/image" Target="../media/image112.sv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04.svg"/><Relationship Id="rId3" Type="http://schemas.openxmlformats.org/officeDocument/2006/relationships/image" Target="../media/image95.svg"/><Relationship Id="rId7" Type="http://schemas.openxmlformats.org/officeDocument/2006/relationships/image" Target="../media/image99.svg"/><Relationship Id="rId12" Type="http://schemas.openxmlformats.org/officeDocument/2006/relationships/image" Target="../media/image103.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2.svg"/><Relationship Id="rId5" Type="http://schemas.openxmlformats.org/officeDocument/2006/relationships/image" Target="../media/image97.svg"/><Relationship Id="rId15" Type="http://schemas.openxmlformats.org/officeDocument/2006/relationships/image" Target="../media/image106.svg"/><Relationship Id="rId10"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100.svg"/><Relationship Id="rId1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22.svg"/><Relationship Id="rId18" Type="http://schemas.openxmlformats.org/officeDocument/2006/relationships/image" Target="../media/image63.png"/><Relationship Id="rId3" Type="http://schemas.openxmlformats.org/officeDocument/2006/relationships/image" Target="../media/image114.svg"/><Relationship Id="rId21" Type="http://schemas.openxmlformats.org/officeDocument/2006/relationships/image" Target="../media/image111.svg"/><Relationship Id="rId7" Type="http://schemas.openxmlformats.org/officeDocument/2006/relationships/image" Target="../media/image118.svg"/><Relationship Id="rId12" Type="http://schemas.openxmlformats.org/officeDocument/2006/relationships/image" Target="../media/image121.png"/><Relationship Id="rId17" Type="http://schemas.openxmlformats.org/officeDocument/2006/relationships/image" Target="../media/image104.svg"/><Relationship Id="rId2" Type="http://schemas.openxmlformats.org/officeDocument/2006/relationships/image" Target="../media/image113.png"/><Relationship Id="rId16" Type="http://schemas.openxmlformats.org/officeDocument/2006/relationships/image" Target="../media/image103.png"/><Relationship Id="rId20"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0.svg"/><Relationship Id="rId5" Type="http://schemas.openxmlformats.org/officeDocument/2006/relationships/image" Target="../media/image116.svg"/><Relationship Id="rId15" Type="http://schemas.openxmlformats.org/officeDocument/2006/relationships/image" Target="../media/image124.svg"/><Relationship Id="rId10" Type="http://schemas.openxmlformats.org/officeDocument/2006/relationships/image" Target="../media/image69.png"/><Relationship Id="rId19" Type="http://schemas.openxmlformats.org/officeDocument/2006/relationships/image" Target="../media/image112.svg"/><Relationship Id="rId4" Type="http://schemas.openxmlformats.org/officeDocument/2006/relationships/image" Target="../media/image115.png"/><Relationship Id="rId9" Type="http://schemas.openxmlformats.org/officeDocument/2006/relationships/image" Target="../media/image119.svg"/><Relationship Id="rId14" Type="http://schemas.openxmlformats.org/officeDocument/2006/relationships/image" Target="../media/image123.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119.svg"/><Relationship Id="rId3" Type="http://schemas.openxmlformats.org/officeDocument/2006/relationships/image" Target="../media/image118.svg"/><Relationship Id="rId7" Type="http://schemas.openxmlformats.org/officeDocument/2006/relationships/image" Target="../media/image128.svg"/><Relationship Id="rId12" Type="http://schemas.openxmlformats.org/officeDocument/2006/relationships/image" Target="../media/image67.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131.svg"/><Relationship Id="rId5" Type="http://schemas.openxmlformats.org/officeDocument/2006/relationships/image" Target="../media/image126.svg"/><Relationship Id="rId15" Type="http://schemas.openxmlformats.org/officeDocument/2006/relationships/image" Target="../media/image120.svg"/><Relationship Id="rId10" Type="http://schemas.openxmlformats.org/officeDocument/2006/relationships/image" Target="../media/image130.png"/><Relationship Id="rId4" Type="http://schemas.openxmlformats.org/officeDocument/2006/relationships/image" Target="../media/image125.png"/><Relationship Id="rId9" Type="http://schemas.openxmlformats.org/officeDocument/2006/relationships/image" Target="../media/image129.svg"/><Relationship Id="rId1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0.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0.svg"/><Relationship Id="rId5" Type="http://schemas.openxmlformats.org/officeDocument/2006/relationships/image" Target="../media/image16.svg"/><Relationship Id="rId10" Type="http://schemas.openxmlformats.org/officeDocument/2006/relationships/image" Target="../media/image29.png"/><Relationship Id="rId4" Type="http://schemas.openxmlformats.org/officeDocument/2006/relationships/image" Target="../media/image15.png"/><Relationship Id="rId9"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74889AF-C744-1F1F-439B-9365073B0C35}"/>
              </a:ext>
            </a:extLst>
          </p:cNvPr>
          <p:cNvGrpSpPr/>
          <p:nvPr/>
        </p:nvGrpSpPr>
        <p:grpSpPr>
          <a:xfrm>
            <a:off x="770652" y="295088"/>
            <a:ext cx="16668768" cy="5555402"/>
            <a:chOff x="770652" y="295088"/>
            <a:chExt cx="16668768" cy="5555402"/>
          </a:xfrm>
        </p:grpSpPr>
        <p:sp>
          <p:nvSpPr>
            <p:cNvPr id="4" name="Google Shape;715;p42">
              <a:extLst>
                <a:ext uri="{FF2B5EF4-FFF2-40B4-BE49-F238E27FC236}">
                  <a16:creationId xmlns:a16="http://schemas.microsoft.com/office/drawing/2014/main" id="{E165CB07-4AAF-3F68-0E8C-418961E4DE34}"/>
                </a:ext>
              </a:extLst>
            </p:cNvPr>
            <p:cNvSpPr txBox="1">
              <a:spLocks/>
            </p:cNvSpPr>
            <p:nvPr/>
          </p:nvSpPr>
          <p:spPr>
            <a:xfrm>
              <a:off x="770652" y="295088"/>
              <a:ext cx="16668768" cy="5503449"/>
            </a:xfrm>
            <a:prstGeom prst="rect">
              <a:avLst/>
            </a:prstGeom>
            <a:solidFill>
              <a:schemeClr val="accent6">
                <a:lumMod val="20000"/>
                <a:lumOff val="80000"/>
              </a:schemeClr>
            </a:solidFill>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ct val="20000"/>
                </a:spcBef>
                <a:spcAft>
                  <a:spcPts val="0"/>
                </a:spcAft>
                <a:buClr>
                  <a:prstClr val="black"/>
                </a:buClr>
                <a:buSzPts val="1100"/>
                <a:buFont typeface="Arial" pitchFamily="34" charset="0"/>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Freeform 2"/>
            <p:cNvSpPr/>
            <p:nvPr/>
          </p:nvSpPr>
          <p:spPr>
            <a:xfrm>
              <a:off x="1600200" y="571499"/>
              <a:ext cx="4953000" cy="5278991"/>
            </a:xfrm>
            <a:custGeom>
              <a:avLst/>
              <a:gdLst/>
              <a:ahLst/>
              <a:cxnLst/>
              <a:rect l="l" t="t" r="r" b="b"/>
              <a:pathLst>
                <a:path w="6277554" h="6860714">
                  <a:moveTo>
                    <a:pt x="0" y="0"/>
                  </a:moveTo>
                  <a:lnTo>
                    <a:pt x="6277554" y="0"/>
                  </a:lnTo>
                  <a:lnTo>
                    <a:pt x="6277554" y="6860714"/>
                  </a:lnTo>
                  <a:lnTo>
                    <a:pt x="0" y="6860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210800" y="347040"/>
              <a:ext cx="5821017" cy="5503449"/>
            </a:xfrm>
            <a:custGeom>
              <a:avLst/>
              <a:gdLst/>
              <a:ahLst/>
              <a:cxnLst/>
              <a:rect l="l" t="t" r="r" b="b"/>
              <a:pathLst>
                <a:path w="7622667" h="8229600">
                  <a:moveTo>
                    <a:pt x="0" y="0"/>
                  </a:moveTo>
                  <a:lnTo>
                    <a:pt x="7622667" y="0"/>
                  </a:lnTo>
                  <a:lnTo>
                    <a:pt x="7622667" y="8229600"/>
                  </a:lnTo>
                  <a:lnTo>
                    <a:pt x="0" y="8229600"/>
                  </a:lnTo>
                  <a:lnTo>
                    <a:pt x="0" y="0"/>
                  </a:lnTo>
                  <a:close/>
                </a:path>
              </a:pathLst>
            </a:custGeom>
            <a:blipFill>
              <a:blip r:embed="rId4"/>
              <a:stretch>
                <a:fillRect/>
              </a:stretch>
            </a:blipFill>
          </p:spPr>
        </p:sp>
      </p:grpSp>
      <p:sp>
        <p:nvSpPr>
          <p:cNvPr id="5" name="TextBox 6">
            <a:extLst>
              <a:ext uri="{FF2B5EF4-FFF2-40B4-BE49-F238E27FC236}">
                <a16:creationId xmlns:a16="http://schemas.microsoft.com/office/drawing/2014/main" id="{BCE43534-DA14-B2DC-07F5-1794B3727C58}"/>
              </a:ext>
            </a:extLst>
          </p:cNvPr>
          <p:cNvSpPr txBox="1"/>
          <p:nvPr/>
        </p:nvSpPr>
        <p:spPr>
          <a:xfrm>
            <a:off x="845503" y="6816957"/>
            <a:ext cx="9517697"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96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6">
            <a:extLst>
              <a:ext uri="{FF2B5EF4-FFF2-40B4-BE49-F238E27FC236}">
                <a16:creationId xmlns:a16="http://schemas.microsoft.com/office/drawing/2014/main" id="{1C2B6ED6-564F-8324-8C8F-C374B039A536}"/>
              </a:ext>
            </a:extLst>
          </p:cNvPr>
          <p:cNvSpPr txBox="1"/>
          <p:nvPr/>
        </p:nvSpPr>
        <p:spPr>
          <a:xfrm>
            <a:off x="4912220" y="8137489"/>
            <a:ext cx="1962568" cy="1015663"/>
          </a:xfrm>
          <a:custGeom>
            <a:avLst/>
            <a:gdLst>
              <a:gd name="connsiteX0" fmla="*/ 0 w 1962568"/>
              <a:gd name="connsiteY0" fmla="*/ 0 h 1015663"/>
              <a:gd name="connsiteX1" fmla="*/ 510268 w 1962568"/>
              <a:gd name="connsiteY1" fmla="*/ 0 h 1015663"/>
              <a:gd name="connsiteX2" fmla="*/ 1020535 w 1962568"/>
              <a:gd name="connsiteY2" fmla="*/ 0 h 1015663"/>
              <a:gd name="connsiteX3" fmla="*/ 1962568 w 1962568"/>
              <a:gd name="connsiteY3" fmla="*/ 0 h 1015663"/>
              <a:gd name="connsiteX4" fmla="*/ 1962568 w 1962568"/>
              <a:gd name="connsiteY4" fmla="*/ 517988 h 1015663"/>
              <a:gd name="connsiteX5" fmla="*/ 1962568 w 1962568"/>
              <a:gd name="connsiteY5" fmla="*/ 1015663 h 1015663"/>
              <a:gd name="connsiteX6" fmla="*/ 1452300 w 1962568"/>
              <a:gd name="connsiteY6" fmla="*/ 1015663 h 1015663"/>
              <a:gd name="connsiteX7" fmla="*/ 981284 w 1962568"/>
              <a:gd name="connsiteY7" fmla="*/ 1015663 h 1015663"/>
              <a:gd name="connsiteX8" fmla="*/ 490642 w 1962568"/>
              <a:gd name="connsiteY8" fmla="*/ 1015663 h 1015663"/>
              <a:gd name="connsiteX9" fmla="*/ 0 w 1962568"/>
              <a:gd name="connsiteY9" fmla="*/ 1015663 h 1015663"/>
              <a:gd name="connsiteX10" fmla="*/ 0 w 1962568"/>
              <a:gd name="connsiteY10" fmla="*/ 538301 h 1015663"/>
              <a:gd name="connsiteX11" fmla="*/ 0 w 1962568"/>
              <a:gd name="connsiteY11"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2568" h="1015663" fill="none" extrusionOk="0">
                <a:moveTo>
                  <a:pt x="0" y="0"/>
                </a:moveTo>
                <a:cubicBezTo>
                  <a:pt x="112464" y="-32644"/>
                  <a:pt x="389644" y="38422"/>
                  <a:pt x="510268" y="0"/>
                </a:cubicBezTo>
                <a:cubicBezTo>
                  <a:pt x="630892" y="-38422"/>
                  <a:pt x="889533" y="483"/>
                  <a:pt x="1020535" y="0"/>
                </a:cubicBezTo>
                <a:cubicBezTo>
                  <a:pt x="1151537" y="-483"/>
                  <a:pt x="1662198" y="54415"/>
                  <a:pt x="1962568" y="0"/>
                </a:cubicBezTo>
                <a:cubicBezTo>
                  <a:pt x="2022469" y="116246"/>
                  <a:pt x="1906319" y="354175"/>
                  <a:pt x="1962568" y="517988"/>
                </a:cubicBezTo>
                <a:cubicBezTo>
                  <a:pt x="2018817" y="681801"/>
                  <a:pt x="1915744" y="785061"/>
                  <a:pt x="1962568" y="1015663"/>
                </a:cubicBezTo>
                <a:cubicBezTo>
                  <a:pt x="1817711" y="1069806"/>
                  <a:pt x="1681245" y="1001792"/>
                  <a:pt x="1452300" y="1015663"/>
                </a:cubicBezTo>
                <a:cubicBezTo>
                  <a:pt x="1223355" y="1029534"/>
                  <a:pt x="1076630" y="976266"/>
                  <a:pt x="981284" y="1015663"/>
                </a:cubicBezTo>
                <a:cubicBezTo>
                  <a:pt x="885938" y="1055060"/>
                  <a:pt x="641799" y="967379"/>
                  <a:pt x="490642" y="1015663"/>
                </a:cubicBezTo>
                <a:cubicBezTo>
                  <a:pt x="339485" y="1063947"/>
                  <a:pt x="167142" y="961279"/>
                  <a:pt x="0" y="1015663"/>
                </a:cubicBezTo>
                <a:cubicBezTo>
                  <a:pt x="-54306" y="915609"/>
                  <a:pt x="41539" y="722434"/>
                  <a:pt x="0" y="538301"/>
                </a:cubicBezTo>
                <a:cubicBezTo>
                  <a:pt x="-41539" y="354168"/>
                  <a:pt x="62082" y="141547"/>
                  <a:pt x="0" y="0"/>
                </a:cubicBezTo>
                <a:close/>
              </a:path>
              <a:path w="1962568" h="1015663" stroke="0" extrusionOk="0">
                <a:moveTo>
                  <a:pt x="0" y="0"/>
                </a:moveTo>
                <a:cubicBezTo>
                  <a:pt x="130019" y="-54229"/>
                  <a:pt x="312877" y="37575"/>
                  <a:pt x="490642" y="0"/>
                </a:cubicBezTo>
                <a:cubicBezTo>
                  <a:pt x="668407" y="-37575"/>
                  <a:pt x="768526" y="8179"/>
                  <a:pt x="1020535" y="0"/>
                </a:cubicBezTo>
                <a:cubicBezTo>
                  <a:pt x="1272544" y="-8179"/>
                  <a:pt x="1271317" y="21494"/>
                  <a:pt x="1471926" y="0"/>
                </a:cubicBezTo>
                <a:cubicBezTo>
                  <a:pt x="1672535" y="-21494"/>
                  <a:pt x="1755589" y="48090"/>
                  <a:pt x="1962568" y="0"/>
                </a:cubicBezTo>
                <a:cubicBezTo>
                  <a:pt x="1976843" y="177543"/>
                  <a:pt x="1928808" y="381151"/>
                  <a:pt x="1962568" y="517988"/>
                </a:cubicBezTo>
                <a:cubicBezTo>
                  <a:pt x="1996328" y="654825"/>
                  <a:pt x="1918985" y="838026"/>
                  <a:pt x="1962568" y="1015663"/>
                </a:cubicBezTo>
                <a:cubicBezTo>
                  <a:pt x="1844494" y="1066634"/>
                  <a:pt x="1683533" y="1011635"/>
                  <a:pt x="1491552" y="1015663"/>
                </a:cubicBezTo>
                <a:cubicBezTo>
                  <a:pt x="1299571" y="1019691"/>
                  <a:pt x="1106338" y="958037"/>
                  <a:pt x="1000910" y="1015663"/>
                </a:cubicBezTo>
                <a:cubicBezTo>
                  <a:pt x="895482" y="1073289"/>
                  <a:pt x="762718" y="1007512"/>
                  <a:pt x="569145" y="1015663"/>
                </a:cubicBezTo>
                <a:cubicBezTo>
                  <a:pt x="375573" y="1023814"/>
                  <a:pt x="130165" y="1007720"/>
                  <a:pt x="0" y="1015663"/>
                </a:cubicBezTo>
                <a:cubicBezTo>
                  <a:pt x="-29277" y="758106"/>
                  <a:pt x="27065" y="713568"/>
                  <a:pt x="0" y="487518"/>
                </a:cubicBezTo>
                <a:cubicBezTo>
                  <a:pt x="-27065" y="261469"/>
                  <a:pt x="33187" y="215018"/>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4059838628">
                  <a:prstGeom prst="rect">
                    <a:avLst/>
                  </a:prstGeom>
                  <ask:type>
                    <ask:lineSketchScribble/>
                  </ask:type>
                </ask:lineSketchStyleProps>
              </a:ext>
            </a:extLst>
          </a:ln>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522D1C"/>
                </a:solidFill>
                <a:effectLst/>
                <a:uLnTx/>
                <a:uFillTx/>
                <a:latin typeface="#9Slide07 SVNErika Ormig" panose="020B0609050302020204" pitchFamily="49" charset="0"/>
              </a:rPr>
              <a:t>A!</a:t>
            </a:r>
          </a:p>
        </p:txBody>
      </p:sp>
      <p:sp>
        <p:nvSpPr>
          <p:cNvPr id="7" name="TextBox 6">
            <a:extLst>
              <a:ext uri="{FF2B5EF4-FFF2-40B4-BE49-F238E27FC236}">
                <a16:creationId xmlns:a16="http://schemas.microsoft.com/office/drawing/2014/main" id="{49A16EB1-69B3-7A6B-2379-803EE15A9D5D}"/>
              </a:ext>
            </a:extLst>
          </p:cNvPr>
          <p:cNvSpPr txBox="1"/>
          <p:nvPr/>
        </p:nvSpPr>
        <p:spPr>
          <a:xfrm>
            <a:off x="7331988" y="8137489"/>
            <a:ext cx="3581400" cy="982448"/>
          </a:xfrm>
          <a:custGeom>
            <a:avLst/>
            <a:gdLst>
              <a:gd name="connsiteX0" fmla="*/ 0 w 3581400"/>
              <a:gd name="connsiteY0" fmla="*/ 0 h 982448"/>
              <a:gd name="connsiteX1" fmla="*/ 668528 w 3581400"/>
              <a:gd name="connsiteY1" fmla="*/ 0 h 982448"/>
              <a:gd name="connsiteX2" fmla="*/ 1301242 w 3581400"/>
              <a:gd name="connsiteY2" fmla="*/ 0 h 982448"/>
              <a:gd name="connsiteX3" fmla="*/ 1790700 w 3581400"/>
              <a:gd name="connsiteY3" fmla="*/ 0 h 982448"/>
              <a:gd name="connsiteX4" fmla="*/ 2351786 w 3581400"/>
              <a:gd name="connsiteY4" fmla="*/ 0 h 982448"/>
              <a:gd name="connsiteX5" fmla="*/ 2984500 w 3581400"/>
              <a:gd name="connsiteY5" fmla="*/ 0 h 982448"/>
              <a:gd name="connsiteX6" fmla="*/ 3581400 w 3581400"/>
              <a:gd name="connsiteY6" fmla="*/ 0 h 982448"/>
              <a:gd name="connsiteX7" fmla="*/ 3581400 w 3581400"/>
              <a:gd name="connsiteY7" fmla="*/ 461751 h 982448"/>
              <a:gd name="connsiteX8" fmla="*/ 3581400 w 3581400"/>
              <a:gd name="connsiteY8" fmla="*/ 982448 h 982448"/>
              <a:gd name="connsiteX9" fmla="*/ 2948686 w 3581400"/>
              <a:gd name="connsiteY9" fmla="*/ 982448 h 982448"/>
              <a:gd name="connsiteX10" fmla="*/ 2387600 w 3581400"/>
              <a:gd name="connsiteY10" fmla="*/ 982448 h 982448"/>
              <a:gd name="connsiteX11" fmla="*/ 1754886 w 3581400"/>
              <a:gd name="connsiteY11" fmla="*/ 982448 h 982448"/>
              <a:gd name="connsiteX12" fmla="*/ 1122172 w 3581400"/>
              <a:gd name="connsiteY12" fmla="*/ 982448 h 982448"/>
              <a:gd name="connsiteX13" fmla="*/ 0 w 3581400"/>
              <a:gd name="connsiteY13" fmla="*/ 982448 h 982448"/>
              <a:gd name="connsiteX14" fmla="*/ 0 w 3581400"/>
              <a:gd name="connsiteY14" fmla="*/ 481400 h 982448"/>
              <a:gd name="connsiteX15" fmla="*/ 0 w 3581400"/>
              <a:gd name="connsiteY15" fmla="*/ 0 h 98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1400" h="982448" fill="none" extrusionOk="0">
                <a:moveTo>
                  <a:pt x="0" y="0"/>
                </a:moveTo>
                <a:cubicBezTo>
                  <a:pt x="312233" y="-64374"/>
                  <a:pt x="454315" y="8508"/>
                  <a:pt x="668528" y="0"/>
                </a:cubicBezTo>
                <a:cubicBezTo>
                  <a:pt x="882741" y="-8508"/>
                  <a:pt x="1170671" y="75923"/>
                  <a:pt x="1301242" y="0"/>
                </a:cubicBezTo>
                <a:cubicBezTo>
                  <a:pt x="1431813" y="-75923"/>
                  <a:pt x="1617200" y="48846"/>
                  <a:pt x="1790700" y="0"/>
                </a:cubicBezTo>
                <a:cubicBezTo>
                  <a:pt x="1964200" y="-48846"/>
                  <a:pt x="2217452" y="32522"/>
                  <a:pt x="2351786" y="0"/>
                </a:cubicBezTo>
                <a:cubicBezTo>
                  <a:pt x="2486120" y="-32522"/>
                  <a:pt x="2671460" y="9199"/>
                  <a:pt x="2984500" y="0"/>
                </a:cubicBezTo>
                <a:cubicBezTo>
                  <a:pt x="3297540" y="-9199"/>
                  <a:pt x="3332912" y="62006"/>
                  <a:pt x="3581400" y="0"/>
                </a:cubicBezTo>
                <a:cubicBezTo>
                  <a:pt x="3611802" y="94878"/>
                  <a:pt x="3559435" y="269816"/>
                  <a:pt x="3581400" y="461751"/>
                </a:cubicBezTo>
                <a:cubicBezTo>
                  <a:pt x="3603365" y="653686"/>
                  <a:pt x="3526151" y="869110"/>
                  <a:pt x="3581400" y="982448"/>
                </a:cubicBezTo>
                <a:cubicBezTo>
                  <a:pt x="3429502" y="1000129"/>
                  <a:pt x="3143635" y="962906"/>
                  <a:pt x="2948686" y="982448"/>
                </a:cubicBezTo>
                <a:cubicBezTo>
                  <a:pt x="2753737" y="1001990"/>
                  <a:pt x="2534155" y="967002"/>
                  <a:pt x="2387600" y="982448"/>
                </a:cubicBezTo>
                <a:cubicBezTo>
                  <a:pt x="2241045" y="997894"/>
                  <a:pt x="1893168" y="913942"/>
                  <a:pt x="1754886" y="982448"/>
                </a:cubicBezTo>
                <a:cubicBezTo>
                  <a:pt x="1616604" y="1050954"/>
                  <a:pt x="1384849" y="911596"/>
                  <a:pt x="1122172" y="982448"/>
                </a:cubicBezTo>
                <a:cubicBezTo>
                  <a:pt x="859495" y="1053300"/>
                  <a:pt x="376555" y="927793"/>
                  <a:pt x="0" y="982448"/>
                </a:cubicBezTo>
                <a:cubicBezTo>
                  <a:pt x="-29270" y="824550"/>
                  <a:pt x="20598" y="693341"/>
                  <a:pt x="0" y="481400"/>
                </a:cubicBezTo>
                <a:cubicBezTo>
                  <a:pt x="-20598" y="269459"/>
                  <a:pt x="35258" y="178774"/>
                  <a:pt x="0" y="0"/>
                </a:cubicBezTo>
                <a:close/>
              </a:path>
              <a:path w="3581400" h="982448" stroke="0" extrusionOk="0">
                <a:moveTo>
                  <a:pt x="0" y="0"/>
                </a:moveTo>
                <a:cubicBezTo>
                  <a:pt x="210521" y="-15590"/>
                  <a:pt x="474600" y="5053"/>
                  <a:pt x="668528" y="0"/>
                </a:cubicBezTo>
                <a:cubicBezTo>
                  <a:pt x="862456" y="-5053"/>
                  <a:pt x="1041664" y="26719"/>
                  <a:pt x="1337056" y="0"/>
                </a:cubicBezTo>
                <a:cubicBezTo>
                  <a:pt x="1632448" y="-26719"/>
                  <a:pt x="1669120" y="25250"/>
                  <a:pt x="1933956" y="0"/>
                </a:cubicBezTo>
                <a:cubicBezTo>
                  <a:pt x="2198792" y="-25250"/>
                  <a:pt x="2298853" y="18235"/>
                  <a:pt x="2423414" y="0"/>
                </a:cubicBezTo>
                <a:cubicBezTo>
                  <a:pt x="2547975" y="-18235"/>
                  <a:pt x="2810946" y="14903"/>
                  <a:pt x="3056128" y="0"/>
                </a:cubicBezTo>
                <a:cubicBezTo>
                  <a:pt x="3301310" y="-14903"/>
                  <a:pt x="3385587" y="8936"/>
                  <a:pt x="3581400" y="0"/>
                </a:cubicBezTo>
                <a:cubicBezTo>
                  <a:pt x="3603500" y="122709"/>
                  <a:pt x="3552737" y="372375"/>
                  <a:pt x="3581400" y="471575"/>
                </a:cubicBezTo>
                <a:cubicBezTo>
                  <a:pt x="3610063" y="570775"/>
                  <a:pt x="3526208" y="785947"/>
                  <a:pt x="3581400" y="982448"/>
                </a:cubicBezTo>
                <a:cubicBezTo>
                  <a:pt x="3327656" y="1016346"/>
                  <a:pt x="3237892" y="963038"/>
                  <a:pt x="3020314" y="982448"/>
                </a:cubicBezTo>
                <a:cubicBezTo>
                  <a:pt x="2802736" y="1001858"/>
                  <a:pt x="2772615" y="926024"/>
                  <a:pt x="2530856" y="982448"/>
                </a:cubicBezTo>
                <a:cubicBezTo>
                  <a:pt x="2289097" y="1038872"/>
                  <a:pt x="2130483" y="981300"/>
                  <a:pt x="1862328" y="982448"/>
                </a:cubicBezTo>
                <a:cubicBezTo>
                  <a:pt x="1594173" y="983596"/>
                  <a:pt x="1512461" y="938688"/>
                  <a:pt x="1372870" y="982448"/>
                </a:cubicBezTo>
                <a:cubicBezTo>
                  <a:pt x="1233279" y="1026208"/>
                  <a:pt x="958934" y="923597"/>
                  <a:pt x="775970" y="982448"/>
                </a:cubicBezTo>
                <a:cubicBezTo>
                  <a:pt x="593006" y="1041299"/>
                  <a:pt x="371361" y="912318"/>
                  <a:pt x="0" y="982448"/>
                </a:cubicBezTo>
                <a:cubicBezTo>
                  <a:pt x="-28750" y="764699"/>
                  <a:pt x="57402" y="688125"/>
                  <a:pt x="0" y="471575"/>
                </a:cubicBezTo>
                <a:cubicBezTo>
                  <a:pt x="-57402" y="255025"/>
                  <a:pt x="21373" y="113153"/>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3153262886">
                  <a:prstGeom prst="rect">
                    <a:avLst/>
                  </a:prstGeom>
                  <ask:type>
                    <ask:lineSketchScribble/>
                  </ask:type>
                </ask:lineSketchStyleProps>
              </a:ext>
            </a:extLst>
          </a:ln>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522D1C"/>
                </a:solidFill>
                <a:effectLst/>
                <a:uLnTx/>
                <a:uFillTx/>
                <a:latin typeface="#9Slide07 SVNErika Ormig" panose="020B0609050302020204" pitchFamily="49" charset="0"/>
              </a:rPr>
              <a:t>Trời</a:t>
            </a:r>
            <a:r>
              <a:rPr kumimoji="0" lang="en-US" sz="4800" b="0" i="0" u="none" strike="noStrike" kern="1200" cap="none" spc="0" normalizeH="0" baseline="0" noProof="0" dirty="0">
                <a:ln>
                  <a:noFill/>
                </a:ln>
                <a:solidFill>
                  <a:srgbClr val="522D1C"/>
                </a:solidFill>
                <a:effectLst/>
                <a:uLnTx/>
                <a:uFillTx/>
                <a:latin typeface="#9Slide07 SVNErika Ormig" panose="020B0609050302020204" pitchFamily="49" charset="0"/>
              </a:rPr>
              <a:t> </a:t>
            </a:r>
            <a:r>
              <a:rPr kumimoji="0" lang="en-US" sz="4800" b="0" i="0" u="none" strike="noStrike" kern="1200" cap="none" spc="0" normalizeH="0" baseline="0" noProof="0" dirty="0" err="1">
                <a:ln>
                  <a:noFill/>
                </a:ln>
                <a:solidFill>
                  <a:srgbClr val="522D1C"/>
                </a:solidFill>
                <a:effectLst/>
                <a:uLnTx/>
                <a:uFillTx/>
                <a:latin typeface="#9Slide07 SVNErika Ormig" panose="020B0609050302020204" pitchFamily="49" charset="0"/>
              </a:rPr>
              <a:t>ơi</a:t>
            </a:r>
            <a:r>
              <a:rPr kumimoji="0" lang="en-US" sz="4800" b="0" i="0" u="none" strike="noStrike" kern="1200" cap="none" spc="0" normalizeH="0" baseline="0" noProof="0" dirty="0">
                <a:ln>
                  <a:noFill/>
                </a:ln>
                <a:solidFill>
                  <a:srgbClr val="522D1C"/>
                </a:solidFill>
                <a:effectLst/>
                <a:uLnTx/>
                <a:uFillTx/>
                <a:latin typeface="#9Slide07 SVNErika Ormig" panose="020B0609050302020204" pitchFamily="49" charset="0"/>
              </a:rPr>
              <a:t>! </a:t>
            </a:r>
          </a:p>
        </p:txBody>
      </p:sp>
      <p:sp>
        <p:nvSpPr>
          <p:cNvPr id="8" name="TextBox 6">
            <a:extLst>
              <a:ext uri="{FF2B5EF4-FFF2-40B4-BE49-F238E27FC236}">
                <a16:creationId xmlns:a16="http://schemas.microsoft.com/office/drawing/2014/main" id="{FAAC6302-B7DF-045B-F218-E05413DCD6CD}"/>
              </a:ext>
            </a:extLst>
          </p:cNvPr>
          <p:cNvSpPr txBox="1"/>
          <p:nvPr/>
        </p:nvSpPr>
        <p:spPr>
          <a:xfrm>
            <a:off x="2492452" y="8120881"/>
            <a:ext cx="1962568" cy="1015663"/>
          </a:xfrm>
          <a:custGeom>
            <a:avLst/>
            <a:gdLst>
              <a:gd name="connsiteX0" fmla="*/ 0 w 1962568"/>
              <a:gd name="connsiteY0" fmla="*/ 0 h 1015663"/>
              <a:gd name="connsiteX1" fmla="*/ 529893 w 1962568"/>
              <a:gd name="connsiteY1" fmla="*/ 0 h 1015663"/>
              <a:gd name="connsiteX2" fmla="*/ 1059787 w 1962568"/>
              <a:gd name="connsiteY2" fmla="*/ 0 h 1015663"/>
              <a:gd name="connsiteX3" fmla="*/ 1530803 w 1962568"/>
              <a:gd name="connsiteY3" fmla="*/ 0 h 1015663"/>
              <a:gd name="connsiteX4" fmla="*/ 1962568 w 1962568"/>
              <a:gd name="connsiteY4" fmla="*/ 0 h 1015663"/>
              <a:gd name="connsiteX5" fmla="*/ 1962568 w 1962568"/>
              <a:gd name="connsiteY5" fmla="*/ 487518 h 1015663"/>
              <a:gd name="connsiteX6" fmla="*/ 1962568 w 1962568"/>
              <a:gd name="connsiteY6" fmla="*/ 1015663 h 1015663"/>
              <a:gd name="connsiteX7" fmla="*/ 1471926 w 1962568"/>
              <a:gd name="connsiteY7" fmla="*/ 1015663 h 1015663"/>
              <a:gd name="connsiteX8" fmla="*/ 1020535 w 1962568"/>
              <a:gd name="connsiteY8" fmla="*/ 1015663 h 1015663"/>
              <a:gd name="connsiteX9" fmla="*/ 588770 w 1962568"/>
              <a:gd name="connsiteY9" fmla="*/ 1015663 h 1015663"/>
              <a:gd name="connsiteX10" fmla="*/ 0 w 1962568"/>
              <a:gd name="connsiteY10" fmla="*/ 1015663 h 1015663"/>
              <a:gd name="connsiteX11" fmla="*/ 0 w 1962568"/>
              <a:gd name="connsiteY11" fmla="*/ 538301 h 1015663"/>
              <a:gd name="connsiteX12" fmla="*/ 0 w 1962568"/>
              <a:gd name="connsiteY12"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2568" h="1015663" fill="none" extrusionOk="0">
                <a:moveTo>
                  <a:pt x="0" y="0"/>
                </a:moveTo>
                <a:cubicBezTo>
                  <a:pt x="215736" y="-47089"/>
                  <a:pt x="390380" y="58942"/>
                  <a:pt x="529893" y="0"/>
                </a:cubicBezTo>
                <a:cubicBezTo>
                  <a:pt x="669406" y="-58942"/>
                  <a:pt x="940416" y="56251"/>
                  <a:pt x="1059787" y="0"/>
                </a:cubicBezTo>
                <a:cubicBezTo>
                  <a:pt x="1179158" y="-56251"/>
                  <a:pt x="1382351" y="36307"/>
                  <a:pt x="1530803" y="0"/>
                </a:cubicBezTo>
                <a:cubicBezTo>
                  <a:pt x="1679255" y="-36307"/>
                  <a:pt x="1855500" y="41625"/>
                  <a:pt x="1962568" y="0"/>
                </a:cubicBezTo>
                <a:cubicBezTo>
                  <a:pt x="2014594" y="196647"/>
                  <a:pt x="1914532" y="347851"/>
                  <a:pt x="1962568" y="487518"/>
                </a:cubicBezTo>
                <a:cubicBezTo>
                  <a:pt x="2010604" y="627185"/>
                  <a:pt x="1952268" y="793661"/>
                  <a:pt x="1962568" y="1015663"/>
                </a:cubicBezTo>
                <a:cubicBezTo>
                  <a:pt x="1747611" y="1050892"/>
                  <a:pt x="1601172" y="983361"/>
                  <a:pt x="1471926" y="1015663"/>
                </a:cubicBezTo>
                <a:cubicBezTo>
                  <a:pt x="1342680" y="1047965"/>
                  <a:pt x="1197223" y="985860"/>
                  <a:pt x="1020535" y="1015663"/>
                </a:cubicBezTo>
                <a:cubicBezTo>
                  <a:pt x="843847" y="1045466"/>
                  <a:pt x="726933" y="1012435"/>
                  <a:pt x="588770" y="1015663"/>
                </a:cubicBezTo>
                <a:cubicBezTo>
                  <a:pt x="450608" y="1018891"/>
                  <a:pt x="143343" y="987881"/>
                  <a:pt x="0" y="1015663"/>
                </a:cubicBezTo>
                <a:cubicBezTo>
                  <a:pt x="-14803" y="865098"/>
                  <a:pt x="15581" y="728607"/>
                  <a:pt x="0" y="538301"/>
                </a:cubicBezTo>
                <a:cubicBezTo>
                  <a:pt x="-15581" y="347995"/>
                  <a:pt x="43662" y="166683"/>
                  <a:pt x="0" y="0"/>
                </a:cubicBezTo>
                <a:close/>
              </a:path>
              <a:path w="1962568" h="1015663" stroke="0" extrusionOk="0">
                <a:moveTo>
                  <a:pt x="0" y="0"/>
                </a:moveTo>
                <a:cubicBezTo>
                  <a:pt x="201539" y="-14091"/>
                  <a:pt x="252063" y="29635"/>
                  <a:pt x="490642" y="0"/>
                </a:cubicBezTo>
                <a:cubicBezTo>
                  <a:pt x="729221" y="-29635"/>
                  <a:pt x="796775" y="29164"/>
                  <a:pt x="922407" y="0"/>
                </a:cubicBezTo>
                <a:cubicBezTo>
                  <a:pt x="1048040" y="-29164"/>
                  <a:pt x="1209146" y="39146"/>
                  <a:pt x="1354172" y="0"/>
                </a:cubicBezTo>
                <a:cubicBezTo>
                  <a:pt x="1499199" y="-39146"/>
                  <a:pt x="1727691" y="60930"/>
                  <a:pt x="1962568" y="0"/>
                </a:cubicBezTo>
                <a:cubicBezTo>
                  <a:pt x="1994221" y="224629"/>
                  <a:pt x="1941186" y="392483"/>
                  <a:pt x="1962568" y="497675"/>
                </a:cubicBezTo>
                <a:cubicBezTo>
                  <a:pt x="1983950" y="602868"/>
                  <a:pt x="1922641" y="774764"/>
                  <a:pt x="1962568" y="1015663"/>
                </a:cubicBezTo>
                <a:cubicBezTo>
                  <a:pt x="1788132" y="1057419"/>
                  <a:pt x="1629409" y="971565"/>
                  <a:pt x="1511177" y="1015663"/>
                </a:cubicBezTo>
                <a:cubicBezTo>
                  <a:pt x="1392945" y="1059761"/>
                  <a:pt x="1267083" y="994843"/>
                  <a:pt x="1079412" y="1015663"/>
                </a:cubicBezTo>
                <a:cubicBezTo>
                  <a:pt x="891742" y="1036483"/>
                  <a:pt x="829548" y="975793"/>
                  <a:pt x="628022" y="1015663"/>
                </a:cubicBezTo>
                <a:cubicBezTo>
                  <a:pt x="426496" y="1055533"/>
                  <a:pt x="234486" y="941014"/>
                  <a:pt x="0" y="1015663"/>
                </a:cubicBezTo>
                <a:cubicBezTo>
                  <a:pt x="-27045" y="772904"/>
                  <a:pt x="30205" y="706588"/>
                  <a:pt x="0" y="497675"/>
                </a:cubicBezTo>
                <a:cubicBezTo>
                  <a:pt x="-30205" y="288762"/>
                  <a:pt x="3367" y="199020"/>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2729241156">
                  <a:prstGeom prst="rect">
                    <a:avLst/>
                  </a:prstGeom>
                  <ask:type>
                    <ask:lineSketchScribble/>
                  </ask:type>
                </ask:lineSketchStyleProps>
              </a:ext>
            </a:extLst>
          </a:ln>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522D1C"/>
                </a:solidFill>
                <a:effectLst/>
                <a:uLnTx/>
                <a:uFillTx/>
                <a:latin typeface="#9Slide07 SVNErika Ormig" panose="020B0609050302020204" pitchFamily="49" charset="0"/>
              </a:rPr>
              <a:t>Ôi</a:t>
            </a:r>
            <a:r>
              <a:rPr kumimoji="0" lang="en-US" sz="4800" b="0" i="0" u="none" strike="noStrike" kern="1200" cap="none" spc="0" normalizeH="0" baseline="0" noProof="0" dirty="0">
                <a:ln>
                  <a:noFill/>
                </a:ln>
                <a:solidFill>
                  <a:srgbClr val="522D1C"/>
                </a:solidFill>
                <a:effectLst/>
                <a:uLnTx/>
                <a:uFillTx/>
                <a:latin typeface="#9Slide07 SVNErika Ormig" panose="020B0609050302020204" pitchFamily="49" charset="0"/>
              </a:rPr>
              <a:t>! </a:t>
            </a:r>
          </a:p>
        </p:txBody>
      </p:sp>
      <p:sp>
        <p:nvSpPr>
          <p:cNvPr id="9" name="TextBox 6">
            <a:extLst>
              <a:ext uri="{FF2B5EF4-FFF2-40B4-BE49-F238E27FC236}">
                <a16:creationId xmlns:a16="http://schemas.microsoft.com/office/drawing/2014/main" id="{5E105A1C-E514-1E9B-2486-FA5066E27470}"/>
              </a:ext>
            </a:extLst>
          </p:cNvPr>
          <p:cNvSpPr txBox="1"/>
          <p:nvPr/>
        </p:nvSpPr>
        <p:spPr>
          <a:xfrm>
            <a:off x="10903903" y="6816957"/>
            <a:ext cx="7231697"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96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6">
            <a:extLst>
              <a:ext uri="{FF2B5EF4-FFF2-40B4-BE49-F238E27FC236}">
                <a16:creationId xmlns:a16="http://schemas.microsoft.com/office/drawing/2014/main" id="{794ED4B5-A23A-4D11-FEDC-80307A5EBBB4}"/>
              </a:ext>
            </a:extLst>
          </p:cNvPr>
          <p:cNvSpPr txBox="1"/>
          <p:nvPr/>
        </p:nvSpPr>
        <p:spPr>
          <a:xfrm>
            <a:off x="11370588" y="8121492"/>
            <a:ext cx="2113280" cy="982448"/>
          </a:xfrm>
          <a:custGeom>
            <a:avLst/>
            <a:gdLst>
              <a:gd name="connsiteX0" fmla="*/ 0 w 2113280"/>
              <a:gd name="connsiteY0" fmla="*/ 0 h 982448"/>
              <a:gd name="connsiteX1" fmla="*/ 507187 w 2113280"/>
              <a:gd name="connsiteY1" fmla="*/ 0 h 982448"/>
              <a:gd name="connsiteX2" fmla="*/ 972109 w 2113280"/>
              <a:gd name="connsiteY2" fmla="*/ 0 h 982448"/>
              <a:gd name="connsiteX3" fmla="*/ 1458163 w 2113280"/>
              <a:gd name="connsiteY3" fmla="*/ 0 h 982448"/>
              <a:gd name="connsiteX4" fmla="*/ 2113280 w 2113280"/>
              <a:gd name="connsiteY4" fmla="*/ 0 h 982448"/>
              <a:gd name="connsiteX5" fmla="*/ 2113280 w 2113280"/>
              <a:gd name="connsiteY5" fmla="*/ 481400 h 982448"/>
              <a:gd name="connsiteX6" fmla="*/ 2113280 w 2113280"/>
              <a:gd name="connsiteY6" fmla="*/ 982448 h 982448"/>
              <a:gd name="connsiteX7" fmla="*/ 1648358 w 2113280"/>
              <a:gd name="connsiteY7" fmla="*/ 982448 h 982448"/>
              <a:gd name="connsiteX8" fmla="*/ 1141171 w 2113280"/>
              <a:gd name="connsiteY8" fmla="*/ 982448 h 982448"/>
              <a:gd name="connsiteX9" fmla="*/ 633984 w 2113280"/>
              <a:gd name="connsiteY9" fmla="*/ 982448 h 982448"/>
              <a:gd name="connsiteX10" fmla="*/ 0 w 2113280"/>
              <a:gd name="connsiteY10" fmla="*/ 982448 h 982448"/>
              <a:gd name="connsiteX11" fmla="*/ 0 w 2113280"/>
              <a:gd name="connsiteY11" fmla="*/ 520697 h 982448"/>
              <a:gd name="connsiteX12" fmla="*/ 0 w 2113280"/>
              <a:gd name="connsiteY12" fmla="*/ 0 h 98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3280" h="982448" fill="none" extrusionOk="0">
                <a:moveTo>
                  <a:pt x="0" y="0"/>
                </a:moveTo>
                <a:cubicBezTo>
                  <a:pt x="178550" y="-21487"/>
                  <a:pt x="313332" y="59213"/>
                  <a:pt x="507187" y="0"/>
                </a:cubicBezTo>
                <a:cubicBezTo>
                  <a:pt x="701042" y="-59213"/>
                  <a:pt x="774541" y="42157"/>
                  <a:pt x="972109" y="0"/>
                </a:cubicBezTo>
                <a:cubicBezTo>
                  <a:pt x="1169677" y="-42157"/>
                  <a:pt x="1235403" y="51298"/>
                  <a:pt x="1458163" y="0"/>
                </a:cubicBezTo>
                <a:cubicBezTo>
                  <a:pt x="1680923" y="-51298"/>
                  <a:pt x="1819549" y="9223"/>
                  <a:pt x="2113280" y="0"/>
                </a:cubicBezTo>
                <a:cubicBezTo>
                  <a:pt x="2126214" y="104004"/>
                  <a:pt x="2096538" y="261351"/>
                  <a:pt x="2113280" y="481400"/>
                </a:cubicBezTo>
                <a:cubicBezTo>
                  <a:pt x="2130022" y="701449"/>
                  <a:pt x="2093438" y="830217"/>
                  <a:pt x="2113280" y="982448"/>
                </a:cubicBezTo>
                <a:cubicBezTo>
                  <a:pt x="1973885" y="1009123"/>
                  <a:pt x="1828000" y="979142"/>
                  <a:pt x="1648358" y="982448"/>
                </a:cubicBezTo>
                <a:cubicBezTo>
                  <a:pt x="1468716" y="985754"/>
                  <a:pt x="1364212" y="933325"/>
                  <a:pt x="1141171" y="982448"/>
                </a:cubicBezTo>
                <a:cubicBezTo>
                  <a:pt x="918130" y="1031571"/>
                  <a:pt x="790733" y="928006"/>
                  <a:pt x="633984" y="982448"/>
                </a:cubicBezTo>
                <a:cubicBezTo>
                  <a:pt x="477235" y="1036890"/>
                  <a:pt x="267440" y="909862"/>
                  <a:pt x="0" y="982448"/>
                </a:cubicBezTo>
                <a:cubicBezTo>
                  <a:pt x="-21079" y="763047"/>
                  <a:pt x="42448" y="674327"/>
                  <a:pt x="0" y="520697"/>
                </a:cubicBezTo>
                <a:cubicBezTo>
                  <a:pt x="-42448" y="367067"/>
                  <a:pt x="38168" y="164217"/>
                  <a:pt x="0" y="0"/>
                </a:cubicBezTo>
                <a:close/>
              </a:path>
              <a:path w="2113280" h="982448" stroke="0" extrusionOk="0">
                <a:moveTo>
                  <a:pt x="0" y="0"/>
                </a:moveTo>
                <a:cubicBezTo>
                  <a:pt x="168955" y="-28526"/>
                  <a:pt x="324994" y="27737"/>
                  <a:pt x="486054" y="0"/>
                </a:cubicBezTo>
                <a:cubicBezTo>
                  <a:pt x="647114" y="-27737"/>
                  <a:pt x="747231" y="472"/>
                  <a:pt x="972109" y="0"/>
                </a:cubicBezTo>
                <a:cubicBezTo>
                  <a:pt x="1196988" y="-472"/>
                  <a:pt x="1283702" y="15494"/>
                  <a:pt x="1458163" y="0"/>
                </a:cubicBezTo>
                <a:cubicBezTo>
                  <a:pt x="1632624" y="-15494"/>
                  <a:pt x="1835113" y="44038"/>
                  <a:pt x="2113280" y="0"/>
                </a:cubicBezTo>
                <a:cubicBezTo>
                  <a:pt x="2113287" y="125488"/>
                  <a:pt x="2065334" y="358938"/>
                  <a:pt x="2113280" y="471575"/>
                </a:cubicBezTo>
                <a:cubicBezTo>
                  <a:pt x="2161226" y="584213"/>
                  <a:pt x="2078333" y="772209"/>
                  <a:pt x="2113280" y="982448"/>
                </a:cubicBezTo>
                <a:cubicBezTo>
                  <a:pt x="1951999" y="1031709"/>
                  <a:pt x="1775912" y="937594"/>
                  <a:pt x="1584960" y="982448"/>
                </a:cubicBezTo>
                <a:cubicBezTo>
                  <a:pt x="1394008" y="1027302"/>
                  <a:pt x="1235697" y="969673"/>
                  <a:pt x="1120038" y="982448"/>
                </a:cubicBezTo>
                <a:cubicBezTo>
                  <a:pt x="1004379" y="995223"/>
                  <a:pt x="759072" y="971424"/>
                  <a:pt x="655117" y="982448"/>
                </a:cubicBezTo>
                <a:cubicBezTo>
                  <a:pt x="551162" y="993472"/>
                  <a:pt x="318965" y="941627"/>
                  <a:pt x="0" y="982448"/>
                </a:cubicBezTo>
                <a:cubicBezTo>
                  <a:pt x="-21281" y="768804"/>
                  <a:pt x="43351" y="647907"/>
                  <a:pt x="0" y="501048"/>
                </a:cubicBezTo>
                <a:cubicBezTo>
                  <a:pt x="-43351" y="354189"/>
                  <a:pt x="12948" y="196084"/>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2211644826">
                  <a:prstGeom prst="rect">
                    <a:avLst/>
                  </a:prstGeom>
                  <ask:type>
                    <ask:lineSketchScribble/>
                  </ask:type>
                </ask:lineSketchStyleProps>
              </a:ext>
            </a:extLst>
          </a:ln>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522D1C"/>
                </a:solidFill>
                <a:effectLst/>
                <a:uLnTx/>
                <a:uFillTx/>
                <a:latin typeface="#9Slide07 SVNErika Ormig" panose="020B0609050302020204" pitchFamily="49" charset="0"/>
              </a:rPr>
              <a:t>Vâng</a:t>
            </a:r>
            <a:r>
              <a:rPr kumimoji="0" lang="en-US" sz="4800" b="0" i="0" u="none" strike="noStrike" kern="1200" cap="none" spc="0" normalizeH="0" baseline="0" noProof="0" dirty="0">
                <a:ln>
                  <a:noFill/>
                </a:ln>
                <a:solidFill>
                  <a:srgbClr val="522D1C"/>
                </a:solidFill>
                <a:effectLst/>
                <a:uLnTx/>
                <a:uFillTx/>
                <a:latin typeface="#9Slide07 SVNErika Ormig" panose="020B0609050302020204" pitchFamily="49" charset="0"/>
              </a:rPr>
              <a:t>!</a:t>
            </a:r>
          </a:p>
        </p:txBody>
      </p:sp>
      <p:sp>
        <p:nvSpPr>
          <p:cNvPr id="11" name="TextBox 6">
            <a:extLst>
              <a:ext uri="{FF2B5EF4-FFF2-40B4-BE49-F238E27FC236}">
                <a16:creationId xmlns:a16="http://schemas.microsoft.com/office/drawing/2014/main" id="{2E7E7C1B-7904-C5A5-74B9-159F85965516}"/>
              </a:ext>
            </a:extLst>
          </p:cNvPr>
          <p:cNvSpPr txBox="1"/>
          <p:nvPr/>
        </p:nvSpPr>
        <p:spPr>
          <a:xfrm>
            <a:off x="13790356" y="8120881"/>
            <a:ext cx="1728184" cy="982448"/>
          </a:xfrm>
          <a:custGeom>
            <a:avLst/>
            <a:gdLst>
              <a:gd name="connsiteX0" fmla="*/ 0 w 1728184"/>
              <a:gd name="connsiteY0" fmla="*/ 0 h 982448"/>
              <a:gd name="connsiteX1" fmla="*/ 524216 w 1728184"/>
              <a:gd name="connsiteY1" fmla="*/ 0 h 982448"/>
              <a:gd name="connsiteX2" fmla="*/ 1134841 w 1728184"/>
              <a:gd name="connsiteY2" fmla="*/ 0 h 982448"/>
              <a:gd name="connsiteX3" fmla="*/ 1728184 w 1728184"/>
              <a:gd name="connsiteY3" fmla="*/ 0 h 982448"/>
              <a:gd name="connsiteX4" fmla="*/ 1728184 w 1728184"/>
              <a:gd name="connsiteY4" fmla="*/ 471575 h 982448"/>
              <a:gd name="connsiteX5" fmla="*/ 1728184 w 1728184"/>
              <a:gd name="connsiteY5" fmla="*/ 982448 h 982448"/>
              <a:gd name="connsiteX6" fmla="*/ 1186686 w 1728184"/>
              <a:gd name="connsiteY6" fmla="*/ 982448 h 982448"/>
              <a:gd name="connsiteX7" fmla="*/ 576061 w 1728184"/>
              <a:gd name="connsiteY7" fmla="*/ 982448 h 982448"/>
              <a:gd name="connsiteX8" fmla="*/ 0 w 1728184"/>
              <a:gd name="connsiteY8" fmla="*/ 982448 h 982448"/>
              <a:gd name="connsiteX9" fmla="*/ 0 w 1728184"/>
              <a:gd name="connsiteY9" fmla="*/ 471575 h 982448"/>
              <a:gd name="connsiteX10" fmla="*/ 0 w 1728184"/>
              <a:gd name="connsiteY10" fmla="*/ 0 h 98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8184" h="982448" fill="none" extrusionOk="0">
                <a:moveTo>
                  <a:pt x="0" y="0"/>
                </a:moveTo>
                <a:cubicBezTo>
                  <a:pt x="250397" y="-11775"/>
                  <a:pt x="313504" y="39702"/>
                  <a:pt x="524216" y="0"/>
                </a:cubicBezTo>
                <a:cubicBezTo>
                  <a:pt x="734928" y="-39702"/>
                  <a:pt x="895960" y="24908"/>
                  <a:pt x="1134841" y="0"/>
                </a:cubicBezTo>
                <a:cubicBezTo>
                  <a:pt x="1373722" y="-24908"/>
                  <a:pt x="1587923" y="24695"/>
                  <a:pt x="1728184" y="0"/>
                </a:cubicBezTo>
                <a:cubicBezTo>
                  <a:pt x="1730156" y="101946"/>
                  <a:pt x="1678543" y="245809"/>
                  <a:pt x="1728184" y="471575"/>
                </a:cubicBezTo>
                <a:cubicBezTo>
                  <a:pt x="1777825" y="697341"/>
                  <a:pt x="1711485" y="744468"/>
                  <a:pt x="1728184" y="982448"/>
                </a:cubicBezTo>
                <a:cubicBezTo>
                  <a:pt x="1581259" y="1027801"/>
                  <a:pt x="1329327" y="927557"/>
                  <a:pt x="1186686" y="982448"/>
                </a:cubicBezTo>
                <a:cubicBezTo>
                  <a:pt x="1044045" y="1037339"/>
                  <a:pt x="879398" y="941866"/>
                  <a:pt x="576061" y="982448"/>
                </a:cubicBezTo>
                <a:cubicBezTo>
                  <a:pt x="272725" y="1023030"/>
                  <a:pt x="269634" y="934812"/>
                  <a:pt x="0" y="982448"/>
                </a:cubicBezTo>
                <a:cubicBezTo>
                  <a:pt x="-14078" y="850794"/>
                  <a:pt x="33168" y="585305"/>
                  <a:pt x="0" y="471575"/>
                </a:cubicBezTo>
                <a:cubicBezTo>
                  <a:pt x="-33168" y="357845"/>
                  <a:pt x="8990" y="133455"/>
                  <a:pt x="0" y="0"/>
                </a:cubicBezTo>
                <a:close/>
              </a:path>
              <a:path w="1728184" h="982448" stroke="0" extrusionOk="0">
                <a:moveTo>
                  <a:pt x="0" y="0"/>
                </a:moveTo>
                <a:cubicBezTo>
                  <a:pt x="157167" y="-32125"/>
                  <a:pt x="412669" y="22258"/>
                  <a:pt x="541498" y="0"/>
                </a:cubicBezTo>
                <a:cubicBezTo>
                  <a:pt x="670327" y="-22258"/>
                  <a:pt x="847228" y="39928"/>
                  <a:pt x="1117559" y="0"/>
                </a:cubicBezTo>
                <a:cubicBezTo>
                  <a:pt x="1387890" y="-39928"/>
                  <a:pt x="1494451" y="44181"/>
                  <a:pt x="1728184" y="0"/>
                </a:cubicBezTo>
                <a:cubicBezTo>
                  <a:pt x="1769530" y="162639"/>
                  <a:pt x="1679889" y="251741"/>
                  <a:pt x="1728184" y="501048"/>
                </a:cubicBezTo>
                <a:cubicBezTo>
                  <a:pt x="1776479" y="750355"/>
                  <a:pt x="1697699" y="791194"/>
                  <a:pt x="1728184" y="982448"/>
                </a:cubicBezTo>
                <a:cubicBezTo>
                  <a:pt x="1532977" y="1008230"/>
                  <a:pt x="1340829" y="912097"/>
                  <a:pt x="1117559" y="982448"/>
                </a:cubicBezTo>
                <a:cubicBezTo>
                  <a:pt x="894290" y="1052799"/>
                  <a:pt x="742423" y="954947"/>
                  <a:pt x="524216" y="982448"/>
                </a:cubicBezTo>
                <a:cubicBezTo>
                  <a:pt x="306009" y="1009949"/>
                  <a:pt x="248910" y="979332"/>
                  <a:pt x="0" y="982448"/>
                </a:cubicBezTo>
                <a:cubicBezTo>
                  <a:pt x="-16777" y="741049"/>
                  <a:pt x="28549" y="575677"/>
                  <a:pt x="0" y="471575"/>
                </a:cubicBezTo>
                <a:cubicBezTo>
                  <a:pt x="-28549" y="367473"/>
                  <a:pt x="36071" y="179909"/>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3528013608">
                  <a:prstGeom prst="rect">
                    <a:avLst/>
                  </a:prstGeom>
                  <ask:type>
                    <ask:lineSketchScribble/>
                  </ask:type>
                </ask:lineSketchStyleProps>
              </a:ext>
            </a:extLst>
          </a:ln>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522D1C"/>
                </a:solidFill>
                <a:effectLst/>
                <a:uLnTx/>
                <a:uFillTx/>
                <a:latin typeface="#9Slide07 SVNErika Ormig" panose="020B0609050302020204" pitchFamily="49" charset="0"/>
              </a:rPr>
              <a:t>Dạ</a:t>
            </a:r>
            <a:r>
              <a:rPr kumimoji="0" lang="en-US" sz="4800" b="0" i="0" u="none" strike="noStrike" kern="1200" cap="none" spc="0" normalizeH="0" baseline="0" noProof="0" dirty="0">
                <a:ln>
                  <a:noFill/>
                </a:ln>
                <a:solidFill>
                  <a:srgbClr val="522D1C"/>
                </a:solidFill>
                <a:effectLst/>
                <a:uLnTx/>
                <a:uFillTx/>
                <a:latin typeface="#9Slide07 SVNErika Ormig" panose="020B0609050302020204" pitchFamily="49"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E58350B-6BF1-C2DB-37BB-B2FD82DF28FC}"/>
              </a:ext>
            </a:extLst>
          </p:cNvPr>
          <p:cNvSpPr/>
          <p:nvPr/>
        </p:nvSpPr>
        <p:spPr>
          <a:xfrm rot="-1229082">
            <a:off x="14480922" y="6659109"/>
            <a:ext cx="6771216" cy="6574235"/>
          </a:xfrm>
          <a:custGeom>
            <a:avLst/>
            <a:gdLst/>
            <a:ahLst/>
            <a:cxnLst/>
            <a:rect l="l" t="t" r="r" b="b"/>
            <a:pathLst>
              <a:path w="6771216" h="6574235">
                <a:moveTo>
                  <a:pt x="0" y="0"/>
                </a:moveTo>
                <a:lnTo>
                  <a:pt x="6771216" y="0"/>
                </a:lnTo>
                <a:lnTo>
                  <a:pt x="6771216" y="6574235"/>
                </a:lnTo>
                <a:lnTo>
                  <a:pt x="0" y="65742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5">
            <a:extLst>
              <a:ext uri="{FF2B5EF4-FFF2-40B4-BE49-F238E27FC236}">
                <a16:creationId xmlns:a16="http://schemas.microsoft.com/office/drawing/2014/main" id="{1E25442E-3280-BC9E-29C7-6275DC1AA95F}"/>
              </a:ext>
            </a:extLst>
          </p:cNvPr>
          <p:cNvSpPr/>
          <p:nvPr/>
        </p:nvSpPr>
        <p:spPr>
          <a:xfrm>
            <a:off x="-967545" y="-2326124"/>
            <a:ext cx="5116356" cy="7805376"/>
          </a:xfrm>
          <a:custGeom>
            <a:avLst/>
            <a:gdLst/>
            <a:ahLst/>
            <a:cxnLst/>
            <a:rect l="l" t="t" r="r" b="b"/>
            <a:pathLst>
              <a:path w="5116356" h="7805376">
                <a:moveTo>
                  <a:pt x="0" y="0"/>
                </a:moveTo>
                <a:lnTo>
                  <a:pt x="5116356" y="0"/>
                </a:lnTo>
                <a:lnTo>
                  <a:pt x="5116356" y="7805376"/>
                </a:lnTo>
                <a:lnTo>
                  <a:pt x="0" y="78053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flipV="1">
            <a:off x="4495800" y="1535270"/>
            <a:ext cx="12403374" cy="2139582"/>
          </a:xfrm>
          <a:custGeom>
            <a:avLst/>
            <a:gdLst>
              <a:gd name="connsiteX0" fmla="*/ 0 w 12403374"/>
              <a:gd name="connsiteY0" fmla="*/ 2139582 h 2139582"/>
              <a:gd name="connsiteX1" fmla="*/ 12403374 w 12403374"/>
              <a:gd name="connsiteY1" fmla="*/ 2139582 h 2139582"/>
              <a:gd name="connsiteX2" fmla="*/ 12403374 w 12403374"/>
              <a:gd name="connsiteY2" fmla="*/ 0 h 2139582"/>
              <a:gd name="connsiteX3" fmla="*/ 0 w 12403374"/>
              <a:gd name="connsiteY3" fmla="*/ 0 h 2139582"/>
              <a:gd name="connsiteX4" fmla="*/ 0 w 12403374"/>
              <a:gd name="connsiteY4" fmla="*/ 2139582 h 2139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3374" h="2139582" fill="none" extrusionOk="0">
                <a:moveTo>
                  <a:pt x="0" y="2139582"/>
                </a:moveTo>
                <a:cubicBezTo>
                  <a:pt x="2638898" y="2105807"/>
                  <a:pt x="10526971" y="2278455"/>
                  <a:pt x="12403374" y="2139582"/>
                </a:cubicBezTo>
                <a:cubicBezTo>
                  <a:pt x="12477145" y="1243872"/>
                  <a:pt x="12559257" y="889040"/>
                  <a:pt x="12403374" y="0"/>
                </a:cubicBezTo>
                <a:cubicBezTo>
                  <a:pt x="10177520" y="-137330"/>
                  <a:pt x="5474552" y="-137856"/>
                  <a:pt x="0" y="0"/>
                </a:cubicBezTo>
                <a:cubicBezTo>
                  <a:pt x="-152408" y="252064"/>
                  <a:pt x="-73868" y="1107587"/>
                  <a:pt x="0" y="2139582"/>
                </a:cubicBezTo>
                <a:close/>
              </a:path>
              <a:path w="12403374" h="2139582" stroke="0" extrusionOk="0">
                <a:moveTo>
                  <a:pt x="0" y="2139582"/>
                </a:moveTo>
                <a:cubicBezTo>
                  <a:pt x="2391924" y="2038095"/>
                  <a:pt x="10645077" y="1977420"/>
                  <a:pt x="12403374" y="2139582"/>
                </a:cubicBezTo>
                <a:cubicBezTo>
                  <a:pt x="12342661" y="1538559"/>
                  <a:pt x="12464446" y="611652"/>
                  <a:pt x="12403374" y="0"/>
                </a:cubicBezTo>
                <a:cubicBezTo>
                  <a:pt x="9319999" y="50065"/>
                  <a:pt x="5563438" y="-158449"/>
                  <a:pt x="0" y="0"/>
                </a:cubicBezTo>
                <a:cubicBezTo>
                  <a:pt x="24452" y="938783"/>
                  <a:pt x="67663" y="1748099"/>
                  <a:pt x="0" y="2139582"/>
                </a:cubicBezTo>
                <a:close/>
              </a:path>
            </a:pathLst>
          </a:custGeom>
          <a:solidFill>
            <a:srgbClr val="FDEADA"/>
          </a:solidFill>
          <a:ln>
            <a:solidFill>
              <a:schemeClr val="tx1"/>
            </a:solidFill>
            <a:extLst>
              <a:ext uri="{C807C97D-BFC1-408E-A445-0C87EB9F89A2}">
                <ask:lineSketchStyleProps xmlns:ask="http://schemas.microsoft.com/office/drawing/2018/sketchyshapes" sd="981765707">
                  <a:custGeom>
                    <a:avLst/>
                    <a:gdLst/>
                    <a:ahLst/>
                    <a:cxnLst/>
                    <a:rect l="l" t="t" r="r" b="b"/>
                    <a:pathLst>
                      <a:path w="12403374" h="2139582">
                        <a:moveTo>
                          <a:pt x="0" y="2139582"/>
                        </a:moveTo>
                        <a:lnTo>
                          <a:pt x="12403374" y="2139582"/>
                        </a:lnTo>
                        <a:lnTo>
                          <a:pt x="12403374" y="0"/>
                        </a:lnTo>
                        <a:lnTo>
                          <a:pt x="0" y="0"/>
                        </a:lnTo>
                        <a:lnTo>
                          <a:pt x="0" y="2139582"/>
                        </a:lnTo>
                        <a:close/>
                      </a:path>
                    </a:pathLst>
                  </a:custGeom>
                  <ask:type>
                    <ask:lineSketchCurved/>
                  </ask:type>
                </ask:lineSketchStyleProps>
              </a:ext>
            </a:extLst>
          </a:ln>
        </p:spPr>
      </p:sp>
      <p:sp>
        <p:nvSpPr>
          <p:cNvPr id="4" name="Freeform 4"/>
          <p:cNvSpPr/>
          <p:nvPr/>
        </p:nvSpPr>
        <p:spPr>
          <a:xfrm>
            <a:off x="9123218" y="4513659"/>
            <a:ext cx="4534668" cy="4688096"/>
          </a:xfrm>
          <a:custGeom>
            <a:avLst/>
            <a:gdLst/>
            <a:ahLst/>
            <a:cxnLst/>
            <a:rect l="l" t="t" r="r" b="b"/>
            <a:pathLst>
              <a:path w="4534668" h="4688096">
                <a:moveTo>
                  <a:pt x="0" y="0"/>
                </a:moveTo>
                <a:lnTo>
                  <a:pt x="4534668" y="0"/>
                </a:lnTo>
                <a:lnTo>
                  <a:pt x="4534668" y="4688096"/>
                </a:lnTo>
                <a:lnTo>
                  <a:pt x="0" y="4688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81505" y="1895356"/>
            <a:ext cx="2427683" cy="3859034"/>
          </a:xfrm>
          <a:custGeom>
            <a:avLst/>
            <a:gdLst/>
            <a:ahLst/>
            <a:cxnLst/>
            <a:rect l="l" t="t" r="r" b="b"/>
            <a:pathLst>
              <a:path w="2427683" h="3859034">
                <a:moveTo>
                  <a:pt x="0" y="0"/>
                </a:moveTo>
                <a:lnTo>
                  <a:pt x="2427684" y="0"/>
                </a:lnTo>
                <a:lnTo>
                  <a:pt x="2427684" y="3859035"/>
                </a:lnTo>
                <a:lnTo>
                  <a:pt x="0" y="38590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5641077" y="588634"/>
            <a:ext cx="611292" cy="880133"/>
          </a:xfrm>
          <a:custGeom>
            <a:avLst/>
            <a:gdLst/>
            <a:ahLst/>
            <a:cxnLst/>
            <a:rect l="l" t="t" r="r" b="b"/>
            <a:pathLst>
              <a:path w="611292" h="880133">
                <a:moveTo>
                  <a:pt x="0" y="0"/>
                </a:moveTo>
                <a:lnTo>
                  <a:pt x="611292" y="0"/>
                </a:lnTo>
                <a:lnTo>
                  <a:pt x="611292" y="880132"/>
                </a:lnTo>
                <a:lnTo>
                  <a:pt x="0" y="8801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2992529" y="4870747"/>
            <a:ext cx="378879" cy="545506"/>
          </a:xfrm>
          <a:custGeom>
            <a:avLst/>
            <a:gdLst/>
            <a:ahLst/>
            <a:cxnLst/>
            <a:rect l="l" t="t" r="r" b="b"/>
            <a:pathLst>
              <a:path w="378879" h="545506">
                <a:moveTo>
                  <a:pt x="0" y="0"/>
                </a:moveTo>
                <a:lnTo>
                  <a:pt x="378878" y="0"/>
                </a:lnTo>
                <a:lnTo>
                  <a:pt x="378878" y="545506"/>
                </a:lnTo>
                <a:lnTo>
                  <a:pt x="0" y="5455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745144" y="6958330"/>
            <a:ext cx="514066" cy="740148"/>
          </a:xfrm>
          <a:custGeom>
            <a:avLst/>
            <a:gdLst/>
            <a:ahLst/>
            <a:cxnLst/>
            <a:rect l="l" t="t" r="r" b="b"/>
            <a:pathLst>
              <a:path w="514066" h="740148">
                <a:moveTo>
                  <a:pt x="0" y="0"/>
                </a:moveTo>
                <a:lnTo>
                  <a:pt x="514067" y="0"/>
                </a:lnTo>
                <a:lnTo>
                  <a:pt x="514067" y="740148"/>
                </a:lnTo>
                <a:lnTo>
                  <a:pt x="0" y="7401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4830002" y="2374077"/>
            <a:ext cx="11171998" cy="1003288"/>
          </a:xfrm>
          <a:prstGeom prst="rect">
            <a:avLst/>
          </a:prstGeom>
        </p:spPr>
        <p:txBody>
          <a:bodyPr wrap="square" lIns="0" tIns="0" rIns="0" bIns="0" rtlCol="0" anchor="t">
            <a:spAutoFit/>
          </a:bodyPr>
          <a:lstStyle/>
          <a:p>
            <a:pPr algn="ctr">
              <a:lnSpc>
                <a:spcPts val="7200"/>
              </a:lnSpc>
            </a:pPr>
            <a:r>
              <a:rPr lang="en-US" sz="9600" dirty="0" err="1">
                <a:solidFill>
                  <a:srgbClr val="F9B14A"/>
                </a:solidFill>
                <a:latin typeface="#9Slide07 IcielNabila" pitchFamily="2" charset="0"/>
              </a:rPr>
              <a:t>Trắc</a:t>
            </a:r>
            <a:r>
              <a:rPr lang="en-US" sz="9600" dirty="0">
                <a:solidFill>
                  <a:srgbClr val="F9B14A"/>
                </a:solidFill>
                <a:latin typeface="#9Slide07 IcielNabila" pitchFamily="2" charset="0"/>
              </a:rPr>
              <a:t> </a:t>
            </a:r>
            <a:r>
              <a:rPr lang="en-US" sz="9600" dirty="0" err="1">
                <a:solidFill>
                  <a:srgbClr val="F9B14A"/>
                </a:solidFill>
                <a:latin typeface="#9Slide07 IcielNabila" pitchFamily="2" charset="0"/>
              </a:rPr>
              <a:t>nghiệm</a:t>
            </a:r>
            <a:r>
              <a:rPr lang="en-US" sz="9600" dirty="0">
                <a:solidFill>
                  <a:srgbClr val="F9B14A"/>
                </a:solidFill>
                <a:latin typeface="#9Slide07 IcielNabila" pitchFamily="2" charset="0"/>
              </a:rPr>
              <a:t> </a:t>
            </a:r>
            <a:r>
              <a:rPr lang="en-US" sz="9600" dirty="0" err="1">
                <a:solidFill>
                  <a:srgbClr val="F9B14A"/>
                </a:solidFill>
                <a:latin typeface="#9Slide07 IcielNabila" pitchFamily="2" charset="0"/>
              </a:rPr>
              <a:t>nhanh</a:t>
            </a:r>
            <a:endParaRPr lang="en-US" sz="9600" dirty="0">
              <a:solidFill>
                <a:srgbClr val="F9B14A"/>
              </a:solidFill>
              <a:latin typeface="#9Slide07 IcielNabila"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050ED31-6396-A0F9-8235-04416695DB2F}"/>
              </a:ext>
            </a:extLst>
          </p:cNvPr>
          <p:cNvSpPr/>
          <p:nvPr/>
        </p:nvSpPr>
        <p:spPr>
          <a:xfrm rot="-1229082">
            <a:off x="14480922" y="6659109"/>
            <a:ext cx="6771216" cy="6574235"/>
          </a:xfrm>
          <a:custGeom>
            <a:avLst/>
            <a:gdLst/>
            <a:ahLst/>
            <a:cxnLst/>
            <a:rect l="l" t="t" r="r" b="b"/>
            <a:pathLst>
              <a:path w="6771216" h="6574235">
                <a:moveTo>
                  <a:pt x="0" y="0"/>
                </a:moveTo>
                <a:lnTo>
                  <a:pt x="6771216" y="0"/>
                </a:lnTo>
                <a:lnTo>
                  <a:pt x="6771216" y="6574235"/>
                </a:lnTo>
                <a:lnTo>
                  <a:pt x="0" y="65742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5">
            <a:extLst>
              <a:ext uri="{FF2B5EF4-FFF2-40B4-BE49-F238E27FC236}">
                <a16:creationId xmlns:a16="http://schemas.microsoft.com/office/drawing/2014/main" id="{AE0BADBA-89B0-EECF-34A1-02125160E381}"/>
              </a:ext>
            </a:extLst>
          </p:cNvPr>
          <p:cNvSpPr/>
          <p:nvPr/>
        </p:nvSpPr>
        <p:spPr>
          <a:xfrm>
            <a:off x="-967545" y="-2326124"/>
            <a:ext cx="5116356" cy="7805376"/>
          </a:xfrm>
          <a:custGeom>
            <a:avLst/>
            <a:gdLst/>
            <a:ahLst/>
            <a:cxnLst/>
            <a:rect l="l" t="t" r="r" b="b"/>
            <a:pathLst>
              <a:path w="5116356" h="7805376">
                <a:moveTo>
                  <a:pt x="0" y="0"/>
                </a:moveTo>
                <a:lnTo>
                  <a:pt x="5116356" y="0"/>
                </a:lnTo>
                <a:lnTo>
                  <a:pt x="5116356" y="7805376"/>
                </a:lnTo>
                <a:lnTo>
                  <a:pt x="0" y="78053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Snip Diagonal Corner Rectangle 3">
            <a:extLst>
              <a:ext uri="{FF2B5EF4-FFF2-40B4-BE49-F238E27FC236}">
                <a16:creationId xmlns:a16="http://schemas.microsoft.com/office/drawing/2014/main" id="{4F50FC35-01AB-44D9-B56D-D5D9247D5363}"/>
              </a:ext>
            </a:extLst>
          </p:cNvPr>
          <p:cNvSpPr/>
          <p:nvPr/>
        </p:nvSpPr>
        <p:spPr>
          <a:xfrm>
            <a:off x="1624672" y="1129131"/>
            <a:ext cx="15038752" cy="2286710"/>
          </a:xfrm>
          <a:prstGeom prst="snip2DiagRect">
            <a:avLst>
              <a:gd name="adj1" fmla="val 0"/>
              <a:gd name="adj2" fmla="val 16667"/>
            </a:avLst>
          </a:prstGeom>
          <a:solidFill>
            <a:srgbClr val="FDEADA"/>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052" tIns="68557" rIns="137052" bIns="68557" rtlCol="0" anchor="ct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1. </a:t>
            </a: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Chỉ</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ra</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thán</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từ</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sau</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Vâng</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mời</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bác</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cô</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lên</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chơi</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sp>
        <p:nvSpPr>
          <p:cNvPr id="18" name="Rectangle 17">
            <a:extLst>
              <a:ext uri="{FF2B5EF4-FFF2-40B4-BE49-F238E27FC236}">
                <a16:creationId xmlns:a16="http://schemas.microsoft.com/office/drawing/2014/main" id="{14A26756-2362-4CD2-AA38-CD31E7A0194A}"/>
              </a:ext>
            </a:extLst>
          </p:cNvPr>
          <p:cNvSpPr/>
          <p:nvPr/>
        </p:nvSpPr>
        <p:spPr>
          <a:xfrm>
            <a:off x="1667685" y="3861677"/>
            <a:ext cx="7357927" cy="1773841"/>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52" tIns="68557" rIns="137052" bIns="68557" rtlCol="0" anchor="ctr"/>
          <a:lstStyle/>
          <a:p>
            <a:pPr marL="0" marR="0" lvl="0" indent="0" algn="l" defTabSz="1370435"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a:t>
            </a:r>
            <a:r>
              <a:rPr kumimoji="0" lang="en-US" sz="4799"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Vâng</a:t>
            </a:r>
            <a:endParaRPr kumimoji="0" lang="vi-VN" sz="47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a:extLst>
              <a:ext uri="{FF2B5EF4-FFF2-40B4-BE49-F238E27FC236}">
                <a16:creationId xmlns:a16="http://schemas.microsoft.com/office/drawing/2014/main" id="{8E441581-9835-4724-9736-1A541455E81D}"/>
              </a:ext>
            </a:extLst>
          </p:cNvPr>
          <p:cNvSpPr/>
          <p:nvPr/>
        </p:nvSpPr>
        <p:spPr>
          <a:xfrm>
            <a:off x="9195953" y="3867957"/>
            <a:ext cx="7357927" cy="1773841"/>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52" tIns="68557" rIns="137052" bIns="68557" rtlCol="0" anchor="ctr"/>
          <a:lstStyle/>
          <a:p>
            <a:pPr marL="0" marR="0" lvl="0" indent="0" algn="l" defTabSz="1370435"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a:t>
            </a:r>
            <a:r>
              <a:rPr kumimoji="0" lang="en-US" sz="4799"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a:t>
            </a:r>
            <a:r>
              <a:rPr kumimoji="0" lang="en-US" sz="47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kumimoji="0" lang="vi-VN" sz="47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526EFB43-979F-4033-AC46-1321A4EBEDA4}"/>
              </a:ext>
            </a:extLst>
          </p:cNvPr>
          <p:cNvSpPr/>
          <p:nvPr/>
        </p:nvSpPr>
        <p:spPr>
          <a:xfrm>
            <a:off x="1667685" y="6269110"/>
            <a:ext cx="7357927" cy="1773841"/>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52" tIns="68557" rIns="137052" bIns="68557" rtlCol="0" anchor="ctr"/>
          <a:lstStyle/>
          <a:p>
            <a:pPr marL="0" marR="0" lvl="0" indent="0" algn="l" defTabSz="1370435"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 </a:t>
            </a:r>
            <a:r>
              <a:rPr kumimoji="0" lang="en-US" sz="4799"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Lên</a:t>
            </a:r>
            <a:r>
              <a:rPr kumimoji="0" lang="en-US" sz="47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kumimoji="0" lang="vi-VN" sz="47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9" name="Rectangle 28">
            <a:extLst>
              <a:ext uri="{FF2B5EF4-FFF2-40B4-BE49-F238E27FC236}">
                <a16:creationId xmlns:a16="http://schemas.microsoft.com/office/drawing/2014/main" id="{715C44AA-C566-4283-BA0D-C1882099F39F}"/>
              </a:ext>
            </a:extLst>
          </p:cNvPr>
          <p:cNvSpPr/>
          <p:nvPr/>
        </p:nvSpPr>
        <p:spPr>
          <a:xfrm>
            <a:off x="9195953" y="6275392"/>
            <a:ext cx="7357927" cy="1773841"/>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52" tIns="68557" rIns="137052" bIns="68557" rtlCol="0" anchor="ctr"/>
          <a:lstStyle/>
          <a:p>
            <a:pPr marL="0" marR="0" lvl="0" indent="0" algn="l" defTabSz="1370435"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D. </a:t>
            </a:r>
            <a:r>
              <a:rPr kumimoji="0" lang="en-US" sz="4799"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Mời</a:t>
            </a:r>
            <a:r>
              <a:rPr kumimoji="0" lang="en-US" sz="47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kumimoji="0" lang="vi-VN" sz="47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29">
            <a:extLst>
              <a:ext uri="{FF2B5EF4-FFF2-40B4-BE49-F238E27FC236}">
                <a16:creationId xmlns:a16="http://schemas.microsoft.com/office/drawing/2014/main" id="{88959631-9262-45CD-970A-64E74D47C06C}"/>
              </a:ext>
            </a:extLst>
          </p:cNvPr>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8315" y="4081740"/>
            <a:ext cx="1327296" cy="1061760"/>
          </a:xfrm>
          <a:prstGeom prst="rect">
            <a:avLst/>
          </a:prstGeom>
        </p:spPr>
      </p:pic>
      <p:pic>
        <p:nvPicPr>
          <p:cNvPr id="31" name="Picture 30">
            <a:extLst>
              <a:ext uri="{FF2B5EF4-FFF2-40B4-BE49-F238E27FC236}">
                <a16:creationId xmlns:a16="http://schemas.microsoft.com/office/drawing/2014/main" id="{67B71372-DB80-4221-B0D2-E5222352BFA1}"/>
              </a:ext>
            </a:extLst>
          </p:cNvPr>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9133" y="6628124"/>
            <a:ext cx="1206432" cy="1055806"/>
          </a:xfrm>
          <a:prstGeom prst="rect">
            <a:avLst/>
          </a:prstGeom>
        </p:spPr>
      </p:pic>
      <p:pic>
        <p:nvPicPr>
          <p:cNvPr id="32" name="Picture 31">
            <a:extLst>
              <a:ext uri="{FF2B5EF4-FFF2-40B4-BE49-F238E27FC236}">
                <a16:creationId xmlns:a16="http://schemas.microsoft.com/office/drawing/2014/main" id="{3469E156-8132-4608-9102-B60094DF16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7138" y="6623465"/>
            <a:ext cx="1206742" cy="1060469"/>
          </a:xfrm>
          <a:prstGeom prst="rect">
            <a:avLst/>
          </a:prstGeom>
        </p:spPr>
      </p:pic>
      <p:pic>
        <p:nvPicPr>
          <p:cNvPr id="33" name="Picture 32">
            <a:extLst>
              <a:ext uri="{FF2B5EF4-FFF2-40B4-BE49-F238E27FC236}">
                <a16:creationId xmlns:a16="http://schemas.microsoft.com/office/drawing/2014/main" id="{E7508412-B94F-4C71-8DC0-6B0F6580F6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7138" y="4317837"/>
            <a:ext cx="1206742" cy="1060469"/>
          </a:xfrm>
          <a:prstGeom prst="rect">
            <a:avLst/>
          </a:prstGeom>
        </p:spPr>
      </p:pic>
    </p:spTree>
    <p:extLst>
      <p:ext uri="{BB962C8B-B14F-4D97-AF65-F5344CB8AC3E}">
        <p14:creationId xmlns:p14="http://schemas.microsoft.com/office/powerpoint/2010/main" val="245019401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8"/>
                                        </p:tgtEl>
                                        <p:attrNameLst>
                                          <p:attrName>fillcolor</p:attrName>
                                        </p:attrNameLst>
                                      </p:cBhvr>
                                      <p:to>
                                        <a:srgbClr val="FFF2CC"/>
                                      </p:to>
                                    </p:animClr>
                                    <p:set>
                                      <p:cBhvr>
                                        <p:cTn id="35" dur="250" fill="hold"/>
                                        <p:tgtEl>
                                          <p:spTgt spid="18"/>
                                        </p:tgtEl>
                                        <p:attrNameLst>
                                          <p:attrName>fill.type</p:attrName>
                                        </p:attrNameLst>
                                      </p:cBhvr>
                                      <p:to>
                                        <p:strVal val="solid"/>
                                      </p:to>
                                    </p:set>
                                    <p:set>
                                      <p:cBhvr>
                                        <p:cTn id="36" dur="250" fill="hold"/>
                                        <p:tgtEl>
                                          <p:spTgt spid="1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30"/>
                                        </p:tgtEl>
                                        <p:attrNameLst>
                                          <p:attrName>style.visibility</p:attrName>
                                        </p:attrNameLst>
                                      </p:cBhvr>
                                      <p:to>
                                        <p:strVal val="visible"/>
                                      </p:to>
                                    </p:set>
                                    <p:anim calcmode="lin" valueType="num">
                                      <p:cBhvr>
                                        <p:cTn id="39" dur="250" fill="hold"/>
                                        <p:tgtEl>
                                          <p:spTgt spid="30"/>
                                        </p:tgtEl>
                                        <p:attrNameLst>
                                          <p:attrName>ppt_w</p:attrName>
                                        </p:attrNameLst>
                                      </p:cBhvr>
                                      <p:tavLst>
                                        <p:tav tm="0">
                                          <p:val>
                                            <p:strVal val="4*#ppt_w"/>
                                          </p:val>
                                        </p:tav>
                                        <p:tav tm="100000">
                                          <p:val>
                                            <p:strVal val="#ppt_w"/>
                                          </p:val>
                                        </p:tav>
                                      </p:tavLst>
                                    </p:anim>
                                    <p:anim calcmode="lin" valueType="num">
                                      <p:cBhvr>
                                        <p:cTn id="40"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8"/>
                                        </p:tgtEl>
                                        <p:attrNameLst>
                                          <p:attrName>fillcolor</p:attrName>
                                        </p:attrNameLst>
                                      </p:cBhvr>
                                      <p:to>
                                        <a:srgbClr val="00B050"/>
                                      </p:to>
                                    </p:animClr>
                                    <p:set>
                                      <p:cBhvr>
                                        <p:cTn id="43" dur="250" fill="hold"/>
                                        <p:tgtEl>
                                          <p:spTgt spid="18"/>
                                        </p:tgtEl>
                                        <p:attrNameLst>
                                          <p:attrName>fill.type</p:attrName>
                                        </p:attrNameLst>
                                      </p:cBhvr>
                                      <p:to>
                                        <p:strVal val="solid"/>
                                      </p:to>
                                    </p:set>
                                    <p:set>
                                      <p:cBhvr>
                                        <p:cTn id="4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9"/>
                                        </p:tgtEl>
                                        <p:attrNameLst>
                                          <p:attrName>fillcolor</p:attrName>
                                        </p:attrNameLst>
                                      </p:cBhvr>
                                      <p:to>
                                        <a:srgbClr val="FFF2CC"/>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p:cTn id="54" dur="250" fill="hold"/>
                                        <p:tgtEl>
                                          <p:spTgt spid="33"/>
                                        </p:tgtEl>
                                        <p:attrNameLst>
                                          <p:attrName>ppt_w</p:attrName>
                                        </p:attrNameLst>
                                      </p:cBhvr>
                                      <p:tavLst>
                                        <p:tav tm="0">
                                          <p:val>
                                            <p:strVal val="4*#ppt_w"/>
                                          </p:val>
                                        </p:tav>
                                        <p:tav tm="100000">
                                          <p:val>
                                            <p:strVal val="#ppt_w"/>
                                          </p:val>
                                        </p:tav>
                                      </p:tavLst>
                                    </p:anim>
                                    <p:anim calcmode="lin" valueType="num">
                                      <p:cBhvr>
                                        <p:cTn id="55"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19"/>
                                        </p:tgtEl>
                                        <p:attrNameLst>
                                          <p:attrName>fillcolor</p:attrName>
                                        </p:attrNameLst>
                                      </p:cBhvr>
                                      <p:to>
                                        <a:srgbClr val="FFFF00"/>
                                      </p:to>
                                    </p:animClr>
                                    <p:set>
                                      <p:cBhvr>
                                        <p:cTn id="58" dur="250" fill="hold"/>
                                        <p:tgtEl>
                                          <p:spTgt spid="19"/>
                                        </p:tgtEl>
                                        <p:attrNameLst>
                                          <p:attrName>fill.type</p:attrName>
                                        </p:attrNameLst>
                                      </p:cBhvr>
                                      <p:to>
                                        <p:strVal val="solid"/>
                                      </p:to>
                                    </p:set>
                                    <p:set>
                                      <p:cBhvr>
                                        <p:cTn id="5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0"/>
                                        </p:tgtEl>
                                        <p:attrNameLst>
                                          <p:attrName>fillcolor</p:attrName>
                                        </p:attrNameLst>
                                      </p:cBhvr>
                                      <p:to>
                                        <a:srgbClr val="FFF2CC"/>
                                      </p:to>
                                    </p:animClr>
                                    <p:set>
                                      <p:cBhvr>
                                        <p:cTn id="65" dur="250" fill="hold"/>
                                        <p:tgtEl>
                                          <p:spTgt spid="20"/>
                                        </p:tgtEl>
                                        <p:attrNameLst>
                                          <p:attrName>fill.type</p:attrName>
                                        </p:attrNameLst>
                                      </p:cBhvr>
                                      <p:to>
                                        <p:strVal val="solid"/>
                                      </p:to>
                                    </p:set>
                                    <p:set>
                                      <p:cBhvr>
                                        <p:cTn id="66" dur="250" fill="hold"/>
                                        <p:tgtEl>
                                          <p:spTgt spid="2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31"/>
                                        </p:tgtEl>
                                        <p:attrNameLst>
                                          <p:attrName>style.visibility</p:attrName>
                                        </p:attrNameLst>
                                      </p:cBhvr>
                                      <p:to>
                                        <p:strVal val="visible"/>
                                      </p:to>
                                    </p:set>
                                    <p:anim calcmode="lin" valueType="num">
                                      <p:cBhvr>
                                        <p:cTn id="69" dur="250" fill="hold"/>
                                        <p:tgtEl>
                                          <p:spTgt spid="31"/>
                                        </p:tgtEl>
                                        <p:attrNameLst>
                                          <p:attrName>ppt_w</p:attrName>
                                        </p:attrNameLst>
                                      </p:cBhvr>
                                      <p:tavLst>
                                        <p:tav tm="0">
                                          <p:val>
                                            <p:strVal val="4*#ppt_w"/>
                                          </p:val>
                                        </p:tav>
                                        <p:tav tm="100000">
                                          <p:val>
                                            <p:strVal val="#ppt_w"/>
                                          </p:val>
                                        </p:tav>
                                      </p:tavLst>
                                    </p:anim>
                                    <p:anim calcmode="lin" valueType="num">
                                      <p:cBhvr>
                                        <p:cTn id="70"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20"/>
                                        </p:tgtEl>
                                        <p:attrNameLst>
                                          <p:attrName>fillcolor</p:attrName>
                                        </p:attrNameLst>
                                      </p:cBhvr>
                                      <p:to>
                                        <a:srgbClr val="FFFF00"/>
                                      </p:to>
                                    </p:animClr>
                                    <p:set>
                                      <p:cBhvr>
                                        <p:cTn id="73" dur="250" fill="hold"/>
                                        <p:tgtEl>
                                          <p:spTgt spid="20"/>
                                        </p:tgtEl>
                                        <p:attrNameLst>
                                          <p:attrName>fill.type</p:attrName>
                                        </p:attrNameLst>
                                      </p:cBhvr>
                                      <p:to>
                                        <p:strVal val="solid"/>
                                      </p:to>
                                    </p:set>
                                    <p:set>
                                      <p:cBhvr>
                                        <p:cTn id="7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9"/>
                                        </p:tgtEl>
                                        <p:attrNameLst>
                                          <p:attrName>fillcolor</p:attrName>
                                        </p:attrNameLst>
                                      </p:cBhvr>
                                      <p:to>
                                        <a:srgbClr val="FFF2CC"/>
                                      </p:to>
                                    </p:animClr>
                                    <p:set>
                                      <p:cBhvr>
                                        <p:cTn id="80" dur="250" fill="hold"/>
                                        <p:tgtEl>
                                          <p:spTgt spid="29"/>
                                        </p:tgtEl>
                                        <p:attrNameLst>
                                          <p:attrName>fill.type</p:attrName>
                                        </p:attrNameLst>
                                      </p:cBhvr>
                                      <p:to>
                                        <p:strVal val="solid"/>
                                      </p:to>
                                    </p:set>
                                    <p:set>
                                      <p:cBhvr>
                                        <p:cTn id="81" dur="250" fill="hold"/>
                                        <p:tgtEl>
                                          <p:spTgt spid="2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2"/>
                                        </p:tgtEl>
                                        <p:attrNameLst>
                                          <p:attrName>style.visibility</p:attrName>
                                        </p:attrNameLst>
                                      </p:cBhvr>
                                      <p:to>
                                        <p:strVal val="visible"/>
                                      </p:to>
                                    </p:set>
                                    <p:anim calcmode="lin" valueType="num">
                                      <p:cBhvr>
                                        <p:cTn id="84" dur="250" fill="hold"/>
                                        <p:tgtEl>
                                          <p:spTgt spid="32"/>
                                        </p:tgtEl>
                                        <p:attrNameLst>
                                          <p:attrName>ppt_w</p:attrName>
                                        </p:attrNameLst>
                                      </p:cBhvr>
                                      <p:tavLst>
                                        <p:tav tm="0">
                                          <p:val>
                                            <p:strVal val="4*#ppt_w"/>
                                          </p:val>
                                        </p:tav>
                                        <p:tav tm="100000">
                                          <p:val>
                                            <p:strVal val="#ppt_w"/>
                                          </p:val>
                                        </p:tav>
                                      </p:tavLst>
                                    </p:anim>
                                    <p:anim calcmode="lin" valueType="num">
                                      <p:cBhvr>
                                        <p:cTn id="85"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29"/>
                                        </p:tgtEl>
                                        <p:attrNameLst>
                                          <p:attrName>fillcolor</p:attrName>
                                        </p:attrNameLst>
                                      </p:cBhvr>
                                      <p:to>
                                        <a:srgbClr val="FFFF00"/>
                                      </p:to>
                                    </p:animClr>
                                    <p:set>
                                      <p:cBhvr>
                                        <p:cTn id="88" dur="250" fill="hold"/>
                                        <p:tgtEl>
                                          <p:spTgt spid="29"/>
                                        </p:tgtEl>
                                        <p:attrNameLst>
                                          <p:attrName>fill.type</p:attrName>
                                        </p:attrNameLst>
                                      </p:cBhvr>
                                      <p:to>
                                        <p:strVal val="solid"/>
                                      </p:to>
                                    </p:set>
                                    <p:set>
                                      <p:cBhvr>
                                        <p:cTn id="89"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7" grpId="0" animBg="1"/>
      <p:bldP spid="18" grpId="0" animBg="1"/>
      <p:bldP spid="19" grpId="0" animBg="1"/>
      <p:bldP spid="20"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D168F3E-4582-CB9B-B0F5-4CFDCC85CC1E}"/>
              </a:ext>
            </a:extLst>
          </p:cNvPr>
          <p:cNvSpPr/>
          <p:nvPr/>
        </p:nvSpPr>
        <p:spPr>
          <a:xfrm rot="-1229082">
            <a:off x="14480922" y="6659109"/>
            <a:ext cx="6771216" cy="6574235"/>
          </a:xfrm>
          <a:custGeom>
            <a:avLst/>
            <a:gdLst/>
            <a:ahLst/>
            <a:cxnLst/>
            <a:rect l="l" t="t" r="r" b="b"/>
            <a:pathLst>
              <a:path w="6771216" h="6574235">
                <a:moveTo>
                  <a:pt x="0" y="0"/>
                </a:moveTo>
                <a:lnTo>
                  <a:pt x="6771216" y="0"/>
                </a:lnTo>
                <a:lnTo>
                  <a:pt x="6771216" y="6574235"/>
                </a:lnTo>
                <a:lnTo>
                  <a:pt x="0" y="65742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5">
            <a:extLst>
              <a:ext uri="{FF2B5EF4-FFF2-40B4-BE49-F238E27FC236}">
                <a16:creationId xmlns:a16="http://schemas.microsoft.com/office/drawing/2014/main" id="{7D6A4B73-3F49-91A3-28D2-FDBA7E281EDB}"/>
              </a:ext>
            </a:extLst>
          </p:cNvPr>
          <p:cNvSpPr/>
          <p:nvPr/>
        </p:nvSpPr>
        <p:spPr>
          <a:xfrm>
            <a:off x="-967545" y="-2326124"/>
            <a:ext cx="5116356" cy="7805376"/>
          </a:xfrm>
          <a:custGeom>
            <a:avLst/>
            <a:gdLst/>
            <a:ahLst/>
            <a:cxnLst/>
            <a:rect l="l" t="t" r="r" b="b"/>
            <a:pathLst>
              <a:path w="5116356" h="7805376">
                <a:moveTo>
                  <a:pt x="0" y="0"/>
                </a:moveTo>
                <a:lnTo>
                  <a:pt x="5116356" y="0"/>
                </a:lnTo>
                <a:lnTo>
                  <a:pt x="5116356" y="7805376"/>
                </a:lnTo>
                <a:lnTo>
                  <a:pt x="0" y="78053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Snip Diagonal Corner Rectangle 3">
            <a:extLst>
              <a:ext uri="{FF2B5EF4-FFF2-40B4-BE49-F238E27FC236}">
                <a16:creationId xmlns:a16="http://schemas.microsoft.com/office/drawing/2014/main" id="{682FC1AC-AC4F-43D2-8A38-7E600E422567}"/>
              </a:ext>
            </a:extLst>
          </p:cNvPr>
          <p:cNvSpPr/>
          <p:nvPr/>
        </p:nvSpPr>
        <p:spPr>
          <a:xfrm>
            <a:off x="1251390" y="778636"/>
            <a:ext cx="15785220" cy="3037233"/>
          </a:xfrm>
          <a:prstGeom prst="snip2DiagRect">
            <a:avLst/>
          </a:prstGeom>
          <a:solidFill>
            <a:srgbClr val="FDEADA"/>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052" tIns="68557" rIns="137052" bIns="68557" rtlCol="0" anchor="ctr"/>
          <a:lstStyle/>
          <a:p>
            <a:pPr marL="0" marR="0" lvl="0" indent="0" algn="l" defTabSz="1828251"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2.</a:t>
            </a:r>
            <a:r>
              <a:rPr kumimoji="0" lang="en-US" sz="6600" b="1"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Chỉ</a:t>
            </a: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ra</a:t>
            </a: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thán</a:t>
            </a: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từ</a:t>
            </a: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trong</a:t>
            </a: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sau</a:t>
            </a: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Ô! </a:t>
            </a:r>
            <a:r>
              <a:rPr kumimoji="0" lang="en-US" sz="6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Cô</a:t>
            </a: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còn</a:t>
            </a: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quên</a:t>
            </a: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chiếc</a:t>
            </a: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mùi</a:t>
            </a: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soa</a:t>
            </a: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đây</a:t>
            </a: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này</a:t>
            </a:r>
            <a:r>
              <a:rPr kumimoji="0" lang="en-US" sz="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sp>
        <p:nvSpPr>
          <p:cNvPr id="16" name="Rectangle 15">
            <a:extLst>
              <a:ext uri="{FF2B5EF4-FFF2-40B4-BE49-F238E27FC236}">
                <a16:creationId xmlns:a16="http://schemas.microsoft.com/office/drawing/2014/main" id="{05F5D264-792A-4E44-B6E5-070BA53C014A}"/>
              </a:ext>
            </a:extLst>
          </p:cNvPr>
          <p:cNvSpPr/>
          <p:nvPr/>
        </p:nvSpPr>
        <p:spPr>
          <a:xfrm>
            <a:off x="1667685" y="4592968"/>
            <a:ext cx="7357927" cy="1757666"/>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52" tIns="68557" rIns="137052" bIns="68557" rtlCol="0" anchor="ctr"/>
          <a:lstStyle/>
          <a:p>
            <a:pPr marL="0" marR="0" lvl="0" indent="0" algn="l" defTabSz="1370441" rtl="0" eaLnBrk="1" fontAlgn="auto" latinLnBrk="0" hangingPunct="1">
              <a:lnSpc>
                <a:spcPct val="100000"/>
              </a:lnSpc>
              <a:spcBef>
                <a:spcPts val="0"/>
              </a:spcBef>
              <a:spcAft>
                <a:spcPts val="0"/>
              </a:spcAft>
              <a:buClrTx/>
              <a:buSzTx/>
              <a:buFontTx/>
              <a:buNone/>
              <a:tabLst/>
              <a:defRPr/>
            </a:pPr>
            <a:r>
              <a:rPr kumimoji="0" lang="en-US" sz="41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a:t>
            </a:r>
            <a:r>
              <a:rPr kumimoji="0" lang="en-US" sz="4199"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Cô</a:t>
            </a:r>
            <a:endParaRPr kumimoji="0" lang="en-US" sz="41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a:extLst>
              <a:ext uri="{FF2B5EF4-FFF2-40B4-BE49-F238E27FC236}">
                <a16:creationId xmlns:a16="http://schemas.microsoft.com/office/drawing/2014/main" id="{1B4640E6-A05C-4F7B-8E2B-E17318527ED3}"/>
              </a:ext>
            </a:extLst>
          </p:cNvPr>
          <p:cNvSpPr/>
          <p:nvPr/>
        </p:nvSpPr>
        <p:spPr>
          <a:xfrm>
            <a:off x="9195953" y="4530695"/>
            <a:ext cx="7357927" cy="1757666"/>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52" tIns="68557" rIns="137052" bIns="68557" rtlCol="0" anchor="ctr"/>
          <a:lstStyle/>
          <a:p>
            <a:pPr marL="0" marR="0" lvl="0" indent="0" algn="l" defTabSz="1370441" rtl="0" eaLnBrk="1" fontAlgn="auto" latinLnBrk="0" hangingPunct="1">
              <a:lnSpc>
                <a:spcPct val="100000"/>
              </a:lnSpc>
              <a:spcBef>
                <a:spcPts val="0"/>
              </a:spcBef>
              <a:spcAft>
                <a:spcPts val="0"/>
              </a:spcAft>
              <a:buClrTx/>
              <a:buSzTx/>
              <a:buFontTx/>
              <a:buNone/>
              <a:tabLst/>
              <a:defRPr/>
            </a:pPr>
            <a:r>
              <a:rPr kumimoji="0" lang="en-US" sz="41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a:t>
            </a:r>
            <a:r>
              <a:rPr kumimoji="0" lang="en-US" sz="4199"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Còn</a:t>
            </a:r>
            <a:r>
              <a:rPr kumimoji="0" lang="en-US" sz="41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kumimoji="0" lang="en-SG" sz="41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a:extLst>
              <a:ext uri="{FF2B5EF4-FFF2-40B4-BE49-F238E27FC236}">
                <a16:creationId xmlns:a16="http://schemas.microsoft.com/office/drawing/2014/main" id="{9B271D7D-76B6-49C3-92B6-3896B4A8D046}"/>
              </a:ext>
            </a:extLst>
          </p:cNvPr>
          <p:cNvSpPr/>
          <p:nvPr/>
        </p:nvSpPr>
        <p:spPr>
          <a:xfrm>
            <a:off x="1667685" y="6771877"/>
            <a:ext cx="7357927" cy="2067522"/>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52" tIns="68557" rIns="137052" bIns="68557" rtlCol="0" anchor="ctr"/>
          <a:lstStyle/>
          <a:p>
            <a:pPr marL="0" marR="0" lvl="0" indent="0" algn="l" defTabSz="1370435" rtl="0" eaLnBrk="1" fontAlgn="auto" latinLnBrk="0" hangingPunct="1">
              <a:lnSpc>
                <a:spcPct val="100000"/>
              </a:lnSpc>
              <a:spcBef>
                <a:spcPts val="0"/>
              </a:spcBef>
              <a:spcAft>
                <a:spcPts val="0"/>
              </a:spcAft>
              <a:buClrTx/>
              <a:buSzTx/>
              <a:buFontTx/>
              <a:buNone/>
              <a:tabLst/>
              <a:defRPr/>
            </a:pPr>
            <a:r>
              <a:rPr kumimoji="0" lang="en-US" sz="41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 </a:t>
            </a:r>
            <a:r>
              <a:rPr kumimoji="0" lang="en-US" sz="4199"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Đây</a:t>
            </a:r>
            <a:r>
              <a:rPr kumimoji="0" lang="en-US" sz="41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199"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này</a:t>
            </a:r>
            <a:endParaRPr kumimoji="0" lang="vi-VN" sz="41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a:extLst>
              <a:ext uri="{FF2B5EF4-FFF2-40B4-BE49-F238E27FC236}">
                <a16:creationId xmlns:a16="http://schemas.microsoft.com/office/drawing/2014/main" id="{BF7D330E-51DA-44AC-AFE2-CB840EC1195F}"/>
              </a:ext>
            </a:extLst>
          </p:cNvPr>
          <p:cNvSpPr/>
          <p:nvPr/>
        </p:nvSpPr>
        <p:spPr>
          <a:xfrm>
            <a:off x="9195953" y="6778155"/>
            <a:ext cx="7357927" cy="2067522"/>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52" tIns="68557" rIns="137052" bIns="68557" rtlCol="0" anchor="ctr"/>
          <a:lstStyle/>
          <a:p>
            <a:pPr marL="0" marR="0" lvl="0" indent="0" algn="l" defTabSz="1370435" rtl="0" eaLnBrk="1" fontAlgn="auto" latinLnBrk="0" hangingPunct="1">
              <a:lnSpc>
                <a:spcPct val="100000"/>
              </a:lnSpc>
              <a:spcBef>
                <a:spcPts val="0"/>
              </a:spcBef>
              <a:spcAft>
                <a:spcPts val="0"/>
              </a:spcAft>
              <a:buClrTx/>
              <a:buSzTx/>
              <a:buFontTx/>
              <a:buNone/>
              <a:tabLst/>
              <a:defRPr/>
            </a:pPr>
            <a:r>
              <a:rPr kumimoji="0" lang="en-US" sz="41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D. Ô</a:t>
            </a:r>
            <a:endParaRPr kumimoji="0" lang="vi-VN" sz="41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a:extLst>
              <a:ext uri="{FF2B5EF4-FFF2-40B4-BE49-F238E27FC236}">
                <a16:creationId xmlns:a16="http://schemas.microsoft.com/office/drawing/2014/main" id="{DF6F0A83-9052-44DC-AB92-2BE827524B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17356" y="4951112"/>
            <a:ext cx="1208211" cy="1061760"/>
          </a:xfrm>
          <a:prstGeom prst="rect">
            <a:avLst/>
          </a:prstGeom>
        </p:spPr>
      </p:pic>
      <p:pic>
        <p:nvPicPr>
          <p:cNvPr id="25" name="Picture 24">
            <a:extLst>
              <a:ext uri="{FF2B5EF4-FFF2-40B4-BE49-F238E27FC236}">
                <a16:creationId xmlns:a16="http://schemas.microsoft.com/office/drawing/2014/main" id="{145D0896-97E5-42E3-90CA-22BE27BDF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27301" y="7255743"/>
            <a:ext cx="1098267" cy="965144"/>
          </a:xfrm>
          <a:prstGeom prst="rect">
            <a:avLst/>
          </a:prstGeom>
        </p:spPr>
      </p:pic>
      <p:pic>
        <p:nvPicPr>
          <p:cNvPr id="26" name="Picture 25">
            <a:extLst>
              <a:ext uri="{FF2B5EF4-FFF2-40B4-BE49-F238E27FC236}">
                <a16:creationId xmlns:a16="http://schemas.microsoft.com/office/drawing/2014/main" id="{552CA021-6CBE-42A2-A7B9-C02F52751B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89933" y="7255537"/>
            <a:ext cx="1206742" cy="965392"/>
          </a:xfrm>
          <a:prstGeom prst="rect">
            <a:avLst/>
          </a:prstGeom>
        </p:spPr>
      </p:pic>
      <p:pic>
        <p:nvPicPr>
          <p:cNvPr id="27" name="Picture 26">
            <a:extLst>
              <a:ext uri="{FF2B5EF4-FFF2-40B4-BE49-F238E27FC236}">
                <a16:creationId xmlns:a16="http://schemas.microsoft.com/office/drawing/2014/main" id="{95277369-3A22-461E-B26B-E829721E8A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43982" y="5092931"/>
            <a:ext cx="1098549" cy="965392"/>
          </a:xfrm>
          <a:prstGeom prst="rect">
            <a:avLst/>
          </a:prstGeom>
        </p:spPr>
      </p:pic>
    </p:spTree>
    <p:extLst>
      <p:ext uri="{BB962C8B-B14F-4D97-AF65-F5344CB8AC3E}">
        <p14:creationId xmlns:p14="http://schemas.microsoft.com/office/powerpoint/2010/main" val="16897293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6"/>
                                        </p:tgtEl>
                                        <p:attrNameLst>
                                          <p:attrName>fillcolor</p:attrName>
                                        </p:attrNameLst>
                                      </p:cBhvr>
                                      <p:to>
                                        <a:srgbClr val="FFF2CC"/>
                                      </p:to>
                                    </p:animClr>
                                    <p:set>
                                      <p:cBhvr>
                                        <p:cTn id="35" dur="250" fill="hold"/>
                                        <p:tgtEl>
                                          <p:spTgt spid="16"/>
                                        </p:tgtEl>
                                        <p:attrNameLst>
                                          <p:attrName>fill.type</p:attrName>
                                        </p:attrNameLst>
                                      </p:cBhvr>
                                      <p:to>
                                        <p:strVal val="solid"/>
                                      </p:to>
                                    </p:set>
                                    <p:set>
                                      <p:cBhvr>
                                        <p:cTn id="36" dur="250" fill="hold"/>
                                        <p:tgtEl>
                                          <p:spTgt spid="1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6"/>
                                        </p:tgtEl>
                                        <p:attrNameLst>
                                          <p:attrName>fillcolor</p:attrName>
                                        </p:attrNameLst>
                                      </p:cBhvr>
                                      <p:to>
                                        <a:srgbClr val="FFFF00"/>
                                      </p:to>
                                    </p:animClr>
                                    <p:set>
                                      <p:cBhvr>
                                        <p:cTn id="43" dur="250" fill="hold"/>
                                        <p:tgtEl>
                                          <p:spTgt spid="16"/>
                                        </p:tgtEl>
                                        <p:attrNameLst>
                                          <p:attrName>fill.type</p:attrName>
                                        </p:attrNameLst>
                                      </p:cBhvr>
                                      <p:to>
                                        <p:strVal val="solid"/>
                                      </p:to>
                                    </p:set>
                                    <p:set>
                                      <p:cBhvr>
                                        <p:cTn id="4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00B05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5" grpId="0" animBg="1"/>
      <p:bldP spid="16"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F1556005-0E0E-D4DE-FEA8-847243BA7F91}"/>
              </a:ext>
            </a:extLst>
          </p:cNvPr>
          <p:cNvSpPr/>
          <p:nvPr/>
        </p:nvSpPr>
        <p:spPr>
          <a:xfrm rot="-1229082">
            <a:off x="14480922" y="6659109"/>
            <a:ext cx="6771216" cy="6574235"/>
          </a:xfrm>
          <a:custGeom>
            <a:avLst/>
            <a:gdLst/>
            <a:ahLst/>
            <a:cxnLst/>
            <a:rect l="l" t="t" r="r" b="b"/>
            <a:pathLst>
              <a:path w="6771216" h="6574235">
                <a:moveTo>
                  <a:pt x="0" y="0"/>
                </a:moveTo>
                <a:lnTo>
                  <a:pt x="6771216" y="0"/>
                </a:lnTo>
                <a:lnTo>
                  <a:pt x="6771216" y="6574235"/>
                </a:lnTo>
                <a:lnTo>
                  <a:pt x="0" y="65742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5">
            <a:extLst>
              <a:ext uri="{FF2B5EF4-FFF2-40B4-BE49-F238E27FC236}">
                <a16:creationId xmlns:a16="http://schemas.microsoft.com/office/drawing/2014/main" id="{BDB8206B-C8E7-5A8B-9703-FE67EDF3D1A3}"/>
              </a:ext>
            </a:extLst>
          </p:cNvPr>
          <p:cNvSpPr/>
          <p:nvPr/>
        </p:nvSpPr>
        <p:spPr>
          <a:xfrm>
            <a:off x="-967545" y="-2326124"/>
            <a:ext cx="5116356" cy="7805376"/>
          </a:xfrm>
          <a:custGeom>
            <a:avLst/>
            <a:gdLst/>
            <a:ahLst/>
            <a:cxnLst/>
            <a:rect l="l" t="t" r="r" b="b"/>
            <a:pathLst>
              <a:path w="5116356" h="7805376">
                <a:moveTo>
                  <a:pt x="0" y="0"/>
                </a:moveTo>
                <a:lnTo>
                  <a:pt x="5116356" y="0"/>
                </a:lnTo>
                <a:lnTo>
                  <a:pt x="5116356" y="7805376"/>
                </a:lnTo>
                <a:lnTo>
                  <a:pt x="0" y="78053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Snip Diagonal Corner Rectangle 3">
            <a:extLst>
              <a:ext uri="{FF2B5EF4-FFF2-40B4-BE49-F238E27FC236}">
                <a16:creationId xmlns:a16="http://schemas.microsoft.com/office/drawing/2014/main" id="{DE03FEC8-7235-4329-9FEE-10877E085EE4}"/>
              </a:ext>
            </a:extLst>
          </p:cNvPr>
          <p:cNvSpPr/>
          <p:nvPr/>
        </p:nvSpPr>
        <p:spPr>
          <a:xfrm>
            <a:off x="1251390" y="557885"/>
            <a:ext cx="15785220" cy="3056311"/>
          </a:xfrm>
          <a:prstGeom prst="snip2DiagRect">
            <a:avLst/>
          </a:prstGeom>
          <a:solidFill>
            <a:srgbClr val="FDEADA"/>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37082" tIns="68557" rIns="137082" bIns="68557" rtlCol="0" anchor="ctr"/>
          <a:lstStyle/>
          <a:p>
            <a:pPr marL="0" marR="0" lvl="0" indent="0" algn="l" defTabSz="1828251"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3. </a:t>
            </a:r>
            <a:r>
              <a:rPr kumimoji="0" lang="en-US" sz="5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ra</a:t>
            </a:r>
            <a:r>
              <a:rPr kumimoji="0" lang="en-US" sz="5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thán</a:t>
            </a:r>
            <a:r>
              <a:rPr kumimoji="0" lang="en-US" sz="5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trong</a:t>
            </a:r>
            <a:r>
              <a:rPr kumimoji="0" lang="en-US" sz="5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sau</a:t>
            </a:r>
            <a:r>
              <a:rPr kumimoji="0" lang="en-US" sz="5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Đây</a:t>
            </a: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rồi</a:t>
            </a: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Sói</a:t>
            </a: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Lam </a:t>
            </a:r>
            <a:r>
              <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ơi</a:t>
            </a: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đây</a:t>
            </a: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a:t>
            </a: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nơi</a:t>
            </a: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kỉ</a:t>
            </a: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niệm</a:t>
            </a: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đầu</a:t>
            </a: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tiên</a:t>
            </a: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của</a:t>
            </a: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ta </a:t>
            </a:r>
            <a:r>
              <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đó</a:t>
            </a: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sp>
        <p:nvSpPr>
          <p:cNvPr id="18" name="Rectangle 17">
            <a:extLst>
              <a:ext uri="{FF2B5EF4-FFF2-40B4-BE49-F238E27FC236}">
                <a16:creationId xmlns:a16="http://schemas.microsoft.com/office/drawing/2014/main" id="{85A018DD-CDC3-473E-80FA-CFB7D9D0B854}"/>
              </a:ext>
            </a:extLst>
          </p:cNvPr>
          <p:cNvSpPr/>
          <p:nvPr/>
        </p:nvSpPr>
        <p:spPr>
          <a:xfrm>
            <a:off x="1667665" y="4341585"/>
            <a:ext cx="7357927" cy="1753863"/>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82" tIns="68557" rIns="137082" bIns="68557" rtlCol="0" anchor="ctr"/>
          <a:lstStyle/>
          <a:p>
            <a:pPr marL="0" marR="0" lvl="0" indent="0" algn="just" defTabSz="1370781"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a:t>
            </a:r>
            <a:r>
              <a:rPr kumimoji="0" lang="en-US" sz="4799"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Đây</a:t>
            </a:r>
            <a:r>
              <a:rPr kumimoji="0" lang="en-US" sz="47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799"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rồi</a:t>
            </a:r>
            <a:endParaRPr kumimoji="0" lang="en-US" sz="47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a:extLst>
              <a:ext uri="{FF2B5EF4-FFF2-40B4-BE49-F238E27FC236}">
                <a16:creationId xmlns:a16="http://schemas.microsoft.com/office/drawing/2014/main" id="{D59C87E8-44F9-42EB-8596-E2DF07B9178E}"/>
              </a:ext>
            </a:extLst>
          </p:cNvPr>
          <p:cNvSpPr/>
          <p:nvPr/>
        </p:nvSpPr>
        <p:spPr>
          <a:xfrm>
            <a:off x="9195933" y="4347871"/>
            <a:ext cx="7357927" cy="1753863"/>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82" tIns="68557" rIns="137082" bIns="68557" rtlCol="0" anchor="ctr"/>
          <a:lstStyle/>
          <a:p>
            <a:pPr marL="0" marR="0" lvl="0" indent="0" algn="just" defTabSz="1370781"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B. </a:t>
            </a:r>
            <a:r>
              <a:rPr kumimoji="0" lang="en-US" sz="4799"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Ơi</a:t>
            </a:r>
            <a:endParaRPr kumimoji="0" lang="en-US" sz="4799"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6FAAD6B9-2CEA-48C0-966D-12A05A84B255}"/>
              </a:ext>
            </a:extLst>
          </p:cNvPr>
          <p:cNvSpPr/>
          <p:nvPr/>
        </p:nvSpPr>
        <p:spPr>
          <a:xfrm>
            <a:off x="1667665" y="6614596"/>
            <a:ext cx="7357927" cy="1753863"/>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82" tIns="68557" rIns="137082" bIns="68557" rtlCol="0" anchor="ctr"/>
          <a:lstStyle/>
          <a:p>
            <a:pPr marL="0" marR="0" lvl="0" indent="0" algn="just" defTabSz="1370781"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chemeClr val="tx1"/>
                </a:solidFill>
                <a:effectLst/>
                <a:uLnTx/>
                <a:uFillTx/>
                <a:latin typeface="Times New Roman"/>
                <a:ea typeface="+mn-ea"/>
                <a:cs typeface="+mn-cs"/>
              </a:rPr>
              <a:t>C. </a:t>
            </a:r>
            <a:r>
              <a:rPr kumimoji="0" lang="en-US" sz="4799" b="0" i="0" u="none" strike="noStrike" kern="1200" cap="none" spc="0" normalizeH="0" baseline="0" noProof="0" dirty="0" err="1">
                <a:ln>
                  <a:noFill/>
                </a:ln>
                <a:solidFill>
                  <a:schemeClr val="tx1"/>
                </a:solidFill>
                <a:effectLst/>
                <a:uLnTx/>
                <a:uFillTx/>
                <a:latin typeface="Times New Roman"/>
                <a:ea typeface="+mn-ea"/>
                <a:cs typeface="+mn-cs"/>
              </a:rPr>
              <a:t>Nơi</a:t>
            </a:r>
            <a:r>
              <a:rPr kumimoji="0" lang="en-US" sz="4799" b="0" i="0" u="none" strike="noStrike" kern="1200" cap="none" spc="0" normalizeH="0" baseline="0" noProof="0" dirty="0">
                <a:ln>
                  <a:noFill/>
                </a:ln>
                <a:solidFill>
                  <a:schemeClr val="tx1"/>
                </a:solidFill>
                <a:effectLst/>
                <a:uLnTx/>
                <a:uFillTx/>
                <a:latin typeface="Times New Roman"/>
                <a:ea typeface="+mn-ea"/>
                <a:cs typeface="+mn-cs"/>
              </a:rPr>
              <a:t> </a:t>
            </a:r>
            <a:r>
              <a:rPr kumimoji="0" lang="en-US" sz="4799" b="0" i="0" u="none" strike="noStrike" kern="1200" cap="none" spc="0" normalizeH="0" baseline="0" noProof="0" dirty="0" err="1">
                <a:ln>
                  <a:noFill/>
                </a:ln>
                <a:solidFill>
                  <a:schemeClr val="tx1"/>
                </a:solidFill>
                <a:effectLst/>
                <a:uLnTx/>
                <a:uFillTx/>
                <a:latin typeface="Times New Roman"/>
                <a:ea typeface="+mn-ea"/>
                <a:cs typeface="+mn-cs"/>
              </a:rPr>
              <a:t>đây</a:t>
            </a:r>
            <a:endParaRPr kumimoji="0" lang="en-SG" sz="4799" b="0" i="0" u="none" strike="noStrike" kern="1200" cap="none" spc="0" normalizeH="0" baseline="0" noProof="0" dirty="0">
              <a:ln>
                <a:noFill/>
              </a:ln>
              <a:solidFill>
                <a:schemeClr val="tx1"/>
              </a:solidFill>
              <a:effectLst/>
              <a:uLnTx/>
              <a:uFillTx/>
              <a:latin typeface="Calibri Light"/>
              <a:ea typeface="+mn-ea"/>
              <a:cs typeface="+mn-cs"/>
            </a:endParaRPr>
          </a:p>
        </p:txBody>
      </p:sp>
      <p:sp>
        <p:nvSpPr>
          <p:cNvPr id="28" name="Rectangle 27">
            <a:extLst>
              <a:ext uri="{FF2B5EF4-FFF2-40B4-BE49-F238E27FC236}">
                <a16:creationId xmlns:a16="http://schemas.microsoft.com/office/drawing/2014/main" id="{F74C9A71-5DC2-46E6-AC74-9AE793B11936}"/>
              </a:ext>
            </a:extLst>
          </p:cNvPr>
          <p:cNvSpPr/>
          <p:nvPr/>
        </p:nvSpPr>
        <p:spPr>
          <a:xfrm>
            <a:off x="9195933" y="6620876"/>
            <a:ext cx="7357927" cy="1753863"/>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37082" tIns="68557" rIns="137082" bIns="68557" rtlCol="0" anchor="ctr"/>
          <a:lstStyle/>
          <a:p>
            <a:pPr marL="0" marR="0" lvl="0" indent="0" algn="just" defTabSz="1370781"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dirty="0">
                <a:ln>
                  <a:noFill/>
                </a:ln>
                <a:solidFill>
                  <a:schemeClr val="tx1"/>
                </a:solidFill>
                <a:effectLst/>
                <a:uLnTx/>
                <a:uFillTx/>
                <a:latin typeface="Times New Roman"/>
                <a:ea typeface="+mn-ea"/>
                <a:cs typeface="+mn-cs"/>
              </a:rPr>
              <a:t>D. </a:t>
            </a:r>
            <a:r>
              <a:rPr kumimoji="0" lang="en-US" sz="4799" b="0" i="0" u="none" strike="noStrike" kern="1200" cap="none" spc="0" normalizeH="0" baseline="0" noProof="0" dirty="0" err="1">
                <a:ln>
                  <a:noFill/>
                </a:ln>
                <a:solidFill>
                  <a:schemeClr val="tx1"/>
                </a:solidFill>
                <a:effectLst/>
                <a:uLnTx/>
                <a:uFillTx/>
                <a:latin typeface="Times New Roman"/>
                <a:ea typeface="+mn-ea"/>
                <a:cs typeface="+mn-cs"/>
              </a:rPr>
              <a:t>Đó</a:t>
            </a:r>
            <a:r>
              <a:rPr kumimoji="0" lang="en-US" sz="4799" b="0" i="0" u="none" strike="noStrike" kern="1200" cap="none" spc="0" normalizeH="0" baseline="0" noProof="0" dirty="0">
                <a:ln>
                  <a:noFill/>
                </a:ln>
                <a:solidFill>
                  <a:schemeClr val="tx1"/>
                </a:solidFill>
                <a:effectLst/>
                <a:uLnTx/>
                <a:uFillTx/>
                <a:latin typeface="Times New Roman"/>
                <a:ea typeface="+mn-ea"/>
              </a:rPr>
              <a:t> </a:t>
            </a:r>
            <a:endParaRPr kumimoji="0" lang="en-US" sz="4799" b="0" i="0" u="none" strike="noStrike" kern="1200" cap="none" spc="0" normalizeH="0" baseline="0" noProof="0" dirty="0">
              <a:ln>
                <a:noFill/>
              </a:ln>
              <a:solidFill>
                <a:schemeClr val="tx1"/>
              </a:solidFill>
              <a:effectLst/>
              <a:uLnTx/>
              <a:uFillTx/>
              <a:latin typeface="Calibri Light"/>
              <a:ea typeface="+mn-ea"/>
              <a:cs typeface="Times New Roman" panose="02020603050405020304" pitchFamily="18" charset="0"/>
            </a:endParaRPr>
          </a:p>
        </p:txBody>
      </p:sp>
      <p:pic>
        <p:nvPicPr>
          <p:cNvPr id="29" name="Picture 28">
            <a:extLst>
              <a:ext uri="{FF2B5EF4-FFF2-40B4-BE49-F238E27FC236}">
                <a16:creationId xmlns:a16="http://schemas.microsoft.com/office/drawing/2014/main" id="{3221B951-AD38-44B2-B286-59A4975EF8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17356" y="4585464"/>
            <a:ext cx="1208211" cy="1061760"/>
          </a:xfrm>
          <a:prstGeom prst="rect">
            <a:avLst/>
          </a:prstGeom>
        </p:spPr>
      </p:pic>
      <p:pic>
        <p:nvPicPr>
          <p:cNvPr id="30" name="Picture 29">
            <a:extLst>
              <a:ext uri="{FF2B5EF4-FFF2-40B4-BE49-F238E27FC236}">
                <a16:creationId xmlns:a16="http://schemas.microsoft.com/office/drawing/2014/main" id="{3BBE13F5-0459-40E7-971F-E401C98F1CEF}"/>
              </a:ext>
            </a:extLst>
          </p:cNvPr>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9133" y="6890465"/>
            <a:ext cx="1206432" cy="1055806"/>
          </a:xfrm>
          <a:prstGeom prst="rect">
            <a:avLst/>
          </a:prstGeom>
        </p:spPr>
      </p:pic>
      <p:pic>
        <p:nvPicPr>
          <p:cNvPr id="31" name="Picture 30">
            <a:extLst>
              <a:ext uri="{FF2B5EF4-FFF2-40B4-BE49-F238E27FC236}">
                <a16:creationId xmlns:a16="http://schemas.microsoft.com/office/drawing/2014/main" id="{878A2582-EDF4-4850-95E1-B02865C0DA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47118" y="6907855"/>
            <a:ext cx="1206742" cy="1060469"/>
          </a:xfrm>
          <a:prstGeom prst="rect">
            <a:avLst/>
          </a:prstGeom>
        </p:spPr>
      </p:pic>
      <p:pic>
        <p:nvPicPr>
          <p:cNvPr id="32" name="Picture 31">
            <a:extLst>
              <a:ext uri="{FF2B5EF4-FFF2-40B4-BE49-F238E27FC236}">
                <a16:creationId xmlns:a16="http://schemas.microsoft.com/office/drawing/2014/main" id="{EE362FFE-9C3A-4D69-9A6F-1315F67776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7118" y="4662975"/>
            <a:ext cx="1206742" cy="965392"/>
          </a:xfrm>
          <a:prstGeom prst="rect">
            <a:avLst/>
          </a:prstGeom>
        </p:spPr>
      </p:pic>
    </p:spTree>
    <p:extLst>
      <p:ext uri="{BB962C8B-B14F-4D97-AF65-F5344CB8AC3E}">
        <p14:creationId xmlns:p14="http://schemas.microsoft.com/office/powerpoint/2010/main" val="299154532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8"/>
                                        </p:tgtEl>
                                        <p:attrNameLst>
                                          <p:attrName>fillcolor</p:attrName>
                                        </p:attrNameLst>
                                      </p:cBhvr>
                                      <p:to>
                                        <a:srgbClr val="FFF2CC"/>
                                      </p:to>
                                    </p:animClr>
                                    <p:set>
                                      <p:cBhvr>
                                        <p:cTn id="35" dur="250" fill="hold"/>
                                        <p:tgtEl>
                                          <p:spTgt spid="18"/>
                                        </p:tgtEl>
                                        <p:attrNameLst>
                                          <p:attrName>fill.type</p:attrName>
                                        </p:attrNameLst>
                                      </p:cBhvr>
                                      <p:to>
                                        <p:strVal val="solid"/>
                                      </p:to>
                                    </p:set>
                                    <p:set>
                                      <p:cBhvr>
                                        <p:cTn id="36" dur="250" fill="hold"/>
                                        <p:tgtEl>
                                          <p:spTgt spid="1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9"/>
                                        </p:tgtEl>
                                        <p:attrNameLst>
                                          <p:attrName>style.visibility</p:attrName>
                                        </p:attrNameLst>
                                      </p:cBhvr>
                                      <p:to>
                                        <p:strVal val="visible"/>
                                      </p:to>
                                    </p:set>
                                    <p:anim calcmode="lin" valueType="num">
                                      <p:cBhvr>
                                        <p:cTn id="39" dur="250" fill="hold"/>
                                        <p:tgtEl>
                                          <p:spTgt spid="29"/>
                                        </p:tgtEl>
                                        <p:attrNameLst>
                                          <p:attrName>ppt_w</p:attrName>
                                        </p:attrNameLst>
                                      </p:cBhvr>
                                      <p:tavLst>
                                        <p:tav tm="0">
                                          <p:val>
                                            <p:strVal val="4*#ppt_w"/>
                                          </p:val>
                                        </p:tav>
                                        <p:tav tm="100000">
                                          <p:val>
                                            <p:strVal val="#ppt_w"/>
                                          </p:val>
                                        </p:tav>
                                      </p:tavLst>
                                    </p:anim>
                                    <p:anim calcmode="lin" valueType="num">
                                      <p:cBhvr>
                                        <p:cTn id="4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8"/>
                                        </p:tgtEl>
                                        <p:attrNameLst>
                                          <p:attrName>fillcolor</p:attrName>
                                        </p:attrNameLst>
                                      </p:cBhvr>
                                      <p:to>
                                        <a:srgbClr val="FFFF00"/>
                                      </p:to>
                                    </p:animClr>
                                    <p:set>
                                      <p:cBhvr>
                                        <p:cTn id="43" dur="250" fill="hold"/>
                                        <p:tgtEl>
                                          <p:spTgt spid="18"/>
                                        </p:tgtEl>
                                        <p:attrNameLst>
                                          <p:attrName>fill.type</p:attrName>
                                        </p:attrNameLst>
                                      </p:cBhvr>
                                      <p:to>
                                        <p:strVal val="solid"/>
                                      </p:to>
                                    </p:set>
                                    <p:set>
                                      <p:cBhvr>
                                        <p:cTn id="4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9"/>
                                        </p:tgtEl>
                                        <p:attrNameLst>
                                          <p:attrName>fillcolor</p:attrName>
                                        </p:attrNameLst>
                                      </p:cBhvr>
                                      <p:to>
                                        <a:srgbClr val="FFF2CC"/>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2"/>
                                        </p:tgtEl>
                                        <p:attrNameLst>
                                          <p:attrName>style.visibility</p:attrName>
                                        </p:attrNameLst>
                                      </p:cBhvr>
                                      <p:to>
                                        <p:strVal val="visible"/>
                                      </p:to>
                                    </p:set>
                                    <p:anim calcmode="lin" valueType="num">
                                      <p:cBhvr>
                                        <p:cTn id="54" dur="250" fill="hold"/>
                                        <p:tgtEl>
                                          <p:spTgt spid="32"/>
                                        </p:tgtEl>
                                        <p:attrNameLst>
                                          <p:attrName>ppt_w</p:attrName>
                                        </p:attrNameLst>
                                      </p:cBhvr>
                                      <p:tavLst>
                                        <p:tav tm="0">
                                          <p:val>
                                            <p:strVal val="4*#ppt_w"/>
                                          </p:val>
                                        </p:tav>
                                        <p:tav tm="100000">
                                          <p:val>
                                            <p:strVal val="#ppt_w"/>
                                          </p:val>
                                        </p:tav>
                                      </p:tavLst>
                                    </p:anim>
                                    <p:anim calcmode="lin" valueType="num">
                                      <p:cBhvr>
                                        <p:cTn id="55"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9"/>
                                        </p:tgtEl>
                                        <p:attrNameLst>
                                          <p:attrName>fillcolor</p:attrName>
                                        </p:attrNameLst>
                                      </p:cBhvr>
                                      <p:to>
                                        <a:srgbClr val="00B050"/>
                                      </p:to>
                                    </p:animClr>
                                    <p:set>
                                      <p:cBhvr>
                                        <p:cTn id="58" dur="250" fill="hold"/>
                                        <p:tgtEl>
                                          <p:spTgt spid="19"/>
                                        </p:tgtEl>
                                        <p:attrNameLst>
                                          <p:attrName>fill.type</p:attrName>
                                        </p:attrNameLst>
                                      </p:cBhvr>
                                      <p:to>
                                        <p:strVal val="solid"/>
                                      </p:to>
                                    </p:set>
                                    <p:set>
                                      <p:cBhvr>
                                        <p:cTn id="5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0"/>
                                        </p:tgtEl>
                                        <p:attrNameLst>
                                          <p:attrName>fillcolor</p:attrName>
                                        </p:attrNameLst>
                                      </p:cBhvr>
                                      <p:to>
                                        <a:srgbClr val="FFF2CC"/>
                                      </p:to>
                                    </p:animClr>
                                    <p:set>
                                      <p:cBhvr>
                                        <p:cTn id="65" dur="250" fill="hold"/>
                                        <p:tgtEl>
                                          <p:spTgt spid="20"/>
                                        </p:tgtEl>
                                        <p:attrNameLst>
                                          <p:attrName>fill.type</p:attrName>
                                        </p:attrNameLst>
                                      </p:cBhvr>
                                      <p:to>
                                        <p:strVal val="solid"/>
                                      </p:to>
                                    </p:set>
                                    <p:set>
                                      <p:cBhvr>
                                        <p:cTn id="66" dur="250" fill="hold"/>
                                        <p:tgtEl>
                                          <p:spTgt spid="2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30"/>
                                        </p:tgtEl>
                                        <p:attrNameLst>
                                          <p:attrName>style.visibility</p:attrName>
                                        </p:attrNameLst>
                                      </p:cBhvr>
                                      <p:to>
                                        <p:strVal val="visible"/>
                                      </p:to>
                                    </p:set>
                                    <p:anim calcmode="lin" valueType="num">
                                      <p:cBhvr>
                                        <p:cTn id="69" dur="250" fill="hold"/>
                                        <p:tgtEl>
                                          <p:spTgt spid="30"/>
                                        </p:tgtEl>
                                        <p:attrNameLst>
                                          <p:attrName>ppt_w</p:attrName>
                                        </p:attrNameLst>
                                      </p:cBhvr>
                                      <p:tavLst>
                                        <p:tav tm="0">
                                          <p:val>
                                            <p:strVal val="4*#ppt_w"/>
                                          </p:val>
                                        </p:tav>
                                        <p:tav tm="100000">
                                          <p:val>
                                            <p:strVal val="#ppt_w"/>
                                          </p:val>
                                        </p:tav>
                                      </p:tavLst>
                                    </p:anim>
                                    <p:anim calcmode="lin" valueType="num">
                                      <p:cBhvr>
                                        <p:cTn id="70"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0"/>
                                        </p:tgtEl>
                                        <p:attrNameLst>
                                          <p:attrName>fillcolor</p:attrName>
                                        </p:attrNameLst>
                                      </p:cBhvr>
                                      <p:to>
                                        <a:srgbClr val="FFFF00"/>
                                      </p:to>
                                    </p:animClr>
                                    <p:set>
                                      <p:cBhvr>
                                        <p:cTn id="73" dur="250" fill="hold"/>
                                        <p:tgtEl>
                                          <p:spTgt spid="20"/>
                                        </p:tgtEl>
                                        <p:attrNameLst>
                                          <p:attrName>fill.type</p:attrName>
                                        </p:attrNameLst>
                                      </p:cBhvr>
                                      <p:to>
                                        <p:strVal val="solid"/>
                                      </p:to>
                                    </p:set>
                                    <p:set>
                                      <p:cBhvr>
                                        <p:cTn id="7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8"/>
                                        </p:tgtEl>
                                        <p:attrNameLst>
                                          <p:attrName>fillcolor</p:attrName>
                                        </p:attrNameLst>
                                      </p:cBhvr>
                                      <p:to>
                                        <a:srgbClr val="FFF2CC"/>
                                      </p:to>
                                    </p:animClr>
                                    <p:set>
                                      <p:cBhvr>
                                        <p:cTn id="80" dur="250" fill="hold"/>
                                        <p:tgtEl>
                                          <p:spTgt spid="28"/>
                                        </p:tgtEl>
                                        <p:attrNameLst>
                                          <p:attrName>fill.type</p:attrName>
                                        </p:attrNameLst>
                                      </p:cBhvr>
                                      <p:to>
                                        <p:strVal val="solid"/>
                                      </p:to>
                                    </p:set>
                                    <p:set>
                                      <p:cBhvr>
                                        <p:cTn id="81" dur="250" fill="hold"/>
                                        <p:tgtEl>
                                          <p:spTgt spid="2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1"/>
                                        </p:tgtEl>
                                        <p:attrNameLst>
                                          <p:attrName>style.visibility</p:attrName>
                                        </p:attrNameLst>
                                      </p:cBhvr>
                                      <p:to>
                                        <p:strVal val="visible"/>
                                      </p:to>
                                    </p:set>
                                    <p:anim calcmode="lin" valueType="num">
                                      <p:cBhvr>
                                        <p:cTn id="84" dur="250" fill="hold"/>
                                        <p:tgtEl>
                                          <p:spTgt spid="31"/>
                                        </p:tgtEl>
                                        <p:attrNameLst>
                                          <p:attrName>ppt_w</p:attrName>
                                        </p:attrNameLst>
                                      </p:cBhvr>
                                      <p:tavLst>
                                        <p:tav tm="0">
                                          <p:val>
                                            <p:strVal val="4*#ppt_w"/>
                                          </p:val>
                                        </p:tav>
                                        <p:tav tm="100000">
                                          <p:val>
                                            <p:strVal val="#ppt_w"/>
                                          </p:val>
                                        </p:tav>
                                      </p:tavLst>
                                    </p:anim>
                                    <p:anim calcmode="lin" valueType="num">
                                      <p:cBhvr>
                                        <p:cTn id="8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8"/>
                                        </p:tgtEl>
                                        <p:attrNameLst>
                                          <p:attrName>fillcolor</p:attrName>
                                        </p:attrNameLst>
                                      </p:cBhvr>
                                      <p:to>
                                        <a:srgbClr val="FFFF00"/>
                                      </p:to>
                                    </p:animClr>
                                    <p:set>
                                      <p:cBhvr>
                                        <p:cTn id="88" dur="250" fill="hold"/>
                                        <p:tgtEl>
                                          <p:spTgt spid="28"/>
                                        </p:tgtEl>
                                        <p:attrNameLst>
                                          <p:attrName>fill.type</p:attrName>
                                        </p:attrNameLst>
                                      </p:cBhvr>
                                      <p:to>
                                        <p:strVal val="solid"/>
                                      </p:to>
                                    </p:set>
                                    <p:set>
                                      <p:cBhvr>
                                        <p:cTn id="89"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17" grpId="0" animBg="1"/>
      <p:bldP spid="18" grpId="0" animBg="1"/>
      <p:bldP spid="19" grpId="0" animBg="1"/>
      <p:bldP spid="20"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D805AD9-E0E8-3DBB-0F41-7EC80B37F1D4}"/>
              </a:ext>
            </a:extLst>
          </p:cNvPr>
          <p:cNvSpPr/>
          <p:nvPr/>
        </p:nvSpPr>
        <p:spPr>
          <a:xfrm rot="-1229082">
            <a:off x="14480922" y="6659109"/>
            <a:ext cx="6771216" cy="6574235"/>
          </a:xfrm>
          <a:custGeom>
            <a:avLst/>
            <a:gdLst/>
            <a:ahLst/>
            <a:cxnLst/>
            <a:rect l="l" t="t" r="r" b="b"/>
            <a:pathLst>
              <a:path w="6771216" h="6574235">
                <a:moveTo>
                  <a:pt x="0" y="0"/>
                </a:moveTo>
                <a:lnTo>
                  <a:pt x="6771216" y="0"/>
                </a:lnTo>
                <a:lnTo>
                  <a:pt x="6771216" y="6574235"/>
                </a:lnTo>
                <a:lnTo>
                  <a:pt x="0" y="65742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a:extLst>
              <a:ext uri="{FF2B5EF4-FFF2-40B4-BE49-F238E27FC236}">
                <a16:creationId xmlns:a16="http://schemas.microsoft.com/office/drawing/2014/main" id="{669F7667-6229-E035-4CB9-49E700C5A9B7}"/>
              </a:ext>
            </a:extLst>
          </p:cNvPr>
          <p:cNvSpPr/>
          <p:nvPr/>
        </p:nvSpPr>
        <p:spPr>
          <a:xfrm>
            <a:off x="-967545" y="-2326124"/>
            <a:ext cx="5116356" cy="7805376"/>
          </a:xfrm>
          <a:custGeom>
            <a:avLst/>
            <a:gdLst/>
            <a:ahLst/>
            <a:cxnLst/>
            <a:rect l="l" t="t" r="r" b="b"/>
            <a:pathLst>
              <a:path w="5116356" h="7805376">
                <a:moveTo>
                  <a:pt x="0" y="0"/>
                </a:moveTo>
                <a:lnTo>
                  <a:pt x="5116356" y="0"/>
                </a:lnTo>
                <a:lnTo>
                  <a:pt x="5116356" y="7805376"/>
                </a:lnTo>
                <a:lnTo>
                  <a:pt x="0" y="78053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12">
            <a:extLst>
              <a:ext uri="{FF2B5EF4-FFF2-40B4-BE49-F238E27FC236}">
                <a16:creationId xmlns:a16="http://schemas.microsoft.com/office/drawing/2014/main" id="{60562746-F2C0-0064-2FE6-45AB5940F8AA}"/>
              </a:ext>
            </a:extLst>
          </p:cNvPr>
          <p:cNvSpPr txBox="1"/>
          <p:nvPr/>
        </p:nvSpPr>
        <p:spPr>
          <a:xfrm>
            <a:off x="3429000" y="148666"/>
            <a:ext cx="3352800" cy="14333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Bài</a:t>
            </a:r>
            <a:r>
              <a:rPr kumimoji="0" lang="en-US" sz="6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a:t>
            </a:r>
          </a:p>
        </p:txBody>
      </p:sp>
      <p:pic>
        <p:nvPicPr>
          <p:cNvPr id="3" name="Picture 2">
            <a:extLst>
              <a:ext uri="{FF2B5EF4-FFF2-40B4-BE49-F238E27FC236}">
                <a16:creationId xmlns:a16="http://schemas.microsoft.com/office/drawing/2014/main" id="{29FEF73F-5D04-A92E-3A19-A6B5305744F6}"/>
              </a:ext>
            </a:extLst>
          </p:cNvPr>
          <p:cNvPicPr>
            <a:picLocks noChangeAspect="1"/>
          </p:cNvPicPr>
          <p:nvPr/>
        </p:nvPicPr>
        <p:blipFill>
          <a:blip r:embed="rId7"/>
          <a:stretch>
            <a:fillRect/>
          </a:stretch>
        </p:blipFill>
        <p:spPr>
          <a:xfrm>
            <a:off x="5715000" y="148666"/>
            <a:ext cx="11353800" cy="10356907"/>
          </a:xfrm>
          <a:prstGeom prst="rect">
            <a:avLst/>
          </a:prstGeom>
        </p:spPr>
      </p:pic>
      <p:sp>
        <p:nvSpPr>
          <p:cNvPr id="6" name="TextBox 5">
            <a:extLst>
              <a:ext uri="{FF2B5EF4-FFF2-40B4-BE49-F238E27FC236}">
                <a16:creationId xmlns:a16="http://schemas.microsoft.com/office/drawing/2014/main" id="{9CAA53EF-BC85-FABE-FA1D-DA96F4540715}"/>
              </a:ext>
            </a:extLst>
          </p:cNvPr>
          <p:cNvSpPr txBox="1"/>
          <p:nvPr/>
        </p:nvSpPr>
        <p:spPr>
          <a:xfrm>
            <a:off x="1676400" y="3619500"/>
            <a:ext cx="3352800" cy="50783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9Slide07 IcielNabila" pitchFamily="2" charset="0"/>
                <a:cs typeface="Times New Roman" panose="02020603050405020304" pitchFamily="18" charset="0"/>
              </a:rPr>
              <a:t>Cặp</a:t>
            </a:r>
            <a:r>
              <a:rPr kumimoji="0" lang="en-US" sz="7200" b="1" i="0" u="none" strike="noStrike" kern="1200" cap="none" spc="0" normalizeH="0" baseline="0" noProof="0" dirty="0">
                <a:ln>
                  <a:noFill/>
                </a:ln>
                <a:solidFill>
                  <a:srgbClr val="FF0000"/>
                </a:solidFill>
                <a:effectLst/>
                <a:uLnTx/>
                <a:uFillTx/>
                <a:latin typeface="#9Slide07 IcielNabila"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7 IcielNabila" pitchFamily="2" charset="0"/>
                <a:cs typeface="Times New Roman" panose="02020603050405020304" pitchFamily="18" charset="0"/>
              </a:rPr>
              <a:t>đôi</a:t>
            </a:r>
            <a:r>
              <a:rPr kumimoji="0" lang="en-US" sz="7200" b="1" i="0" u="none" strike="noStrike" kern="1200" cap="none" spc="0" normalizeH="0" noProof="0" dirty="0">
                <a:ln>
                  <a:noFill/>
                </a:ln>
                <a:solidFill>
                  <a:srgbClr val="FF0000"/>
                </a:solidFill>
                <a:effectLst/>
                <a:uLnTx/>
                <a:uFillTx/>
                <a:latin typeface="#9Slide07 IcielNabila" pitchFamily="2" charset="0"/>
                <a:cs typeface="Times New Roman" panose="02020603050405020304" pitchFamily="18" charset="0"/>
              </a:rPr>
              <a:t> chia </a:t>
            </a:r>
            <a:r>
              <a:rPr kumimoji="0" lang="en-US" sz="7200" b="1" i="0" u="none" strike="noStrike" kern="1200" cap="none" spc="0" normalizeH="0" noProof="0" dirty="0" err="1">
                <a:ln>
                  <a:noFill/>
                </a:ln>
                <a:solidFill>
                  <a:srgbClr val="FF0000"/>
                </a:solidFill>
                <a:effectLst/>
                <a:uLnTx/>
                <a:uFillTx/>
                <a:latin typeface="#9Slide07 IcielNabila" pitchFamily="2" charset="0"/>
                <a:cs typeface="Times New Roman" panose="02020603050405020304" pitchFamily="18" charset="0"/>
              </a:rPr>
              <a:t>sẻ</a:t>
            </a:r>
            <a:endParaRPr kumimoji="0" lang="en-US" sz="7200" b="1" i="0" u="none" strike="noStrike" kern="1200" cap="none" spc="0" normalizeH="0" baseline="0" noProof="0" dirty="0">
              <a:ln>
                <a:noFill/>
              </a:ln>
              <a:solidFill>
                <a:srgbClr val="FF0000"/>
              </a:solidFill>
              <a:effectLst/>
              <a:uLnTx/>
              <a:uFillTx/>
              <a:latin typeface="#9Slide07 IcielNabila" pitchFamily="2" charset="0"/>
              <a:cs typeface="Times New Roman" panose="02020603050405020304" pitchFamily="18" charset="0"/>
            </a:endParaRPr>
          </a:p>
        </p:txBody>
      </p:sp>
    </p:spTree>
    <p:extLst>
      <p:ext uri="{BB962C8B-B14F-4D97-AF65-F5344CB8AC3E}">
        <p14:creationId xmlns:p14="http://schemas.microsoft.com/office/powerpoint/2010/main" val="390374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9241478"/>
              </p:ext>
            </p:extLst>
          </p:nvPr>
        </p:nvGraphicFramePr>
        <p:xfrm>
          <a:off x="228600" y="266700"/>
          <a:ext cx="17907000" cy="8435340"/>
        </p:xfrm>
        <a:graphic>
          <a:graphicData uri="http://schemas.openxmlformats.org/drawingml/2006/table">
            <a:tbl>
              <a:tblPr firstRow="1" bandRow="1">
                <a:tableStyleId>{5940675A-B579-460E-94D1-54222C63F5DA}</a:tableStyleId>
              </a:tblPr>
              <a:tblGrid>
                <a:gridCol w="7620000">
                  <a:extLst>
                    <a:ext uri="{9D8B030D-6E8A-4147-A177-3AD203B41FA5}">
                      <a16:colId xmlns:a16="http://schemas.microsoft.com/office/drawing/2014/main" val="604294407"/>
                    </a:ext>
                  </a:extLst>
                </a:gridCol>
                <a:gridCol w="2209800">
                  <a:extLst>
                    <a:ext uri="{9D8B030D-6E8A-4147-A177-3AD203B41FA5}">
                      <a16:colId xmlns:a16="http://schemas.microsoft.com/office/drawing/2014/main" val="2542737484"/>
                    </a:ext>
                  </a:extLst>
                </a:gridCol>
                <a:gridCol w="8077200">
                  <a:extLst>
                    <a:ext uri="{9D8B030D-6E8A-4147-A177-3AD203B41FA5}">
                      <a16:colId xmlns:a16="http://schemas.microsoft.com/office/drawing/2014/main" val="2997452686"/>
                    </a:ext>
                  </a:extLst>
                </a:gridCol>
              </a:tblGrid>
              <a:tr h="383962">
                <a:tc>
                  <a:txBody>
                    <a:bodyPr/>
                    <a:lstStyle/>
                    <a:p>
                      <a:pPr algn="ctr"/>
                      <a:r>
                        <a:rPr lang="en-US" sz="3600" b="1" dirty="0" err="1">
                          <a:latin typeface="Times New Roman" panose="02020603050405020304" pitchFamily="18" charset="0"/>
                          <a:cs typeface="Times New Roman" panose="02020603050405020304" pitchFamily="18" charset="0"/>
                        </a:rPr>
                        <a:t>Ví</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dụ</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tc>
                  <a:txBody>
                    <a:bodyPr/>
                    <a:lstStyle/>
                    <a:p>
                      <a:pPr algn="ctr"/>
                      <a:r>
                        <a:rPr lang="en-US" sz="3600" b="1" dirty="0" err="1">
                          <a:latin typeface="Times New Roman" panose="02020603050405020304" pitchFamily="18" charset="0"/>
                          <a:cs typeface="Times New Roman" panose="02020603050405020304" pitchFamily="18" charset="0"/>
                        </a:rPr>
                        <a:t>Thán</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từ</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tc>
                  <a:txBody>
                    <a:bodyPr/>
                    <a:lstStyle/>
                    <a:p>
                      <a:pPr algn="ctr"/>
                      <a:r>
                        <a:rPr lang="en-US" sz="3600" b="1" dirty="0" err="1">
                          <a:latin typeface="Times New Roman" panose="02020603050405020304" pitchFamily="18" charset="0"/>
                          <a:cs typeface="Times New Roman" panose="02020603050405020304" pitchFamily="18" charset="0"/>
                        </a:rPr>
                        <a:t>Tác</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dụng</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extLst>
                  <a:ext uri="{0D108BD9-81ED-4DB2-BD59-A6C34878D82A}">
                    <a16:rowId xmlns:a16="http://schemas.microsoft.com/office/drawing/2014/main" val="558829832"/>
                  </a:ext>
                </a:extLst>
              </a:tr>
              <a:tr h="134386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a. </a:t>
                      </a:r>
                      <a:r>
                        <a:rPr lang="en-US" sz="3750" dirty="0" err="1">
                          <a:latin typeface="Times New Roman" panose="02020603050405020304" pitchFamily="18" charset="0"/>
                          <a:cs typeface="Times New Roman" panose="02020603050405020304" pitchFamily="18" charset="0"/>
                        </a:rPr>
                        <a:t>Vì</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họa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sĩ</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đã</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bắt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gặp</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điều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thật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ra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ông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vẫn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ước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được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biết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nét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đủ</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khẳng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định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tâm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hồn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khơi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gợi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ý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nét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mới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đủ</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giá</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trị</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chuyến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dài</a:t>
                      </a:r>
                      <a:r>
                        <a:rPr lang="en-US" sz="3750" dirty="0">
                          <a:latin typeface="Times New Roman" panose="02020603050405020304" pitchFamily="18" charset="0"/>
                          <a:cs typeface="Times New Roman" panose="02020603050405020304" pitchFamily="18" charset="0"/>
                        </a:rPr>
                        <a:t>.</a:t>
                      </a:r>
                      <a:endParaRPr lang="en-US" sz="3750" dirty="0">
                        <a:solidFill>
                          <a:srgbClr val="0000FF"/>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375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983385816"/>
                  </a:ext>
                </a:extLst>
              </a:tr>
              <a:tr h="787123">
                <a:tc>
                  <a:txBody>
                    <a:bodyPr/>
                    <a:lstStyle/>
                    <a:p>
                      <a:pPr algn="just" defTabSz="1371600"/>
                      <a:r>
                        <a:rPr lang="en-US" sz="3750" dirty="0">
                          <a:latin typeface="Times New Roman" panose="02020603050405020304" pitchFamily="18" charset="0"/>
                          <a:cs typeface="Times New Roman" panose="02020603050405020304" pitchFamily="18" charset="0"/>
                        </a:rPr>
                        <a:t>b.</a:t>
                      </a:r>
                      <a:r>
                        <a:rPr lang="en-US" sz="3750" baseline="0" dirty="0">
                          <a:latin typeface="Times New Roman" panose="02020603050405020304" pitchFamily="18" charset="0"/>
                          <a:cs typeface="Times New Roman" panose="02020603050405020304" pitchFamily="18" charset="0"/>
                        </a:rPr>
                        <a:t> </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Trời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ơi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Chỉ</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còn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có</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năm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phút</a:t>
                      </a:r>
                      <a:r>
                        <a:rPr lang="en-US" sz="3750" dirty="0">
                          <a:latin typeface="Times New Roman" panose="02020603050405020304" pitchFamily="18" charset="0"/>
                          <a:cs typeface="Times New Roman" panose="02020603050405020304" pitchFamily="18" charset="0"/>
                        </a:rPr>
                        <a:t>!</a:t>
                      </a:r>
                    </a:p>
                    <a:p>
                      <a:pPr algn="just" defTabSz="1371600"/>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Chính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thanh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niên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giật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mình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nói</a:t>
                      </a:r>
                      <a:r>
                        <a:rPr lang="en-US" sz="3750" dirty="0">
                          <a:latin typeface="Times New Roman" panose="02020603050405020304" pitchFamily="18" charset="0"/>
                          <a:cs typeface="Times New Roman" panose="02020603050405020304" pitchFamily="18" charset="0"/>
                        </a:rPr>
                        <a:t> to, </a:t>
                      </a:r>
                      <a:r>
                        <a:rPr lang="en-US" sz="3750" dirty="0" err="1">
                          <a:latin typeface="Times New Roman" panose="02020603050405020304" pitchFamily="18" charset="0"/>
                          <a:cs typeface="Times New Roman" panose="02020603050405020304" pitchFamily="18" charset="0"/>
                        </a:rPr>
                        <a:t>giọng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cười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đầy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tiếc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rẻ</a:t>
                      </a:r>
                      <a:r>
                        <a:rPr lang="en-US" sz="375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ct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375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029860816"/>
                  </a:ext>
                </a:extLst>
              </a:tr>
              <a:tr h="47355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c. Ơ, </a:t>
                      </a:r>
                      <a:r>
                        <a:rPr lang="en-US" sz="3750" dirty="0" err="1">
                          <a:latin typeface="Times New Roman" panose="02020603050405020304" pitchFamily="18" charset="0"/>
                          <a:cs typeface="Times New Roman" panose="02020603050405020304" pitchFamily="18" charset="0"/>
                        </a:rPr>
                        <a:t>bác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vẽ</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cháu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đấy</a:t>
                      </a:r>
                      <a:r>
                        <a:rPr lang="en-US" sz="3750" dirty="0">
                          <a:latin typeface="Times New Roman" panose="02020603050405020304" pitchFamily="18" charset="0"/>
                          <a:cs typeface="Times New Roman" panose="02020603050405020304" pitchFamily="18" charset="0"/>
                        </a:rPr>
                        <a:t> ư?</a:t>
                      </a:r>
                    </a:p>
                  </a:txBody>
                  <a:tcPr>
                    <a:solidFill>
                      <a:schemeClr val="bg1"/>
                    </a:solidFill>
                  </a:tcPr>
                </a:tc>
                <a:tc>
                  <a:txBody>
                    <a:bodyPr/>
                    <a:lstStyle/>
                    <a:p>
                      <a:pPr algn="ct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375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745240862"/>
                  </a:ext>
                </a:extLst>
              </a:tr>
              <a:tr h="112629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d. Chao </a:t>
                      </a:r>
                      <a:r>
                        <a:rPr lang="en-US" sz="3750" dirty="0" err="1">
                          <a:latin typeface="Times New Roman" panose="02020603050405020304" pitchFamily="18" charset="0"/>
                          <a:cs typeface="Times New Roman" panose="02020603050405020304" pitchFamily="18" charset="0"/>
                        </a:rPr>
                        <a:t>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bắt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gặp</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con </a:t>
                      </a:r>
                      <a:r>
                        <a:rPr lang="en-US" sz="3750" dirty="0" err="1">
                          <a:latin typeface="Times New Roman" panose="02020603050405020304" pitchFamily="18" charset="0"/>
                          <a:cs typeface="Times New Roman" panose="02020603050405020304" pitchFamily="18" charset="0"/>
                        </a:rPr>
                        <a:t>người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anh</a:t>
                      </a:r>
                      <a:r>
                        <a:rPr lang="en-US" sz="3750" dirty="0">
                          <a:latin typeface="Times New Roman" panose="02020603050405020304" pitchFamily="18" charset="0"/>
                          <a:cs typeface="Times New Roman" panose="02020603050405020304" pitchFamily="18" charset="0"/>
                        </a:rPr>
                        <a:t> ta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cơ</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hội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hãn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hữu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hoàn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thành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được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còn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chặng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đường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dài</a:t>
                      </a:r>
                      <a:r>
                        <a:rPr lang="en-US" sz="3750" dirty="0">
                          <a:latin typeface="Times New Roman" panose="02020603050405020304" pitchFamily="18" charset="0"/>
                          <a:cs typeface="Times New Roman" panose="02020603050405020304" pitchFamily="18" charset="0"/>
                        </a:rPr>
                        <a:t>.</a:t>
                      </a:r>
                      <a:endParaRPr lang="en-US" sz="3750" dirty="0">
                        <a:solidFill>
                          <a:srgbClr val="0000FF"/>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375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277245988"/>
                  </a:ext>
                </a:extLst>
              </a:tr>
            </a:tbl>
          </a:graphicData>
        </a:graphic>
      </p:graphicFrame>
    </p:spTree>
    <p:extLst>
      <p:ext uri="{BB962C8B-B14F-4D97-AF65-F5344CB8AC3E}">
        <p14:creationId xmlns:p14="http://schemas.microsoft.com/office/powerpoint/2010/main" val="1700751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46302858"/>
              </p:ext>
            </p:extLst>
          </p:nvPr>
        </p:nvGraphicFramePr>
        <p:xfrm>
          <a:off x="228600" y="266700"/>
          <a:ext cx="17907000" cy="8435340"/>
        </p:xfrm>
        <a:graphic>
          <a:graphicData uri="http://schemas.openxmlformats.org/drawingml/2006/table">
            <a:tbl>
              <a:tblPr firstRow="1" bandRow="1">
                <a:tableStyleId>{5940675A-B579-460E-94D1-54222C63F5DA}</a:tableStyleId>
              </a:tblPr>
              <a:tblGrid>
                <a:gridCol w="7620000">
                  <a:extLst>
                    <a:ext uri="{9D8B030D-6E8A-4147-A177-3AD203B41FA5}">
                      <a16:colId xmlns:a16="http://schemas.microsoft.com/office/drawing/2014/main" val="604294407"/>
                    </a:ext>
                  </a:extLst>
                </a:gridCol>
                <a:gridCol w="2209800">
                  <a:extLst>
                    <a:ext uri="{9D8B030D-6E8A-4147-A177-3AD203B41FA5}">
                      <a16:colId xmlns:a16="http://schemas.microsoft.com/office/drawing/2014/main" val="2542737484"/>
                    </a:ext>
                  </a:extLst>
                </a:gridCol>
                <a:gridCol w="8077200">
                  <a:extLst>
                    <a:ext uri="{9D8B030D-6E8A-4147-A177-3AD203B41FA5}">
                      <a16:colId xmlns:a16="http://schemas.microsoft.com/office/drawing/2014/main" val="2997452686"/>
                    </a:ext>
                  </a:extLst>
                </a:gridCol>
              </a:tblGrid>
              <a:tr h="383962">
                <a:tc>
                  <a:txBody>
                    <a:bodyPr/>
                    <a:lstStyle/>
                    <a:p>
                      <a:pPr algn="ctr"/>
                      <a:r>
                        <a:rPr lang="en-US" sz="3600" b="1" dirty="0" err="1">
                          <a:latin typeface="Times New Roman" panose="02020603050405020304" pitchFamily="18" charset="0"/>
                          <a:cs typeface="Times New Roman" panose="02020603050405020304" pitchFamily="18" charset="0"/>
                        </a:rPr>
                        <a:t>Ví</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dụ</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tc>
                  <a:txBody>
                    <a:bodyPr/>
                    <a:lstStyle/>
                    <a:p>
                      <a:pPr algn="ctr"/>
                      <a:r>
                        <a:rPr lang="en-US" sz="3600" b="1" dirty="0" err="1">
                          <a:latin typeface="Times New Roman" panose="02020603050405020304" pitchFamily="18" charset="0"/>
                          <a:cs typeface="Times New Roman" panose="02020603050405020304" pitchFamily="18" charset="0"/>
                        </a:rPr>
                        <a:t>Thán</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từ</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tc>
                  <a:txBody>
                    <a:bodyPr/>
                    <a:lstStyle/>
                    <a:p>
                      <a:pPr algn="ctr"/>
                      <a:r>
                        <a:rPr lang="en-US" sz="3600" b="1" dirty="0" err="1">
                          <a:latin typeface="Times New Roman" panose="02020603050405020304" pitchFamily="18" charset="0"/>
                          <a:cs typeface="Times New Roman" panose="02020603050405020304" pitchFamily="18" charset="0"/>
                        </a:rPr>
                        <a:t>Tác</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dụng</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extLst>
                  <a:ext uri="{0D108BD9-81ED-4DB2-BD59-A6C34878D82A}">
                    <a16:rowId xmlns:a16="http://schemas.microsoft.com/office/drawing/2014/main" val="558829832"/>
                  </a:ext>
                </a:extLst>
              </a:tr>
              <a:tr h="134386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a. </a:t>
                      </a:r>
                      <a:r>
                        <a:rPr lang="en-US" sz="3750" dirty="0" err="1">
                          <a:latin typeface="Times New Roman" panose="02020603050405020304" pitchFamily="18" charset="0"/>
                          <a:cs typeface="Times New Roman" panose="02020603050405020304" pitchFamily="18" charset="0"/>
                        </a:rPr>
                        <a:t>Vì</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họa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sĩ</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đã</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bắt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gặp</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điều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thật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ra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ông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vẫn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ước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được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biết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nét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đủ</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khẳng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định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tâm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hồn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khơi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gợi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ý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nét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mới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đủ</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giá</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trị</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chuyến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dài</a:t>
                      </a:r>
                      <a:r>
                        <a:rPr lang="en-US" sz="3750" dirty="0">
                          <a:latin typeface="Times New Roman" panose="02020603050405020304" pitchFamily="18" charset="0"/>
                          <a:cs typeface="Times New Roman" panose="02020603050405020304" pitchFamily="18" charset="0"/>
                        </a:rPr>
                        <a:t>.</a:t>
                      </a:r>
                      <a:endParaRPr lang="en-US" sz="3750" dirty="0">
                        <a:solidFill>
                          <a:srgbClr val="0000FF"/>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750" dirty="0" err="1">
                          <a:latin typeface="Times New Roman" panose="02020603050405020304" pitchFamily="18" charset="0"/>
                          <a:cs typeface="Times New Roman" panose="02020603050405020304" pitchFamily="18" charset="0"/>
                        </a:rPr>
                        <a:t>Ối</a:t>
                      </a: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err="1">
                          <a:solidFill>
                            <a:schemeClr val="tx1"/>
                          </a:solidFill>
                          <a:latin typeface="Times New Roman" panose="02020603050405020304" pitchFamily="18" charset="0"/>
                          <a:cs typeface="Times New Roman" panose="02020603050405020304" pitchFamily="18" charset="0"/>
                        </a:rPr>
                        <a:t>thể</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hiện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sự</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mạnh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mẽ</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trước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một</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điểu</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bất</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ngờ</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cho</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thấy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sự</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lớn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lao</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thái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nhiên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người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nghệ</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khi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tìm</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được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một</a:t>
                      </a:r>
                      <a:r>
                        <a:rPr lang="en-US" sz="3750" dirty="0">
                          <a:solidFill>
                            <a:schemeClr val="tx1"/>
                          </a:solidFill>
                          <a:latin typeface="Times New Roman" panose="02020603050405020304" pitchFamily="18" charset="0"/>
                          <a:cs typeface="Times New Roman" panose="02020603050405020304" pitchFamily="18" charset="0"/>
                        </a:rPr>
                        <a:t> ý </a:t>
                      </a:r>
                      <a:r>
                        <a:rPr lang="en-US" sz="3750" dirty="0" err="1">
                          <a:solidFill>
                            <a:schemeClr val="tx1"/>
                          </a:solidFill>
                          <a:latin typeface="Times New Roman" panose="02020603050405020304" pitchFamily="18" charset="0"/>
                          <a:cs typeface="Times New Roman" panose="02020603050405020304" pitchFamily="18" charset="0"/>
                        </a:rPr>
                        <a:t>tưởng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sáng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có</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giá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trị</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trong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chuyến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mình</a:t>
                      </a:r>
                      <a:r>
                        <a:rPr lang="en-US" sz="3750" dirty="0">
                          <a:solidFill>
                            <a:schemeClr val="tx1"/>
                          </a:solidFill>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983385816"/>
                  </a:ext>
                </a:extLst>
              </a:tr>
              <a:tr h="787123">
                <a:tc>
                  <a:txBody>
                    <a:bodyPr/>
                    <a:lstStyle/>
                    <a:p>
                      <a:pPr algn="just" defTabSz="1371600"/>
                      <a:r>
                        <a:rPr lang="en-US" sz="3750" dirty="0">
                          <a:latin typeface="Times New Roman" panose="02020603050405020304" pitchFamily="18" charset="0"/>
                          <a:cs typeface="Times New Roman" panose="02020603050405020304" pitchFamily="18" charset="0"/>
                        </a:rPr>
                        <a:t>b.</a:t>
                      </a:r>
                      <a:r>
                        <a:rPr lang="en-US" sz="3750" baseline="0" dirty="0">
                          <a:latin typeface="Times New Roman" panose="02020603050405020304" pitchFamily="18" charset="0"/>
                          <a:cs typeface="Times New Roman" panose="02020603050405020304" pitchFamily="18" charset="0"/>
                        </a:rPr>
                        <a:t> </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Trời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ơi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Chỉ</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còn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có</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năm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phút</a:t>
                      </a:r>
                      <a:r>
                        <a:rPr lang="en-US" sz="3750" dirty="0">
                          <a:latin typeface="Times New Roman" panose="02020603050405020304" pitchFamily="18" charset="0"/>
                          <a:cs typeface="Times New Roman" panose="02020603050405020304" pitchFamily="18" charset="0"/>
                        </a:rPr>
                        <a:t>!</a:t>
                      </a:r>
                    </a:p>
                    <a:p>
                      <a:pPr algn="just" defTabSz="1371600"/>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Chính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thanh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niên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giật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mình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nói</a:t>
                      </a:r>
                      <a:r>
                        <a:rPr lang="en-US" sz="3750" dirty="0">
                          <a:latin typeface="Times New Roman" panose="02020603050405020304" pitchFamily="18" charset="0"/>
                          <a:cs typeface="Times New Roman" panose="02020603050405020304" pitchFamily="18" charset="0"/>
                        </a:rPr>
                        <a:t> to, </a:t>
                      </a:r>
                      <a:r>
                        <a:rPr lang="en-US" sz="3750" dirty="0" err="1">
                          <a:latin typeface="Times New Roman" panose="02020603050405020304" pitchFamily="18" charset="0"/>
                          <a:cs typeface="Times New Roman" panose="02020603050405020304" pitchFamily="18" charset="0"/>
                        </a:rPr>
                        <a:t>giọng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cười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đầy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tiếc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rẻ</a:t>
                      </a:r>
                      <a:r>
                        <a:rPr lang="en-US" sz="375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ct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375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029860816"/>
                  </a:ext>
                </a:extLst>
              </a:tr>
              <a:tr h="47355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c. Ơ, </a:t>
                      </a:r>
                      <a:r>
                        <a:rPr lang="en-US" sz="3750" dirty="0" err="1">
                          <a:latin typeface="Times New Roman" panose="02020603050405020304" pitchFamily="18" charset="0"/>
                          <a:cs typeface="Times New Roman" panose="02020603050405020304" pitchFamily="18" charset="0"/>
                        </a:rPr>
                        <a:t>bác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vẽ</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cháu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đấy</a:t>
                      </a:r>
                      <a:r>
                        <a:rPr lang="en-US" sz="3750" dirty="0">
                          <a:latin typeface="Times New Roman" panose="02020603050405020304" pitchFamily="18" charset="0"/>
                          <a:cs typeface="Times New Roman" panose="02020603050405020304" pitchFamily="18" charset="0"/>
                        </a:rPr>
                        <a:t> ư?</a:t>
                      </a:r>
                    </a:p>
                  </a:txBody>
                  <a:tcPr>
                    <a:solidFill>
                      <a:schemeClr val="bg1"/>
                    </a:solidFill>
                  </a:tcPr>
                </a:tc>
                <a:tc>
                  <a:txBody>
                    <a:bodyPr/>
                    <a:lstStyle/>
                    <a:p>
                      <a:pPr algn="ct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375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745240862"/>
                  </a:ext>
                </a:extLst>
              </a:tr>
              <a:tr h="112629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d. Chao </a:t>
                      </a:r>
                      <a:r>
                        <a:rPr lang="en-US" sz="3750" dirty="0" err="1">
                          <a:latin typeface="Times New Roman" panose="02020603050405020304" pitchFamily="18" charset="0"/>
                          <a:cs typeface="Times New Roman" panose="02020603050405020304" pitchFamily="18" charset="0"/>
                        </a:rPr>
                        <a:t>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bắt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gặp</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con </a:t>
                      </a:r>
                      <a:r>
                        <a:rPr lang="en-US" sz="3750" dirty="0" err="1">
                          <a:latin typeface="Times New Roman" panose="02020603050405020304" pitchFamily="18" charset="0"/>
                          <a:cs typeface="Times New Roman" panose="02020603050405020304" pitchFamily="18" charset="0"/>
                        </a:rPr>
                        <a:t>người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anh</a:t>
                      </a:r>
                      <a:r>
                        <a:rPr lang="en-US" sz="3750" dirty="0">
                          <a:latin typeface="Times New Roman" panose="02020603050405020304" pitchFamily="18" charset="0"/>
                          <a:cs typeface="Times New Roman" panose="02020603050405020304" pitchFamily="18" charset="0"/>
                        </a:rPr>
                        <a:t> ta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cơ</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hội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hãn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hữu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hoàn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thành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được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còn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chặng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đường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dài</a:t>
                      </a:r>
                      <a:r>
                        <a:rPr lang="en-US" sz="3750" dirty="0">
                          <a:latin typeface="Times New Roman" panose="02020603050405020304" pitchFamily="18" charset="0"/>
                          <a:cs typeface="Times New Roman" panose="02020603050405020304" pitchFamily="18" charset="0"/>
                        </a:rPr>
                        <a:t>.</a:t>
                      </a:r>
                      <a:endParaRPr lang="en-US" sz="3750" dirty="0">
                        <a:solidFill>
                          <a:srgbClr val="0000FF"/>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375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277245988"/>
                  </a:ext>
                </a:extLst>
              </a:tr>
            </a:tbl>
          </a:graphicData>
        </a:graphic>
      </p:graphicFrame>
    </p:spTree>
    <p:extLst>
      <p:ext uri="{BB962C8B-B14F-4D97-AF65-F5344CB8AC3E}">
        <p14:creationId xmlns:p14="http://schemas.microsoft.com/office/powerpoint/2010/main" val="232042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16376314"/>
              </p:ext>
            </p:extLst>
          </p:nvPr>
        </p:nvGraphicFramePr>
        <p:xfrm>
          <a:off x="228600" y="266700"/>
          <a:ext cx="17907000" cy="8435340"/>
        </p:xfrm>
        <a:graphic>
          <a:graphicData uri="http://schemas.openxmlformats.org/drawingml/2006/table">
            <a:tbl>
              <a:tblPr firstRow="1" bandRow="1">
                <a:tableStyleId>{5940675A-B579-460E-94D1-54222C63F5DA}</a:tableStyleId>
              </a:tblPr>
              <a:tblGrid>
                <a:gridCol w="7620000">
                  <a:extLst>
                    <a:ext uri="{9D8B030D-6E8A-4147-A177-3AD203B41FA5}">
                      <a16:colId xmlns:a16="http://schemas.microsoft.com/office/drawing/2014/main" val="604294407"/>
                    </a:ext>
                  </a:extLst>
                </a:gridCol>
                <a:gridCol w="2209800">
                  <a:extLst>
                    <a:ext uri="{9D8B030D-6E8A-4147-A177-3AD203B41FA5}">
                      <a16:colId xmlns:a16="http://schemas.microsoft.com/office/drawing/2014/main" val="2542737484"/>
                    </a:ext>
                  </a:extLst>
                </a:gridCol>
                <a:gridCol w="8077200">
                  <a:extLst>
                    <a:ext uri="{9D8B030D-6E8A-4147-A177-3AD203B41FA5}">
                      <a16:colId xmlns:a16="http://schemas.microsoft.com/office/drawing/2014/main" val="2997452686"/>
                    </a:ext>
                  </a:extLst>
                </a:gridCol>
              </a:tblGrid>
              <a:tr h="383962">
                <a:tc>
                  <a:txBody>
                    <a:bodyPr/>
                    <a:lstStyle/>
                    <a:p>
                      <a:pPr algn="ctr"/>
                      <a:r>
                        <a:rPr lang="en-US" sz="3600" b="1" dirty="0" err="1">
                          <a:latin typeface="Times New Roman" panose="02020603050405020304" pitchFamily="18" charset="0"/>
                          <a:cs typeface="Times New Roman" panose="02020603050405020304" pitchFamily="18" charset="0"/>
                        </a:rPr>
                        <a:t>Ví</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dụ</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tc>
                  <a:txBody>
                    <a:bodyPr/>
                    <a:lstStyle/>
                    <a:p>
                      <a:pPr algn="ctr"/>
                      <a:r>
                        <a:rPr lang="en-US" sz="3600" b="1" dirty="0" err="1">
                          <a:latin typeface="Times New Roman" panose="02020603050405020304" pitchFamily="18" charset="0"/>
                          <a:cs typeface="Times New Roman" panose="02020603050405020304" pitchFamily="18" charset="0"/>
                        </a:rPr>
                        <a:t>Thán</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từ</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tc>
                  <a:txBody>
                    <a:bodyPr/>
                    <a:lstStyle/>
                    <a:p>
                      <a:pPr algn="ctr"/>
                      <a:r>
                        <a:rPr lang="en-US" sz="3600" b="1" dirty="0" err="1">
                          <a:latin typeface="Times New Roman" panose="02020603050405020304" pitchFamily="18" charset="0"/>
                          <a:cs typeface="Times New Roman" panose="02020603050405020304" pitchFamily="18" charset="0"/>
                        </a:rPr>
                        <a:t>Tác</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dụng</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extLst>
                  <a:ext uri="{0D108BD9-81ED-4DB2-BD59-A6C34878D82A}">
                    <a16:rowId xmlns:a16="http://schemas.microsoft.com/office/drawing/2014/main" val="558829832"/>
                  </a:ext>
                </a:extLst>
              </a:tr>
              <a:tr h="134386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a. </a:t>
                      </a:r>
                      <a:r>
                        <a:rPr lang="en-US" sz="3750" dirty="0" err="1">
                          <a:latin typeface="Times New Roman" panose="02020603050405020304" pitchFamily="18" charset="0"/>
                          <a:cs typeface="Times New Roman" panose="02020603050405020304" pitchFamily="18" charset="0"/>
                        </a:rPr>
                        <a:t>Vì</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họa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sĩ</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đã</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bắt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gặp</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điều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thật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ra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ông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vẫn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ước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được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biết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nét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đủ</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khẳng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định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tâm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hồn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khơi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gợi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ý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nét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mới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đủ</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giá</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trị</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chuyến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dài</a:t>
                      </a:r>
                      <a:r>
                        <a:rPr lang="en-US" sz="3750" dirty="0">
                          <a:latin typeface="Times New Roman" panose="02020603050405020304" pitchFamily="18" charset="0"/>
                          <a:cs typeface="Times New Roman" panose="02020603050405020304" pitchFamily="18" charset="0"/>
                        </a:rPr>
                        <a:t>.</a:t>
                      </a:r>
                      <a:endParaRPr lang="en-US" sz="3750" dirty="0">
                        <a:solidFill>
                          <a:srgbClr val="0000FF"/>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750" dirty="0" err="1">
                          <a:latin typeface="Times New Roman" panose="02020603050405020304" pitchFamily="18" charset="0"/>
                          <a:cs typeface="Times New Roman" panose="02020603050405020304" pitchFamily="18" charset="0"/>
                        </a:rPr>
                        <a:t>Ối</a:t>
                      </a: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err="1">
                          <a:solidFill>
                            <a:schemeClr val="tx1"/>
                          </a:solidFill>
                          <a:latin typeface="Times New Roman" panose="02020603050405020304" pitchFamily="18" charset="0"/>
                          <a:cs typeface="Times New Roman" panose="02020603050405020304" pitchFamily="18" charset="0"/>
                        </a:rPr>
                        <a:t>thể</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hiện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sự</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mạnh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mẽ</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trước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một</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điểu</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bất</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ngờ</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cho</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thấy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sự</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lớn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lao</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thái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nhiên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người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nghệ</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khi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tìm</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được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một</a:t>
                      </a:r>
                      <a:r>
                        <a:rPr lang="en-US" sz="3750" dirty="0">
                          <a:solidFill>
                            <a:schemeClr val="tx1"/>
                          </a:solidFill>
                          <a:latin typeface="Times New Roman" panose="02020603050405020304" pitchFamily="18" charset="0"/>
                          <a:cs typeface="Times New Roman" panose="02020603050405020304" pitchFamily="18" charset="0"/>
                        </a:rPr>
                        <a:t> ý </a:t>
                      </a:r>
                      <a:r>
                        <a:rPr lang="en-US" sz="3750" dirty="0" err="1">
                          <a:solidFill>
                            <a:schemeClr val="tx1"/>
                          </a:solidFill>
                          <a:latin typeface="Times New Roman" panose="02020603050405020304" pitchFamily="18" charset="0"/>
                          <a:cs typeface="Times New Roman" panose="02020603050405020304" pitchFamily="18" charset="0"/>
                        </a:rPr>
                        <a:t>tưởng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sáng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có</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giá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trị</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trong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chuyến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mình</a:t>
                      </a:r>
                      <a:r>
                        <a:rPr lang="en-US" sz="3750" dirty="0">
                          <a:solidFill>
                            <a:schemeClr val="tx1"/>
                          </a:solidFill>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983385816"/>
                  </a:ext>
                </a:extLst>
              </a:tr>
              <a:tr h="787123">
                <a:tc>
                  <a:txBody>
                    <a:bodyPr/>
                    <a:lstStyle/>
                    <a:p>
                      <a:pPr algn="just" defTabSz="1371600"/>
                      <a:r>
                        <a:rPr lang="en-US" sz="3750" dirty="0">
                          <a:latin typeface="Times New Roman" panose="02020603050405020304" pitchFamily="18" charset="0"/>
                          <a:cs typeface="Times New Roman" panose="02020603050405020304" pitchFamily="18" charset="0"/>
                        </a:rPr>
                        <a:t>b.</a:t>
                      </a:r>
                      <a:r>
                        <a:rPr lang="en-US" sz="3750" baseline="0" dirty="0">
                          <a:latin typeface="Times New Roman" panose="02020603050405020304" pitchFamily="18" charset="0"/>
                          <a:cs typeface="Times New Roman" panose="02020603050405020304" pitchFamily="18" charset="0"/>
                        </a:rPr>
                        <a:t> </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Trời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ơi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Chỉ</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còn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có</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năm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phút</a:t>
                      </a:r>
                      <a:r>
                        <a:rPr lang="en-US" sz="3750" dirty="0">
                          <a:latin typeface="Times New Roman" panose="02020603050405020304" pitchFamily="18" charset="0"/>
                          <a:cs typeface="Times New Roman" panose="02020603050405020304" pitchFamily="18" charset="0"/>
                        </a:rPr>
                        <a:t>!</a:t>
                      </a:r>
                    </a:p>
                    <a:p>
                      <a:pPr algn="just" defTabSz="1371600"/>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Chính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thanh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niên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giật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mình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nói</a:t>
                      </a:r>
                      <a:r>
                        <a:rPr lang="en-US" sz="3750" dirty="0">
                          <a:latin typeface="Times New Roman" panose="02020603050405020304" pitchFamily="18" charset="0"/>
                          <a:cs typeface="Times New Roman" panose="02020603050405020304" pitchFamily="18" charset="0"/>
                        </a:rPr>
                        <a:t> to, </a:t>
                      </a:r>
                      <a:r>
                        <a:rPr lang="en-US" sz="3750" dirty="0" err="1">
                          <a:latin typeface="Times New Roman" panose="02020603050405020304" pitchFamily="18" charset="0"/>
                          <a:cs typeface="Times New Roman" panose="02020603050405020304" pitchFamily="18" charset="0"/>
                        </a:rPr>
                        <a:t>giọng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cười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đầy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tiếc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rẻ</a:t>
                      </a:r>
                      <a:r>
                        <a:rPr lang="en-US" sz="375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ctr"/>
                      <a:r>
                        <a:rPr lang="en-US" sz="3750" dirty="0" err="1">
                          <a:latin typeface="Times New Roman" panose="02020603050405020304" pitchFamily="18" charset="0"/>
                          <a:cs typeface="Times New Roman" panose="02020603050405020304" pitchFamily="18" charset="0"/>
                        </a:rPr>
                        <a:t>Trời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ơi</a:t>
                      </a: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err="1">
                          <a:solidFill>
                            <a:schemeClr val="tx1"/>
                          </a:solidFill>
                          <a:latin typeface="Times New Roman" panose="02020603050405020304" pitchFamily="18" charset="0"/>
                          <a:cs typeface="Times New Roman" panose="02020603050405020304" pitchFamily="18" charset="0"/>
                        </a:rPr>
                        <a:t>thể</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hiện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cảm</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tiếc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nuối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khi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sắp</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phải</a:t>
                      </a:r>
                      <a:r>
                        <a:rPr lang="en-US" sz="3750" dirty="0">
                          <a:solidFill>
                            <a:schemeClr val="tx1"/>
                          </a:solidFill>
                          <a:latin typeface="Times New Roman" panose="02020603050405020304" pitchFamily="18" charset="0"/>
                          <a:cs typeface="Times New Roman" panose="02020603050405020304" pitchFamily="18" charset="0"/>
                        </a:rPr>
                        <a:t> chia </a:t>
                      </a:r>
                      <a:r>
                        <a:rPr lang="en-US" sz="3750" dirty="0" err="1">
                          <a:solidFill>
                            <a:schemeClr val="tx1"/>
                          </a:solidFill>
                          <a:latin typeface="Times New Roman" panose="02020603050405020304" pitchFamily="18" charset="0"/>
                          <a:cs typeface="Times New Roman" panose="02020603050405020304" pitchFamily="18" charset="0"/>
                        </a:rPr>
                        <a:t>tay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hoạ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cô</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sư</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và</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bác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lái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xe</a:t>
                      </a:r>
                      <a:r>
                        <a:rPr lang="en-US" sz="3750" dirty="0">
                          <a:solidFill>
                            <a:schemeClr val="tx1"/>
                          </a:solidFill>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2029860816"/>
                  </a:ext>
                </a:extLst>
              </a:tr>
              <a:tr h="47355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c. Ơ, </a:t>
                      </a:r>
                      <a:r>
                        <a:rPr lang="en-US" sz="3750" dirty="0" err="1">
                          <a:latin typeface="Times New Roman" panose="02020603050405020304" pitchFamily="18" charset="0"/>
                          <a:cs typeface="Times New Roman" panose="02020603050405020304" pitchFamily="18" charset="0"/>
                        </a:rPr>
                        <a:t>bác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vẽ</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cháu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đấy</a:t>
                      </a:r>
                      <a:r>
                        <a:rPr lang="en-US" sz="3750" dirty="0">
                          <a:latin typeface="Times New Roman" panose="02020603050405020304" pitchFamily="18" charset="0"/>
                          <a:cs typeface="Times New Roman" panose="02020603050405020304" pitchFamily="18" charset="0"/>
                        </a:rPr>
                        <a:t> ư?</a:t>
                      </a:r>
                    </a:p>
                  </a:txBody>
                  <a:tcPr>
                    <a:solidFill>
                      <a:schemeClr val="bg1"/>
                    </a:solidFill>
                  </a:tcPr>
                </a:tc>
                <a:tc>
                  <a:txBody>
                    <a:bodyPr/>
                    <a:lstStyle/>
                    <a:p>
                      <a:pPr algn="ct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375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745240862"/>
                  </a:ext>
                </a:extLst>
              </a:tr>
              <a:tr h="112629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d. Chao </a:t>
                      </a:r>
                      <a:r>
                        <a:rPr lang="en-US" sz="3750" dirty="0" err="1">
                          <a:latin typeface="Times New Roman" panose="02020603050405020304" pitchFamily="18" charset="0"/>
                          <a:cs typeface="Times New Roman" panose="02020603050405020304" pitchFamily="18" charset="0"/>
                        </a:rPr>
                        <a:t>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bắt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gặp</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con </a:t>
                      </a:r>
                      <a:r>
                        <a:rPr lang="en-US" sz="3750" dirty="0" err="1">
                          <a:latin typeface="Times New Roman" panose="02020603050405020304" pitchFamily="18" charset="0"/>
                          <a:cs typeface="Times New Roman" panose="02020603050405020304" pitchFamily="18" charset="0"/>
                        </a:rPr>
                        <a:t>người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anh</a:t>
                      </a:r>
                      <a:r>
                        <a:rPr lang="en-US" sz="3750" dirty="0">
                          <a:latin typeface="Times New Roman" panose="02020603050405020304" pitchFamily="18" charset="0"/>
                          <a:cs typeface="Times New Roman" panose="02020603050405020304" pitchFamily="18" charset="0"/>
                        </a:rPr>
                        <a:t> ta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cơ</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hội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hãn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hữu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hoàn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thành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được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còn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chặng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đường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dài</a:t>
                      </a:r>
                      <a:r>
                        <a:rPr lang="en-US" sz="3750" dirty="0">
                          <a:latin typeface="Times New Roman" panose="02020603050405020304" pitchFamily="18" charset="0"/>
                          <a:cs typeface="Times New Roman" panose="02020603050405020304" pitchFamily="18" charset="0"/>
                        </a:rPr>
                        <a:t>.</a:t>
                      </a:r>
                      <a:endParaRPr lang="en-US" sz="3750" dirty="0">
                        <a:solidFill>
                          <a:srgbClr val="0000FF"/>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375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277245988"/>
                  </a:ext>
                </a:extLst>
              </a:tr>
            </a:tbl>
          </a:graphicData>
        </a:graphic>
      </p:graphicFrame>
    </p:spTree>
    <p:extLst>
      <p:ext uri="{BB962C8B-B14F-4D97-AF65-F5344CB8AC3E}">
        <p14:creationId xmlns:p14="http://schemas.microsoft.com/office/powerpoint/2010/main" val="1169527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83498692"/>
              </p:ext>
            </p:extLst>
          </p:nvPr>
        </p:nvGraphicFramePr>
        <p:xfrm>
          <a:off x="228600" y="266700"/>
          <a:ext cx="17907000" cy="9006840"/>
        </p:xfrm>
        <a:graphic>
          <a:graphicData uri="http://schemas.openxmlformats.org/drawingml/2006/table">
            <a:tbl>
              <a:tblPr firstRow="1" bandRow="1">
                <a:tableStyleId>{5940675A-B579-460E-94D1-54222C63F5DA}</a:tableStyleId>
              </a:tblPr>
              <a:tblGrid>
                <a:gridCol w="7620000">
                  <a:extLst>
                    <a:ext uri="{9D8B030D-6E8A-4147-A177-3AD203B41FA5}">
                      <a16:colId xmlns:a16="http://schemas.microsoft.com/office/drawing/2014/main" val="604294407"/>
                    </a:ext>
                  </a:extLst>
                </a:gridCol>
                <a:gridCol w="2209800">
                  <a:extLst>
                    <a:ext uri="{9D8B030D-6E8A-4147-A177-3AD203B41FA5}">
                      <a16:colId xmlns:a16="http://schemas.microsoft.com/office/drawing/2014/main" val="2542737484"/>
                    </a:ext>
                  </a:extLst>
                </a:gridCol>
                <a:gridCol w="8077200">
                  <a:extLst>
                    <a:ext uri="{9D8B030D-6E8A-4147-A177-3AD203B41FA5}">
                      <a16:colId xmlns:a16="http://schemas.microsoft.com/office/drawing/2014/main" val="2997452686"/>
                    </a:ext>
                  </a:extLst>
                </a:gridCol>
              </a:tblGrid>
              <a:tr h="383962">
                <a:tc>
                  <a:txBody>
                    <a:bodyPr/>
                    <a:lstStyle/>
                    <a:p>
                      <a:pPr algn="ctr"/>
                      <a:r>
                        <a:rPr lang="en-US" sz="3600" b="1" dirty="0" err="1">
                          <a:latin typeface="Times New Roman" panose="02020603050405020304" pitchFamily="18" charset="0"/>
                          <a:cs typeface="Times New Roman" panose="02020603050405020304" pitchFamily="18" charset="0"/>
                        </a:rPr>
                        <a:t>Ví</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dụ</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tc>
                  <a:txBody>
                    <a:bodyPr/>
                    <a:lstStyle/>
                    <a:p>
                      <a:pPr algn="ctr"/>
                      <a:r>
                        <a:rPr lang="en-US" sz="3600" b="1" dirty="0" err="1">
                          <a:latin typeface="Times New Roman" panose="02020603050405020304" pitchFamily="18" charset="0"/>
                          <a:cs typeface="Times New Roman" panose="02020603050405020304" pitchFamily="18" charset="0"/>
                        </a:rPr>
                        <a:t>Thán</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từ</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tc>
                  <a:txBody>
                    <a:bodyPr/>
                    <a:lstStyle/>
                    <a:p>
                      <a:pPr algn="ctr"/>
                      <a:r>
                        <a:rPr lang="en-US" sz="3600" b="1" dirty="0" err="1">
                          <a:latin typeface="Times New Roman" panose="02020603050405020304" pitchFamily="18" charset="0"/>
                          <a:cs typeface="Times New Roman" panose="02020603050405020304" pitchFamily="18" charset="0"/>
                        </a:rPr>
                        <a:t>Tác</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dụng</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extLst>
                  <a:ext uri="{0D108BD9-81ED-4DB2-BD59-A6C34878D82A}">
                    <a16:rowId xmlns:a16="http://schemas.microsoft.com/office/drawing/2014/main" val="558829832"/>
                  </a:ext>
                </a:extLst>
              </a:tr>
              <a:tr h="134386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a. </a:t>
                      </a:r>
                      <a:r>
                        <a:rPr lang="en-US" sz="3750" dirty="0" err="1">
                          <a:latin typeface="Times New Roman" panose="02020603050405020304" pitchFamily="18" charset="0"/>
                          <a:cs typeface="Times New Roman" panose="02020603050405020304" pitchFamily="18" charset="0"/>
                        </a:rPr>
                        <a:t>Vì</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họa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sĩ</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đã</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bắt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gặp</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điều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thật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ra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ông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vẫn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ước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được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biết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nét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đủ</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khẳng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định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tâm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hồn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khơi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gợi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ý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nét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mới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đủ</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giá</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trị</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chuyến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dài</a:t>
                      </a:r>
                      <a:r>
                        <a:rPr lang="en-US" sz="3750" dirty="0">
                          <a:latin typeface="Times New Roman" panose="02020603050405020304" pitchFamily="18" charset="0"/>
                          <a:cs typeface="Times New Roman" panose="02020603050405020304" pitchFamily="18" charset="0"/>
                        </a:rPr>
                        <a:t>.</a:t>
                      </a:r>
                      <a:endParaRPr lang="en-US" sz="3750" dirty="0">
                        <a:solidFill>
                          <a:srgbClr val="0000FF"/>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750" dirty="0" err="1">
                          <a:latin typeface="Times New Roman" panose="02020603050405020304" pitchFamily="18" charset="0"/>
                          <a:cs typeface="Times New Roman" panose="02020603050405020304" pitchFamily="18" charset="0"/>
                        </a:rPr>
                        <a:t>Ối</a:t>
                      </a: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err="1">
                          <a:solidFill>
                            <a:schemeClr val="tx1"/>
                          </a:solidFill>
                          <a:latin typeface="Times New Roman" panose="02020603050405020304" pitchFamily="18" charset="0"/>
                          <a:cs typeface="Times New Roman" panose="02020603050405020304" pitchFamily="18" charset="0"/>
                        </a:rPr>
                        <a:t>thể</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hiện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sự</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mạnh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mẽ</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trước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một</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điểu</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bất</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ngờ</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cho</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thấy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sự</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lớn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lao</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thái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nhiên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người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nghệ</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khi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tìm</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được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một</a:t>
                      </a:r>
                      <a:r>
                        <a:rPr lang="en-US" sz="3750" dirty="0">
                          <a:solidFill>
                            <a:schemeClr val="tx1"/>
                          </a:solidFill>
                          <a:latin typeface="Times New Roman" panose="02020603050405020304" pitchFamily="18" charset="0"/>
                          <a:cs typeface="Times New Roman" panose="02020603050405020304" pitchFamily="18" charset="0"/>
                        </a:rPr>
                        <a:t> ý </a:t>
                      </a:r>
                      <a:r>
                        <a:rPr lang="en-US" sz="3750" dirty="0" err="1">
                          <a:solidFill>
                            <a:schemeClr val="tx1"/>
                          </a:solidFill>
                          <a:latin typeface="Times New Roman" panose="02020603050405020304" pitchFamily="18" charset="0"/>
                          <a:cs typeface="Times New Roman" panose="02020603050405020304" pitchFamily="18" charset="0"/>
                        </a:rPr>
                        <a:t>tưởng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sáng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có</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giá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trị</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trong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chuyến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mình</a:t>
                      </a:r>
                      <a:r>
                        <a:rPr lang="en-US" sz="3750" dirty="0">
                          <a:solidFill>
                            <a:schemeClr val="tx1"/>
                          </a:solidFill>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983385816"/>
                  </a:ext>
                </a:extLst>
              </a:tr>
              <a:tr h="787123">
                <a:tc>
                  <a:txBody>
                    <a:bodyPr/>
                    <a:lstStyle/>
                    <a:p>
                      <a:pPr algn="just" defTabSz="1371600"/>
                      <a:r>
                        <a:rPr lang="en-US" sz="3750" dirty="0">
                          <a:latin typeface="Times New Roman" panose="02020603050405020304" pitchFamily="18" charset="0"/>
                          <a:cs typeface="Times New Roman" panose="02020603050405020304" pitchFamily="18" charset="0"/>
                        </a:rPr>
                        <a:t>b.</a:t>
                      </a:r>
                      <a:r>
                        <a:rPr lang="en-US" sz="3750" baseline="0" dirty="0">
                          <a:latin typeface="Times New Roman" panose="02020603050405020304" pitchFamily="18" charset="0"/>
                          <a:cs typeface="Times New Roman" panose="02020603050405020304" pitchFamily="18" charset="0"/>
                        </a:rPr>
                        <a:t> </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Trời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ơi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Chỉ</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còn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có</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năm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phút</a:t>
                      </a:r>
                      <a:r>
                        <a:rPr lang="en-US" sz="3750" dirty="0">
                          <a:latin typeface="Times New Roman" panose="02020603050405020304" pitchFamily="18" charset="0"/>
                          <a:cs typeface="Times New Roman" panose="02020603050405020304" pitchFamily="18" charset="0"/>
                        </a:rPr>
                        <a:t>!</a:t>
                      </a:r>
                    </a:p>
                    <a:p>
                      <a:pPr algn="just" defTabSz="1371600"/>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Chính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thanh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niên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giật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mình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nói</a:t>
                      </a:r>
                      <a:r>
                        <a:rPr lang="en-US" sz="3750" dirty="0">
                          <a:latin typeface="Times New Roman" panose="02020603050405020304" pitchFamily="18" charset="0"/>
                          <a:cs typeface="Times New Roman" panose="02020603050405020304" pitchFamily="18" charset="0"/>
                        </a:rPr>
                        <a:t> to, </a:t>
                      </a:r>
                      <a:r>
                        <a:rPr lang="en-US" sz="3750" dirty="0" err="1">
                          <a:latin typeface="Times New Roman" panose="02020603050405020304" pitchFamily="18" charset="0"/>
                          <a:cs typeface="Times New Roman" panose="02020603050405020304" pitchFamily="18" charset="0"/>
                        </a:rPr>
                        <a:t>giọng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cười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đầy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tiếc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rẻ</a:t>
                      </a:r>
                      <a:r>
                        <a:rPr lang="en-US" sz="375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ctr"/>
                      <a:r>
                        <a:rPr lang="en-US" sz="3750" dirty="0" err="1">
                          <a:latin typeface="Times New Roman" panose="02020603050405020304" pitchFamily="18" charset="0"/>
                          <a:cs typeface="Times New Roman" panose="02020603050405020304" pitchFamily="18" charset="0"/>
                        </a:rPr>
                        <a:t>Trời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ơi</a:t>
                      </a: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err="1">
                          <a:solidFill>
                            <a:schemeClr val="tx1"/>
                          </a:solidFill>
                          <a:latin typeface="Times New Roman" panose="02020603050405020304" pitchFamily="18" charset="0"/>
                          <a:cs typeface="Times New Roman" panose="02020603050405020304" pitchFamily="18" charset="0"/>
                        </a:rPr>
                        <a:t>thể</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hiện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cảm</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tiếc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nuối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khi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sắp</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phải</a:t>
                      </a:r>
                      <a:r>
                        <a:rPr lang="en-US" sz="3750" dirty="0">
                          <a:solidFill>
                            <a:schemeClr val="tx1"/>
                          </a:solidFill>
                          <a:latin typeface="Times New Roman" panose="02020603050405020304" pitchFamily="18" charset="0"/>
                          <a:cs typeface="Times New Roman" panose="02020603050405020304" pitchFamily="18" charset="0"/>
                        </a:rPr>
                        <a:t> chia </a:t>
                      </a:r>
                      <a:r>
                        <a:rPr lang="en-US" sz="3750" dirty="0" err="1">
                          <a:solidFill>
                            <a:schemeClr val="tx1"/>
                          </a:solidFill>
                          <a:latin typeface="Times New Roman" panose="02020603050405020304" pitchFamily="18" charset="0"/>
                          <a:cs typeface="Times New Roman" panose="02020603050405020304" pitchFamily="18" charset="0"/>
                        </a:rPr>
                        <a:t>tay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hoạ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cô</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sư</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và</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bác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lái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xe</a:t>
                      </a:r>
                      <a:r>
                        <a:rPr lang="en-US" sz="3750" dirty="0">
                          <a:solidFill>
                            <a:schemeClr val="tx1"/>
                          </a:solidFill>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2029860816"/>
                  </a:ext>
                </a:extLst>
              </a:tr>
              <a:tr h="47355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c. Ơ, </a:t>
                      </a:r>
                      <a:r>
                        <a:rPr lang="en-US" sz="3750" dirty="0" err="1">
                          <a:latin typeface="Times New Roman" panose="02020603050405020304" pitchFamily="18" charset="0"/>
                          <a:cs typeface="Times New Roman" panose="02020603050405020304" pitchFamily="18" charset="0"/>
                        </a:rPr>
                        <a:t>bác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vẽ</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cháu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đấy</a:t>
                      </a:r>
                      <a:r>
                        <a:rPr lang="en-US" sz="3750" dirty="0">
                          <a:latin typeface="Times New Roman" panose="02020603050405020304" pitchFamily="18" charset="0"/>
                          <a:cs typeface="Times New Roman" panose="02020603050405020304" pitchFamily="18" charset="0"/>
                        </a:rPr>
                        <a:t> ư?</a:t>
                      </a:r>
                    </a:p>
                  </a:txBody>
                  <a:tcPr>
                    <a:solidFill>
                      <a:schemeClr val="bg1"/>
                    </a:solidFill>
                  </a:tcPr>
                </a:tc>
                <a:tc>
                  <a:txBody>
                    <a:bodyPr/>
                    <a:lstStyle/>
                    <a:p>
                      <a:pPr algn="ctr"/>
                      <a:r>
                        <a:rPr lang="vi-VN" sz="3750" dirty="0">
                          <a:latin typeface="Times New Roman" panose="02020603050405020304" pitchFamily="18" charset="0"/>
                          <a:cs typeface="Times New Roman" panose="02020603050405020304" pitchFamily="18" charset="0"/>
                        </a:rPr>
                        <a:t>Ơ</a:t>
                      </a:r>
                      <a:r>
                        <a:rPr lang="en-US" sz="3750" baseline="0" dirty="0">
                          <a:latin typeface="Times New Roman" panose="02020603050405020304" pitchFamily="18" charset="0"/>
                          <a:cs typeface="Times New Roman" panose="02020603050405020304" pitchFamily="18" charset="0"/>
                        </a:rPr>
                        <a:t> </a:t>
                      </a: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3750" dirty="0" err="1">
                          <a:solidFill>
                            <a:schemeClr val="tx1"/>
                          </a:solidFill>
                          <a:latin typeface="Times New Roman" panose="02020603050405020304" pitchFamily="18" charset="0"/>
                          <a:cs typeface="Times New Roman" panose="02020603050405020304" pitchFamily="18" charset="0"/>
                        </a:rPr>
                        <a:t>thể</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hiện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sự</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nhiên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bối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rối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khi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thấy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hoạ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vẽ</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mình</a:t>
                      </a:r>
                      <a:endParaRPr lang="en-US" sz="375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745240862"/>
                  </a:ext>
                </a:extLst>
              </a:tr>
              <a:tr h="112629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d. Chao </a:t>
                      </a:r>
                      <a:r>
                        <a:rPr lang="en-US" sz="3750" dirty="0" err="1">
                          <a:latin typeface="Times New Roman" panose="02020603050405020304" pitchFamily="18" charset="0"/>
                          <a:cs typeface="Times New Roman" panose="02020603050405020304" pitchFamily="18" charset="0"/>
                        </a:rPr>
                        <a:t>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bắt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gặp</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con </a:t>
                      </a:r>
                      <a:r>
                        <a:rPr lang="en-US" sz="3750" dirty="0" err="1">
                          <a:latin typeface="Times New Roman" panose="02020603050405020304" pitchFamily="18" charset="0"/>
                          <a:cs typeface="Times New Roman" panose="02020603050405020304" pitchFamily="18" charset="0"/>
                        </a:rPr>
                        <a:t>người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anh</a:t>
                      </a:r>
                      <a:r>
                        <a:rPr lang="en-US" sz="3750" dirty="0">
                          <a:latin typeface="Times New Roman" panose="02020603050405020304" pitchFamily="18" charset="0"/>
                          <a:cs typeface="Times New Roman" panose="02020603050405020304" pitchFamily="18" charset="0"/>
                        </a:rPr>
                        <a:t> ta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cơ</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hội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hãn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hữu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hoàn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thành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được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còn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chặng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đường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dài</a:t>
                      </a:r>
                      <a:r>
                        <a:rPr lang="en-US" sz="3750" dirty="0">
                          <a:latin typeface="Times New Roman" panose="02020603050405020304" pitchFamily="18" charset="0"/>
                          <a:cs typeface="Times New Roman" panose="02020603050405020304" pitchFamily="18" charset="0"/>
                        </a:rPr>
                        <a:t>.</a:t>
                      </a:r>
                      <a:endParaRPr lang="en-US" sz="3750" dirty="0">
                        <a:solidFill>
                          <a:srgbClr val="0000FF"/>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375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277245988"/>
                  </a:ext>
                </a:extLst>
              </a:tr>
            </a:tbl>
          </a:graphicData>
        </a:graphic>
      </p:graphicFrame>
    </p:spTree>
    <p:extLst>
      <p:ext uri="{BB962C8B-B14F-4D97-AF65-F5344CB8AC3E}">
        <p14:creationId xmlns:p14="http://schemas.microsoft.com/office/powerpoint/2010/main" val="2796198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266700"/>
          <a:ext cx="17907000" cy="9578340"/>
        </p:xfrm>
        <a:graphic>
          <a:graphicData uri="http://schemas.openxmlformats.org/drawingml/2006/table">
            <a:tbl>
              <a:tblPr firstRow="1" bandRow="1">
                <a:tableStyleId>{5940675A-B579-460E-94D1-54222C63F5DA}</a:tableStyleId>
              </a:tblPr>
              <a:tblGrid>
                <a:gridCol w="7620000">
                  <a:extLst>
                    <a:ext uri="{9D8B030D-6E8A-4147-A177-3AD203B41FA5}">
                      <a16:colId xmlns:a16="http://schemas.microsoft.com/office/drawing/2014/main" val="604294407"/>
                    </a:ext>
                  </a:extLst>
                </a:gridCol>
                <a:gridCol w="2209800">
                  <a:extLst>
                    <a:ext uri="{9D8B030D-6E8A-4147-A177-3AD203B41FA5}">
                      <a16:colId xmlns:a16="http://schemas.microsoft.com/office/drawing/2014/main" val="2542737484"/>
                    </a:ext>
                  </a:extLst>
                </a:gridCol>
                <a:gridCol w="8077200">
                  <a:extLst>
                    <a:ext uri="{9D8B030D-6E8A-4147-A177-3AD203B41FA5}">
                      <a16:colId xmlns:a16="http://schemas.microsoft.com/office/drawing/2014/main" val="2997452686"/>
                    </a:ext>
                  </a:extLst>
                </a:gridCol>
              </a:tblGrid>
              <a:tr h="383962">
                <a:tc>
                  <a:txBody>
                    <a:bodyPr/>
                    <a:lstStyle/>
                    <a:p>
                      <a:pPr algn="ctr"/>
                      <a:r>
                        <a:rPr lang="en-US" sz="3600" b="1" dirty="0" err="1">
                          <a:latin typeface="Times New Roman" panose="02020603050405020304" pitchFamily="18" charset="0"/>
                          <a:cs typeface="Times New Roman" panose="02020603050405020304" pitchFamily="18" charset="0"/>
                        </a:rPr>
                        <a:t>Ví</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dụ</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tc>
                  <a:txBody>
                    <a:bodyPr/>
                    <a:lstStyle/>
                    <a:p>
                      <a:pPr algn="ctr"/>
                      <a:r>
                        <a:rPr lang="en-US" sz="3600" b="1" dirty="0" err="1">
                          <a:latin typeface="Times New Roman" panose="02020603050405020304" pitchFamily="18" charset="0"/>
                          <a:cs typeface="Times New Roman" panose="02020603050405020304" pitchFamily="18" charset="0"/>
                        </a:rPr>
                        <a:t>Thán</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từ</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tc>
                  <a:txBody>
                    <a:bodyPr/>
                    <a:lstStyle/>
                    <a:p>
                      <a:pPr algn="ctr"/>
                      <a:r>
                        <a:rPr lang="en-US" sz="3600" b="1" dirty="0" err="1">
                          <a:latin typeface="Times New Roman" panose="02020603050405020304" pitchFamily="18" charset="0"/>
                          <a:cs typeface="Times New Roman" panose="02020603050405020304" pitchFamily="18" charset="0"/>
                        </a:rPr>
                        <a:t>Tác</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dụng</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extLst>
                  <a:ext uri="{0D108BD9-81ED-4DB2-BD59-A6C34878D82A}">
                    <a16:rowId xmlns:a16="http://schemas.microsoft.com/office/drawing/2014/main" val="558829832"/>
                  </a:ext>
                </a:extLst>
              </a:tr>
              <a:tr h="134386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a. </a:t>
                      </a:r>
                      <a:r>
                        <a:rPr lang="en-US" sz="3750" dirty="0" err="1">
                          <a:latin typeface="Times New Roman" panose="02020603050405020304" pitchFamily="18" charset="0"/>
                          <a:cs typeface="Times New Roman" panose="02020603050405020304" pitchFamily="18" charset="0"/>
                        </a:rPr>
                        <a:t>Vì</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họa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sĩ</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đã</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bắt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gặp</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điều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thật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ra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ông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vẫn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ước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được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biết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nét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đủ</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khẳng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định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tâm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hồn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khơi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gợi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ý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nét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mới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đủ</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giá</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trị</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chuyến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dài</a:t>
                      </a:r>
                      <a:r>
                        <a:rPr lang="en-US" sz="3750" dirty="0">
                          <a:latin typeface="Times New Roman" panose="02020603050405020304" pitchFamily="18" charset="0"/>
                          <a:cs typeface="Times New Roman" panose="02020603050405020304" pitchFamily="18" charset="0"/>
                        </a:rPr>
                        <a:t>.</a:t>
                      </a:r>
                      <a:endParaRPr lang="en-US" sz="3750" dirty="0">
                        <a:solidFill>
                          <a:srgbClr val="0000FF"/>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750" dirty="0" err="1">
                          <a:latin typeface="Times New Roman" panose="02020603050405020304" pitchFamily="18" charset="0"/>
                          <a:cs typeface="Times New Roman" panose="02020603050405020304" pitchFamily="18" charset="0"/>
                        </a:rPr>
                        <a:t>Ối</a:t>
                      </a: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err="1">
                          <a:solidFill>
                            <a:schemeClr val="tx1"/>
                          </a:solidFill>
                          <a:latin typeface="Times New Roman" panose="02020603050405020304" pitchFamily="18" charset="0"/>
                          <a:cs typeface="Times New Roman" panose="02020603050405020304" pitchFamily="18" charset="0"/>
                        </a:rPr>
                        <a:t>thể</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hiện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sự</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mạnh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mẽ</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trước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một</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điểu</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bất</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ngờ</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cho</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thấy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sự</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lớn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lao</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thái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nhiên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người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nghệ</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khi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tìm</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được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một</a:t>
                      </a:r>
                      <a:r>
                        <a:rPr lang="en-US" sz="3750" dirty="0">
                          <a:solidFill>
                            <a:schemeClr val="tx1"/>
                          </a:solidFill>
                          <a:latin typeface="Times New Roman" panose="02020603050405020304" pitchFamily="18" charset="0"/>
                          <a:cs typeface="Times New Roman" panose="02020603050405020304" pitchFamily="18" charset="0"/>
                        </a:rPr>
                        <a:t> ý </a:t>
                      </a:r>
                      <a:r>
                        <a:rPr lang="en-US" sz="3750" dirty="0" err="1">
                          <a:solidFill>
                            <a:schemeClr val="tx1"/>
                          </a:solidFill>
                          <a:latin typeface="Times New Roman" panose="02020603050405020304" pitchFamily="18" charset="0"/>
                          <a:cs typeface="Times New Roman" panose="02020603050405020304" pitchFamily="18" charset="0"/>
                        </a:rPr>
                        <a:t>tưởng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sáng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có</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giá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trị</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trong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chuyến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mình</a:t>
                      </a:r>
                      <a:r>
                        <a:rPr lang="en-US" sz="3750" dirty="0">
                          <a:solidFill>
                            <a:schemeClr val="tx1"/>
                          </a:solidFill>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983385816"/>
                  </a:ext>
                </a:extLst>
              </a:tr>
              <a:tr h="787123">
                <a:tc>
                  <a:txBody>
                    <a:bodyPr/>
                    <a:lstStyle/>
                    <a:p>
                      <a:pPr algn="just" defTabSz="1371600"/>
                      <a:r>
                        <a:rPr lang="en-US" sz="3750" dirty="0">
                          <a:latin typeface="Times New Roman" panose="02020603050405020304" pitchFamily="18" charset="0"/>
                          <a:cs typeface="Times New Roman" panose="02020603050405020304" pitchFamily="18" charset="0"/>
                        </a:rPr>
                        <a:t>b.</a:t>
                      </a:r>
                      <a:r>
                        <a:rPr lang="en-US" sz="3750" baseline="0" dirty="0">
                          <a:latin typeface="Times New Roman" panose="02020603050405020304" pitchFamily="18" charset="0"/>
                          <a:cs typeface="Times New Roman" panose="02020603050405020304" pitchFamily="18" charset="0"/>
                        </a:rPr>
                        <a:t> </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Trời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ơi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Chỉ</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còn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có</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năm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phút</a:t>
                      </a:r>
                      <a:r>
                        <a:rPr lang="en-US" sz="3750" dirty="0">
                          <a:latin typeface="Times New Roman" panose="02020603050405020304" pitchFamily="18" charset="0"/>
                          <a:cs typeface="Times New Roman" panose="02020603050405020304" pitchFamily="18" charset="0"/>
                        </a:rPr>
                        <a:t>!</a:t>
                      </a:r>
                    </a:p>
                    <a:p>
                      <a:pPr algn="just" defTabSz="1371600"/>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Chính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thanh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niên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giật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mình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nói</a:t>
                      </a:r>
                      <a:r>
                        <a:rPr lang="en-US" sz="3750" dirty="0">
                          <a:latin typeface="Times New Roman" panose="02020603050405020304" pitchFamily="18" charset="0"/>
                          <a:cs typeface="Times New Roman" panose="02020603050405020304" pitchFamily="18" charset="0"/>
                        </a:rPr>
                        <a:t> to, </a:t>
                      </a:r>
                      <a:r>
                        <a:rPr lang="en-US" sz="3750" dirty="0" err="1">
                          <a:latin typeface="Times New Roman" panose="02020603050405020304" pitchFamily="18" charset="0"/>
                          <a:cs typeface="Times New Roman" panose="02020603050405020304" pitchFamily="18" charset="0"/>
                        </a:rPr>
                        <a:t>giọng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cười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đầy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tiếc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rẻ</a:t>
                      </a:r>
                      <a:r>
                        <a:rPr lang="en-US" sz="375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ctr"/>
                      <a:r>
                        <a:rPr lang="en-US" sz="3750" dirty="0" err="1">
                          <a:latin typeface="Times New Roman" panose="02020603050405020304" pitchFamily="18" charset="0"/>
                          <a:cs typeface="Times New Roman" panose="02020603050405020304" pitchFamily="18" charset="0"/>
                        </a:rPr>
                        <a:t>Trời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ơi</a:t>
                      </a: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err="1">
                          <a:solidFill>
                            <a:schemeClr val="tx1"/>
                          </a:solidFill>
                          <a:latin typeface="Times New Roman" panose="02020603050405020304" pitchFamily="18" charset="0"/>
                          <a:cs typeface="Times New Roman" panose="02020603050405020304" pitchFamily="18" charset="0"/>
                        </a:rPr>
                        <a:t>thể</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hiện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cảm</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tiếc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nuối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khi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sắp</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phải</a:t>
                      </a:r>
                      <a:r>
                        <a:rPr lang="en-US" sz="3750" dirty="0">
                          <a:solidFill>
                            <a:schemeClr val="tx1"/>
                          </a:solidFill>
                          <a:latin typeface="Times New Roman" panose="02020603050405020304" pitchFamily="18" charset="0"/>
                          <a:cs typeface="Times New Roman" panose="02020603050405020304" pitchFamily="18" charset="0"/>
                        </a:rPr>
                        <a:t> chia </a:t>
                      </a:r>
                      <a:r>
                        <a:rPr lang="en-US" sz="3750" dirty="0" err="1">
                          <a:solidFill>
                            <a:schemeClr val="tx1"/>
                          </a:solidFill>
                          <a:latin typeface="Times New Roman" panose="02020603050405020304" pitchFamily="18" charset="0"/>
                          <a:cs typeface="Times New Roman" panose="02020603050405020304" pitchFamily="18" charset="0"/>
                        </a:rPr>
                        <a:t>tay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hoạ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cô</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sư</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và</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bác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lái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xe</a:t>
                      </a:r>
                      <a:r>
                        <a:rPr lang="en-US" sz="3750" dirty="0">
                          <a:solidFill>
                            <a:schemeClr val="tx1"/>
                          </a:solidFill>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2029860816"/>
                  </a:ext>
                </a:extLst>
              </a:tr>
              <a:tr h="47355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c. Ơ, </a:t>
                      </a:r>
                      <a:r>
                        <a:rPr lang="en-US" sz="3750" dirty="0" err="1">
                          <a:latin typeface="Times New Roman" panose="02020603050405020304" pitchFamily="18" charset="0"/>
                          <a:cs typeface="Times New Roman" panose="02020603050405020304" pitchFamily="18" charset="0"/>
                        </a:rPr>
                        <a:t>bác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vẽ</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cháu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đấy</a:t>
                      </a:r>
                      <a:r>
                        <a:rPr lang="en-US" sz="3750" dirty="0">
                          <a:latin typeface="Times New Roman" panose="02020603050405020304" pitchFamily="18" charset="0"/>
                          <a:cs typeface="Times New Roman" panose="02020603050405020304" pitchFamily="18" charset="0"/>
                        </a:rPr>
                        <a:t> ư?</a:t>
                      </a:r>
                    </a:p>
                  </a:txBody>
                  <a:tcPr>
                    <a:solidFill>
                      <a:schemeClr val="bg1"/>
                    </a:solidFill>
                  </a:tcPr>
                </a:tc>
                <a:tc>
                  <a:txBody>
                    <a:bodyPr/>
                    <a:lstStyle/>
                    <a:p>
                      <a:pPr algn="ctr"/>
                      <a:r>
                        <a:rPr lang="vi-VN" sz="3750" dirty="0">
                          <a:latin typeface="Times New Roman" panose="02020603050405020304" pitchFamily="18" charset="0"/>
                          <a:cs typeface="Times New Roman" panose="02020603050405020304" pitchFamily="18" charset="0"/>
                        </a:rPr>
                        <a:t>Ơ</a:t>
                      </a:r>
                      <a:r>
                        <a:rPr lang="en-US" sz="3750" baseline="0" dirty="0">
                          <a:latin typeface="Times New Roman" panose="02020603050405020304" pitchFamily="18" charset="0"/>
                          <a:cs typeface="Times New Roman" panose="02020603050405020304" pitchFamily="18" charset="0"/>
                        </a:rPr>
                        <a:t> </a:t>
                      </a: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3750" dirty="0" err="1">
                          <a:solidFill>
                            <a:schemeClr val="tx1"/>
                          </a:solidFill>
                          <a:latin typeface="Times New Roman" panose="02020603050405020304" pitchFamily="18" charset="0"/>
                          <a:cs typeface="Times New Roman" panose="02020603050405020304" pitchFamily="18" charset="0"/>
                        </a:rPr>
                        <a:t>thể</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hiện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sự</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nhiên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bối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rối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khi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thấy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hoạ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vẽ</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mình</a:t>
                      </a:r>
                      <a:endParaRPr lang="en-US" sz="375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745240862"/>
                  </a:ext>
                </a:extLst>
              </a:tr>
              <a:tr h="112629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d. Chao </a:t>
                      </a:r>
                      <a:r>
                        <a:rPr lang="en-US" sz="3750" dirty="0" err="1">
                          <a:latin typeface="Times New Roman" panose="02020603050405020304" pitchFamily="18" charset="0"/>
                          <a:cs typeface="Times New Roman" panose="02020603050405020304" pitchFamily="18" charset="0"/>
                        </a:rPr>
                        <a:t>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bắt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gặp</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con </a:t>
                      </a:r>
                      <a:r>
                        <a:rPr lang="en-US" sz="3750" dirty="0" err="1">
                          <a:latin typeface="Times New Roman" panose="02020603050405020304" pitchFamily="18" charset="0"/>
                          <a:cs typeface="Times New Roman" panose="02020603050405020304" pitchFamily="18" charset="0"/>
                        </a:rPr>
                        <a:t>người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anh</a:t>
                      </a:r>
                      <a:r>
                        <a:rPr lang="en-US" sz="3750" dirty="0">
                          <a:latin typeface="Times New Roman" panose="02020603050405020304" pitchFamily="18" charset="0"/>
                          <a:cs typeface="Times New Roman" panose="02020603050405020304" pitchFamily="18" charset="0"/>
                        </a:rPr>
                        <a:t> ta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cơ</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hội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hãn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hữu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hoàn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thành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được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còn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chặng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đường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dài</a:t>
                      </a:r>
                      <a:r>
                        <a:rPr lang="en-US" sz="3750" dirty="0">
                          <a:latin typeface="Times New Roman" panose="02020603050405020304" pitchFamily="18" charset="0"/>
                          <a:cs typeface="Times New Roman" panose="02020603050405020304" pitchFamily="18" charset="0"/>
                        </a:rPr>
                        <a:t>.</a:t>
                      </a:r>
                      <a:endParaRPr lang="en-US" sz="3750" dirty="0">
                        <a:solidFill>
                          <a:srgbClr val="0000FF"/>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750" dirty="0">
                          <a:latin typeface="Times New Roman" panose="02020603050405020304" pitchFamily="18" charset="0"/>
                          <a:cs typeface="Times New Roman" panose="02020603050405020304" pitchFamily="18" charset="0"/>
                        </a:rPr>
                        <a:t>Chao </a:t>
                      </a:r>
                      <a:r>
                        <a:rPr lang="en-US" sz="3750" dirty="0" err="1">
                          <a:latin typeface="Times New Roman" panose="02020603050405020304" pitchFamily="18" charset="0"/>
                          <a:cs typeface="Times New Roman" panose="02020603050405020304" pitchFamily="18" charset="0"/>
                        </a:rPr>
                        <a:t>ôi</a:t>
                      </a: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err="1">
                          <a:solidFill>
                            <a:schemeClr val="tx1"/>
                          </a:solidFill>
                          <a:latin typeface="Times New Roman" panose="02020603050405020304" pitchFamily="18" charset="0"/>
                          <a:cs typeface="Times New Roman" panose="02020603050405020304" pitchFamily="18" charset="0"/>
                        </a:rPr>
                        <a:t>thể</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hiện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sự</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mạnh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mẽ</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hoạ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khi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nhận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thấy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rằng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gặp</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được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là</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hội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hiếm</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có</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trong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sáng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nhưng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hoàn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thành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được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sáng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đó</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còn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là</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một</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chặng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đường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dài</a:t>
                      </a:r>
                      <a:r>
                        <a:rPr lang="en-US" sz="3750" dirty="0">
                          <a:solidFill>
                            <a:schemeClr val="tx1"/>
                          </a:solidFill>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3277245988"/>
                  </a:ext>
                </a:extLst>
              </a:tr>
            </a:tbl>
          </a:graphicData>
        </a:graphic>
      </p:graphicFrame>
    </p:spTree>
    <p:extLst>
      <p:ext uri="{BB962C8B-B14F-4D97-AF65-F5344CB8AC3E}">
        <p14:creationId xmlns:p14="http://schemas.microsoft.com/office/powerpoint/2010/main" val="215206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06F4A3-8795-031A-07BA-E901FE4E5840}"/>
              </a:ext>
            </a:extLst>
          </p:cNvPr>
          <p:cNvPicPr>
            <a:picLocks noChangeAspect="1"/>
          </p:cNvPicPr>
          <p:nvPr/>
        </p:nvPicPr>
        <p:blipFill>
          <a:blip r:embed="rId2">
            <a:lum bright="70000" contrast="-70000"/>
          </a:blip>
          <a:stretch>
            <a:fillRect/>
          </a:stretch>
        </p:blipFill>
        <p:spPr>
          <a:xfrm>
            <a:off x="2603818" y="-2204089"/>
            <a:ext cx="13257531" cy="11118378"/>
          </a:xfrm>
          <a:prstGeom prst="rect">
            <a:avLst/>
          </a:prstGeom>
        </p:spPr>
      </p:pic>
      <p:sp>
        <p:nvSpPr>
          <p:cNvPr id="4" name="Freeform 4"/>
          <p:cNvSpPr/>
          <p:nvPr/>
        </p:nvSpPr>
        <p:spPr>
          <a:xfrm rot="-115848" flipV="1">
            <a:off x="1745888" y="-252409"/>
            <a:ext cx="15170886" cy="3862255"/>
          </a:xfrm>
          <a:custGeom>
            <a:avLst/>
            <a:gdLst/>
            <a:ahLst/>
            <a:cxnLst/>
            <a:rect l="l" t="t" r="r" b="b"/>
            <a:pathLst>
              <a:path w="12232080" h="3114084">
                <a:moveTo>
                  <a:pt x="0" y="3114084"/>
                </a:moveTo>
                <a:lnTo>
                  <a:pt x="12232079" y="3114084"/>
                </a:lnTo>
                <a:lnTo>
                  <a:pt x="12232079" y="0"/>
                </a:lnTo>
                <a:lnTo>
                  <a:pt x="0" y="0"/>
                </a:lnTo>
                <a:lnTo>
                  <a:pt x="0" y="311408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465886">
            <a:off x="15220294" y="2262371"/>
            <a:ext cx="2242724" cy="1863500"/>
          </a:xfrm>
          <a:custGeom>
            <a:avLst/>
            <a:gdLst/>
            <a:ahLst/>
            <a:cxnLst/>
            <a:rect l="l" t="t" r="r" b="b"/>
            <a:pathLst>
              <a:path w="2242724" h="1863500">
                <a:moveTo>
                  <a:pt x="0" y="0"/>
                </a:moveTo>
                <a:lnTo>
                  <a:pt x="2242724" y="0"/>
                </a:lnTo>
                <a:lnTo>
                  <a:pt x="2242724" y="1863500"/>
                </a:lnTo>
                <a:lnTo>
                  <a:pt x="0" y="1863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547989">
            <a:off x="1414096" y="6103827"/>
            <a:ext cx="3817319" cy="3475182"/>
          </a:xfrm>
          <a:custGeom>
            <a:avLst/>
            <a:gdLst/>
            <a:ahLst/>
            <a:cxnLst/>
            <a:rect l="l" t="t" r="r" b="b"/>
            <a:pathLst>
              <a:path w="2242724" h="1863500">
                <a:moveTo>
                  <a:pt x="0" y="0"/>
                </a:moveTo>
                <a:lnTo>
                  <a:pt x="2242724" y="0"/>
                </a:lnTo>
                <a:lnTo>
                  <a:pt x="2242724" y="1863500"/>
                </a:lnTo>
                <a:lnTo>
                  <a:pt x="0" y="1863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187880">
            <a:off x="12883285" y="6739943"/>
            <a:ext cx="5157951" cy="3526163"/>
          </a:xfrm>
          <a:custGeom>
            <a:avLst/>
            <a:gdLst/>
            <a:ahLst/>
            <a:cxnLst/>
            <a:rect l="l" t="t" r="r" b="b"/>
            <a:pathLst>
              <a:path w="5157951" h="3526163">
                <a:moveTo>
                  <a:pt x="0" y="0"/>
                </a:moveTo>
                <a:lnTo>
                  <a:pt x="5157951" y="0"/>
                </a:lnTo>
                <a:lnTo>
                  <a:pt x="5157951" y="3526163"/>
                </a:lnTo>
                <a:lnTo>
                  <a:pt x="0" y="35261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533541" y="4618706"/>
            <a:ext cx="611292" cy="880133"/>
          </a:xfrm>
          <a:custGeom>
            <a:avLst/>
            <a:gdLst/>
            <a:ahLst/>
            <a:cxnLst/>
            <a:rect l="l" t="t" r="r" b="b"/>
            <a:pathLst>
              <a:path w="611292" h="880133">
                <a:moveTo>
                  <a:pt x="0" y="0"/>
                </a:moveTo>
                <a:lnTo>
                  <a:pt x="611292" y="0"/>
                </a:lnTo>
                <a:lnTo>
                  <a:pt x="611292" y="880132"/>
                </a:lnTo>
                <a:lnTo>
                  <a:pt x="0" y="8801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5474890" y="1419589"/>
            <a:ext cx="611292" cy="880133"/>
          </a:xfrm>
          <a:custGeom>
            <a:avLst/>
            <a:gdLst/>
            <a:ahLst/>
            <a:cxnLst/>
            <a:rect l="l" t="t" r="r" b="b"/>
            <a:pathLst>
              <a:path w="611292" h="880133">
                <a:moveTo>
                  <a:pt x="0" y="0"/>
                </a:moveTo>
                <a:lnTo>
                  <a:pt x="611292" y="0"/>
                </a:lnTo>
                <a:lnTo>
                  <a:pt x="611292" y="880133"/>
                </a:lnTo>
                <a:lnTo>
                  <a:pt x="0" y="880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3596012" y="5645492"/>
            <a:ext cx="386481" cy="556452"/>
          </a:xfrm>
          <a:custGeom>
            <a:avLst/>
            <a:gdLst/>
            <a:ahLst/>
            <a:cxnLst/>
            <a:rect l="l" t="t" r="r" b="b"/>
            <a:pathLst>
              <a:path w="386481" h="556452">
                <a:moveTo>
                  <a:pt x="0" y="0"/>
                </a:moveTo>
                <a:lnTo>
                  <a:pt x="386482" y="0"/>
                </a:lnTo>
                <a:lnTo>
                  <a:pt x="386482" y="556452"/>
                </a:lnTo>
                <a:lnTo>
                  <a:pt x="0" y="5564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4230230" y="633943"/>
            <a:ext cx="386481" cy="556452"/>
          </a:xfrm>
          <a:custGeom>
            <a:avLst/>
            <a:gdLst/>
            <a:ahLst/>
            <a:cxnLst/>
            <a:rect l="l" t="t" r="r" b="b"/>
            <a:pathLst>
              <a:path w="386481" h="556452">
                <a:moveTo>
                  <a:pt x="0" y="0"/>
                </a:moveTo>
                <a:lnTo>
                  <a:pt x="386481" y="0"/>
                </a:lnTo>
                <a:lnTo>
                  <a:pt x="386481" y="556452"/>
                </a:lnTo>
                <a:lnTo>
                  <a:pt x="0" y="5564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TextBox 14"/>
          <p:cNvSpPr txBox="1"/>
          <p:nvPr/>
        </p:nvSpPr>
        <p:spPr>
          <a:xfrm rot="-71635">
            <a:off x="3357714" y="3135980"/>
            <a:ext cx="11749736" cy="3477875"/>
          </a:xfrm>
          <a:prstGeom prst="rect">
            <a:avLst/>
          </a:prstGeom>
        </p:spPr>
        <p:txBody>
          <a:bodyPr wrap="square" lIns="0" tIns="0" rIns="0" bIns="0" rtlCol="0" anchor="t">
            <a:spAutoFit/>
          </a:bodyPr>
          <a:lstStyle/>
          <a:p>
            <a:pPr algn="ctr"/>
            <a:r>
              <a:rPr lang="en-US" sz="11300" dirty="0" err="1">
                <a:latin typeface="#9Slide07 IcielNabila" pitchFamily="2" charset="0"/>
              </a:rPr>
              <a:t>Thực</a:t>
            </a:r>
            <a:r>
              <a:rPr lang="en-US" sz="11300" dirty="0">
                <a:latin typeface="#9Slide07 IcielNabila" pitchFamily="2" charset="0"/>
              </a:rPr>
              <a:t> </a:t>
            </a:r>
            <a:r>
              <a:rPr lang="en-US" sz="11300" dirty="0" err="1">
                <a:latin typeface="#9Slide07 IcielNabila" pitchFamily="2" charset="0"/>
              </a:rPr>
              <a:t>hành</a:t>
            </a:r>
            <a:r>
              <a:rPr lang="en-US" sz="11300" dirty="0">
                <a:latin typeface="#9Slide07 IcielNabila" pitchFamily="2" charset="0"/>
              </a:rPr>
              <a:t> </a:t>
            </a:r>
          </a:p>
          <a:p>
            <a:pPr algn="ctr"/>
            <a:r>
              <a:rPr lang="en-US" sz="11300" dirty="0" err="1">
                <a:latin typeface="#9Slide07 IcielNabila" pitchFamily="2" charset="0"/>
              </a:rPr>
              <a:t>tiếng</a:t>
            </a:r>
            <a:r>
              <a:rPr lang="en-US" sz="11300" dirty="0">
                <a:latin typeface="#9Slide07 IcielNabila" pitchFamily="2" charset="0"/>
              </a:rPr>
              <a:t> </a:t>
            </a:r>
            <a:r>
              <a:rPr lang="en-US" sz="11300" dirty="0" err="1">
                <a:latin typeface="#9Slide07 IcielNabila" pitchFamily="2" charset="0"/>
              </a:rPr>
              <a:t>Việt</a:t>
            </a:r>
            <a:endParaRPr lang="en-US" sz="11300" dirty="0">
              <a:latin typeface="#9Slide07 IcielNabila" pitchFamily="2" charset="0"/>
            </a:endParaRPr>
          </a:p>
        </p:txBody>
      </p:sp>
      <p:sp>
        <p:nvSpPr>
          <p:cNvPr id="3" name="TextBox 10">
            <a:extLst>
              <a:ext uri="{FF2B5EF4-FFF2-40B4-BE49-F238E27FC236}">
                <a16:creationId xmlns:a16="http://schemas.microsoft.com/office/drawing/2014/main" id="{78BC2E4A-106B-580D-2C79-119BBD60A9BE}"/>
              </a:ext>
            </a:extLst>
          </p:cNvPr>
          <p:cNvSpPr txBox="1"/>
          <p:nvPr/>
        </p:nvSpPr>
        <p:spPr>
          <a:xfrm rot="21406374">
            <a:off x="4169209" y="81474"/>
            <a:ext cx="9546873" cy="2215991"/>
          </a:xfrm>
          <a:prstGeom prst="rect">
            <a:avLst/>
          </a:prstGeom>
        </p:spPr>
        <p:txBody>
          <a:bodyPr wrap="square" lIns="0" tIns="0" rIns="0" bIns="0" rtlCol="0" anchor="t">
            <a:spAutoFit/>
          </a:bodyPr>
          <a:lstStyle/>
          <a:p>
            <a:pPr marL="0" lvl="0" indent="0" algn="ctr">
              <a:spcBef>
                <a:spcPct val="0"/>
              </a:spcBef>
            </a:pPr>
            <a:r>
              <a:rPr lang="en-US" sz="7200" u="none" spc="214" dirty="0" err="1">
                <a:solidFill>
                  <a:srgbClr val="FFFFFF"/>
                </a:solidFill>
                <a:latin typeface="#9Slide05 SVNCookie" panose="020B0606040200020203" pitchFamily="34" charset="0"/>
              </a:rPr>
              <a:t>Bài</a:t>
            </a:r>
            <a:r>
              <a:rPr lang="en-US" sz="7200" u="none" spc="214" dirty="0">
                <a:solidFill>
                  <a:srgbClr val="FFFFFF"/>
                </a:solidFill>
                <a:latin typeface="#9Slide05 SVNCookie" panose="020B0606040200020203" pitchFamily="34" charset="0"/>
              </a:rPr>
              <a:t> 6:</a:t>
            </a:r>
          </a:p>
          <a:p>
            <a:pPr marL="0" lvl="0" indent="0" algn="ctr">
              <a:spcBef>
                <a:spcPct val="0"/>
              </a:spcBef>
            </a:pPr>
            <a:r>
              <a:rPr lang="en-US" sz="7200" spc="214" dirty="0" err="1">
                <a:solidFill>
                  <a:srgbClr val="FFFFFF"/>
                </a:solidFill>
                <a:latin typeface="#9Slide05 SVNCookie" panose="020B0606040200020203" pitchFamily="34" charset="0"/>
              </a:rPr>
              <a:t>Chân</a:t>
            </a:r>
            <a:r>
              <a:rPr lang="en-US" sz="7200" spc="214" dirty="0">
                <a:solidFill>
                  <a:srgbClr val="FFFFFF"/>
                </a:solidFill>
                <a:latin typeface="#9Slide05 SVNCookie" panose="020B0606040200020203" pitchFamily="34" charset="0"/>
              </a:rPr>
              <a:t> dung </a:t>
            </a:r>
            <a:r>
              <a:rPr lang="en-US" sz="7200" spc="214" dirty="0" err="1">
                <a:solidFill>
                  <a:srgbClr val="FFFFFF"/>
                </a:solidFill>
                <a:latin typeface="#9Slide05 SVNCookie" panose="020B0606040200020203" pitchFamily="34" charset="0"/>
              </a:rPr>
              <a:t>cuộc</a:t>
            </a:r>
            <a:r>
              <a:rPr lang="en-US" sz="7200" spc="214" dirty="0">
                <a:solidFill>
                  <a:srgbClr val="FFFFFF"/>
                </a:solidFill>
                <a:latin typeface="#9Slide05 SVNCookie" panose="020B0606040200020203" pitchFamily="34" charset="0"/>
              </a:rPr>
              <a:t> </a:t>
            </a:r>
            <a:r>
              <a:rPr lang="en-US" sz="7200" spc="214" dirty="0" err="1">
                <a:solidFill>
                  <a:srgbClr val="FFFFFF"/>
                </a:solidFill>
                <a:latin typeface="#9Slide05 SVNCookie" panose="020B0606040200020203" pitchFamily="34" charset="0"/>
              </a:rPr>
              <a:t>sống</a:t>
            </a:r>
            <a:endParaRPr lang="en-US" sz="7200" u="none" spc="214" dirty="0">
              <a:solidFill>
                <a:srgbClr val="FFFFFF"/>
              </a:solidFill>
              <a:latin typeface="#9Slide05 SVNCookie" panose="020B0606040200020203" pitchFamily="34" charset="0"/>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266700"/>
          <a:ext cx="17907000" cy="9578340"/>
        </p:xfrm>
        <a:graphic>
          <a:graphicData uri="http://schemas.openxmlformats.org/drawingml/2006/table">
            <a:tbl>
              <a:tblPr firstRow="1" bandRow="1">
                <a:tableStyleId>{5940675A-B579-460E-94D1-54222C63F5DA}</a:tableStyleId>
              </a:tblPr>
              <a:tblGrid>
                <a:gridCol w="7620000">
                  <a:extLst>
                    <a:ext uri="{9D8B030D-6E8A-4147-A177-3AD203B41FA5}">
                      <a16:colId xmlns:a16="http://schemas.microsoft.com/office/drawing/2014/main" val="604294407"/>
                    </a:ext>
                  </a:extLst>
                </a:gridCol>
                <a:gridCol w="2209800">
                  <a:extLst>
                    <a:ext uri="{9D8B030D-6E8A-4147-A177-3AD203B41FA5}">
                      <a16:colId xmlns:a16="http://schemas.microsoft.com/office/drawing/2014/main" val="2542737484"/>
                    </a:ext>
                  </a:extLst>
                </a:gridCol>
                <a:gridCol w="8077200">
                  <a:extLst>
                    <a:ext uri="{9D8B030D-6E8A-4147-A177-3AD203B41FA5}">
                      <a16:colId xmlns:a16="http://schemas.microsoft.com/office/drawing/2014/main" val="2997452686"/>
                    </a:ext>
                  </a:extLst>
                </a:gridCol>
              </a:tblGrid>
              <a:tr h="383962">
                <a:tc>
                  <a:txBody>
                    <a:bodyPr/>
                    <a:lstStyle/>
                    <a:p>
                      <a:pPr algn="ctr"/>
                      <a:r>
                        <a:rPr lang="en-US" sz="3600" b="1" dirty="0" err="1">
                          <a:latin typeface="Times New Roman" panose="02020603050405020304" pitchFamily="18" charset="0"/>
                          <a:cs typeface="Times New Roman" panose="02020603050405020304" pitchFamily="18" charset="0"/>
                        </a:rPr>
                        <a:t>Ví</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dụ</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tc>
                  <a:txBody>
                    <a:bodyPr/>
                    <a:lstStyle/>
                    <a:p>
                      <a:pPr algn="ctr"/>
                      <a:r>
                        <a:rPr lang="en-US" sz="3600" b="1" dirty="0" err="1">
                          <a:latin typeface="Times New Roman" panose="02020603050405020304" pitchFamily="18" charset="0"/>
                          <a:cs typeface="Times New Roman" panose="02020603050405020304" pitchFamily="18" charset="0"/>
                        </a:rPr>
                        <a:t>Thán</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từ</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tc>
                  <a:txBody>
                    <a:bodyPr/>
                    <a:lstStyle/>
                    <a:p>
                      <a:pPr algn="ctr"/>
                      <a:r>
                        <a:rPr lang="en-US" sz="3600" b="1" dirty="0" err="1">
                          <a:latin typeface="Times New Roman" panose="02020603050405020304" pitchFamily="18" charset="0"/>
                          <a:cs typeface="Times New Roman" panose="02020603050405020304" pitchFamily="18" charset="0"/>
                        </a:rPr>
                        <a:t>Tác</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dụng</a:t>
                      </a:r>
                      <a:endParaRPr lang="en-US" sz="3600" b="1" dirty="0">
                        <a:latin typeface="Times New Roman" panose="02020603050405020304" pitchFamily="18" charset="0"/>
                        <a:cs typeface="Times New Roman" panose="02020603050405020304" pitchFamily="18" charset="0"/>
                      </a:endParaRPr>
                    </a:p>
                  </a:txBody>
                  <a:tcPr>
                    <a:solidFill>
                      <a:srgbClr val="FDEADA"/>
                    </a:solidFill>
                  </a:tcPr>
                </a:tc>
                <a:extLst>
                  <a:ext uri="{0D108BD9-81ED-4DB2-BD59-A6C34878D82A}">
                    <a16:rowId xmlns:a16="http://schemas.microsoft.com/office/drawing/2014/main" val="558829832"/>
                  </a:ext>
                </a:extLst>
              </a:tr>
              <a:tr h="134386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a. </a:t>
                      </a:r>
                      <a:r>
                        <a:rPr lang="en-US" sz="3750" dirty="0" err="1">
                          <a:latin typeface="Times New Roman" panose="02020603050405020304" pitchFamily="18" charset="0"/>
                          <a:cs typeface="Times New Roman" panose="02020603050405020304" pitchFamily="18" charset="0"/>
                        </a:rPr>
                        <a:t>Vì</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họa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sĩ</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đã</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bắt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gặp</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điều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thật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ra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ông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vẫn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ước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được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biết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nét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đủ</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khẳng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định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tâm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hồn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khơi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gợi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ý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nét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mới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đủ</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giá</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trị</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chuyến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dài</a:t>
                      </a:r>
                      <a:r>
                        <a:rPr lang="en-US" sz="3750" dirty="0">
                          <a:latin typeface="Times New Roman" panose="02020603050405020304" pitchFamily="18" charset="0"/>
                          <a:cs typeface="Times New Roman" panose="02020603050405020304" pitchFamily="18" charset="0"/>
                        </a:rPr>
                        <a:t>.</a:t>
                      </a:r>
                      <a:endParaRPr lang="en-US" sz="3750" dirty="0">
                        <a:solidFill>
                          <a:srgbClr val="0000FF"/>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750" dirty="0" err="1">
                          <a:latin typeface="Times New Roman" panose="02020603050405020304" pitchFamily="18" charset="0"/>
                          <a:cs typeface="Times New Roman" panose="02020603050405020304" pitchFamily="18" charset="0"/>
                        </a:rPr>
                        <a:t>Ối</a:t>
                      </a: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err="1">
                          <a:solidFill>
                            <a:schemeClr val="tx1"/>
                          </a:solidFill>
                          <a:latin typeface="Times New Roman" panose="02020603050405020304" pitchFamily="18" charset="0"/>
                          <a:cs typeface="Times New Roman" panose="02020603050405020304" pitchFamily="18" charset="0"/>
                        </a:rPr>
                        <a:t>thể</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hiện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sự</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mạnh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mẽ</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trước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một</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điểu</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bất</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ngờ</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cho</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thấy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sự</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lớn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lao</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thái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nhiên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người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nghệ</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khi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tìm</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được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một</a:t>
                      </a:r>
                      <a:r>
                        <a:rPr lang="en-US" sz="3750" dirty="0">
                          <a:solidFill>
                            <a:schemeClr val="tx1"/>
                          </a:solidFill>
                          <a:latin typeface="Times New Roman" panose="02020603050405020304" pitchFamily="18" charset="0"/>
                          <a:cs typeface="Times New Roman" panose="02020603050405020304" pitchFamily="18" charset="0"/>
                        </a:rPr>
                        <a:t> ý </a:t>
                      </a:r>
                      <a:r>
                        <a:rPr lang="en-US" sz="3750" dirty="0" err="1">
                          <a:solidFill>
                            <a:schemeClr val="tx1"/>
                          </a:solidFill>
                          <a:latin typeface="Times New Roman" panose="02020603050405020304" pitchFamily="18" charset="0"/>
                          <a:cs typeface="Times New Roman" panose="02020603050405020304" pitchFamily="18" charset="0"/>
                        </a:rPr>
                        <a:t>tưởng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sáng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có</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giá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trị</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trong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chuyến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mình</a:t>
                      </a:r>
                      <a:r>
                        <a:rPr lang="en-US" sz="3750" dirty="0">
                          <a:solidFill>
                            <a:schemeClr val="tx1"/>
                          </a:solidFill>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983385816"/>
                  </a:ext>
                </a:extLst>
              </a:tr>
              <a:tr h="787123">
                <a:tc>
                  <a:txBody>
                    <a:bodyPr/>
                    <a:lstStyle/>
                    <a:p>
                      <a:pPr algn="just" defTabSz="1371600"/>
                      <a:r>
                        <a:rPr lang="en-US" sz="3750" dirty="0">
                          <a:latin typeface="Times New Roman" panose="02020603050405020304" pitchFamily="18" charset="0"/>
                          <a:cs typeface="Times New Roman" panose="02020603050405020304" pitchFamily="18" charset="0"/>
                        </a:rPr>
                        <a:t>b.</a:t>
                      </a:r>
                      <a:r>
                        <a:rPr lang="en-US" sz="3750" baseline="0" dirty="0">
                          <a:latin typeface="Times New Roman" panose="02020603050405020304" pitchFamily="18" charset="0"/>
                          <a:cs typeface="Times New Roman" panose="02020603050405020304" pitchFamily="18" charset="0"/>
                        </a:rPr>
                        <a:t> </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Trời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ơi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Chỉ</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còn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có</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năm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phút</a:t>
                      </a:r>
                      <a:r>
                        <a:rPr lang="en-US" sz="3750" dirty="0">
                          <a:latin typeface="Times New Roman" panose="02020603050405020304" pitchFamily="18" charset="0"/>
                          <a:cs typeface="Times New Roman" panose="02020603050405020304" pitchFamily="18" charset="0"/>
                        </a:rPr>
                        <a:t>!</a:t>
                      </a:r>
                    </a:p>
                    <a:p>
                      <a:pPr algn="just" defTabSz="1371600"/>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Chính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thanh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niên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giật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mình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nói</a:t>
                      </a:r>
                      <a:r>
                        <a:rPr lang="en-US" sz="3750" dirty="0">
                          <a:latin typeface="Times New Roman" panose="02020603050405020304" pitchFamily="18" charset="0"/>
                          <a:cs typeface="Times New Roman" panose="02020603050405020304" pitchFamily="18" charset="0"/>
                        </a:rPr>
                        <a:t> to, </a:t>
                      </a:r>
                      <a:r>
                        <a:rPr lang="en-US" sz="3750" dirty="0" err="1">
                          <a:latin typeface="Times New Roman" panose="02020603050405020304" pitchFamily="18" charset="0"/>
                          <a:cs typeface="Times New Roman" panose="02020603050405020304" pitchFamily="18" charset="0"/>
                        </a:rPr>
                        <a:t>giọng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cười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đầy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tiếc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rẻ</a:t>
                      </a:r>
                      <a:r>
                        <a:rPr lang="en-US" sz="375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ctr"/>
                      <a:r>
                        <a:rPr lang="en-US" sz="3750" dirty="0" err="1">
                          <a:latin typeface="Times New Roman" panose="02020603050405020304" pitchFamily="18" charset="0"/>
                          <a:cs typeface="Times New Roman" panose="02020603050405020304" pitchFamily="18" charset="0"/>
                        </a:rPr>
                        <a:t>Trời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ơi</a:t>
                      </a: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err="1">
                          <a:solidFill>
                            <a:schemeClr val="tx1"/>
                          </a:solidFill>
                          <a:latin typeface="Times New Roman" panose="02020603050405020304" pitchFamily="18" charset="0"/>
                          <a:cs typeface="Times New Roman" panose="02020603050405020304" pitchFamily="18" charset="0"/>
                        </a:rPr>
                        <a:t>thể</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hiện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cảm</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tiếc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nuối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khi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sắp</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phải</a:t>
                      </a:r>
                      <a:r>
                        <a:rPr lang="en-US" sz="3750" dirty="0">
                          <a:solidFill>
                            <a:schemeClr val="tx1"/>
                          </a:solidFill>
                          <a:latin typeface="Times New Roman" panose="02020603050405020304" pitchFamily="18" charset="0"/>
                          <a:cs typeface="Times New Roman" panose="02020603050405020304" pitchFamily="18" charset="0"/>
                        </a:rPr>
                        <a:t> chia </a:t>
                      </a:r>
                      <a:r>
                        <a:rPr lang="en-US" sz="3750" dirty="0" err="1">
                          <a:solidFill>
                            <a:schemeClr val="tx1"/>
                          </a:solidFill>
                          <a:latin typeface="Times New Roman" panose="02020603050405020304" pitchFamily="18" charset="0"/>
                          <a:cs typeface="Times New Roman" panose="02020603050405020304" pitchFamily="18" charset="0"/>
                        </a:rPr>
                        <a:t>tay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hoạ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cô</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sư</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và</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bác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lái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xe</a:t>
                      </a:r>
                      <a:r>
                        <a:rPr lang="en-US" sz="3750" dirty="0">
                          <a:solidFill>
                            <a:schemeClr val="tx1"/>
                          </a:solidFill>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2029860816"/>
                  </a:ext>
                </a:extLst>
              </a:tr>
              <a:tr h="47355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c. Ơ, </a:t>
                      </a:r>
                      <a:r>
                        <a:rPr lang="en-US" sz="3750" dirty="0" err="1">
                          <a:latin typeface="Times New Roman" panose="02020603050405020304" pitchFamily="18" charset="0"/>
                          <a:cs typeface="Times New Roman" panose="02020603050405020304" pitchFamily="18" charset="0"/>
                        </a:rPr>
                        <a:t>bác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vẽ</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cháu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đấy</a:t>
                      </a:r>
                      <a:r>
                        <a:rPr lang="en-US" sz="3750" dirty="0">
                          <a:latin typeface="Times New Roman" panose="02020603050405020304" pitchFamily="18" charset="0"/>
                          <a:cs typeface="Times New Roman" panose="02020603050405020304" pitchFamily="18" charset="0"/>
                        </a:rPr>
                        <a:t> ư?</a:t>
                      </a:r>
                    </a:p>
                  </a:txBody>
                  <a:tcPr>
                    <a:solidFill>
                      <a:schemeClr val="bg1"/>
                    </a:solidFill>
                  </a:tcPr>
                </a:tc>
                <a:tc>
                  <a:txBody>
                    <a:bodyPr/>
                    <a:lstStyle/>
                    <a:p>
                      <a:pPr algn="ctr"/>
                      <a:r>
                        <a:rPr lang="vi-VN" sz="3750" dirty="0">
                          <a:latin typeface="Times New Roman" panose="02020603050405020304" pitchFamily="18" charset="0"/>
                          <a:cs typeface="Times New Roman" panose="02020603050405020304" pitchFamily="18" charset="0"/>
                        </a:rPr>
                        <a:t>Ơ</a:t>
                      </a:r>
                      <a:r>
                        <a:rPr lang="en-US" sz="3750" baseline="0" dirty="0">
                          <a:latin typeface="Times New Roman" panose="02020603050405020304" pitchFamily="18" charset="0"/>
                          <a:cs typeface="Times New Roman" panose="02020603050405020304" pitchFamily="18" charset="0"/>
                        </a:rPr>
                        <a:t> </a:t>
                      </a: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3750" dirty="0" err="1">
                          <a:solidFill>
                            <a:schemeClr val="tx1"/>
                          </a:solidFill>
                          <a:latin typeface="Times New Roman" panose="02020603050405020304" pitchFamily="18" charset="0"/>
                          <a:cs typeface="Times New Roman" panose="02020603050405020304" pitchFamily="18" charset="0"/>
                        </a:rPr>
                        <a:t>thể</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hiện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sự</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ngạc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nhiên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bối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rối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khi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thấy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hoạ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vẽ</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mình</a:t>
                      </a:r>
                      <a:endParaRPr lang="en-US" sz="375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745240862"/>
                  </a:ext>
                </a:extLst>
              </a:tr>
              <a:tr h="112629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a:latin typeface="Times New Roman" panose="02020603050405020304" pitchFamily="18" charset="0"/>
                          <a:cs typeface="Times New Roman" panose="02020603050405020304" pitchFamily="18" charset="0"/>
                        </a:rPr>
                        <a:t>d. Chao </a:t>
                      </a:r>
                      <a:r>
                        <a:rPr lang="en-US" sz="3750" dirty="0" err="1">
                          <a:latin typeface="Times New Roman" panose="02020603050405020304" pitchFamily="18" charset="0"/>
                          <a:cs typeface="Times New Roman" panose="02020603050405020304" pitchFamily="18" charset="0"/>
                        </a:rPr>
                        <a:t>ôi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bắt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gặp</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con </a:t>
                      </a:r>
                      <a:r>
                        <a:rPr lang="en-US" sz="3750" dirty="0" err="1">
                          <a:latin typeface="Times New Roman" panose="02020603050405020304" pitchFamily="18" charset="0"/>
                          <a:cs typeface="Times New Roman" panose="02020603050405020304" pitchFamily="18" charset="0"/>
                        </a:rPr>
                        <a:t>người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anh</a:t>
                      </a:r>
                      <a:r>
                        <a:rPr lang="en-US" sz="3750" dirty="0">
                          <a:latin typeface="Times New Roman" panose="02020603050405020304" pitchFamily="18" charset="0"/>
                          <a:cs typeface="Times New Roman" panose="02020603050405020304" pitchFamily="18" charset="0"/>
                        </a:rPr>
                        <a:t> ta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cơ</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hội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hãn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hữu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nhưng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hoàn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thành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được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còn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một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chặng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đường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dài</a:t>
                      </a:r>
                      <a:r>
                        <a:rPr lang="en-US" sz="3750" dirty="0">
                          <a:latin typeface="Times New Roman" panose="02020603050405020304" pitchFamily="18" charset="0"/>
                          <a:cs typeface="Times New Roman" panose="02020603050405020304" pitchFamily="18" charset="0"/>
                        </a:rPr>
                        <a:t>.</a:t>
                      </a:r>
                      <a:endParaRPr lang="en-US" sz="3750" dirty="0">
                        <a:solidFill>
                          <a:srgbClr val="0000FF"/>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750" dirty="0">
                          <a:latin typeface="Times New Roman" panose="02020603050405020304" pitchFamily="18" charset="0"/>
                          <a:cs typeface="Times New Roman" panose="02020603050405020304" pitchFamily="18" charset="0"/>
                        </a:rPr>
                        <a:t>Chao </a:t>
                      </a:r>
                      <a:r>
                        <a:rPr lang="en-US" sz="3750" dirty="0" err="1">
                          <a:latin typeface="Times New Roman" panose="02020603050405020304" pitchFamily="18" charset="0"/>
                          <a:cs typeface="Times New Roman" panose="02020603050405020304" pitchFamily="18" charset="0"/>
                        </a:rPr>
                        <a:t>ôi</a:t>
                      </a:r>
                      <a:endParaRPr lang="en-US" sz="375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750" dirty="0" err="1">
                          <a:solidFill>
                            <a:schemeClr val="tx1"/>
                          </a:solidFill>
                          <a:latin typeface="Times New Roman" panose="02020603050405020304" pitchFamily="18" charset="0"/>
                          <a:cs typeface="Times New Roman" panose="02020603050405020304" pitchFamily="18" charset="0"/>
                        </a:rPr>
                        <a:t>thể</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hiện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sự</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xúc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động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mạnh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mẽ</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của</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hoạ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sĩ</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khi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ông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nhận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thấy</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rằng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gặp</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được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thanh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niên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là</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cơ</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hội</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hiếm</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có</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trong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sáng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nhưng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hoàn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thành</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được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sáng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tác</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đó</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còn</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là</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một</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chặng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đường</a:t>
                      </a:r>
                      <a:r>
                        <a:rPr lang="en-US" sz="3750" dirty="0">
                          <a:solidFill>
                            <a:schemeClr val="tx1"/>
                          </a:solidFill>
                          <a:latin typeface="Times New Roman" panose="02020603050405020304" pitchFamily="18" charset="0"/>
                          <a:cs typeface="Times New Roman" panose="02020603050405020304" pitchFamily="18" charset="0"/>
                        </a:rPr>
                        <a:t> </a:t>
                      </a:r>
                      <a:r>
                        <a:rPr lang="en-US" sz="3750" dirty="0" err="1">
                          <a:solidFill>
                            <a:schemeClr val="tx1"/>
                          </a:solidFill>
                          <a:latin typeface="Times New Roman" panose="02020603050405020304" pitchFamily="18" charset="0"/>
                          <a:cs typeface="Times New Roman" panose="02020603050405020304" pitchFamily="18" charset="0"/>
                        </a:rPr>
                        <a:t>dài</a:t>
                      </a:r>
                      <a:r>
                        <a:rPr lang="en-US" sz="3750" dirty="0">
                          <a:solidFill>
                            <a:schemeClr val="tx1"/>
                          </a:solidFill>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3277245988"/>
                  </a:ext>
                </a:extLst>
              </a:tr>
            </a:tbl>
          </a:graphicData>
        </a:graphic>
      </p:graphicFrame>
    </p:spTree>
    <p:extLst>
      <p:ext uri="{BB962C8B-B14F-4D97-AF65-F5344CB8AC3E}">
        <p14:creationId xmlns:p14="http://schemas.microsoft.com/office/powerpoint/2010/main" val="923253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F049A7-A969-4ADF-7628-BBE1450D3732}"/>
              </a:ext>
            </a:extLst>
          </p:cNvPr>
          <p:cNvGrpSpPr/>
          <p:nvPr/>
        </p:nvGrpSpPr>
        <p:grpSpPr>
          <a:xfrm>
            <a:off x="345870" y="1037667"/>
            <a:ext cx="17678400" cy="2277033"/>
            <a:chOff x="345870" y="1037667"/>
            <a:chExt cx="17678400" cy="2277033"/>
          </a:xfrm>
        </p:grpSpPr>
        <p:grpSp>
          <p:nvGrpSpPr>
            <p:cNvPr id="4" name="Group 2"/>
            <p:cNvGrpSpPr/>
            <p:nvPr/>
          </p:nvGrpSpPr>
          <p:grpSpPr>
            <a:xfrm>
              <a:off x="345870" y="1037667"/>
              <a:ext cx="17678400" cy="2277033"/>
              <a:chOff x="0" y="0"/>
              <a:chExt cx="4836557" cy="537017"/>
            </a:xfrm>
            <a:solidFill>
              <a:srgbClr val="FDEADA"/>
            </a:solidFill>
          </p:grpSpPr>
          <p:sp>
            <p:nvSpPr>
              <p:cNvPr id="5" name="Freeform 3"/>
              <p:cNvSpPr/>
              <p:nvPr/>
            </p:nvSpPr>
            <p:spPr>
              <a:xfrm>
                <a:off x="0" y="0"/>
                <a:ext cx="4836557" cy="537017"/>
              </a:xfrm>
              <a:custGeom>
                <a:avLst/>
                <a:gdLst>
                  <a:gd name="connsiteX0" fmla="*/ 0 w 17678400"/>
                  <a:gd name="connsiteY0" fmla="*/ 0 h 2277033"/>
                  <a:gd name="connsiteX1" fmla="*/ 17678400 w 17678400"/>
                  <a:gd name="connsiteY1" fmla="*/ 0 h 2277033"/>
                  <a:gd name="connsiteX2" fmla="*/ 17678400 w 17678400"/>
                  <a:gd name="connsiteY2" fmla="*/ 2277033 h 2277033"/>
                  <a:gd name="connsiteX3" fmla="*/ 0 w 17678400"/>
                  <a:gd name="connsiteY3" fmla="*/ 2277033 h 2277033"/>
                  <a:gd name="connsiteX4" fmla="*/ 0 w 17678400"/>
                  <a:gd name="connsiteY4" fmla="*/ 0 h 227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8400" h="2277033" fill="none" extrusionOk="0">
                    <a:moveTo>
                      <a:pt x="0" y="0"/>
                    </a:moveTo>
                    <a:cubicBezTo>
                      <a:pt x="2224271" y="42830"/>
                      <a:pt x="11978958" y="-94344"/>
                      <a:pt x="17678400" y="0"/>
                    </a:cubicBezTo>
                    <a:cubicBezTo>
                      <a:pt x="17589016" y="524338"/>
                      <a:pt x="17695176" y="1244800"/>
                      <a:pt x="17678400" y="2277033"/>
                    </a:cubicBezTo>
                    <a:cubicBezTo>
                      <a:pt x="15614593" y="2407252"/>
                      <a:pt x="2570922" y="2163426"/>
                      <a:pt x="0" y="2277033"/>
                    </a:cubicBezTo>
                    <a:cubicBezTo>
                      <a:pt x="95003" y="1613850"/>
                      <a:pt x="9699" y="766480"/>
                      <a:pt x="0" y="0"/>
                    </a:cubicBezTo>
                    <a:close/>
                  </a:path>
                  <a:path w="17678400" h="2277033" stroke="0" extrusionOk="0">
                    <a:moveTo>
                      <a:pt x="0" y="0"/>
                    </a:moveTo>
                    <a:cubicBezTo>
                      <a:pt x="7059463" y="-69664"/>
                      <a:pt x="13638925" y="-119259"/>
                      <a:pt x="17678400" y="0"/>
                    </a:cubicBezTo>
                    <a:cubicBezTo>
                      <a:pt x="17735345" y="1077316"/>
                      <a:pt x="17558908" y="1913877"/>
                      <a:pt x="17678400" y="2277033"/>
                    </a:cubicBezTo>
                    <a:cubicBezTo>
                      <a:pt x="10495087" y="2133249"/>
                      <a:pt x="4534800" y="2426521"/>
                      <a:pt x="0" y="2277033"/>
                    </a:cubicBezTo>
                    <a:cubicBezTo>
                      <a:pt x="-118595" y="1242545"/>
                      <a:pt x="156435" y="885473"/>
                      <a:pt x="0" y="0"/>
                    </a:cubicBezTo>
                    <a:close/>
                  </a:path>
                </a:pathLst>
              </a:custGeom>
              <a:grpFill/>
              <a:ln>
                <a:solidFill>
                  <a:schemeClr val="tx1"/>
                </a:solidFill>
                <a:extLst>
                  <a:ext uri="{C807C97D-BFC1-408E-A445-0C87EB9F89A2}">
                    <ask:lineSketchStyleProps xmlns:ask="http://schemas.microsoft.com/office/drawing/2018/sketchyshapes" sd="2173887112">
                      <a:custGeom>
                        <a:avLst/>
                        <a:gdLst/>
                        <a:ahLst/>
                        <a:cxnLst/>
                        <a:rect l="l" t="t" r="r" b="b"/>
                        <a:pathLst>
                          <a:path w="4836557" h="537017">
                            <a:moveTo>
                              <a:pt x="0" y="0"/>
                            </a:moveTo>
                            <a:lnTo>
                              <a:pt x="4836557" y="0"/>
                            </a:lnTo>
                            <a:lnTo>
                              <a:pt x="4836557" y="537017"/>
                            </a:lnTo>
                            <a:lnTo>
                              <a:pt x="0" y="537017"/>
                            </a:lnTo>
                            <a:close/>
                          </a:path>
                        </a:pathLst>
                      </a:custGeom>
                      <ask:type>
                        <ask:lineSketchCurved/>
                      </ask:type>
                    </ask:lineSketchStyleProps>
                  </a:ext>
                </a:extLst>
              </a:ln>
            </p:spPr>
          </p:sp>
          <p:sp>
            <p:nvSpPr>
              <p:cNvPr id="6" name="TextBox 4"/>
              <p:cNvSpPr txBox="1"/>
              <p:nvPr/>
            </p:nvSpPr>
            <p:spPr>
              <a:xfrm>
                <a:off x="0" y="-38100"/>
                <a:ext cx="4836557" cy="575117"/>
              </a:xfrm>
              <a:custGeom>
                <a:avLst/>
                <a:gdLst>
                  <a:gd name="connsiteX0" fmla="*/ 0 w 17678400"/>
                  <a:gd name="connsiteY0" fmla="*/ 0 h 2438583"/>
                  <a:gd name="connsiteX1" fmla="*/ 17678400 w 17678400"/>
                  <a:gd name="connsiteY1" fmla="*/ 0 h 2438583"/>
                  <a:gd name="connsiteX2" fmla="*/ 17678400 w 17678400"/>
                  <a:gd name="connsiteY2" fmla="*/ 2438583 h 2438583"/>
                  <a:gd name="connsiteX3" fmla="*/ 0 w 17678400"/>
                  <a:gd name="connsiteY3" fmla="*/ 2438583 h 2438583"/>
                  <a:gd name="connsiteX4" fmla="*/ 0 w 17678400"/>
                  <a:gd name="connsiteY4" fmla="*/ 0 h 2438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8400" h="2438583" fill="none" extrusionOk="0">
                    <a:moveTo>
                      <a:pt x="0" y="0"/>
                    </a:moveTo>
                    <a:cubicBezTo>
                      <a:pt x="3842056" y="-127444"/>
                      <a:pt x="10966791" y="-5324"/>
                      <a:pt x="17678400" y="0"/>
                    </a:cubicBezTo>
                    <a:cubicBezTo>
                      <a:pt x="17615475" y="957068"/>
                      <a:pt x="17550496" y="1961821"/>
                      <a:pt x="17678400" y="2438583"/>
                    </a:cubicBezTo>
                    <a:cubicBezTo>
                      <a:pt x="15246294" y="2370773"/>
                      <a:pt x="2354921" y="2285224"/>
                      <a:pt x="0" y="2438583"/>
                    </a:cubicBezTo>
                    <a:cubicBezTo>
                      <a:pt x="66022" y="2124685"/>
                      <a:pt x="-34689" y="1075946"/>
                      <a:pt x="0" y="0"/>
                    </a:cubicBezTo>
                    <a:close/>
                  </a:path>
                  <a:path w="17678400" h="2438583" stroke="0" extrusionOk="0">
                    <a:moveTo>
                      <a:pt x="0" y="0"/>
                    </a:moveTo>
                    <a:cubicBezTo>
                      <a:pt x="5194139" y="-122574"/>
                      <a:pt x="15398471" y="-132072"/>
                      <a:pt x="17678400" y="0"/>
                    </a:cubicBezTo>
                    <a:cubicBezTo>
                      <a:pt x="17580428" y="736235"/>
                      <a:pt x="17799963" y="1473310"/>
                      <a:pt x="17678400" y="2438583"/>
                    </a:cubicBezTo>
                    <a:cubicBezTo>
                      <a:pt x="9650731" y="2443565"/>
                      <a:pt x="5313225" y="2448864"/>
                      <a:pt x="0" y="2438583"/>
                    </a:cubicBezTo>
                    <a:cubicBezTo>
                      <a:pt x="98147" y="2140024"/>
                      <a:pt x="150269" y="616608"/>
                      <a:pt x="0" y="0"/>
                    </a:cubicBezTo>
                    <a:close/>
                  </a:path>
                </a:pathLst>
              </a:custGeom>
              <a:grpFill/>
              <a:ln>
                <a:solidFill>
                  <a:schemeClr val="tx1"/>
                </a:solidFill>
                <a:extLst>
                  <a:ext uri="{C807C97D-BFC1-408E-A445-0C87EB9F89A2}">
                    <ask:lineSketchStyleProps xmlns:ask="http://schemas.microsoft.com/office/drawing/2018/sketchyshapes" sd="2216744897">
                      <a:prstGeom prst="rect">
                        <a:avLst/>
                      </a:prstGeom>
                      <ask:type>
                        <ask:lineSketchCurved/>
                      </ask:type>
                    </ask:lineSketchStyleProps>
                  </a:ext>
                </a:extLst>
              </a:ln>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ectangle 6"/>
            <p:cNvSpPr/>
            <p:nvPr/>
          </p:nvSpPr>
          <p:spPr>
            <a:xfrm>
              <a:off x="373578" y="1037667"/>
              <a:ext cx="17526000" cy="2123658"/>
            </a:xfrm>
            <a:prstGeom prst="rect">
              <a:avLst/>
            </a:prstGeom>
          </p:spPr>
          <p:txBody>
            <a:bodyPr wrap="square">
              <a:spAutoFit/>
            </a:bodyPr>
            <a:lstStyle/>
            <a:p>
              <a:pPr marL="514350" marR="0" lvl="0" indent="-514350" algn="just" defTabSz="1371600" rtl="0" eaLnBrk="1" fontAlgn="auto" latinLnBrk="0" hangingPunct="1">
                <a:lnSpc>
                  <a:spcPct val="100000"/>
                </a:lnSpc>
                <a:spcBef>
                  <a:spcPts val="0"/>
                </a:spcBef>
                <a:spcAft>
                  <a:spcPts val="0"/>
                </a:spcAft>
                <a:buClrTx/>
                <a:buSzTx/>
                <a:buFontTx/>
                <a:buAutoNum type="alphaLcPeriod"/>
                <a:tabLst/>
                <a:defRPr/>
              </a:pP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rung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ngón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tay</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che</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thỉnh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thoảng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nhô</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xanh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rừng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sp>
        <p:nvSpPr>
          <p:cNvPr id="8" name="Rectangle 7"/>
          <p:cNvSpPr/>
          <p:nvPr/>
        </p:nvSpPr>
        <p:spPr>
          <a:xfrm>
            <a:off x="3352800" y="3467100"/>
            <a:ext cx="14546778" cy="6863417"/>
          </a:xfrm>
          <a:prstGeom prst="rect">
            <a:avLst/>
          </a:prstGeom>
        </p:spPr>
        <p:txBody>
          <a:bodyPr wrap="square">
            <a:spAutoFit/>
          </a:bodyPr>
          <a:lstStyle/>
          <a:p>
            <a:pPr lvl="0" algn="just" defTabSz="1371600">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ẩn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lang="en-US" sz="4000" b="1" i="1" dirty="0" err="1">
                <a:solidFill>
                  <a:prstClr val="black"/>
                </a:solidFill>
                <a:latin typeface="Times New Roman" panose="02020603050405020304" pitchFamily="18" charset="0"/>
                <a:cs typeface="Times New Roman" panose="02020603050405020304" pitchFamily="18" charset="0"/>
              </a:rPr>
              <a:t>ông</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rung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tít</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nắng</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ngón</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tay</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bạc</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nhọn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thẳng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tắp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óng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rung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ngón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thon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xoay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che</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thỉnh</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thoảng</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nhố</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xanh</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rừng</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nhô</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 Pa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đẽ</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Google Shape;587;p40">
            <a:extLst>
              <a:ext uri="{FF2B5EF4-FFF2-40B4-BE49-F238E27FC236}">
                <a16:creationId xmlns:a16="http://schemas.microsoft.com/office/drawing/2014/main" id="{D5E34171-8853-5C67-878C-2584F2AFBE49}"/>
              </a:ext>
            </a:extLst>
          </p:cNvPr>
          <p:cNvSpPr txBox="1">
            <a:spLocks/>
          </p:cNvSpPr>
          <p:nvPr/>
        </p:nvSpPr>
        <p:spPr>
          <a:xfrm>
            <a:off x="7439891" y="-126071"/>
            <a:ext cx="7495309" cy="1145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 sz="44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ài tập 4</a:t>
            </a:r>
            <a:endParaRPr kumimoji="0" lang="en-US" sz="44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4F520B4D-67C7-759A-ECA6-7B34E6027556}"/>
              </a:ext>
            </a:extLst>
          </p:cNvPr>
          <p:cNvSpPr/>
          <p:nvPr/>
        </p:nvSpPr>
        <p:spPr>
          <a:xfrm>
            <a:off x="-685800" y="3796346"/>
            <a:ext cx="4124521" cy="6351909"/>
          </a:xfrm>
          <a:custGeom>
            <a:avLst/>
            <a:gdLst/>
            <a:ahLst/>
            <a:cxnLst/>
            <a:rect l="l" t="t" r="r" b="b"/>
            <a:pathLst>
              <a:path w="5668137" h="8229600">
                <a:moveTo>
                  <a:pt x="0" y="0"/>
                </a:moveTo>
                <a:lnTo>
                  <a:pt x="5668137" y="0"/>
                </a:lnTo>
                <a:lnTo>
                  <a:pt x="5668137"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381306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F2F4CA6-C7FB-A16A-B3B3-1D9932EDC090}"/>
              </a:ext>
            </a:extLst>
          </p:cNvPr>
          <p:cNvGrpSpPr/>
          <p:nvPr/>
        </p:nvGrpSpPr>
        <p:grpSpPr>
          <a:xfrm>
            <a:off x="457200" y="1333500"/>
            <a:ext cx="17221200" cy="1676400"/>
            <a:chOff x="457200" y="1333500"/>
            <a:chExt cx="17221200" cy="1676400"/>
          </a:xfrm>
        </p:grpSpPr>
        <p:grpSp>
          <p:nvGrpSpPr>
            <p:cNvPr id="4" name="Group 2"/>
            <p:cNvGrpSpPr/>
            <p:nvPr/>
          </p:nvGrpSpPr>
          <p:grpSpPr>
            <a:xfrm>
              <a:off x="457200" y="1333500"/>
              <a:ext cx="17221200" cy="1676400"/>
              <a:chOff x="0" y="0"/>
              <a:chExt cx="4836557" cy="537017"/>
            </a:xfrm>
            <a:solidFill>
              <a:srgbClr val="FDEADA"/>
            </a:solidFill>
          </p:grpSpPr>
          <p:sp>
            <p:nvSpPr>
              <p:cNvPr id="5" name="Freeform 3"/>
              <p:cNvSpPr/>
              <p:nvPr/>
            </p:nvSpPr>
            <p:spPr>
              <a:xfrm>
                <a:off x="0" y="0"/>
                <a:ext cx="4836557" cy="537017"/>
              </a:xfrm>
              <a:custGeom>
                <a:avLst/>
                <a:gdLst>
                  <a:gd name="connsiteX0" fmla="*/ 0 w 17221200"/>
                  <a:gd name="connsiteY0" fmla="*/ 0 h 1676400"/>
                  <a:gd name="connsiteX1" fmla="*/ 17221200 w 17221200"/>
                  <a:gd name="connsiteY1" fmla="*/ 0 h 1676400"/>
                  <a:gd name="connsiteX2" fmla="*/ 17221200 w 17221200"/>
                  <a:gd name="connsiteY2" fmla="*/ 1676400 h 1676400"/>
                  <a:gd name="connsiteX3" fmla="*/ 0 w 17221200"/>
                  <a:gd name="connsiteY3" fmla="*/ 1676400 h 1676400"/>
                  <a:gd name="connsiteX4" fmla="*/ 0 w 17221200"/>
                  <a:gd name="connsiteY4" fmla="*/ 0 h 167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1200" h="1676400" fill="none" extrusionOk="0">
                    <a:moveTo>
                      <a:pt x="0" y="0"/>
                    </a:moveTo>
                    <a:cubicBezTo>
                      <a:pt x="5450591" y="105905"/>
                      <a:pt x="12294688" y="-127052"/>
                      <a:pt x="17221200" y="0"/>
                    </a:cubicBezTo>
                    <a:cubicBezTo>
                      <a:pt x="17336351" y="450230"/>
                      <a:pt x="17128906" y="1485274"/>
                      <a:pt x="17221200" y="1676400"/>
                    </a:cubicBezTo>
                    <a:cubicBezTo>
                      <a:pt x="9920402" y="1514003"/>
                      <a:pt x="7561198" y="1530907"/>
                      <a:pt x="0" y="1676400"/>
                    </a:cubicBezTo>
                    <a:cubicBezTo>
                      <a:pt x="104725" y="951614"/>
                      <a:pt x="138203" y="535302"/>
                      <a:pt x="0" y="0"/>
                    </a:cubicBezTo>
                    <a:close/>
                  </a:path>
                  <a:path w="17221200" h="1676400" stroke="0" extrusionOk="0">
                    <a:moveTo>
                      <a:pt x="0" y="0"/>
                    </a:moveTo>
                    <a:cubicBezTo>
                      <a:pt x="6682391" y="-124621"/>
                      <a:pt x="11588799" y="-131157"/>
                      <a:pt x="17221200" y="0"/>
                    </a:cubicBezTo>
                    <a:cubicBezTo>
                      <a:pt x="17188395" y="692359"/>
                      <a:pt x="17146744" y="878464"/>
                      <a:pt x="17221200" y="1676400"/>
                    </a:cubicBezTo>
                    <a:cubicBezTo>
                      <a:pt x="10110314" y="1666068"/>
                      <a:pt x="2025877" y="1815362"/>
                      <a:pt x="0" y="1676400"/>
                    </a:cubicBezTo>
                    <a:cubicBezTo>
                      <a:pt x="-104292" y="1396324"/>
                      <a:pt x="-59986" y="430782"/>
                      <a:pt x="0" y="0"/>
                    </a:cubicBezTo>
                    <a:close/>
                  </a:path>
                </a:pathLst>
              </a:custGeom>
              <a:grpFill/>
              <a:ln>
                <a:solidFill>
                  <a:schemeClr val="tx1"/>
                </a:solidFill>
                <a:extLst>
                  <a:ext uri="{C807C97D-BFC1-408E-A445-0C87EB9F89A2}">
                    <ask:lineSketchStyleProps xmlns:ask="http://schemas.microsoft.com/office/drawing/2018/sketchyshapes" sd="1305883782">
                      <a:custGeom>
                        <a:avLst/>
                        <a:gdLst/>
                        <a:ahLst/>
                        <a:cxnLst/>
                        <a:rect l="l" t="t" r="r" b="b"/>
                        <a:pathLst>
                          <a:path w="4836557" h="537017">
                            <a:moveTo>
                              <a:pt x="0" y="0"/>
                            </a:moveTo>
                            <a:lnTo>
                              <a:pt x="4836557" y="0"/>
                            </a:lnTo>
                            <a:lnTo>
                              <a:pt x="4836557" y="537017"/>
                            </a:lnTo>
                            <a:lnTo>
                              <a:pt x="0" y="537017"/>
                            </a:lnTo>
                            <a:close/>
                          </a:path>
                        </a:pathLst>
                      </a:custGeom>
                      <ask:type>
                        <ask:lineSketchCurved/>
                      </ask:type>
                    </ask:lineSketchStyleProps>
                  </a:ext>
                </a:extLst>
              </a:ln>
            </p:spPr>
          </p:sp>
          <p:sp>
            <p:nvSpPr>
              <p:cNvPr id="6" name="TextBox 4"/>
              <p:cNvSpPr txBox="1"/>
              <p:nvPr/>
            </p:nvSpPr>
            <p:spPr>
              <a:xfrm>
                <a:off x="0" y="-38100"/>
                <a:ext cx="4836557" cy="575117"/>
              </a:xfrm>
              <a:custGeom>
                <a:avLst/>
                <a:gdLst>
                  <a:gd name="connsiteX0" fmla="*/ 0 w 17221200"/>
                  <a:gd name="connsiteY0" fmla="*/ 0 h 1795336"/>
                  <a:gd name="connsiteX1" fmla="*/ 17221200 w 17221200"/>
                  <a:gd name="connsiteY1" fmla="*/ 0 h 1795336"/>
                  <a:gd name="connsiteX2" fmla="*/ 17221200 w 17221200"/>
                  <a:gd name="connsiteY2" fmla="*/ 1795336 h 1795336"/>
                  <a:gd name="connsiteX3" fmla="*/ 0 w 17221200"/>
                  <a:gd name="connsiteY3" fmla="*/ 1795336 h 1795336"/>
                  <a:gd name="connsiteX4" fmla="*/ 0 w 17221200"/>
                  <a:gd name="connsiteY4" fmla="*/ 0 h 179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1200" h="1795336" fill="none" extrusionOk="0">
                    <a:moveTo>
                      <a:pt x="0" y="0"/>
                    </a:moveTo>
                    <a:cubicBezTo>
                      <a:pt x="5613368" y="31525"/>
                      <a:pt x="12298260" y="38636"/>
                      <a:pt x="17221200" y="0"/>
                    </a:cubicBezTo>
                    <a:cubicBezTo>
                      <a:pt x="17347997" y="771243"/>
                      <a:pt x="17167705" y="1201864"/>
                      <a:pt x="17221200" y="1795336"/>
                    </a:cubicBezTo>
                    <a:cubicBezTo>
                      <a:pt x="11113268" y="1817959"/>
                      <a:pt x="4111277" y="1695351"/>
                      <a:pt x="0" y="1795336"/>
                    </a:cubicBezTo>
                    <a:cubicBezTo>
                      <a:pt x="50451" y="1511966"/>
                      <a:pt x="84376" y="308321"/>
                      <a:pt x="0" y="0"/>
                    </a:cubicBezTo>
                    <a:close/>
                  </a:path>
                  <a:path w="17221200" h="1795336" stroke="0" extrusionOk="0">
                    <a:moveTo>
                      <a:pt x="0" y="0"/>
                    </a:moveTo>
                    <a:cubicBezTo>
                      <a:pt x="4580096" y="-156575"/>
                      <a:pt x="13964343" y="14837"/>
                      <a:pt x="17221200" y="0"/>
                    </a:cubicBezTo>
                    <a:cubicBezTo>
                      <a:pt x="17152302" y="888433"/>
                      <a:pt x="17348393" y="1420570"/>
                      <a:pt x="17221200" y="1795336"/>
                    </a:cubicBezTo>
                    <a:cubicBezTo>
                      <a:pt x="10974375" y="1896241"/>
                      <a:pt x="1862696" y="1913405"/>
                      <a:pt x="0" y="1795336"/>
                    </a:cubicBezTo>
                    <a:cubicBezTo>
                      <a:pt x="-103719" y="1213909"/>
                      <a:pt x="-150229" y="447040"/>
                      <a:pt x="0" y="0"/>
                    </a:cubicBezTo>
                    <a:close/>
                  </a:path>
                </a:pathLst>
              </a:custGeom>
              <a:grpFill/>
              <a:ln>
                <a:solidFill>
                  <a:schemeClr val="tx1"/>
                </a:solidFill>
                <a:extLst>
                  <a:ext uri="{C807C97D-BFC1-408E-A445-0C87EB9F89A2}">
                    <ask:lineSketchStyleProps xmlns:ask="http://schemas.microsoft.com/office/drawing/2018/sketchyshapes" sd="971549498">
                      <a:prstGeom prst="rect">
                        <a:avLst/>
                      </a:prstGeom>
                      <ask:type>
                        <ask:lineSketchCurved/>
                      </ask:type>
                    </ask:lineSketchStyleProps>
                  </a:ext>
                </a:extLst>
              </a:ln>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ectangle 6"/>
            <p:cNvSpPr/>
            <p:nvPr/>
          </p:nvSpPr>
          <p:spPr>
            <a:xfrm>
              <a:off x="762000" y="1448425"/>
              <a:ext cx="16611600" cy="1446550"/>
            </a:xfrm>
            <a:prstGeom prst="rect">
              <a:avLst/>
            </a:prstGeom>
          </p:spPr>
          <p:txBody>
            <a:bodyPr wrap="square">
              <a:spAutoFit/>
            </a:bodyPr>
            <a:lstStyle/>
            <a:p>
              <a:pPr marL="0" marR="0" lvl="0" indent="0" algn="just" defTabSz="1371600" rtl="0" eaLnBrk="1" fontAlgn="auto" latinLnBrk="0" hangingPunct="1">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bấy</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đèo</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cháy</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rừng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hừng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hực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bó</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đuốc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sp>
        <p:nvSpPr>
          <p:cNvPr id="8" name="Rectangle 7"/>
          <p:cNvSpPr/>
          <p:nvPr/>
        </p:nvSpPr>
        <p:spPr>
          <a:xfrm>
            <a:off x="467591" y="3543300"/>
            <a:ext cx="11953009" cy="6247864"/>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nắng</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bạc</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đèo</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đốt</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cháy</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rừng</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cầy</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hừng</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hực</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bó</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đuốc</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 Pa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gay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gắt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đèo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phủ</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lấp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rừng cây dưới nắng rực rỡ tựa như một bó đuốc khổng lồ.</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giúp nhà văn miêu tả thành công thiên nhiên đặc trưng ở vùng núi Sa Pa với nắng, đèo, rừng cây. Thiên nhiên hiện lên rộng lớn, mênh mông, hùng vĩ, tráng lệ.</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Google Shape;587;p40">
            <a:extLst>
              <a:ext uri="{FF2B5EF4-FFF2-40B4-BE49-F238E27FC236}">
                <a16:creationId xmlns:a16="http://schemas.microsoft.com/office/drawing/2014/main" id="{BDCB85F3-6E6F-864E-668C-17A6B4D99994}"/>
              </a:ext>
            </a:extLst>
          </p:cNvPr>
          <p:cNvSpPr txBox="1">
            <a:spLocks/>
          </p:cNvSpPr>
          <p:nvPr/>
        </p:nvSpPr>
        <p:spPr>
          <a:xfrm>
            <a:off x="7439891" y="-126071"/>
            <a:ext cx="7495309" cy="1145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 sz="44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ài tập 4</a:t>
            </a:r>
            <a:endParaRPr kumimoji="0" lang="en-US" sz="4400" b="1" i="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9" name="Picture 8" descr="Cảm nhận vẻ đẹp của anh thanh niên trong Lặng lẽ SaPa hay nhất- Văn 9">
            <a:extLst>
              <a:ext uri="{FF2B5EF4-FFF2-40B4-BE49-F238E27FC236}">
                <a16:creationId xmlns:a16="http://schemas.microsoft.com/office/drawing/2014/main" id="{CC195182-F4D1-09AB-2470-C5AC5FE16A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573"/>
          <a:stretch/>
        </p:blipFill>
        <p:spPr bwMode="auto">
          <a:xfrm rot="10800000" flipV="1">
            <a:off x="12801600" y="3715857"/>
            <a:ext cx="7100454" cy="5220325"/>
          </a:xfrm>
          <a:custGeom>
            <a:avLst/>
            <a:gdLst>
              <a:gd name="connsiteX0" fmla="*/ 0 w 7100454"/>
              <a:gd name="connsiteY0" fmla="*/ 0 h 5220325"/>
              <a:gd name="connsiteX1" fmla="*/ 7100454 w 7100454"/>
              <a:gd name="connsiteY1" fmla="*/ 0 h 5220325"/>
              <a:gd name="connsiteX2" fmla="*/ 7100454 w 7100454"/>
              <a:gd name="connsiteY2" fmla="*/ 5220325 h 5220325"/>
              <a:gd name="connsiteX3" fmla="*/ 0 w 7100454"/>
              <a:gd name="connsiteY3" fmla="*/ 5220325 h 5220325"/>
              <a:gd name="connsiteX4" fmla="*/ 0 w 7100454"/>
              <a:gd name="connsiteY4" fmla="*/ 0 h 522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0454" h="5220325" extrusionOk="0">
                <a:moveTo>
                  <a:pt x="0" y="0"/>
                </a:moveTo>
                <a:cubicBezTo>
                  <a:pt x="2360858" y="-39241"/>
                  <a:pt x="4299888" y="100829"/>
                  <a:pt x="7100454" y="0"/>
                </a:cubicBezTo>
                <a:cubicBezTo>
                  <a:pt x="7020545" y="1413392"/>
                  <a:pt x="6979654" y="4426843"/>
                  <a:pt x="7100454" y="5220325"/>
                </a:cubicBezTo>
                <a:cubicBezTo>
                  <a:pt x="4376556" y="5302974"/>
                  <a:pt x="2312230" y="5358047"/>
                  <a:pt x="0" y="5220325"/>
                </a:cubicBezTo>
                <a:cubicBezTo>
                  <a:pt x="94550" y="2667465"/>
                  <a:pt x="-125627" y="2545677"/>
                  <a:pt x="0" y="0"/>
                </a:cubicBezTo>
                <a:close/>
              </a:path>
            </a:pathLst>
          </a:custGeom>
          <a:noFill/>
          <a:ln>
            <a:solidFill>
              <a:schemeClr val="tx1"/>
            </a:solidFill>
            <a:extLst>
              <a:ext uri="{C807C97D-BFC1-408E-A445-0C87EB9F89A2}">
                <ask:lineSketchStyleProps xmlns:ask="http://schemas.microsoft.com/office/drawing/2018/sketchyshapes" sd="1956241449">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86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21052" y="111679"/>
            <a:ext cx="15152110" cy="2207336"/>
          </a:xfrm>
          <a:prstGeom prst="rect">
            <a:avLst/>
          </a:prstGeom>
        </p:spPr>
        <p:txBody>
          <a:bodyPr lIns="0" tIns="0" rIns="0" bIns="0" rtlCol="0" anchor="t">
            <a:spAutoFit/>
          </a:bodyPr>
          <a:lstStyle/>
          <a:p>
            <a:pPr algn="ctr">
              <a:lnSpc>
                <a:spcPts val="20160"/>
              </a:lnSpc>
            </a:pPr>
            <a:r>
              <a:rPr lang="vi-VN" sz="8000" b="1" u="sng">
                <a:latin typeface="Times New Roman" panose="02020603050405020304" pitchFamily="18" charset="0"/>
                <a:cs typeface="Times New Roman" panose="02020603050405020304" pitchFamily="18" charset="0"/>
              </a:rPr>
              <a:t>3. B</a:t>
            </a:r>
            <a:r>
              <a:rPr lang="en-US" sz="8000" b="1" u="sng">
                <a:latin typeface="Times New Roman" panose="02020603050405020304" pitchFamily="18" charset="0"/>
                <a:cs typeface="Times New Roman" panose="02020603050405020304" pitchFamily="18" charset="0"/>
              </a:rPr>
              <a:t>ài tập 3 (Tr.23/ SGK) </a:t>
            </a:r>
            <a:endParaRPr lang="en-US" sz="10000">
              <a:solidFill>
                <a:srgbClr val="8E9D7D"/>
              </a:solidFill>
              <a:latin typeface="Times New Roman" panose="02020603050405020304" pitchFamily="18" charset="0"/>
              <a:cs typeface="Times New Roman" panose="02020603050405020304" pitchFamily="18" charset="0"/>
            </a:endParaRPr>
          </a:p>
        </p:txBody>
      </p:sp>
      <p:sp>
        <p:nvSpPr>
          <p:cNvPr id="4" name="Freeform 4"/>
          <p:cNvSpPr/>
          <p:nvPr/>
        </p:nvSpPr>
        <p:spPr>
          <a:xfrm>
            <a:off x="11275930" y="6892964"/>
            <a:ext cx="1322192" cy="361950"/>
          </a:xfrm>
          <a:custGeom>
            <a:avLst/>
            <a:gdLst/>
            <a:ahLst/>
            <a:cxnLst/>
            <a:rect l="l" t="t" r="r" b="b"/>
            <a:pathLst>
              <a:path w="1322192" h="361950">
                <a:moveTo>
                  <a:pt x="0" y="0"/>
                </a:moveTo>
                <a:lnTo>
                  <a:pt x="1322191" y="0"/>
                </a:lnTo>
                <a:lnTo>
                  <a:pt x="1322191" y="361950"/>
                </a:lnTo>
                <a:lnTo>
                  <a:pt x="0" y="3619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10800000">
            <a:off x="15716907" y="8242154"/>
            <a:ext cx="2571093" cy="2044846"/>
          </a:xfrm>
          <a:custGeom>
            <a:avLst/>
            <a:gdLst/>
            <a:ahLst/>
            <a:cxnLst/>
            <a:rect l="l" t="t" r="r" b="b"/>
            <a:pathLst>
              <a:path w="2571093" h="2044846">
                <a:moveTo>
                  <a:pt x="0" y="0"/>
                </a:moveTo>
                <a:lnTo>
                  <a:pt x="2571093" y="0"/>
                </a:lnTo>
                <a:lnTo>
                  <a:pt x="2571093" y="2044846"/>
                </a:lnTo>
                <a:lnTo>
                  <a:pt x="0" y="2044846"/>
                </a:lnTo>
                <a:lnTo>
                  <a:pt x="0" y="0"/>
                </a:lnTo>
                <a:close/>
              </a:path>
            </a:pathLst>
          </a:custGeom>
          <a:blipFill>
            <a:blip r:embed="rId4">
              <a:extLst>
                <a:ext uri="{96DAC541-7B7A-43D3-8B79-37D633B846F1}">
                  <asvg:svgBlip xmlns:asvg="http://schemas.microsoft.com/office/drawing/2016/SVG/main" r:embed="rId5"/>
                </a:ext>
              </a:extLst>
            </a:blip>
            <a:stretch>
              <a:fillRect l="-62585" t="-105196"/>
            </a:stretch>
          </a:blipFill>
        </p:spPr>
      </p:sp>
      <p:sp>
        <p:nvSpPr>
          <p:cNvPr id="6" name="Freeform 6"/>
          <p:cNvSpPr/>
          <p:nvPr/>
        </p:nvSpPr>
        <p:spPr>
          <a:xfrm rot="5400000" flipV="1">
            <a:off x="-105071" y="105071"/>
            <a:ext cx="3547783" cy="3337641"/>
          </a:xfrm>
          <a:custGeom>
            <a:avLst/>
            <a:gdLst/>
            <a:ahLst/>
            <a:cxnLst/>
            <a:rect l="l" t="t" r="r" b="b"/>
            <a:pathLst>
              <a:path w="3547783" h="3337641">
                <a:moveTo>
                  <a:pt x="0" y="3337641"/>
                </a:moveTo>
                <a:lnTo>
                  <a:pt x="3547783" y="3337641"/>
                </a:lnTo>
                <a:lnTo>
                  <a:pt x="3547783" y="0"/>
                </a:lnTo>
                <a:lnTo>
                  <a:pt x="0" y="0"/>
                </a:lnTo>
                <a:lnTo>
                  <a:pt x="0" y="3337641"/>
                </a:lnTo>
                <a:close/>
              </a:path>
            </a:pathLst>
          </a:custGeom>
          <a:blipFill>
            <a:blip r:embed="rId6">
              <a:extLst>
                <a:ext uri="{96DAC541-7B7A-43D3-8B79-37D633B846F1}">
                  <asvg:svgBlip xmlns:asvg="http://schemas.microsoft.com/office/drawing/2016/SVG/main" r:embed="rId7"/>
                </a:ext>
              </a:extLst>
            </a:blip>
            <a:stretch>
              <a:fillRect l="-31086" t="-29760"/>
            </a:stretch>
          </a:blipFill>
        </p:spPr>
      </p:sp>
      <p:sp>
        <p:nvSpPr>
          <p:cNvPr id="7" name="Freeform 7"/>
          <p:cNvSpPr/>
          <p:nvPr/>
        </p:nvSpPr>
        <p:spPr>
          <a:xfrm>
            <a:off x="2904278" y="3251563"/>
            <a:ext cx="866728" cy="1088357"/>
          </a:xfrm>
          <a:custGeom>
            <a:avLst/>
            <a:gdLst/>
            <a:ahLst/>
            <a:cxnLst/>
            <a:rect l="l" t="t" r="r" b="b"/>
            <a:pathLst>
              <a:path w="866728" h="1088357">
                <a:moveTo>
                  <a:pt x="0" y="0"/>
                </a:moveTo>
                <a:lnTo>
                  <a:pt x="866727" y="0"/>
                </a:lnTo>
                <a:lnTo>
                  <a:pt x="866727" y="1088356"/>
                </a:lnTo>
                <a:lnTo>
                  <a:pt x="0" y="10883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flipH="1" flipV="1">
            <a:off x="15104490" y="0"/>
            <a:ext cx="3231130" cy="3013763"/>
          </a:xfrm>
          <a:custGeom>
            <a:avLst/>
            <a:gdLst/>
            <a:ahLst/>
            <a:cxnLst/>
            <a:rect l="l" t="t" r="r" b="b"/>
            <a:pathLst>
              <a:path w="3231130" h="3013763">
                <a:moveTo>
                  <a:pt x="3231130" y="3013763"/>
                </a:moveTo>
                <a:lnTo>
                  <a:pt x="0" y="3013763"/>
                </a:lnTo>
                <a:lnTo>
                  <a:pt x="0" y="0"/>
                </a:lnTo>
                <a:lnTo>
                  <a:pt x="3231130" y="0"/>
                </a:lnTo>
                <a:lnTo>
                  <a:pt x="3231130" y="3013763"/>
                </a:lnTo>
                <a:close/>
              </a:path>
            </a:pathLst>
          </a:custGeom>
          <a:blipFill>
            <a:blip r:embed="rId10">
              <a:extLst>
                <a:ext uri="{96DAC541-7B7A-43D3-8B79-37D633B846F1}">
                  <asvg:svgBlip xmlns:asvg="http://schemas.microsoft.com/office/drawing/2016/SVG/main" r:embed="rId11"/>
                </a:ext>
              </a:extLst>
            </a:blip>
            <a:stretch>
              <a:fillRect l="-40130" t="-30204" b="-9925"/>
            </a:stretch>
          </a:blipFill>
        </p:spPr>
      </p:sp>
      <p:sp>
        <p:nvSpPr>
          <p:cNvPr id="9" name="Freeform 9"/>
          <p:cNvSpPr/>
          <p:nvPr/>
        </p:nvSpPr>
        <p:spPr>
          <a:xfrm>
            <a:off x="682257" y="8952564"/>
            <a:ext cx="692886" cy="611472"/>
          </a:xfrm>
          <a:custGeom>
            <a:avLst/>
            <a:gdLst/>
            <a:ahLst/>
            <a:cxnLst/>
            <a:rect l="l" t="t" r="r" b="b"/>
            <a:pathLst>
              <a:path w="692886" h="611472">
                <a:moveTo>
                  <a:pt x="0" y="0"/>
                </a:moveTo>
                <a:lnTo>
                  <a:pt x="692886" y="0"/>
                </a:lnTo>
                <a:lnTo>
                  <a:pt x="692886" y="611472"/>
                </a:lnTo>
                <a:lnTo>
                  <a:pt x="0" y="6114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5689879" y="8057463"/>
            <a:ext cx="418564" cy="369382"/>
          </a:xfrm>
          <a:custGeom>
            <a:avLst/>
            <a:gdLst/>
            <a:ahLst/>
            <a:cxnLst/>
            <a:rect l="l" t="t" r="r" b="b"/>
            <a:pathLst>
              <a:path w="418564" h="369382">
                <a:moveTo>
                  <a:pt x="0" y="0"/>
                </a:moveTo>
                <a:lnTo>
                  <a:pt x="418563" y="0"/>
                </a:lnTo>
                <a:lnTo>
                  <a:pt x="418563" y="369382"/>
                </a:lnTo>
                <a:lnTo>
                  <a:pt x="0" y="3693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14685927" y="5143500"/>
            <a:ext cx="418564" cy="369382"/>
          </a:xfrm>
          <a:custGeom>
            <a:avLst/>
            <a:gdLst/>
            <a:ahLst/>
            <a:cxnLst/>
            <a:rect l="l" t="t" r="r" b="b"/>
            <a:pathLst>
              <a:path w="418564" h="369382">
                <a:moveTo>
                  <a:pt x="0" y="0"/>
                </a:moveTo>
                <a:lnTo>
                  <a:pt x="418563" y="0"/>
                </a:lnTo>
                <a:lnTo>
                  <a:pt x="418563" y="369382"/>
                </a:lnTo>
                <a:lnTo>
                  <a:pt x="0" y="3693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rot="-10800000">
            <a:off x="8516785" y="8967500"/>
            <a:ext cx="1254429" cy="581599"/>
          </a:xfrm>
          <a:custGeom>
            <a:avLst/>
            <a:gdLst/>
            <a:ahLst/>
            <a:cxnLst/>
            <a:rect l="l" t="t" r="r" b="b"/>
            <a:pathLst>
              <a:path w="1254429" h="581599">
                <a:moveTo>
                  <a:pt x="0" y="0"/>
                </a:moveTo>
                <a:lnTo>
                  <a:pt x="1254430" y="0"/>
                </a:lnTo>
                <a:lnTo>
                  <a:pt x="1254430" y="581600"/>
                </a:lnTo>
                <a:lnTo>
                  <a:pt x="0" y="5816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3" name="Freeform 13"/>
          <p:cNvSpPr/>
          <p:nvPr/>
        </p:nvSpPr>
        <p:spPr>
          <a:xfrm rot="5400000">
            <a:off x="9015572" y="-305288"/>
            <a:ext cx="410987" cy="1937926"/>
          </a:xfrm>
          <a:custGeom>
            <a:avLst/>
            <a:gdLst/>
            <a:ahLst/>
            <a:cxnLst/>
            <a:rect l="l" t="t" r="r" b="b"/>
            <a:pathLst>
              <a:path w="410987" h="1937926">
                <a:moveTo>
                  <a:pt x="0" y="0"/>
                </a:moveTo>
                <a:lnTo>
                  <a:pt x="410986" y="0"/>
                </a:lnTo>
                <a:lnTo>
                  <a:pt x="410986" y="1937926"/>
                </a:lnTo>
                <a:lnTo>
                  <a:pt x="0" y="1937926"/>
                </a:lnTo>
                <a:lnTo>
                  <a:pt x="0" y="0"/>
                </a:lnTo>
                <a:close/>
              </a:path>
            </a:pathLst>
          </a:custGeom>
          <a:blipFill>
            <a:blip r:embed="rId18">
              <a:extLst>
                <a:ext uri="{96DAC541-7B7A-43D3-8B79-37D633B846F1}">
                  <asvg:svgBlip xmlns:asvg="http://schemas.microsoft.com/office/drawing/2016/SVG/main" r:embed="rId19"/>
                </a:ext>
              </a:extLst>
            </a:blip>
            <a:stretch>
              <a:fillRect r="-11398"/>
            </a:stretch>
          </a:blipFill>
        </p:spPr>
      </p:sp>
      <p:sp>
        <p:nvSpPr>
          <p:cNvPr id="14" name="Rectangle 13"/>
          <p:cNvSpPr/>
          <p:nvPr/>
        </p:nvSpPr>
        <p:spPr>
          <a:xfrm>
            <a:off x="3800035" y="2693583"/>
            <a:ext cx="12039600" cy="2308324"/>
          </a:xfrm>
          <a:prstGeom prst="rect">
            <a:avLst/>
          </a:prstGeom>
        </p:spPr>
        <p:txBody>
          <a:bodyPr wrap="square">
            <a:spAutoFit/>
          </a:bodyPr>
          <a:lstStyle/>
          <a:p>
            <a:pPr algn="ctr"/>
            <a:r>
              <a:rPr lang="en-US" sz="4800">
                <a:solidFill>
                  <a:srgbClr val="0D0D0D"/>
                </a:solidFill>
                <a:latin typeface="Times New Roman" panose="02020603050405020304" pitchFamily="18" charset="0"/>
                <a:ea typeface="Calibri" panose="020F0502020204030204" pitchFamily="34" charset="0"/>
              </a:rPr>
              <a:t>Quan sát 3 bức ảnh trên.</a:t>
            </a:r>
            <a:r>
              <a:rPr lang="en-US" sz="4800" b="1">
                <a:solidFill>
                  <a:srgbClr val="0D0D0D"/>
                </a:solidFill>
                <a:latin typeface="Times New Roman" panose="02020603050405020304" pitchFamily="18" charset="0"/>
                <a:ea typeface="Calibri" panose="020F0502020204030204" pitchFamily="34" charset="0"/>
              </a:rPr>
              <a:t> </a:t>
            </a:r>
            <a:r>
              <a:rPr lang="en-US" sz="4800">
                <a:solidFill>
                  <a:srgbClr val="000000"/>
                </a:solidFill>
                <a:latin typeface="Times New Roman" panose="02020603050405020304" pitchFamily="18" charset="0"/>
                <a:ea typeface="Calibri" panose="020F0502020204030204" pitchFamily="34" charset="0"/>
              </a:rPr>
              <a:t>Đặt 03 câu văn mô tả nội dung bức tranh, mỗi câu có sử dụng một trong các thán từ phù hợp.</a:t>
            </a:r>
            <a:endParaRPr lang="en-GB" sz="6600"/>
          </a:p>
        </p:txBody>
      </p:sp>
      <p:graphicFrame>
        <p:nvGraphicFramePr>
          <p:cNvPr id="15" name="Table 14"/>
          <p:cNvGraphicFramePr>
            <a:graphicFrameLocks noGrp="1"/>
          </p:cNvGraphicFramePr>
          <p:nvPr/>
        </p:nvGraphicFramePr>
        <p:xfrm>
          <a:off x="2362199" y="5376475"/>
          <a:ext cx="13977544" cy="4581337"/>
        </p:xfrm>
        <a:graphic>
          <a:graphicData uri="http://schemas.openxmlformats.org/drawingml/2006/table">
            <a:tbl>
              <a:tblPr firstRow="1" firstCol="1" bandRow="1"/>
              <a:tblGrid>
                <a:gridCol w="4658230">
                  <a:extLst>
                    <a:ext uri="{9D8B030D-6E8A-4147-A177-3AD203B41FA5}">
                      <a16:colId xmlns:a16="http://schemas.microsoft.com/office/drawing/2014/main" val="20000"/>
                    </a:ext>
                  </a:extLst>
                </a:gridCol>
                <a:gridCol w="4659657">
                  <a:extLst>
                    <a:ext uri="{9D8B030D-6E8A-4147-A177-3AD203B41FA5}">
                      <a16:colId xmlns:a16="http://schemas.microsoft.com/office/drawing/2014/main" val="20001"/>
                    </a:ext>
                  </a:extLst>
                </a:gridCol>
                <a:gridCol w="4659657">
                  <a:extLst>
                    <a:ext uri="{9D8B030D-6E8A-4147-A177-3AD203B41FA5}">
                      <a16:colId xmlns:a16="http://schemas.microsoft.com/office/drawing/2014/main" val="20002"/>
                    </a:ext>
                  </a:extLst>
                </a:gridCol>
              </a:tblGrid>
              <a:tr h="3566011">
                <a:tc>
                  <a:txBody>
                    <a:bodyPr/>
                    <a:lstStyle/>
                    <a:p>
                      <a:pPr marL="457200">
                        <a:lnSpc>
                          <a:spcPct val="115000"/>
                        </a:lnSpc>
                        <a:spcAft>
                          <a:spcPts val="0"/>
                        </a:spcAft>
                        <a:tabLst>
                          <a:tab pos="413385" algn="l"/>
                        </a:tabLst>
                      </a:pP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tabLst>
                          <a:tab pos="413385" algn="l"/>
                        </a:tabLst>
                      </a:pP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15000"/>
                        </a:lnSpc>
                        <a:spcAft>
                          <a:spcPts val="0"/>
                        </a:spcAft>
                        <a:tabLst>
                          <a:tab pos="413385" algn="l"/>
                        </a:tabLst>
                      </a:pP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15326">
                <a:tc>
                  <a:txBody>
                    <a:bodyPr/>
                    <a:lstStyle/>
                    <a:p>
                      <a:pPr marL="457200" algn="ctr">
                        <a:lnSpc>
                          <a:spcPct val="115000"/>
                        </a:lnSpc>
                        <a:spcAft>
                          <a:spcPts val="0"/>
                        </a:spcAft>
                        <a:tabLst>
                          <a:tab pos="413385" algn="l"/>
                        </a:tabLst>
                      </a:pPr>
                      <a:r>
                        <a:rPr lang="en-US" sz="5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Tranh 1</a:t>
                      </a:r>
                      <a:endParaRPr lang="en-GB" sz="5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tabLst>
                          <a:tab pos="413385" algn="l"/>
                        </a:tabLst>
                      </a:pPr>
                      <a:r>
                        <a:rPr lang="en-US" sz="5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Tranh 2</a:t>
                      </a:r>
                      <a:endParaRPr lang="en-GB" sz="5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15000"/>
                        </a:lnSpc>
                        <a:spcAft>
                          <a:spcPts val="0"/>
                        </a:spcAft>
                        <a:tabLst>
                          <a:tab pos="413385" algn="l"/>
                        </a:tabLst>
                      </a:pPr>
                      <a:r>
                        <a:rPr lang="en-US" sz="5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Tranh 3</a:t>
                      </a:r>
                      <a:endParaRPr lang="en-GB" sz="5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2051" name="Picture 3" descr="Ảnh hưởng của ô nhiễm rác thải nhựa đại dương tới các loài chim biển trên  toàn thế giới | Yêu môi trường"/>
          <p:cNvPicPr>
            <a:picLocks noChangeAspect="1" noChangeArrowheads="1"/>
          </p:cNvPicPr>
          <p:nvPr/>
        </p:nvPicPr>
        <p:blipFill>
          <a:blip r:embed="rId20" r:link="rId21">
            <a:extLst>
              <a:ext uri="{28A0092B-C50C-407E-A947-70E740481C1C}">
                <a14:useLocalDpi xmlns:a14="http://schemas.microsoft.com/office/drawing/2010/main" val="0"/>
              </a:ext>
            </a:extLst>
          </a:blip>
          <a:srcRect/>
          <a:stretch>
            <a:fillRect/>
          </a:stretch>
        </p:blipFill>
        <p:spPr bwMode="auto">
          <a:xfrm>
            <a:off x="2362198" y="5412940"/>
            <a:ext cx="4641131" cy="35437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u lịch Hà Giang chiêm ngưỡng vẻ đẹp Ruộng bậc thang"/>
          <p:cNvPicPr>
            <a:picLocks noChangeAspect="1" noChangeArrowheads="1"/>
          </p:cNvPicPr>
          <p:nvPr/>
        </p:nvPicPr>
        <p:blipFill>
          <a:blip r:embed="rId22" r:link="rId23" cstate="print">
            <a:extLst>
              <a:ext uri="{28A0092B-C50C-407E-A947-70E740481C1C}">
                <a14:useLocalDpi xmlns:a14="http://schemas.microsoft.com/office/drawing/2010/main" val="0"/>
              </a:ext>
            </a:extLst>
          </a:blip>
          <a:srcRect/>
          <a:stretch>
            <a:fillRect/>
          </a:stretch>
        </p:blipFill>
        <p:spPr bwMode="auto">
          <a:xfrm>
            <a:off x="7086342" y="5376476"/>
            <a:ext cx="4532901" cy="3805624"/>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Lũ lụt miền Trung VN: Hội Chữ Thập đỏ lo thảm họa nhân đạo - BBC News Tiếng  Việt"/>
          <p:cNvPicPr>
            <a:picLocks noChangeAspect="1" noChangeArrowheads="1"/>
          </p:cNvPicPr>
          <p:nvPr/>
        </p:nvPicPr>
        <p:blipFill>
          <a:blip r:embed="rId24" r:link="rId25">
            <a:extLst>
              <a:ext uri="{28A0092B-C50C-407E-A947-70E740481C1C}">
                <a14:useLocalDpi xmlns:a14="http://schemas.microsoft.com/office/drawing/2010/main" val="0"/>
              </a:ext>
            </a:extLst>
          </a:blip>
          <a:srcRect/>
          <a:stretch>
            <a:fillRect/>
          </a:stretch>
        </p:blipFill>
        <p:spPr bwMode="auto">
          <a:xfrm>
            <a:off x="11702256" y="5376474"/>
            <a:ext cx="4604544" cy="37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61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49"/>
                                        </p:tgtEl>
                                        <p:attrNameLst>
                                          <p:attrName>style.visibility</p:attrName>
                                        </p:attrNameLst>
                                      </p:cBhvr>
                                      <p:to>
                                        <p:strVal val="visible"/>
                                      </p:to>
                                    </p:set>
                                    <p:animEffect transition="in" filter="barn(inVertical)">
                                      <p:cBhvr>
                                        <p:cTn id="21" dur="500"/>
                                        <p:tgtEl>
                                          <p:spTgt spid="2049"/>
                                        </p:tgtEl>
                                      </p:cBhvr>
                                    </p:animEffect>
                                  </p:childTnLst>
                                </p:cTn>
                              </p:par>
                              <p:par>
                                <p:cTn id="22" presetID="16" presetClass="entr" presetSubtype="21"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barn(inVertical)">
                                      <p:cBhvr>
                                        <p:cTn id="24" dur="500"/>
                                        <p:tgtEl>
                                          <p:spTgt spid="2050"/>
                                        </p:tgtEl>
                                      </p:cBhvr>
                                    </p:animEffect>
                                  </p:childTnLst>
                                </p:cTn>
                              </p:par>
                              <p:par>
                                <p:cTn id="25" presetID="16" presetClass="entr" presetSubtype="21" fill="hold" nodeType="with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barn(inVertical)">
                                      <p:cBhvr>
                                        <p:cTn id="27" dur="500"/>
                                        <p:tgtEl>
                                          <p:spTgt spid="2051"/>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36170" y="3642641"/>
            <a:ext cx="5615659" cy="5615659"/>
          </a:xfrm>
          <a:custGeom>
            <a:avLst/>
            <a:gdLst/>
            <a:ahLst/>
            <a:cxnLst/>
            <a:rect l="l" t="t" r="r" b="b"/>
            <a:pathLst>
              <a:path w="5615659" h="5615659">
                <a:moveTo>
                  <a:pt x="0" y="0"/>
                </a:moveTo>
                <a:lnTo>
                  <a:pt x="5615660" y="0"/>
                </a:lnTo>
                <a:lnTo>
                  <a:pt x="5615660" y="5615659"/>
                </a:lnTo>
                <a:lnTo>
                  <a:pt x="0" y="56156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739331" y="3399269"/>
            <a:ext cx="2809338" cy="996268"/>
            <a:chOff x="0" y="0"/>
            <a:chExt cx="739908" cy="262392"/>
          </a:xfrm>
        </p:grpSpPr>
        <p:sp>
          <p:nvSpPr>
            <p:cNvPr id="4" name="Freeform 4"/>
            <p:cNvSpPr/>
            <p:nvPr/>
          </p:nvSpPr>
          <p:spPr>
            <a:xfrm>
              <a:off x="0" y="0"/>
              <a:ext cx="739908" cy="262392"/>
            </a:xfrm>
            <a:custGeom>
              <a:avLst/>
              <a:gdLst/>
              <a:ahLst/>
              <a:cxnLst/>
              <a:rect l="l" t="t" r="r" b="b"/>
              <a:pathLst>
                <a:path w="739908" h="262392">
                  <a:moveTo>
                    <a:pt x="131196" y="0"/>
                  </a:moveTo>
                  <a:lnTo>
                    <a:pt x="608712" y="0"/>
                  </a:lnTo>
                  <a:cubicBezTo>
                    <a:pt x="681170" y="0"/>
                    <a:pt x="739908" y="58738"/>
                    <a:pt x="739908" y="131196"/>
                  </a:cubicBezTo>
                  <a:lnTo>
                    <a:pt x="739908" y="131196"/>
                  </a:lnTo>
                  <a:cubicBezTo>
                    <a:pt x="739908" y="165991"/>
                    <a:pt x="726086" y="199361"/>
                    <a:pt x="701482" y="223965"/>
                  </a:cubicBezTo>
                  <a:cubicBezTo>
                    <a:pt x="676878" y="248569"/>
                    <a:pt x="643507" y="262392"/>
                    <a:pt x="608712" y="262392"/>
                  </a:cubicBezTo>
                  <a:lnTo>
                    <a:pt x="131196" y="262392"/>
                  </a:lnTo>
                  <a:cubicBezTo>
                    <a:pt x="58738" y="262392"/>
                    <a:pt x="0" y="203653"/>
                    <a:pt x="0" y="131196"/>
                  </a:cubicBezTo>
                  <a:lnTo>
                    <a:pt x="0" y="131196"/>
                  </a:lnTo>
                  <a:cubicBezTo>
                    <a:pt x="0" y="58738"/>
                    <a:pt x="58738" y="0"/>
                    <a:pt x="131196" y="0"/>
                  </a:cubicBezTo>
                  <a:close/>
                </a:path>
              </a:pathLst>
            </a:custGeom>
            <a:solidFill>
              <a:srgbClr val="AFBBA2"/>
            </a:solidFill>
          </p:spPr>
        </p:sp>
        <p:sp>
          <p:nvSpPr>
            <p:cNvPr id="5" name="TextBox 5"/>
            <p:cNvSpPr txBox="1"/>
            <p:nvPr/>
          </p:nvSpPr>
          <p:spPr>
            <a:xfrm>
              <a:off x="0" y="-38100"/>
              <a:ext cx="739908" cy="300492"/>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10547161" y="5952336"/>
            <a:ext cx="2809338" cy="996268"/>
            <a:chOff x="0" y="0"/>
            <a:chExt cx="739908" cy="262392"/>
          </a:xfrm>
        </p:grpSpPr>
        <p:sp>
          <p:nvSpPr>
            <p:cNvPr id="7" name="Freeform 7"/>
            <p:cNvSpPr/>
            <p:nvPr/>
          </p:nvSpPr>
          <p:spPr>
            <a:xfrm>
              <a:off x="0" y="0"/>
              <a:ext cx="739908" cy="262392"/>
            </a:xfrm>
            <a:custGeom>
              <a:avLst/>
              <a:gdLst/>
              <a:ahLst/>
              <a:cxnLst/>
              <a:rect l="l" t="t" r="r" b="b"/>
              <a:pathLst>
                <a:path w="739908" h="262392">
                  <a:moveTo>
                    <a:pt x="131196" y="0"/>
                  </a:moveTo>
                  <a:lnTo>
                    <a:pt x="608712" y="0"/>
                  </a:lnTo>
                  <a:cubicBezTo>
                    <a:pt x="681170" y="0"/>
                    <a:pt x="739908" y="58738"/>
                    <a:pt x="739908" y="131196"/>
                  </a:cubicBezTo>
                  <a:lnTo>
                    <a:pt x="739908" y="131196"/>
                  </a:lnTo>
                  <a:cubicBezTo>
                    <a:pt x="739908" y="165991"/>
                    <a:pt x="726086" y="199361"/>
                    <a:pt x="701482" y="223965"/>
                  </a:cubicBezTo>
                  <a:cubicBezTo>
                    <a:pt x="676878" y="248569"/>
                    <a:pt x="643507" y="262392"/>
                    <a:pt x="608712" y="262392"/>
                  </a:cubicBezTo>
                  <a:lnTo>
                    <a:pt x="131196" y="262392"/>
                  </a:lnTo>
                  <a:cubicBezTo>
                    <a:pt x="58738" y="262392"/>
                    <a:pt x="0" y="203653"/>
                    <a:pt x="0" y="131196"/>
                  </a:cubicBezTo>
                  <a:lnTo>
                    <a:pt x="0" y="131196"/>
                  </a:lnTo>
                  <a:cubicBezTo>
                    <a:pt x="0" y="58738"/>
                    <a:pt x="58738" y="0"/>
                    <a:pt x="131196" y="0"/>
                  </a:cubicBezTo>
                  <a:close/>
                </a:path>
              </a:pathLst>
            </a:custGeom>
            <a:solidFill>
              <a:srgbClr val="AFBBA2"/>
            </a:solidFill>
          </p:spPr>
        </p:sp>
        <p:sp>
          <p:nvSpPr>
            <p:cNvPr id="8" name="TextBox 8"/>
            <p:cNvSpPr txBox="1"/>
            <p:nvPr/>
          </p:nvSpPr>
          <p:spPr>
            <a:xfrm>
              <a:off x="0" y="-38100"/>
              <a:ext cx="739908" cy="300492"/>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9" name="Group 9"/>
          <p:cNvGrpSpPr/>
          <p:nvPr/>
        </p:nvGrpSpPr>
        <p:grpSpPr>
          <a:xfrm>
            <a:off x="4931501" y="5952336"/>
            <a:ext cx="2809338" cy="996268"/>
            <a:chOff x="0" y="0"/>
            <a:chExt cx="739908" cy="262392"/>
          </a:xfrm>
        </p:grpSpPr>
        <p:sp>
          <p:nvSpPr>
            <p:cNvPr id="10" name="Freeform 10"/>
            <p:cNvSpPr/>
            <p:nvPr/>
          </p:nvSpPr>
          <p:spPr>
            <a:xfrm>
              <a:off x="0" y="0"/>
              <a:ext cx="739908" cy="262392"/>
            </a:xfrm>
            <a:custGeom>
              <a:avLst/>
              <a:gdLst/>
              <a:ahLst/>
              <a:cxnLst/>
              <a:rect l="l" t="t" r="r" b="b"/>
              <a:pathLst>
                <a:path w="739908" h="262392">
                  <a:moveTo>
                    <a:pt x="131196" y="0"/>
                  </a:moveTo>
                  <a:lnTo>
                    <a:pt x="608712" y="0"/>
                  </a:lnTo>
                  <a:cubicBezTo>
                    <a:pt x="681170" y="0"/>
                    <a:pt x="739908" y="58738"/>
                    <a:pt x="739908" y="131196"/>
                  </a:cubicBezTo>
                  <a:lnTo>
                    <a:pt x="739908" y="131196"/>
                  </a:lnTo>
                  <a:cubicBezTo>
                    <a:pt x="739908" y="165991"/>
                    <a:pt x="726086" y="199361"/>
                    <a:pt x="701482" y="223965"/>
                  </a:cubicBezTo>
                  <a:cubicBezTo>
                    <a:pt x="676878" y="248569"/>
                    <a:pt x="643507" y="262392"/>
                    <a:pt x="608712" y="262392"/>
                  </a:cubicBezTo>
                  <a:lnTo>
                    <a:pt x="131196" y="262392"/>
                  </a:lnTo>
                  <a:cubicBezTo>
                    <a:pt x="58738" y="262392"/>
                    <a:pt x="0" y="203653"/>
                    <a:pt x="0" y="131196"/>
                  </a:cubicBezTo>
                  <a:lnTo>
                    <a:pt x="0" y="131196"/>
                  </a:lnTo>
                  <a:cubicBezTo>
                    <a:pt x="0" y="58738"/>
                    <a:pt x="58738" y="0"/>
                    <a:pt x="131196" y="0"/>
                  </a:cubicBezTo>
                  <a:close/>
                </a:path>
              </a:pathLst>
            </a:custGeom>
            <a:solidFill>
              <a:srgbClr val="AFBBA2"/>
            </a:solidFill>
          </p:spPr>
        </p:sp>
        <p:sp>
          <p:nvSpPr>
            <p:cNvPr id="11" name="TextBox 11"/>
            <p:cNvSpPr txBox="1"/>
            <p:nvPr/>
          </p:nvSpPr>
          <p:spPr>
            <a:xfrm>
              <a:off x="0" y="-38100"/>
              <a:ext cx="739908" cy="300492"/>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5" name="Freeform 15"/>
          <p:cNvSpPr/>
          <p:nvPr/>
        </p:nvSpPr>
        <p:spPr>
          <a:xfrm>
            <a:off x="8447484" y="5767884"/>
            <a:ext cx="1393033" cy="1365172"/>
          </a:xfrm>
          <a:custGeom>
            <a:avLst/>
            <a:gdLst/>
            <a:ahLst/>
            <a:cxnLst/>
            <a:rect l="l" t="t" r="r" b="b"/>
            <a:pathLst>
              <a:path w="1393033" h="1365172">
                <a:moveTo>
                  <a:pt x="0" y="0"/>
                </a:moveTo>
                <a:lnTo>
                  <a:pt x="1393032" y="0"/>
                </a:lnTo>
                <a:lnTo>
                  <a:pt x="1393032" y="1365172"/>
                </a:lnTo>
                <a:lnTo>
                  <a:pt x="0" y="13651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3687501" y="488694"/>
            <a:ext cx="574138" cy="720949"/>
          </a:xfrm>
          <a:custGeom>
            <a:avLst/>
            <a:gdLst/>
            <a:ahLst/>
            <a:cxnLst/>
            <a:rect l="l" t="t" r="r" b="b"/>
            <a:pathLst>
              <a:path w="574138" h="720949">
                <a:moveTo>
                  <a:pt x="0" y="0"/>
                </a:moveTo>
                <a:lnTo>
                  <a:pt x="574138" y="0"/>
                </a:lnTo>
                <a:lnTo>
                  <a:pt x="574138" y="720950"/>
                </a:lnTo>
                <a:lnTo>
                  <a:pt x="0" y="72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0" y="0"/>
            <a:ext cx="2269398" cy="3535190"/>
          </a:xfrm>
          <a:custGeom>
            <a:avLst/>
            <a:gdLst/>
            <a:ahLst/>
            <a:cxnLst/>
            <a:rect l="l" t="t" r="r" b="b"/>
            <a:pathLst>
              <a:path w="2269398" h="3535190">
                <a:moveTo>
                  <a:pt x="0" y="0"/>
                </a:moveTo>
                <a:lnTo>
                  <a:pt x="2269398" y="0"/>
                </a:lnTo>
                <a:lnTo>
                  <a:pt x="2269398" y="3535190"/>
                </a:lnTo>
                <a:lnTo>
                  <a:pt x="0" y="3535190"/>
                </a:lnTo>
                <a:lnTo>
                  <a:pt x="0" y="0"/>
                </a:lnTo>
                <a:close/>
              </a:path>
            </a:pathLst>
          </a:custGeom>
          <a:blipFill>
            <a:blip r:embed="rId8">
              <a:extLst>
                <a:ext uri="{96DAC541-7B7A-43D3-8B79-37D633B846F1}">
                  <asvg:svgBlip xmlns:asvg="http://schemas.microsoft.com/office/drawing/2016/SVG/main" r:embed="rId9"/>
                </a:ext>
              </a:extLst>
            </a:blip>
            <a:stretch>
              <a:fillRect l="-51317" t="-16395"/>
            </a:stretch>
          </a:blipFill>
        </p:spPr>
      </p:sp>
      <p:sp>
        <p:nvSpPr>
          <p:cNvPr id="19" name="Freeform 19"/>
          <p:cNvSpPr/>
          <p:nvPr/>
        </p:nvSpPr>
        <p:spPr>
          <a:xfrm rot="-10800000">
            <a:off x="14773080" y="6172200"/>
            <a:ext cx="3514920" cy="4114800"/>
          </a:xfrm>
          <a:custGeom>
            <a:avLst/>
            <a:gdLst/>
            <a:ahLst/>
            <a:cxnLst/>
            <a:rect l="l" t="t" r="r" b="b"/>
            <a:pathLst>
              <a:path w="3514920" h="4114800">
                <a:moveTo>
                  <a:pt x="0" y="0"/>
                </a:moveTo>
                <a:lnTo>
                  <a:pt x="3514920" y="0"/>
                </a:lnTo>
                <a:lnTo>
                  <a:pt x="351492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rot="-10800000">
            <a:off x="9947619" y="8739697"/>
            <a:ext cx="328145" cy="1547303"/>
          </a:xfrm>
          <a:custGeom>
            <a:avLst/>
            <a:gdLst/>
            <a:ahLst/>
            <a:cxnLst/>
            <a:rect l="l" t="t" r="r" b="b"/>
            <a:pathLst>
              <a:path w="328145" h="1547303">
                <a:moveTo>
                  <a:pt x="0" y="0"/>
                </a:moveTo>
                <a:lnTo>
                  <a:pt x="328146" y="0"/>
                </a:lnTo>
                <a:lnTo>
                  <a:pt x="328146" y="1547304"/>
                </a:lnTo>
                <a:lnTo>
                  <a:pt x="0" y="1547304"/>
                </a:lnTo>
                <a:lnTo>
                  <a:pt x="0" y="0"/>
                </a:lnTo>
                <a:close/>
              </a:path>
            </a:pathLst>
          </a:custGeom>
          <a:blipFill>
            <a:blip r:embed="rId12">
              <a:extLst>
                <a:ext uri="{96DAC541-7B7A-43D3-8B79-37D633B846F1}">
                  <asvg:svgBlip xmlns:asvg="http://schemas.microsoft.com/office/drawing/2016/SVG/main" r:embed="rId13"/>
                </a:ext>
              </a:extLst>
            </a:blip>
            <a:stretch>
              <a:fillRect r="-11398"/>
            </a:stretch>
          </a:blipFill>
        </p:spPr>
      </p:sp>
      <p:sp>
        <p:nvSpPr>
          <p:cNvPr id="21" name="TextBox 21"/>
          <p:cNvSpPr txBox="1"/>
          <p:nvPr/>
        </p:nvSpPr>
        <p:spPr>
          <a:xfrm>
            <a:off x="7454193" y="3642547"/>
            <a:ext cx="3406455" cy="595099"/>
          </a:xfrm>
          <a:prstGeom prst="rect">
            <a:avLst/>
          </a:prstGeom>
        </p:spPr>
        <p:txBody>
          <a:bodyPr lIns="0" tIns="0" rIns="0" bIns="0" rtlCol="0" anchor="t">
            <a:spAutoFit/>
          </a:bodyPr>
          <a:lstStyle/>
          <a:p>
            <a:pPr algn="ctr">
              <a:lnSpc>
                <a:spcPts val="4500"/>
              </a:lnSpc>
            </a:pPr>
            <a:r>
              <a:rPr lang="en-US" sz="5400" b="1">
                <a:latin typeface="Times New Roman" panose="02020603050405020304" pitchFamily="18" charset="0"/>
                <a:cs typeface="Times New Roman" panose="02020603050405020304" pitchFamily="18" charset="0"/>
              </a:rPr>
              <a:t>Tranh 1</a:t>
            </a:r>
            <a:endParaRPr lang="en-US" sz="4800" spc="-24">
              <a:solidFill>
                <a:srgbClr val="FAF9F5"/>
              </a:solidFill>
              <a:latin typeface="Times New Roman" panose="02020603050405020304" pitchFamily="18" charset="0"/>
              <a:cs typeface="Times New Roman" panose="02020603050405020304" pitchFamily="18" charset="0"/>
            </a:endParaRPr>
          </a:p>
        </p:txBody>
      </p:sp>
      <p:sp>
        <p:nvSpPr>
          <p:cNvPr id="22" name="TextBox 22"/>
          <p:cNvSpPr txBox="1"/>
          <p:nvPr/>
        </p:nvSpPr>
        <p:spPr>
          <a:xfrm>
            <a:off x="4646364" y="6195614"/>
            <a:ext cx="3406455" cy="595099"/>
          </a:xfrm>
          <a:prstGeom prst="rect">
            <a:avLst/>
          </a:prstGeom>
        </p:spPr>
        <p:txBody>
          <a:bodyPr lIns="0" tIns="0" rIns="0" bIns="0" rtlCol="0" anchor="t">
            <a:spAutoFit/>
          </a:bodyPr>
          <a:lstStyle/>
          <a:p>
            <a:pPr algn="ctr">
              <a:lnSpc>
                <a:spcPts val="4500"/>
              </a:lnSpc>
            </a:pPr>
            <a:r>
              <a:rPr lang="en-US" sz="5400" b="1">
                <a:latin typeface="Times New Roman" panose="02020603050405020304" pitchFamily="18" charset="0"/>
                <a:cs typeface="Times New Roman" panose="02020603050405020304" pitchFamily="18" charset="0"/>
              </a:rPr>
              <a:t>Tranh 2</a:t>
            </a:r>
            <a:endParaRPr lang="en-US" sz="4800" spc="-24">
              <a:solidFill>
                <a:srgbClr val="FAF9F5"/>
              </a:solidFill>
              <a:latin typeface="Times New Roman" panose="02020603050405020304" pitchFamily="18" charset="0"/>
              <a:cs typeface="Times New Roman" panose="02020603050405020304" pitchFamily="18" charset="0"/>
            </a:endParaRPr>
          </a:p>
        </p:txBody>
      </p:sp>
      <p:sp>
        <p:nvSpPr>
          <p:cNvPr id="23" name="TextBox 23"/>
          <p:cNvSpPr txBox="1"/>
          <p:nvPr/>
        </p:nvSpPr>
        <p:spPr>
          <a:xfrm>
            <a:off x="10262023" y="6195614"/>
            <a:ext cx="3406455" cy="595099"/>
          </a:xfrm>
          <a:prstGeom prst="rect">
            <a:avLst/>
          </a:prstGeom>
        </p:spPr>
        <p:txBody>
          <a:bodyPr lIns="0" tIns="0" rIns="0" bIns="0" rtlCol="0" anchor="t">
            <a:spAutoFit/>
          </a:bodyPr>
          <a:lstStyle/>
          <a:p>
            <a:pPr algn="ctr">
              <a:lnSpc>
                <a:spcPts val="4500"/>
              </a:lnSpc>
            </a:pPr>
            <a:r>
              <a:rPr lang="en-US" sz="5400" b="1">
                <a:latin typeface="Times New Roman" panose="02020603050405020304" pitchFamily="18" charset="0"/>
                <a:cs typeface="Times New Roman" panose="02020603050405020304" pitchFamily="18" charset="0"/>
              </a:rPr>
              <a:t>Tranh 3</a:t>
            </a:r>
            <a:endParaRPr lang="en-US" sz="4800" spc="-24">
              <a:solidFill>
                <a:srgbClr val="FAF9F5"/>
              </a:solidFill>
              <a:latin typeface="Times New Roman" panose="02020603050405020304" pitchFamily="18" charset="0"/>
              <a:cs typeface="Times New Roman" panose="02020603050405020304" pitchFamily="18" charset="0"/>
            </a:endParaRPr>
          </a:p>
        </p:txBody>
      </p:sp>
      <p:sp>
        <p:nvSpPr>
          <p:cNvPr id="25" name="Freeform 25"/>
          <p:cNvSpPr/>
          <p:nvPr/>
        </p:nvSpPr>
        <p:spPr>
          <a:xfrm flipH="1">
            <a:off x="0" y="6916586"/>
            <a:ext cx="4632943" cy="3370414"/>
          </a:xfrm>
          <a:custGeom>
            <a:avLst/>
            <a:gdLst/>
            <a:ahLst/>
            <a:cxnLst/>
            <a:rect l="l" t="t" r="r" b="b"/>
            <a:pathLst>
              <a:path w="4632943" h="3370414">
                <a:moveTo>
                  <a:pt x="4632943" y="0"/>
                </a:moveTo>
                <a:lnTo>
                  <a:pt x="0" y="0"/>
                </a:lnTo>
                <a:lnTo>
                  <a:pt x="0" y="3370414"/>
                </a:lnTo>
                <a:lnTo>
                  <a:pt x="4632943" y="3370414"/>
                </a:lnTo>
                <a:lnTo>
                  <a:pt x="4632943" y="0"/>
                </a:lnTo>
                <a:close/>
              </a:path>
            </a:pathLst>
          </a:custGeom>
          <a:blipFill>
            <a:blip r:embed="rId14">
              <a:extLst>
                <a:ext uri="{96DAC541-7B7A-43D3-8B79-37D633B846F1}">
                  <asvg:svgBlip xmlns:asvg="http://schemas.microsoft.com/office/drawing/2016/SVG/main" r:embed="rId15"/>
                </a:ext>
              </a:extLst>
            </a:blip>
            <a:stretch>
              <a:fillRect r="-13138" b="-24697"/>
            </a:stretch>
          </a:blipFill>
        </p:spPr>
      </p:sp>
      <p:sp>
        <p:nvSpPr>
          <p:cNvPr id="26" name="Freeform 26"/>
          <p:cNvSpPr/>
          <p:nvPr/>
        </p:nvSpPr>
        <p:spPr>
          <a:xfrm>
            <a:off x="15913145" y="1952510"/>
            <a:ext cx="1530226" cy="1446759"/>
          </a:xfrm>
          <a:custGeom>
            <a:avLst/>
            <a:gdLst/>
            <a:ahLst/>
            <a:cxnLst/>
            <a:rect l="l" t="t" r="r" b="b"/>
            <a:pathLst>
              <a:path w="1530226" h="1446759">
                <a:moveTo>
                  <a:pt x="0" y="0"/>
                </a:moveTo>
                <a:lnTo>
                  <a:pt x="1530226" y="0"/>
                </a:lnTo>
                <a:lnTo>
                  <a:pt x="1530226" y="1446759"/>
                </a:lnTo>
                <a:lnTo>
                  <a:pt x="0" y="14467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Freeform 27"/>
          <p:cNvSpPr/>
          <p:nvPr/>
        </p:nvSpPr>
        <p:spPr>
          <a:xfrm rot="3139905">
            <a:off x="4009950" y="3379752"/>
            <a:ext cx="1245986" cy="1035301"/>
          </a:xfrm>
          <a:custGeom>
            <a:avLst/>
            <a:gdLst/>
            <a:ahLst/>
            <a:cxnLst/>
            <a:rect l="l" t="t" r="r" b="b"/>
            <a:pathLst>
              <a:path w="1245986" h="1035301">
                <a:moveTo>
                  <a:pt x="0" y="0"/>
                </a:moveTo>
                <a:lnTo>
                  <a:pt x="1245986" y="0"/>
                </a:lnTo>
                <a:lnTo>
                  <a:pt x="1245986" y="1035301"/>
                </a:lnTo>
                <a:lnTo>
                  <a:pt x="0" y="103530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8" name="Rectangle 27"/>
          <p:cNvSpPr/>
          <p:nvPr/>
        </p:nvSpPr>
        <p:spPr>
          <a:xfrm>
            <a:off x="4546656" y="803914"/>
            <a:ext cx="9778944" cy="1791260"/>
          </a:xfrm>
          <a:prstGeom prst="rect">
            <a:avLst/>
          </a:prstGeom>
        </p:spPr>
        <p:txBody>
          <a:bodyPr wrap="square">
            <a:spAutoFit/>
          </a:bodyPr>
          <a:lstStyle/>
          <a:p>
            <a:pPr marL="457200" algn="ctr">
              <a:lnSpc>
                <a:spcPct val="115000"/>
              </a:lnSpc>
              <a:spcAft>
                <a:spcPts val="0"/>
              </a:spcAft>
              <a:tabLst>
                <a:tab pos="413385" algn="l"/>
              </a:tabLst>
            </a:pPr>
            <a:r>
              <a:rPr lang="en-US" sz="48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Trời ơi!</a:t>
            </a:r>
            <a:r>
              <a:rPr lang="en-US" sz="48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Con người đang giết chết những sinh vật trên Trái Đất.</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Rectangle 28"/>
          <p:cNvSpPr/>
          <p:nvPr/>
        </p:nvSpPr>
        <p:spPr>
          <a:xfrm>
            <a:off x="7143" y="4482389"/>
            <a:ext cx="5416258" cy="2308324"/>
          </a:xfrm>
          <a:prstGeom prst="rect">
            <a:avLst/>
          </a:prstGeom>
        </p:spPr>
        <p:txBody>
          <a:bodyPr wrap="square">
            <a:spAutoFit/>
          </a:bodyPr>
          <a:lstStyle/>
          <a:p>
            <a:pPr algn="ctr"/>
            <a:r>
              <a:rPr lang="en-US" sz="48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Ôi!</a:t>
            </a:r>
            <a:r>
              <a:rPr lang="en-US" sz="48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Những thửa ruộng bậc thang mùa lúa chín thật đẹp.</a:t>
            </a:r>
            <a:endParaRPr lang="en-GB" sz="4800">
              <a:latin typeface="Times New Roman" panose="02020603050405020304" pitchFamily="18" charset="0"/>
              <a:cs typeface="Times New Roman" panose="02020603050405020304" pitchFamily="18" charset="0"/>
            </a:endParaRPr>
          </a:p>
        </p:txBody>
      </p:sp>
      <p:sp>
        <p:nvSpPr>
          <p:cNvPr id="30" name="Rectangle 29"/>
          <p:cNvSpPr/>
          <p:nvPr/>
        </p:nvSpPr>
        <p:spPr>
          <a:xfrm>
            <a:off x="13082130" y="4640280"/>
            <a:ext cx="5205870" cy="2308324"/>
          </a:xfrm>
          <a:prstGeom prst="rect">
            <a:avLst/>
          </a:prstGeom>
        </p:spPr>
        <p:txBody>
          <a:bodyPr wrap="square">
            <a:spAutoFit/>
          </a:bodyPr>
          <a:lstStyle/>
          <a:p>
            <a:pPr algn="ctr"/>
            <a:r>
              <a:rPr lang="en-US" sz="48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Than ôi</a:t>
            </a:r>
            <a:r>
              <a:rPr lang="en-US" sz="48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Cảnh lũ lụt mới thê thảm làm sao!</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456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8"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0591800" y="757506"/>
            <a:ext cx="6858000" cy="6438900"/>
          </a:xfrm>
          <a:custGeom>
            <a:avLst/>
            <a:gdLst>
              <a:gd name="connsiteX0" fmla="*/ 0 w 6858000"/>
              <a:gd name="connsiteY0" fmla="*/ 0 h 6438900"/>
              <a:gd name="connsiteX1" fmla="*/ 6858000 w 6858000"/>
              <a:gd name="connsiteY1" fmla="*/ 0 h 6438900"/>
              <a:gd name="connsiteX2" fmla="*/ 6858000 w 6858000"/>
              <a:gd name="connsiteY2" fmla="*/ 6438900 h 6438900"/>
              <a:gd name="connsiteX3" fmla="*/ 0 w 6858000"/>
              <a:gd name="connsiteY3" fmla="*/ 6438900 h 6438900"/>
              <a:gd name="connsiteX4" fmla="*/ 0 w 6858000"/>
              <a:gd name="connsiteY4" fmla="*/ 0 h 643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438900" fill="none" extrusionOk="0">
                <a:moveTo>
                  <a:pt x="0" y="0"/>
                </a:moveTo>
                <a:cubicBezTo>
                  <a:pt x="714605" y="-33775"/>
                  <a:pt x="4603654" y="138873"/>
                  <a:pt x="6858000" y="0"/>
                </a:cubicBezTo>
                <a:cubicBezTo>
                  <a:pt x="6784229" y="2295826"/>
                  <a:pt x="6702117" y="3668722"/>
                  <a:pt x="6858000" y="6438900"/>
                </a:cubicBezTo>
                <a:cubicBezTo>
                  <a:pt x="5415190" y="6301570"/>
                  <a:pt x="986302" y="6301044"/>
                  <a:pt x="0" y="6438900"/>
                </a:cubicBezTo>
                <a:cubicBezTo>
                  <a:pt x="152408" y="4695510"/>
                  <a:pt x="73868" y="2050278"/>
                  <a:pt x="0" y="0"/>
                </a:cubicBezTo>
                <a:close/>
              </a:path>
              <a:path w="6858000" h="6438900" stroke="0" extrusionOk="0">
                <a:moveTo>
                  <a:pt x="0" y="0"/>
                </a:moveTo>
                <a:cubicBezTo>
                  <a:pt x="1041946" y="-101487"/>
                  <a:pt x="5798661" y="-162162"/>
                  <a:pt x="6858000" y="0"/>
                </a:cubicBezTo>
                <a:cubicBezTo>
                  <a:pt x="6918713" y="1963395"/>
                  <a:pt x="6796928" y="4950049"/>
                  <a:pt x="6858000" y="6438900"/>
                </a:cubicBezTo>
                <a:cubicBezTo>
                  <a:pt x="5664738" y="6488965"/>
                  <a:pt x="1014210" y="6280451"/>
                  <a:pt x="0" y="6438900"/>
                </a:cubicBezTo>
                <a:cubicBezTo>
                  <a:pt x="-24452" y="5243426"/>
                  <a:pt x="-67663" y="2181971"/>
                  <a:pt x="0" y="0"/>
                </a:cubicBezTo>
                <a:close/>
              </a:path>
            </a:pathLst>
          </a:custGeom>
          <a:ln>
            <a:solidFill>
              <a:schemeClr val="tx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pic>
      <p:grpSp>
        <p:nvGrpSpPr>
          <p:cNvPr id="12" name="Group 2"/>
          <p:cNvGrpSpPr/>
          <p:nvPr/>
        </p:nvGrpSpPr>
        <p:grpSpPr>
          <a:xfrm>
            <a:off x="533401" y="7890876"/>
            <a:ext cx="17221200" cy="2038985"/>
            <a:chOff x="0" y="0"/>
            <a:chExt cx="4836557" cy="537017"/>
          </a:xfrm>
          <a:solidFill>
            <a:srgbClr val="FDEADA"/>
          </a:solidFill>
        </p:grpSpPr>
        <p:sp>
          <p:nvSpPr>
            <p:cNvPr id="13" name="Freeform 3"/>
            <p:cNvSpPr/>
            <p:nvPr/>
          </p:nvSpPr>
          <p:spPr>
            <a:xfrm>
              <a:off x="0" y="0"/>
              <a:ext cx="4836557" cy="537017"/>
            </a:xfrm>
            <a:custGeom>
              <a:avLst/>
              <a:gdLst>
                <a:gd name="connsiteX0" fmla="*/ 0 w 17221200"/>
                <a:gd name="connsiteY0" fmla="*/ 0 h 2038985"/>
                <a:gd name="connsiteX1" fmla="*/ 17221200 w 17221200"/>
                <a:gd name="connsiteY1" fmla="*/ 0 h 2038985"/>
                <a:gd name="connsiteX2" fmla="*/ 17221200 w 17221200"/>
                <a:gd name="connsiteY2" fmla="*/ 2038985 h 2038985"/>
                <a:gd name="connsiteX3" fmla="*/ 0 w 17221200"/>
                <a:gd name="connsiteY3" fmla="*/ 2038985 h 2038985"/>
                <a:gd name="connsiteX4" fmla="*/ 0 w 17221200"/>
                <a:gd name="connsiteY4" fmla="*/ 0 h 2038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1200" h="2038985" fill="none" extrusionOk="0">
                  <a:moveTo>
                    <a:pt x="0" y="0"/>
                  </a:moveTo>
                  <a:cubicBezTo>
                    <a:pt x="7412610" y="166429"/>
                    <a:pt x="13310689" y="88759"/>
                    <a:pt x="17221200" y="0"/>
                  </a:cubicBezTo>
                  <a:cubicBezTo>
                    <a:pt x="17101825" y="658146"/>
                    <a:pt x="17290982" y="1754995"/>
                    <a:pt x="17221200" y="2038985"/>
                  </a:cubicBezTo>
                  <a:cubicBezTo>
                    <a:pt x="9758285" y="1895358"/>
                    <a:pt x="7565905" y="2193118"/>
                    <a:pt x="0" y="2038985"/>
                  </a:cubicBezTo>
                  <a:cubicBezTo>
                    <a:pt x="55200" y="1793011"/>
                    <a:pt x="157852" y="254731"/>
                    <a:pt x="0" y="0"/>
                  </a:cubicBezTo>
                  <a:close/>
                </a:path>
                <a:path w="17221200" h="2038985" stroke="0" extrusionOk="0">
                  <a:moveTo>
                    <a:pt x="0" y="0"/>
                  </a:moveTo>
                  <a:cubicBezTo>
                    <a:pt x="4206569" y="77430"/>
                    <a:pt x="13327405" y="24190"/>
                    <a:pt x="17221200" y="0"/>
                  </a:cubicBezTo>
                  <a:cubicBezTo>
                    <a:pt x="17090776" y="995508"/>
                    <a:pt x="17220577" y="1727633"/>
                    <a:pt x="17221200" y="2038985"/>
                  </a:cubicBezTo>
                  <a:cubicBezTo>
                    <a:pt x="11896292" y="2158455"/>
                    <a:pt x="5351299" y="1946441"/>
                    <a:pt x="0" y="2038985"/>
                  </a:cubicBezTo>
                  <a:cubicBezTo>
                    <a:pt x="-80068" y="1199435"/>
                    <a:pt x="51255" y="598843"/>
                    <a:pt x="0" y="0"/>
                  </a:cubicBezTo>
                  <a:close/>
                </a:path>
              </a:pathLst>
            </a:custGeom>
            <a:grpFill/>
            <a:ln>
              <a:solidFill>
                <a:schemeClr val="tx1"/>
              </a:solidFill>
              <a:extLst>
                <a:ext uri="{C807C97D-BFC1-408E-A445-0C87EB9F89A2}">
                  <ask:lineSketchStyleProps xmlns:ask="http://schemas.microsoft.com/office/drawing/2018/sketchyshapes" sd="3809068511">
                    <a:custGeom>
                      <a:avLst/>
                      <a:gdLst/>
                      <a:ahLst/>
                      <a:cxnLst/>
                      <a:rect l="l" t="t" r="r" b="b"/>
                      <a:pathLst>
                        <a:path w="4836557" h="537017">
                          <a:moveTo>
                            <a:pt x="0" y="0"/>
                          </a:moveTo>
                          <a:lnTo>
                            <a:pt x="4836557" y="0"/>
                          </a:lnTo>
                          <a:lnTo>
                            <a:pt x="4836557" y="537017"/>
                          </a:lnTo>
                          <a:lnTo>
                            <a:pt x="0" y="537017"/>
                          </a:lnTo>
                          <a:close/>
                        </a:path>
                      </a:pathLst>
                    </a:custGeom>
                    <ask:type>
                      <ask:lineSketchCurved/>
                    </ask:type>
                  </ask:lineSketchStyleProps>
                </a:ext>
              </a:extLst>
            </a:ln>
          </p:spPr>
        </p:sp>
        <p:sp>
          <p:nvSpPr>
            <p:cNvPr id="14" name="TextBox 4"/>
            <p:cNvSpPr txBox="1"/>
            <p:nvPr/>
          </p:nvSpPr>
          <p:spPr>
            <a:xfrm>
              <a:off x="0" y="-38100"/>
              <a:ext cx="4836557" cy="575117"/>
            </a:xfrm>
            <a:custGeom>
              <a:avLst/>
              <a:gdLst>
                <a:gd name="connsiteX0" fmla="*/ 0 w 17221200"/>
                <a:gd name="connsiteY0" fmla="*/ 0 h 2183646"/>
                <a:gd name="connsiteX1" fmla="*/ 17221200 w 17221200"/>
                <a:gd name="connsiteY1" fmla="*/ 0 h 2183646"/>
                <a:gd name="connsiteX2" fmla="*/ 17221200 w 17221200"/>
                <a:gd name="connsiteY2" fmla="*/ 2183646 h 2183646"/>
                <a:gd name="connsiteX3" fmla="*/ 0 w 17221200"/>
                <a:gd name="connsiteY3" fmla="*/ 2183646 h 2183646"/>
                <a:gd name="connsiteX4" fmla="*/ 0 w 17221200"/>
                <a:gd name="connsiteY4" fmla="*/ 0 h 2183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1200" h="2183646" fill="none" extrusionOk="0">
                  <a:moveTo>
                    <a:pt x="0" y="0"/>
                  </a:moveTo>
                  <a:cubicBezTo>
                    <a:pt x="5821935" y="-84088"/>
                    <a:pt x="11145636" y="-115922"/>
                    <a:pt x="17221200" y="0"/>
                  </a:cubicBezTo>
                  <a:cubicBezTo>
                    <a:pt x="17080133" y="784735"/>
                    <a:pt x="17086834" y="1222015"/>
                    <a:pt x="17221200" y="2183646"/>
                  </a:cubicBezTo>
                  <a:cubicBezTo>
                    <a:pt x="12170169" y="2137720"/>
                    <a:pt x="6472034" y="2066396"/>
                    <a:pt x="0" y="2183646"/>
                  </a:cubicBezTo>
                  <a:cubicBezTo>
                    <a:pt x="112030" y="1181551"/>
                    <a:pt x="-129921" y="763165"/>
                    <a:pt x="0" y="0"/>
                  </a:cubicBezTo>
                  <a:close/>
                </a:path>
                <a:path w="17221200" h="2183646" stroke="0" extrusionOk="0">
                  <a:moveTo>
                    <a:pt x="0" y="0"/>
                  </a:moveTo>
                  <a:cubicBezTo>
                    <a:pt x="3880686" y="48260"/>
                    <a:pt x="14146600" y="25992"/>
                    <a:pt x="17221200" y="0"/>
                  </a:cubicBezTo>
                  <a:cubicBezTo>
                    <a:pt x="17320030" y="689612"/>
                    <a:pt x="17059301" y="1878528"/>
                    <a:pt x="17221200" y="2183646"/>
                  </a:cubicBezTo>
                  <a:cubicBezTo>
                    <a:pt x="12331586" y="2151698"/>
                    <a:pt x="7183520" y="2206548"/>
                    <a:pt x="0" y="2183646"/>
                  </a:cubicBezTo>
                  <a:cubicBezTo>
                    <a:pt x="113262" y="1383767"/>
                    <a:pt x="121807" y="507574"/>
                    <a:pt x="0" y="0"/>
                  </a:cubicBezTo>
                  <a:close/>
                </a:path>
              </a:pathLst>
            </a:custGeom>
            <a:grpFill/>
            <a:ln>
              <a:solidFill>
                <a:schemeClr val="tx1"/>
              </a:solidFill>
              <a:extLst>
                <a:ext uri="{C807C97D-BFC1-408E-A445-0C87EB9F89A2}">
                  <ask:lineSketchStyleProps xmlns:ask="http://schemas.microsoft.com/office/drawing/2018/sketchyshapes" sd="1808761005">
                    <a:prstGeom prst="rect">
                      <a:avLst/>
                    </a:prstGeom>
                    <ask:type>
                      <ask:lineSketchCurved/>
                    </ask:type>
                  </ask:lineSketchStyleProps>
                </a:ext>
              </a:extLst>
            </a:ln>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15"/>
          <p:cNvSpPr/>
          <p:nvPr/>
        </p:nvSpPr>
        <p:spPr>
          <a:xfrm>
            <a:off x="1066800" y="8248648"/>
            <a:ext cx="16459200" cy="1323439"/>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 than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ôi</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ơi</a:t>
            </a:r>
            <a:r>
              <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rotWithShape="1">
          <a:blip r:embed="rId4"/>
          <a:srcRect l="7882" t="12680" r="1213" b="6847"/>
          <a:stretch/>
        </p:blipFill>
        <p:spPr>
          <a:xfrm>
            <a:off x="3628294" y="547134"/>
            <a:ext cx="6649397" cy="6524087"/>
          </a:xfrm>
          <a:custGeom>
            <a:avLst/>
            <a:gdLst>
              <a:gd name="connsiteX0" fmla="*/ 0 w 6649397"/>
              <a:gd name="connsiteY0" fmla="*/ 0 h 6524087"/>
              <a:gd name="connsiteX1" fmla="*/ 6649397 w 6649397"/>
              <a:gd name="connsiteY1" fmla="*/ 0 h 6524087"/>
              <a:gd name="connsiteX2" fmla="*/ 6649397 w 6649397"/>
              <a:gd name="connsiteY2" fmla="*/ 6524087 h 6524087"/>
              <a:gd name="connsiteX3" fmla="*/ 0 w 6649397"/>
              <a:gd name="connsiteY3" fmla="*/ 6524087 h 6524087"/>
              <a:gd name="connsiteX4" fmla="*/ 0 w 6649397"/>
              <a:gd name="connsiteY4" fmla="*/ 0 h 6524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9397" h="6524087" fill="none" extrusionOk="0">
                <a:moveTo>
                  <a:pt x="0" y="0"/>
                </a:moveTo>
                <a:cubicBezTo>
                  <a:pt x="2386863" y="6010"/>
                  <a:pt x="3770229" y="55359"/>
                  <a:pt x="6649397" y="0"/>
                </a:cubicBezTo>
                <a:cubicBezTo>
                  <a:pt x="6779868" y="1730510"/>
                  <a:pt x="6555816" y="5374152"/>
                  <a:pt x="6649397" y="6524087"/>
                </a:cubicBezTo>
                <a:cubicBezTo>
                  <a:pt x="4751216" y="6406919"/>
                  <a:pt x="1118451" y="6422961"/>
                  <a:pt x="0" y="6524087"/>
                </a:cubicBezTo>
                <a:cubicBezTo>
                  <a:pt x="21108" y="3547385"/>
                  <a:pt x="135009" y="2474352"/>
                  <a:pt x="0" y="0"/>
                </a:cubicBezTo>
                <a:close/>
              </a:path>
              <a:path w="6649397" h="6524087" stroke="0" extrusionOk="0">
                <a:moveTo>
                  <a:pt x="0" y="0"/>
                </a:moveTo>
                <a:cubicBezTo>
                  <a:pt x="1940796" y="62080"/>
                  <a:pt x="4298391" y="23474"/>
                  <a:pt x="6649397" y="0"/>
                </a:cubicBezTo>
                <a:cubicBezTo>
                  <a:pt x="6711404" y="1195369"/>
                  <a:pt x="6760371" y="3865923"/>
                  <a:pt x="6649397" y="6524087"/>
                </a:cubicBezTo>
                <a:cubicBezTo>
                  <a:pt x="4766217" y="6530988"/>
                  <a:pt x="1023965" y="6649760"/>
                  <a:pt x="0" y="6524087"/>
                </a:cubicBezTo>
                <a:cubicBezTo>
                  <a:pt x="-14992" y="3913900"/>
                  <a:pt x="-66963" y="1360731"/>
                  <a:pt x="0" y="0"/>
                </a:cubicBezTo>
                <a:close/>
              </a:path>
            </a:pathLst>
          </a:custGeom>
          <a:ln>
            <a:solidFill>
              <a:schemeClr val="tx1"/>
            </a:solidFill>
            <a:extLst>
              <a:ext uri="{C807C97D-BFC1-408E-A445-0C87EB9F89A2}">
                <ask:lineSketchStyleProps xmlns:ask="http://schemas.microsoft.com/office/drawing/2018/sketchyshapes" sd="85319671">
                  <a:prstGeom prst="rect">
                    <a:avLst/>
                  </a:prstGeom>
                  <ask:type>
                    <ask:lineSketchCurved/>
                  </ask:type>
                </ask:lineSketchStyleProps>
              </a:ext>
            </a:extLst>
          </a:ln>
        </p:spPr>
      </p:pic>
      <p:sp>
        <p:nvSpPr>
          <p:cNvPr id="18" name="TextBox 15"/>
          <p:cNvSpPr txBox="1"/>
          <p:nvPr/>
        </p:nvSpPr>
        <p:spPr>
          <a:xfrm>
            <a:off x="0" y="1558556"/>
            <a:ext cx="3276243" cy="4578176"/>
          </a:xfrm>
          <a:prstGeom prst="rect">
            <a:avLst/>
          </a:prstGeom>
        </p:spPr>
        <p:txBody>
          <a:bodyPr wrap="square" lIns="0" tIns="0" rIns="0" bIns="0" rtlCol="0" anchor="t">
            <a:spAutoFit/>
          </a:bodyPr>
          <a:lstStyle/>
          <a:p>
            <a:pPr marL="0" marR="0" lvl="0" indent="0" algn="ctr" defTabSz="914400" rtl="0" eaLnBrk="1" fontAlgn="auto" latinLnBrk="0" hangingPunct="1">
              <a:lnSpc>
                <a:spcPts val="1189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522D1C"/>
                </a:solidFill>
                <a:effectLst/>
                <a:uLnTx/>
                <a:uFillTx/>
                <a:latin typeface="#9Slide07 SVNDessert Menu Scrip" panose="00000500000000000000" pitchFamily="2" charset="0"/>
                <a:ea typeface="Alice Bold"/>
                <a:cs typeface="+mn-cs"/>
              </a:rPr>
              <a:t>AI NHANH HƠN</a:t>
            </a:r>
          </a:p>
        </p:txBody>
      </p:sp>
    </p:spTree>
    <p:extLst>
      <p:ext uri="{BB962C8B-B14F-4D97-AF65-F5344CB8AC3E}">
        <p14:creationId xmlns:p14="http://schemas.microsoft.com/office/powerpoint/2010/main" val="3603985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1208" y="860216"/>
            <a:ext cx="16045583" cy="8566568"/>
          </a:xfrm>
          <a:custGeom>
            <a:avLst/>
            <a:gdLst/>
            <a:ahLst/>
            <a:cxnLst/>
            <a:rect l="l" t="t" r="r" b="b"/>
            <a:pathLst>
              <a:path w="16045583" h="8566568">
                <a:moveTo>
                  <a:pt x="0" y="0"/>
                </a:moveTo>
                <a:lnTo>
                  <a:pt x="16045584" y="0"/>
                </a:lnTo>
                <a:lnTo>
                  <a:pt x="16045584" y="8566568"/>
                </a:lnTo>
                <a:lnTo>
                  <a:pt x="0" y="85665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433402" y="3666172"/>
            <a:ext cx="13421193" cy="2954655"/>
          </a:xfrm>
          <a:prstGeom prst="rect">
            <a:avLst/>
          </a:prstGeom>
        </p:spPr>
        <p:txBody>
          <a:bodyPr lIns="0" tIns="0" rIns="0" bIns="0" rtlCol="0" anchor="t">
            <a:spAutoFit/>
          </a:bodyPr>
          <a:lstStyle/>
          <a:p>
            <a:pPr algn="ctr"/>
            <a:r>
              <a:rPr lang="vi-VN" sz="9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HOẠT ĐỘNG 4</a:t>
            </a:r>
          </a:p>
          <a:p>
            <a:pPr algn="ctr"/>
            <a:r>
              <a:rPr lang="vi-VN" sz="9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endParaRPr lang="en-US"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5" name="Freeform 5"/>
          <p:cNvSpPr/>
          <p:nvPr/>
        </p:nvSpPr>
        <p:spPr>
          <a:xfrm>
            <a:off x="3742896" y="1962860"/>
            <a:ext cx="789078" cy="990851"/>
          </a:xfrm>
          <a:custGeom>
            <a:avLst/>
            <a:gdLst/>
            <a:ahLst/>
            <a:cxnLst/>
            <a:rect l="l" t="t" r="r" b="b"/>
            <a:pathLst>
              <a:path w="789078" h="990851">
                <a:moveTo>
                  <a:pt x="0" y="0"/>
                </a:moveTo>
                <a:lnTo>
                  <a:pt x="789078" y="0"/>
                </a:lnTo>
                <a:lnTo>
                  <a:pt x="789078" y="990851"/>
                </a:lnTo>
                <a:lnTo>
                  <a:pt x="0" y="9908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446367">
            <a:off x="16408479" y="780404"/>
            <a:ext cx="1160536" cy="1112004"/>
          </a:xfrm>
          <a:custGeom>
            <a:avLst/>
            <a:gdLst/>
            <a:ahLst/>
            <a:cxnLst/>
            <a:rect l="l" t="t" r="r" b="b"/>
            <a:pathLst>
              <a:path w="1160536" h="1112004">
                <a:moveTo>
                  <a:pt x="0" y="0"/>
                </a:moveTo>
                <a:lnTo>
                  <a:pt x="1160536" y="0"/>
                </a:lnTo>
                <a:lnTo>
                  <a:pt x="1160536" y="1112004"/>
                </a:lnTo>
                <a:lnTo>
                  <a:pt x="0" y="11120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5400000" flipV="1">
            <a:off x="-84751" y="84751"/>
            <a:ext cx="2861685" cy="2692182"/>
          </a:xfrm>
          <a:custGeom>
            <a:avLst/>
            <a:gdLst/>
            <a:ahLst/>
            <a:cxnLst/>
            <a:rect l="l" t="t" r="r" b="b"/>
            <a:pathLst>
              <a:path w="2861685" h="2692182">
                <a:moveTo>
                  <a:pt x="0" y="2692182"/>
                </a:moveTo>
                <a:lnTo>
                  <a:pt x="2861684" y="2692182"/>
                </a:lnTo>
                <a:lnTo>
                  <a:pt x="2861684" y="0"/>
                </a:lnTo>
                <a:lnTo>
                  <a:pt x="0" y="0"/>
                </a:lnTo>
                <a:lnTo>
                  <a:pt x="0" y="2692182"/>
                </a:lnTo>
                <a:close/>
              </a:path>
            </a:pathLst>
          </a:custGeom>
          <a:blipFill>
            <a:blip r:embed="rId8">
              <a:extLst>
                <a:ext uri="{96DAC541-7B7A-43D3-8B79-37D633B846F1}">
                  <asvg:svgBlip xmlns:asvg="http://schemas.microsoft.com/office/drawing/2016/SVG/main" r:embed="rId9"/>
                </a:ext>
              </a:extLst>
            </a:blip>
            <a:stretch>
              <a:fillRect l="-31086" t="-29760"/>
            </a:stretch>
          </a:blipFill>
        </p:spPr>
      </p:sp>
      <p:sp>
        <p:nvSpPr>
          <p:cNvPr id="8" name="Freeform 8"/>
          <p:cNvSpPr/>
          <p:nvPr/>
        </p:nvSpPr>
        <p:spPr>
          <a:xfrm rot="-7674156">
            <a:off x="14961433" y="7108793"/>
            <a:ext cx="1245986" cy="1035301"/>
          </a:xfrm>
          <a:custGeom>
            <a:avLst/>
            <a:gdLst/>
            <a:ahLst/>
            <a:cxnLst/>
            <a:rect l="l" t="t" r="r" b="b"/>
            <a:pathLst>
              <a:path w="1245986" h="1035301">
                <a:moveTo>
                  <a:pt x="0" y="0"/>
                </a:moveTo>
                <a:lnTo>
                  <a:pt x="1245986" y="0"/>
                </a:lnTo>
                <a:lnTo>
                  <a:pt x="1245986" y="1035301"/>
                </a:lnTo>
                <a:lnTo>
                  <a:pt x="0" y="10353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25333" y="7917751"/>
            <a:ext cx="481551" cy="2038310"/>
          </a:xfrm>
          <a:custGeom>
            <a:avLst/>
            <a:gdLst/>
            <a:ahLst/>
            <a:cxnLst/>
            <a:rect l="l" t="t" r="r" b="b"/>
            <a:pathLst>
              <a:path w="481551" h="2038310">
                <a:moveTo>
                  <a:pt x="0" y="0"/>
                </a:moveTo>
                <a:lnTo>
                  <a:pt x="481550" y="0"/>
                </a:lnTo>
                <a:lnTo>
                  <a:pt x="481550" y="2038310"/>
                </a:lnTo>
                <a:lnTo>
                  <a:pt x="0" y="2038310"/>
                </a:lnTo>
                <a:lnTo>
                  <a:pt x="0" y="0"/>
                </a:lnTo>
                <a:close/>
              </a:path>
            </a:pathLst>
          </a:custGeom>
          <a:blipFill>
            <a:blip r:embed="rId12">
              <a:extLst>
                <a:ext uri="{96DAC541-7B7A-43D3-8B79-37D633B846F1}">
                  <asvg:svgBlip xmlns:asvg="http://schemas.microsoft.com/office/drawing/2016/SVG/main" r:embed="rId13"/>
                </a:ext>
              </a:extLst>
            </a:blip>
            <a:stretch>
              <a:fillRect r="-11398" b="-11398"/>
            </a:stretch>
          </a:blipFill>
        </p:spPr>
      </p:sp>
      <p:sp>
        <p:nvSpPr>
          <p:cNvPr id="10" name="Freeform 10"/>
          <p:cNvSpPr/>
          <p:nvPr/>
        </p:nvSpPr>
        <p:spPr>
          <a:xfrm>
            <a:off x="16689020" y="8058590"/>
            <a:ext cx="1218664" cy="1756633"/>
          </a:xfrm>
          <a:custGeom>
            <a:avLst/>
            <a:gdLst/>
            <a:ahLst/>
            <a:cxnLst/>
            <a:rect l="l" t="t" r="r" b="b"/>
            <a:pathLst>
              <a:path w="1218664" h="1756633">
                <a:moveTo>
                  <a:pt x="0" y="0"/>
                </a:moveTo>
                <a:lnTo>
                  <a:pt x="1218664" y="0"/>
                </a:lnTo>
                <a:lnTo>
                  <a:pt x="1218664" y="1756632"/>
                </a:lnTo>
                <a:lnTo>
                  <a:pt x="0" y="1756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213507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14551" y="0"/>
            <a:ext cx="7858898" cy="9258300"/>
            <a:chOff x="0" y="0"/>
            <a:chExt cx="988171" cy="1164131"/>
          </a:xfrm>
        </p:grpSpPr>
        <p:sp>
          <p:nvSpPr>
            <p:cNvPr id="3" name="Freeform 3"/>
            <p:cNvSpPr/>
            <p:nvPr/>
          </p:nvSpPr>
          <p:spPr>
            <a:xfrm>
              <a:off x="0" y="0"/>
              <a:ext cx="988171" cy="1164131"/>
            </a:xfrm>
            <a:custGeom>
              <a:avLst/>
              <a:gdLst/>
              <a:ahLst/>
              <a:cxnLst/>
              <a:rect l="l" t="t" r="r" b="b"/>
              <a:pathLst>
                <a:path w="988171" h="1164131">
                  <a:moveTo>
                    <a:pt x="329568" y="1145062"/>
                  </a:moveTo>
                  <a:cubicBezTo>
                    <a:pt x="380229" y="1156576"/>
                    <a:pt x="437825" y="1164131"/>
                    <a:pt x="494352" y="1164131"/>
                  </a:cubicBezTo>
                  <a:cubicBezTo>
                    <a:pt x="550881" y="1164131"/>
                    <a:pt x="605276" y="1157654"/>
                    <a:pt x="655403" y="1146140"/>
                  </a:cubicBezTo>
                  <a:cubicBezTo>
                    <a:pt x="656471" y="1145781"/>
                    <a:pt x="657537" y="1145781"/>
                    <a:pt x="658603" y="1145421"/>
                  </a:cubicBezTo>
                  <a:cubicBezTo>
                    <a:pt x="846852" y="1099366"/>
                    <a:pt x="985505" y="977752"/>
                    <a:pt x="988171" y="827825"/>
                  </a:cubicBezTo>
                  <a:lnTo>
                    <a:pt x="988171" y="0"/>
                  </a:lnTo>
                  <a:lnTo>
                    <a:pt x="0" y="0"/>
                  </a:lnTo>
                  <a:lnTo>
                    <a:pt x="0" y="827211"/>
                  </a:lnTo>
                  <a:cubicBezTo>
                    <a:pt x="2666" y="978471"/>
                    <a:pt x="139187" y="1100086"/>
                    <a:pt x="329568" y="1145062"/>
                  </a:cubicBezTo>
                  <a:close/>
                </a:path>
              </a:pathLst>
            </a:custGeom>
            <a:solidFill>
              <a:srgbClr val="AFBBA2"/>
            </a:solidFill>
          </p:spPr>
        </p:sp>
        <p:sp>
          <p:nvSpPr>
            <p:cNvPr id="4" name="TextBox 4"/>
            <p:cNvSpPr txBox="1"/>
            <p:nvPr/>
          </p:nvSpPr>
          <p:spPr>
            <a:xfrm>
              <a:off x="0" y="-38100"/>
              <a:ext cx="988171" cy="1075231"/>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10800000" flipH="1">
            <a:off x="0" y="7767188"/>
            <a:ext cx="3168293" cy="2519812"/>
          </a:xfrm>
          <a:custGeom>
            <a:avLst/>
            <a:gdLst/>
            <a:ahLst/>
            <a:cxnLst/>
            <a:rect l="l" t="t" r="r" b="b"/>
            <a:pathLst>
              <a:path w="3168293" h="2519812">
                <a:moveTo>
                  <a:pt x="3168293" y="0"/>
                </a:moveTo>
                <a:lnTo>
                  <a:pt x="0" y="0"/>
                </a:lnTo>
                <a:lnTo>
                  <a:pt x="0" y="2519812"/>
                </a:lnTo>
                <a:lnTo>
                  <a:pt x="3168293" y="2519812"/>
                </a:lnTo>
                <a:lnTo>
                  <a:pt x="3168293" y="0"/>
                </a:lnTo>
                <a:close/>
              </a:path>
            </a:pathLst>
          </a:custGeom>
          <a:blipFill>
            <a:blip r:embed="rId2">
              <a:extLst>
                <a:ext uri="{96DAC541-7B7A-43D3-8B79-37D633B846F1}">
                  <asvg:svgBlip xmlns:asvg="http://schemas.microsoft.com/office/drawing/2016/SVG/main" r:embed="rId3"/>
                </a:ext>
              </a:extLst>
            </a:blip>
            <a:stretch>
              <a:fillRect l="-62585" t="-105196"/>
            </a:stretch>
          </a:blipFill>
        </p:spPr>
      </p:sp>
      <p:sp>
        <p:nvSpPr>
          <p:cNvPr id="15" name="Freeform 15"/>
          <p:cNvSpPr/>
          <p:nvPr/>
        </p:nvSpPr>
        <p:spPr>
          <a:xfrm flipH="1">
            <a:off x="12992423" y="6137194"/>
            <a:ext cx="5295577" cy="4149806"/>
          </a:xfrm>
          <a:custGeom>
            <a:avLst/>
            <a:gdLst/>
            <a:ahLst/>
            <a:cxnLst/>
            <a:rect l="l" t="t" r="r" b="b"/>
            <a:pathLst>
              <a:path w="5295577" h="4149806">
                <a:moveTo>
                  <a:pt x="5295577" y="0"/>
                </a:moveTo>
                <a:lnTo>
                  <a:pt x="0" y="0"/>
                </a:lnTo>
                <a:lnTo>
                  <a:pt x="0" y="4149806"/>
                </a:lnTo>
                <a:lnTo>
                  <a:pt x="5295577" y="4149806"/>
                </a:lnTo>
                <a:lnTo>
                  <a:pt x="5295577" y="0"/>
                </a:lnTo>
                <a:close/>
              </a:path>
            </a:pathLst>
          </a:custGeom>
          <a:blipFill>
            <a:blip r:embed="rId4">
              <a:extLst>
                <a:ext uri="{96DAC541-7B7A-43D3-8B79-37D633B846F1}">
                  <asvg:svgBlip xmlns:asvg="http://schemas.microsoft.com/office/drawing/2016/SVG/main" r:embed="rId5"/>
                </a:ext>
              </a:extLst>
            </a:blip>
            <a:stretch>
              <a:fillRect l="-9607" b="-9607"/>
            </a:stretch>
          </a:blipFill>
        </p:spPr>
      </p:sp>
      <p:sp>
        <p:nvSpPr>
          <p:cNvPr id="21" name="Freeform 21"/>
          <p:cNvSpPr/>
          <p:nvPr/>
        </p:nvSpPr>
        <p:spPr>
          <a:xfrm rot="-7966815">
            <a:off x="16229883" y="3739987"/>
            <a:ext cx="1301705" cy="1081598"/>
          </a:xfrm>
          <a:custGeom>
            <a:avLst/>
            <a:gdLst/>
            <a:ahLst/>
            <a:cxnLst/>
            <a:rect l="l" t="t" r="r" b="b"/>
            <a:pathLst>
              <a:path w="1301705" h="1081598">
                <a:moveTo>
                  <a:pt x="0" y="0"/>
                </a:moveTo>
                <a:lnTo>
                  <a:pt x="1301705" y="0"/>
                </a:lnTo>
                <a:lnTo>
                  <a:pt x="1301705" y="1081598"/>
                </a:lnTo>
                <a:lnTo>
                  <a:pt x="0" y="1081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a:off x="1833923" y="2105005"/>
            <a:ext cx="871126" cy="1093880"/>
          </a:xfrm>
          <a:custGeom>
            <a:avLst/>
            <a:gdLst/>
            <a:ahLst/>
            <a:cxnLst/>
            <a:rect l="l" t="t" r="r" b="b"/>
            <a:pathLst>
              <a:path w="871126" h="1093880">
                <a:moveTo>
                  <a:pt x="0" y="0"/>
                </a:moveTo>
                <a:lnTo>
                  <a:pt x="871126" y="0"/>
                </a:lnTo>
                <a:lnTo>
                  <a:pt x="871126" y="1093880"/>
                </a:lnTo>
                <a:lnTo>
                  <a:pt x="0" y="10938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Rectangle 22"/>
          <p:cNvSpPr/>
          <p:nvPr/>
        </p:nvSpPr>
        <p:spPr>
          <a:xfrm>
            <a:off x="5544936" y="1333500"/>
            <a:ext cx="7180463" cy="6001643"/>
          </a:xfrm>
          <a:prstGeom prst="rect">
            <a:avLst/>
          </a:prstGeom>
        </p:spPr>
        <p:txBody>
          <a:bodyPr wrap="square">
            <a:spAutoFit/>
          </a:bodyPr>
          <a:lstStyle/>
          <a:p>
            <a:pPr algn="just"/>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5 -7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anh</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thanh</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niên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Lặng</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lẽ</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Sa Pa”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Thành Long). Trong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ít</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biện</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GB" sz="6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1208" y="860216"/>
            <a:ext cx="16045583" cy="8566568"/>
          </a:xfrm>
          <a:custGeom>
            <a:avLst/>
            <a:gdLst/>
            <a:ahLst/>
            <a:cxnLst/>
            <a:rect l="l" t="t" r="r" b="b"/>
            <a:pathLst>
              <a:path w="16045583" h="8566568">
                <a:moveTo>
                  <a:pt x="0" y="0"/>
                </a:moveTo>
                <a:lnTo>
                  <a:pt x="16045584" y="0"/>
                </a:lnTo>
                <a:lnTo>
                  <a:pt x="16045584" y="8566568"/>
                </a:lnTo>
                <a:lnTo>
                  <a:pt x="0" y="85665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3710239" y="3473769"/>
            <a:ext cx="11761333" cy="2954655"/>
          </a:xfrm>
          <a:prstGeom prst="rect">
            <a:avLst/>
          </a:prstGeom>
        </p:spPr>
        <p:txBody>
          <a:bodyPr lIns="0" tIns="0" rIns="0" bIns="0" rtlCol="0" anchor="t">
            <a:spAutoFit/>
          </a:bodyPr>
          <a:lstStyle/>
          <a:p>
            <a:pPr algn="ctr"/>
            <a:r>
              <a:rPr lang="en-US" sz="9600" b="1" i="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Bảng kiểm kĩ năng viết đoạn văn</a:t>
            </a:r>
            <a:endParaRPr lang="en-US" sz="8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5" name="Freeform 5"/>
          <p:cNvSpPr/>
          <p:nvPr/>
        </p:nvSpPr>
        <p:spPr>
          <a:xfrm>
            <a:off x="3742896" y="1962860"/>
            <a:ext cx="789078" cy="990851"/>
          </a:xfrm>
          <a:custGeom>
            <a:avLst/>
            <a:gdLst/>
            <a:ahLst/>
            <a:cxnLst/>
            <a:rect l="l" t="t" r="r" b="b"/>
            <a:pathLst>
              <a:path w="789078" h="990851">
                <a:moveTo>
                  <a:pt x="0" y="0"/>
                </a:moveTo>
                <a:lnTo>
                  <a:pt x="789078" y="0"/>
                </a:lnTo>
                <a:lnTo>
                  <a:pt x="789078" y="990851"/>
                </a:lnTo>
                <a:lnTo>
                  <a:pt x="0" y="9908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446367">
            <a:off x="16408479" y="780404"/>
            <a:ext cx="1160536" cy="1112004"/>
          </a:xfrm>
          <a:custGeom>
            <a:avLst/>
            <a:gdLst/>
            <a:ahLst/>
            <a:cxnLst/>
            <a:rect l="l" t="t" r="r" b="b"/>
            <a:pathLst>
              <a:path w="1160536" h="1112004">
                <a:moveTo>
                  <a:pt x="0" y="0"/>
                </a:moveTo>
                <a:lnTo>
                  <a:pt x="1160536" y="0"/>
                </a:lnTo>
                <a:lnTo>
                  <a:pt x="1160536" y="1112004"/>
                </a:lnTo>
                <a:lnTo>
                  <a:pt x="0" y="11120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5400000" flipV="1">
            <a:off x="-84751" y="84751"/>
            <a:ext cx="2861685" cy="2692182"/>
          </a:xfrm>
          <a:custGeom>
            <a:avLst/>
            <a:gdLst/>
            <a:ahLst/>
            <a:cxnLst/>
            <a:rect l="l" t="t" r="r" b="b"/>
            <a:pathLst>
              <a:path w="2861685" h="2692182">
                <a:moveTo>
                  <a:pt x="0" y="2692182"/>
                </a:moveTo>
                <a:lnTo>
                  <a:pt x="2861684" y="2692182"/>
                </a:lnTo>
                <a:lnTo>
                  <a:pt x="2861684" y="0"/>
                </a:lnTo>
                <a:lnTo>
                  <a:pt x="0" y="0"/>
                </a:lnTo>
                <a:lnTo>
                  <a:pt x="0" y="2692182"/>
                </a:lnTo>
                <a:close/>
              </a:path>
            </a:pathLst>
          </a:custGeom>
          <a:blipFill>
            <a:blip r:embed="rId8">
              <a:extLst>
                <a:ext uri="{96DAC541-7B7A-43D3-8B79-37D633B846F1}">
                  <asvg:svgBlip xmlns:asvg="http://schemas.microsoft.com/office/drawing/2016/SVG/main" r:embed="rId9"/>
                </a:ext>
              </a:extLst>
            </a:blip>
            <a:stretch>
              <a:fillRect l="-31086" t="-29760"/>
            </a:stretch>
          </a:blipFill>
        </p:spPr>
      </p:sp>
      <p:sp>
        <p:nvSpPr>
          <p:cNvPr id="8" name="Freeform 8"/>
          <p:cNvSpPr/>
          <p:nvPr/>
        </p:nvSpPr>
        <p:spPr>
          <a:xfrm rot="-7674156">
            <a:off x="14961433" y="7108793"/>
            <a:ext cx="1245986" cy="1035301"/>
          </a:xfrm>
          <a:custGeom>
            <a:avLst/>
            <a:gdLst/>
            <a:ahLst/>
            <a:cxnLst/>
            <a:rect l="l" t="t" r="r" b="b"/>
            <a:pathLst>
              <a:path w="1245986" h="1035301">
                <a:moveTo>
                  <a:pt x="0" y="0"/>
                </a:moveTo>
                <a:lnTo>
                  <a:pt x="1245986" y="0"/>
                </a:lnTo>
                <a:lnTo>
                  <a:pt x="1245986" y="1035301"/>
                </a:lnTo>
                <a:lnTo>
                  <a:pt x="0" y="10353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25333" y="7917751"/>
            <a:ext cx="481551" cy="2038310"/>
          </a:xfrm>
          <a:custGeom>
            <a:avLst/>
            <a:gdLst/>
            <a:ahLst/>
            <a:cxnLst/>
            <a:rect l="l" t="t" r="r" b="b"/>
            <a:pathLst>
              <a:path w="481551" h="2038310">
                <a:moveTo>
                  <a:pt x="0" y="0"/>
                </a:moveTo>
                <a:lnTo>
                  <a:pt x="481550" y="0"/>
                </a:lnTo>
                <a:lnTo>
                  <a:pt x="481550" y="2038310"/>
                </a:lnTo>
                <a:lnTo>
                  <a:pt x="0" y="2038310"/>
                </a:lnTo>
                <a:lnTo>
                  <a:pt x="0" y="0"/>
                </a:lnTo>
                <a:close/>
              </a:path>
            </a:pathLst>
          </a:custGeom>
          <a:blipFill>
            <a:blip r:embed="rId12">
              <a:extLst>
                <a:ext uri="{96DAC541-7B7A-43D3-8B79-37D633B846F1}">
                  <asvg:svgBlip xmlns:asvg="http://schemas.microsoft.com/office/drawing/2016/SVG/main" r:embed="rId13"/>
                </a:ext>
              </a:extLst>
            </a:blip>
            <a:stretch>
              <a:fillRect r="-11398" b="-11398"/>
            </a:stretch>
          </a:blipFill>
        </p:spPr>
      </p:sp>
      <p:sp>
        <p:nvSpPr>
          <p:cNvPr id="10" name="Freeform 10"/>
          <p:cNvSpPr/>
          <p:nvPr/>
        </p:nvSpPr>
        <p:spPr>
          <a:xfrm>
            <a:off x="16689020" y="8058590"/>
            <a:ext cx="1218664" cy="1756633"/>
          </a:xfrm>
          <a:custGeom>
            <a:avLst/>
            <a:gdLst/>
            <a:ahLst/>
            <a:cxnLst/>
            <a:rect l="l" t="t" r="r" b="b"/>
            <a:pathLst>
              <a:path w="1218664" h="1756633">
                <a:moveTo>
                  <a:pt x="0" y="0"/>
                </a:moveTo>
                <a:lnTo>
                  <a:pt x="1218664" y="0"/>
                </a:lnTo>
                <a:lnTo>
                  <a:pt x="1218664" y="1756632"/>
                </a:lnTo>
                <a:lnTo>
                  <a:pt x="0" y="17566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9207" y="951583"/>
            <a:ext cx="14929585" cy="8383835"/>
          </a:xfrm>
          <a:custGeom>
            <a:avLst/>
            <a:gdLst/>
            <a:ahLst/>
            <a:cxnLst/>
            <a:rect l="l" t="t" r="r" b="b"/>
            <a:pathLst>
              <a:path w="14929585" h="8383835">
                <a:moveTo>
                  <a:pt x="0" y="0"/>
                </a:moveTo>
                <a:lnTo>
                  <a:pt x="14929586" y="0"/>
                </a:lnTo>
                <a:lnTo>
                  <a:pt x="14929586" y="8383834"/>
                </a:lnTo>
                <a:lnTo>
                  <a:pt x="0" y="83838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007933" y="1136181"/>
            <a:ext cx="14272134" cy="8014637"/>
          </a:xfrm>
          <a:custGeom>
            <a:avLst/>
            <a:gdLst/>
            <a:ahLst/>
            <a:cxnLst/>
            <a:rect l="l" t="t" r="r" b="b"/>
            <a:pathLst>
              <a:path w="14272134" h="8014637">
                <a:moveTo>
                  <a:pt x="0" y="0"/>
                </a:moveTo>
                <a:lnTo>
                  <a:pt x="14272134" y="0"/>
                </a:lnTo>
                <a:lnTo>
                  <a:pt x="14272134" y="8014638"/>
                </a:lnTo>
                <a:lnTo>
                  <a:pt x="0" y="80146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6924893">
            <a:off x="761740" y="3335"/>
            <a:ext cx="1871481" cy="1796622"/>
          </a:xfrm>
          <a:custGeom>
            <a:avLst/>
            <a:gdLst/>
            <a:ahLst/>
            <a:cxnLst/>
            <a:rect l="l" t="t" r="r" b="b"/>
            <a:pathLst>
              <a:path w="1871481" h="1796622">
                <a:moveTo>
                  <a:pt x="0" y="0"/>
                </a:moveTo>
                <a:lnTo>
                  <a:pt x="1871481" y="0"/>
                </a:lnTo>
                <a:lnTo>
                  <a:pt x="1871481" y="1796622"/>
                </a:lnTo>
                <a:lnTo>
                  <a:pt x="0" y="17966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6919245" y="901647"/>
            <a:ext cx="680110" cy="600197"/>
          </a:xfrm>
          <a:custGeom>
            <a:avLst/>
            <a:gdLst/>
            <a:ahLst/>
            <a:cxnLst/>
            <a:rect l="l" t="t" r="r" b="b"/>
            <a:pathLst>
              <a:path w="680110" h="600197">
                <a:moveTo>
                  <a:pt x="0" y="0"/>
                </a:moveTo>
                <a:lnTo>
                  <a:pt x="680110" y="0"/>
                </a:lnTo>
                <a:lnTo>
                  <a:pt x="680110" y="600197"/>
                </a:lnTo>
                <a:lnTo>
                  <a:pt x="0" y="6001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3201716" y="7945426"/>
            <a:ext cx="531523" cy="469069"/>
          </a:xfrm>
          <a:custGeom>
            <a:avLst/>
            <a:gdLst/>
            <a:ahLst/>
            <a:cxnLst/>
            <a:rect l="l" t="t" r="r" b="b"/>
            <a:pathLst>
              <a:path w="531523" h="469069">
                <a:moveTo>
                  <a:pt x="0" y="0"/>
                </a:moveTo>
                <a:lnTo>
                  <a:pt x="531523" y="0"/>
                </a:lnTo>
                <a:lnTo>
                  <a:pt x="531523" y="469069"/>
                </a:lnTo>
                <a:lnTo>
                  <a:pt x="0" y="4690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446367">
            <a:off x="1526769" y="1217566"/>
            <a:ext cx="1316594" cy="1261537"/>
          </a:xfrm>
          <a:custGeom>
            <a:avLst/>
            <a:gdLst/>
            <a:ahLst/>
            <a:cxnLst/>
            <a:rect l="l" t="t" r="r" b="b"/>
            <a:pathLst>
              <a:path w="1316594" h="1261537">
                <a:moveTo>
                  <a:pt x="0" y="0"/>
                </a:moveTo>
                <a:lnTo>
                  <a:pt x="1316594" y="0"/>
                </a:lnTo>
                <a:lnTo>
                  <a:pt x="1316594" y="1261536"/>
                </a:lnTo>
                <a:lnTo>
                  <a:pt x="0" y="12615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5400000">
            <a:off x="15691872" y="7570390"/>
            <a:ext cx="2992401" cy="537655"/>
          </a:xfrm>
          <a:custGeom>
            <a:avLst/>
            <a:gdLst/>
            <a:ahLst/>
            <a:cxnLst/>
            <a:rect l="l" t="t" r="r" b="b"/>
            <a:pathLst>
              <a:path w="2992401" h="537655">
                <a:moveTo>
                  <a:pt x="0" y="0"/>
                </a:moveTo>
                <a:lnTo>
                  <a:pt x="2992401" y="0"/>
                </a:lnTo>
                <a:lnTo>
                  <a:pt x="2992401" y="537654"/>
                </a:lnTo>
                <a:lnTo>
                  <a:pt x="0" y="5376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5400000">
            <a:off x="10134579" y="8793506"/>
            <a:ext cx="328145" cy="1547303"/>
          </a:xfrm>
          <a:custGeom>
            <a:avLst/>
            <a:gdLst/>
            <a:ahLst/>
            <a:cxnLst/>
            <a:rect l="l" t="t" r="r" b="b"/>
            <a:pathLst>
              <a:path w="328145" h="1547303">
                <a:moveTo>
                  <a:pt x="0" y="0"/>
                </a:moveTo>
                <a:lnTo>
                  <a:pt x="328146" y="0"/>
                </a:lnTo>
                <a:lnTo>
                  <a:pt x="328146" y="1547303"/>
                </a:lnTo>
                <a:lnTo>
                  <a:pt x="0" y="1547303"/>
                </a:lnTo>
                <a:lnTo>
                  <a:pt x="0" y="0"/>
                </a:lnTo>
                <a:close/>
              </a:path>
            </a:pathLst>
          </a:custGeom>
          <a:blipFill>
            <a:blip r:embed="rId16">
              <a:extLst>
                <a:ext uri="{96DAC541-7B7A-43D3-8B79-37D633B846F1}">
                  <asvg:svgBlip xmlns:asvg="http://schemas.microsoft.com/office/drawing/2016/SVG/main" r:embed="rId17"/>
                </a:ext>
              </a:extLst>
            </a:blip>
            <a:stretch>
              <a:fillRect r="-11398"/>
            </a:stretch>
          </a:blipFill>
        </p:spPr>
      </p:sp>
      <p:sp>
        <p:nvSpPr>
          <p:cNvPr id="12" name="Freeform 12"/>
          <p:cNvSpPr/>
          <p:nvPr/>
        </p:nvSpPr>
        <p:spPr>
          <a:xfrm>
            <a:off x="17418681" y="3531650"/>
            <a:ext cx="631075" cy="792446"/>
          </a:xfrm>
          <a:custGeom>
            <a:avLst/>
            <a:gdLst/>
            <a:ahLst/>
            <a:cxnLst/>
            <a:rect l="l" t="t" r="r" b="b"/>
            <a:pathLst>
              <a:path w="631075" h="792446">
                <a:moveTo>
                  <a:pt x="0" y="0"/>
                </a:moveTo>
                <a:lnTo>
                  <a:pt x="631075" y="0"/>
                </a:lnTo>
                <a:lnTo>
                  <a:pt x="631075" y="792446"/>
                </a:lnTo>
                <a:lnTo>
                  <a:pt x="0" y="79244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3" name="Freeform 13"/>
          <p:cNvSpPr/>
          <p:nvPr/>
        </p:nvSpPr>
        <p:spPr>
          <a:xfrm rot="3139905">
            <a:off x="405707" y="8471778"/>
            <a:ext cx="1245986" cy="1035301"/>
          </a:xfrm>
          <a:custGeom>
            <a:avLst/>
            <a:gdLst/>
            <a:ahLst/>
            <a:cxnLst/>
            <a:rect l="l" t="t" r="r" b="b"/>
            <a:pathLst>
              <a:path w="1245986" h="1035301">
                <a:moveTo>
                  <a:pt x="0" y="0"/>
                </a:moveTo>
                <a:lnTo>
                  <a:pt x="1245986" y="0"/>
                </a:lnTo>
                <a:lnTo>
                  <a:pt x="1245986" y="1035301"/>
                </a:lnTo>
                <a:lnTo>
                  <a:pt x="0" y="103530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aphicFrame>
        <p:nvGraphicFramePr>
          <p:cNvPr id="14" name="Table 13"/>
          <p:cNvGraphicFramePr>
            <a:graphicFrameLocks noGrp="1"/>
          </p:cNvGraphicFramePr>
          <p:nvPr/>
        </p:nvGraphicFramePr>
        <p:xfrm>
          <a:off x="2666999" y="1790698"/>
          <a:ext cx="12115801" cy="6460236"/>
        </p:xfrm>
        <a:graphic>
          <a:graphicData uri="http://schemas.openxmlformats.org/drawingml/2006/table">
            <a:tbl>
              <a:tblPr firstRow="1" firstCol="1" bandRow="1">
                <a:effectLst>
                  <a:outerShdw blurRad="50800" dist="38100" algn="l" rotWithShape="0">
                    <a:prstClr val="black">
                      <a:alpha val="40000"/>
                    </a:prstClr>
                  </a:outerShdw>
                </a:effectLst>
              </a:tblPr>
              <a:tblGrid>
                <a:gridCol w="1143001">
                  <a:extLst>
                    <a:ext uri="{9D8B030D-6E8A-4147-A177-3AD203B41FA5}">
                      <a16:colId xmlns:a16="http://schemas.microsoft.com/office/drawing/2014/main" val="20000"/>
                    </a:ext>
                  </a:extLst>
                </a:gridCol>
                <a:gridCol w="7696200">
                  <a:extLst>
                    <a:ext uri="{9D8B030D-6E8A-4147-A177-3AD203B41FA5}">
                      <a16:colId xmlns:a16="http://schemas.microsoft.com/office/drawing/2014/main" val="20001"/>
                    </a:ext>
                  </a:extLst>
                </a:gridCol>
                <a:gridCol w="1271571">
                  <a:extLst>
                    <a:ext uri="{9D8B030D-6E8A-4147-A177-3AD203B41FA5}">
                      <a16:colId xmlns:a16="http://schemas.microsoft.com/office/drawing/2014/main" val="20002"/>
                    </a:ext>
                  </a:extLst>
                </a:gridCol>
                <a:gridCol w="2005029">
                  <a:extLst>
                    <a:ext uri="{9D8B030D-6E8A-4147-A177-3AD203B41FA5}">
                      <a16:colId xmlns:a16="http://schemas.microsoft.com/office/drawing/2014/main" val="20003"/>
                    </a:ext>
                  </a:extLst>
                </a:gridCol>
              </a:tblGrid>
              <a:tr h="512894">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25788">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5-7 câu.</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38682">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cảm nghĩ của em về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niên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Sa Pa”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Thành Long). </a:t>
                      </a: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25788">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25788">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25788">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Đoạn văn có sử dụng ít nhất một thán từ và một biện pháp tu từ</a:t>
                      </a: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4">
            <a:extLst>
              <a:ext uri="{FF2B5EF4-FFF2-40B4-BE49-F238E27FC236}">
                <a16:creationId xmlns:a16="http://schemas.microsoft.com/office/drawing/2014/main" id="{F6D8521B-599B-161B-126A-054F401961D1}"/>
              </a:ext>
            </a:extLst>
          </p:cNvPr>
          <p:cNvSpPr/>
          <p:nvPr/>
        </p:nvSpPr>
        <p:spPr>
          <a:xfrm>
            <a:off x="1518665" y="969008"/>
            <a:ext cx="9074982" cy="8348983"/>
          </a:xfrm>
          <a:custGeom>
            <a:avLst/>
            <a:gdLst/>
            <a:ahLst/>
            <a:cxnLst/>
            <a:rect l="l" t="t" r="r" b="b"/>
            <a:pathLst>
              <a:path w="9074982" h="8348983">
                <a:moveTo>
                  <a:pt x="0" y="0"/>
                </a:moveTo>
                <a:lnTo>
                  <a:pt x="9074982" y="0"/>
                </a:lnTo>
                <a:lnTo>
                  <a:pt x="9074982" y="8348984"/>
                </a:lnTo>
                <a:lnTo>
                  <a:pt x="0" y="8348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229082">
            <a:off x="14480922" y="6659109"/>
            <a:ext cx="6771216" cy="6574235"/>
          </a:xfrm>
          <a:custGeom>
            <a:avLst/>
            <a:gdLst/>
            <a:ahLst/>
            <a:cxnLst/>
            <a:rect l="l" t="t" r="r" b="b"/>
            <a:pathLst>
              <a:path w="6771216" h="6574235">
                <a:moveTo>
                  <a:pt x="0" y="0"/>
                </a:moveTo>
                <a:lnTo>
                  <a:pt x="6771216" y="0"/>
                </a:lnTo>
                <a:lnTo>
                  <a:pt x="6771216" y="6574235"/>
                </a:lnTo>
                <a:lnTo>
                  <a:pt x="0" y="65742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967545" y="-2326124"/>
            <a:ext cx="5116356" cy="7805376"/>
          </a:xfrm>
          <a:custGeom>
            <a:avLst/>
            <a:gdLst/>
            <a:ahLst/>
            <a:cxnLst/>
            <a:rect l="l" t="t" r="r" b="b"/>
            <a:pathLst>
              <a:path w="5116356" h="7805376">
                <a:moveTo>
                  <a:pt x="0" y="0"/>
                </a:moveTo>
                <a:lnTo>
                  <a:pt x="5116356" y="0"/>
                </a:lnTo>
                <a:lnTo>
                  <a:pt x="5116356" y="7805376"/>
                </a:lnTo>
                <a:lnTo>
                  <a:pt x="0" y="7805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1253711" y="2400067"/>
            <a:ext cx="5747702" cy="5549145"/>
          </a:xfrm>
          <a:custGeom>
            <a:avLst/>
            <a:gdLst/>
            <a:ahLst/>
            <a:cxnLst/>
            <a:rect l="l" t="t" r="r" b="b"/>
            <a:pathLst>
              <a:path w="5747702" h="5549145">
                <a:moveTo>
                  <a:pt x="0" y="0"/>
                </a:moveTo>
                <a:lnTo>
                  <a:pt x="5747702" y="0"/>
                </a:lnTo>
                <a:lnTo>
                  <a:pt x="5747702" y="5549144"/>
                </a:lnTo>
                <a:lnTo>
                  <a:pt x="0" y="55491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0360615" y="1805130"/>
            <a:ext cx="826421" cy="1189874"/>
          </a:xfrm>
          <a:custGeom>
            <a:avLst/>
            <a:gdLst/>
            <a:ahLst/>
            <a:cxnLst/>
            <a:rect l="l" t="t" r="r" b="b"/>
            <a:pathLst>
              <a:path w="826421" h="1189874">
                <a:moveTo>
                  <a:pt x="0" y="0"/>
                </a:moveTo>
                <a:lnTo>
                  <a:pt x="826421" y="0"/>
                </a:lnTo>
                <a:lnTo>
                  <a:pt x="826421" y="1189873"/>
                </a:lnTo>
                <a:lnTo>
                  <a:pt x="0" y="11898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2051012" y="1360606"/>
            <a:ext cx="380517" cy="547864"/>
          </a:xfrm>
          <a:custGeom>
            <a:avLst/>
            <a:gdLst/>
            <a:ahLst/>
            <a:cxnLst/>
            <a:rect l="l" t="t" r="r" b="b"/>
            <a:pathLst>
              <a:path w="380517" h="547864">
                <a:moveTo>
                  <a:pt x="0" y="0"/>
                </a:moveTo>
                <a:lnTo>
                  <a:pt x="380516" y="0"/>
                </a:lnTo>
                <a:lnTo>
                  <a:pt x="380516" y="547864"/>
                </a:lnTo>
                <a:lnTo>
                  <a:pt x="0" y="5478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0170357" y="7949211"/>
            <a:ext cx="459571" cy="661686"/>
          </a:xfrm>
          <a:custGeom>
            <a:avLst/>
            <a:gdLst/>
            <a:ahLst/>
            <a:cxnLst/>
            <a:rect l="l" t="t" r="r" b="b"/>
            <a:pathLst>
              <a:path w="459571" h="661686">
                <a:moveTo>
                  <a:pt x="0" y="0"/>
                </a:moveTo>
                <a:lnTo>
                  <a:pt x="459571" y="0"/>
                </a:lnTo>
                <a:lnTo>
                  <a:pt x="459571" y="661687"/>
                </a:lnTo>
                <a:lnTo>
                  <a:pt x="0" y="6616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1866060" y="3030007"/>
            <a:ext cx="7781686" cy="4424288"/>
          </a:xfrm>
          <a:prstGeom prst="rect">
            <a:avLst/>
          </a:prstGeom>
        </p:spPr>
        <p:txBody>
          <a:bodyPr lIns="0" tIns="0" rIns="0" bIns="0" rtlCol="0" anchor="t">
            <a:spAutoFit/>
          </a:bodyPr>
          <a:lstStyle/>
          <a:p>
            <a:pPr algn="ctr">
              <a:lnSpc>
                <a:spcPts val="11541"/>
              </a:lnSpc>
            </a:pPr>
            <a:r>
              <a:rPr lang="en-US" sz="8800" dirty="0">
                <a:latin typeface="#9Slide07 IcielNabila" pitchFamily="2" charset="0"/>
              </a:rPr>
              <a:t>I. </a:t>
            </a:r>
          </a:p>
          <a:p>
            <a:pPr algn="ctr">
              <a:lnSpc>
                <a:spcPts val="11541"/>
              </a:lnSpc>
            </a:pPr>
            <a:r>
              <a:rPr lang="en-US" sz="8800" dirty="0" err="1">
                <a:latin typeface="#9Slide07 IcielNabila" pitchFamily="2" charset="0"/>
              </a:rPr>
              <a:t>Hình</a:t>
            </a:r>
            <a:r>
              <a:rPr lang="en-US" sz="8800" dirty="0">
                <a:latin typeface="#9Slide07 IcielNabila" pitchFamily="2" charset="0"/>
              </a:rPr>
              <a:t> </a:t>
            </a:r>
            <a:r>
              <a:rPr lang="en-US" sz="8800" dirty="0" err="1">
                <a:latin typeface="#9Slide07 IcielNabila" pitchFamily="2" charset="0"/>
              </a:rPr>
              <a:t>thành</a:t>
            </a:r>
            <a:r>
              <a:rPr lang="en-US" sz="8800" dirty="0">
                <a:latin typeface="#9Slide07 IcielNabila" pitchFamily="2" charset="0"/>
              </a:rPr>
              <a:t> </a:t>
            </a:r>
            <a:r>
              <a:rPr lang="en-US" sz="8800" dirty="0" err="1">
                <a:latin typeface="#9Slide07 IcielNabila" pitchFamily="2" charset="0"/>
              </a:rPr>
              <a:t>kiến</a:t>
            </a:r>
            <a:r>
              <a:rPr lang="en-US" sz="8800" dirty="0">
                <a:latin typeface="#9Slide07 IcielNabila" pitchFamily="2" charset="0"/>
              </a:rPr>
              <a:t> </a:t>
            </a:r>
            <a:r>
              <a:rPr lang="en-US" sz="8800" dirty="0" err="1">
                <a:latin typeface="#9Slide07 IcielNabila" pitchFamily="2" charset="0"/>
              </a:rPr>
              <a:t>thức</a:t>
            </a:r>
            <a:endParaRPr lang="en-US" sz="8800" dirty="0">
              <a:latin typeface="#9Slide07 IcielNabila"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210448">
            <a:off x="1337884" y="331314"/>
            <a:ext cx="1871481" cy="1796622"/>
          </a:xfrm>
          <a:custGeom>
            <a:avLst/>
            <a:gdLst/>
            <a:ahLst/>
            <a:cxnLst/>
            <a:rect l="l" t="t" r="r" b="b"/>
            <a:pathLst>
              <a:path w="1871481" h="1796622">
                <a:moveTo>
                  <a:pt x="0" y="0"/>
                </a:moveTo>
                <a:lnTo>
                  <a:pt x="1871481" y="0"/>
                </a:lnTo>
                <a:lnTo>
                  <a:pt x="1871481" y="1796622"/>
                </a:lnTo>
                <a:lnTo>
                  <a:pt x="0" y="1796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0" y="5975303"/>
            <a:ext cx="6473513" cy="4311697"/>
          </a:xfrm>
          <a:custGeom>
            <a:avLst/>
            <a:gdLst/>
            <a:ahLst/>
            <a:cxnLst/>
            <a:rect l="l" t="t" r="r" b="b"/>
            <a:pathLst>
              <a:path w="6473513" h="4311697">
                <a:moveTo>
                  <a:pt x="6473513" y="0"/>
                </a:moveTo>
                <a:lnTo>
                  <a:pt x="0" y="0"/>
                </a:lnTo>
                <a:lnTo>
                  <a:pt x="0" y="4311697"/>
                </a:lnTo>
                <a:lnTo>
                  <a:pt x="6473513" y="4311697"/>
                </a:lnTo>
                <a:lnTo>
                  <a:pt x="6473513" y="0"/>
                </a:lnTo>
                <a:close/>
              </a:path>
            </a:pathLst>
          </a:custGeom>
          <a:blipFill>
            <a:blip r:embed="rId4">
              <a:extLst>
                <a:ext uri="{96DAC541-7B7A-43D3-8B79-37D633B846F1}">
                  <asvg:svgBlip xmlns:asvg="http://schemas.microsoft.com/office/drawing/2016/SVG/main" r:embed="rId5"/>
                </a:ext>
              </a:extLst>
            </a:blip>
            <a:stretch>
              <a:fillRect b="-19291"/>
            </a:stretch>
          </a:blipFill>
        </p:spPr>
      </p:sp>
      <p:sp>
        <p:nvSpPr>
          <p:cNvPr id="13" name="Freeform 13"/>
          <p:cNvSpPr/>
          <p:nvPr/>
        </p:nvSpPr>
        <p:spPr>
          <a:xfrm rot="2420784">
            <a:off x="1825689" y="5014623"/>
            <a:ext cx="3389719" cy="1279918"/>
          </a:xfrm>
          <a:custGeom>
            <a:avLst/>
            <a:gdLst/>
            <a:ahLst/>
            <a:cxnLst/>
            <a:rect l="l" t="t" r="r" b="b"/>
            <a:pathLst>
              <a:path w="3389719" h="1279918">
                <a:moveTo>
                  <a:pt x="0" y="0"/>
                </a:moveTo>
                <a:lnTo>
                  <a:pt x="3389719" y="0"/>
                </a:lnTo>
                <a:lnTo>
                  <a:pt x="3389719" y="1279918"/>
                </a:lnTo>
                <a:lnTo>
                  <a:pt x="0" y="12799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5400000">
            <a:off x="17347214" y="603115"/>
            <a:ext cx="1254429" cy="581599"/>
          </a:xfrm>
          <a:custGeom>
            <a:avLst/>
            <a:gdLst/>
            <a:ahLst/>
            <a:cxnLst/>
            <a:rect l="l" t="t" r="r" b="b"/>
            <a:pathLst>
              <a:path w="1254429" h="581599">
                <a:moveTo>
                  <a:pt x="0" y="0"/>
                </a:moveTo>
                <a:lnTo>
                  <a:pt x="1254430" y="0"/>
                </a:lnTo>
                <a:lnTo>
                  <a:pt x="1254430" y="581599"/>
                </a:lnTo>
                <a:lnTo>
                  <a:pt x="0" y="5815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147310">
            <a:off x="17452860" y="9387406"/>
            <a:ext cx="918740" cy="880320"/>
          </a:xfrm>
          <a:custGeom>
            <a:avLst/>
            <a:gdLst/>
            <a:ahLst/>
            <a:cxnLst/>
            <a:rect l="l" t="t" r="r" b="b"/>
            <a:pathLst>
              <a:path w="918740" h="880320">
                <a:moveTo>
                  <a:pt x="0" y="0"/>
                </a:moveTo>
                <a:lnTo>
                  <a:pt x="918740" y="0"/>
                </a:lnTo>
                <a:lnTo>
                  <a:pt x="918740" y="880319"/>
                </a:lnTo>
                <a:lnTo>
                  <a:pt x="0" y="8803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17564613" y="5194193"/>
            <a:ext cx="409816" cy="361663"/>
          </a:xfrm>
          <a:custGeom>
            <a:avLst/>
            <a:gdLst/>
            <a:ahLst/>
            <a:cxnLst/>
            <a:rect l="l" t="t" r="r" b="b"/>
            <a:pathLst>
              <a:path w="409816" h="361663">
                <a:moveTo>
                  <a:pt x="0" y="0"/>
                </a:moveTo>
                <a:lnTo>
                  <a:pt x="409817" y="0"/>
                </a:lnTo>
                <a:lnTo>
                  <a:pt x="409817" y="361663"/>
                </a:lnTo>
                <a:lnTo>
                  <a:pt x="0" y="3616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10955099" y="9077469"/>
            <a:ext cx="409816" cy="361663"/>
          </a:xfrm>
          <a:custGeom>
            <a:avLst/>
            <a:gdLst/>
            <a:ahLst/>
            <a:cxnLst/>
            <a:rect l="l" t="t" r="r" b="b"/>
            <a:pathLst>
              <a:path w="409816" h="361663">
                <a:moveTo>
                  <a:pt x="0" y="0"/>
                </a:moveTo>
                <a:lnTo>
                  <a:pt x="409816" y="0"/>
                </a:lnTo>
                <a:lnTo>
                  <a:pt x="409816" y="361662"/>
                </a:lnTo>
                <a:lnTo>
                  <a:pt x="0" y="3616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778498" y="3184269"/>
            <a:ext cx="500403" cy="441606"/>
          </a:xfrm>
          <a:custGeom>
            <a:avLst/>
            <a:gdLst/>
            <a:ahLst/>
            <a:cxnLst/>
            <a:rect l="l" t="t" r="r" b="b"/>
            <a:pathLst>
              <a:path w="500403" h="441606">
                <a:moveTo>
                  <a:pt x="0" y="0"/>
                </a:moveTo>
                <a:lnTo>
                  <a:pt x="500404" y="0"/>
                </a:lnTo>
                <a:lnTo>
                  <a:pt x="500404" y="441606"/>
                </a:lnTo>
                <a:lnTo>
                  <a:pt x="0" y="4416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Rectangle 18"/>
          <p:cNvSpPr/>
          <p:nvPr/>
        </p:nvSpPr>
        <p:spPr>
          <a:xfrm>
            <a:off x="5715000" y="419100"/>
            <a:ext cx="11719426" cy="9011698"/>
          </a:xfrm>
          <a:prstGeom prst="rect">
            <a:avLst/>
          </a:prstGeom>
        </p:spPr>
        <p:txBody>
          <a:bodyPr wrap="square">
            <a:spAutoFit/>
          </a:bodyPr>
          <a:lstStyle/>
          <a:p>
            <a:pPr marL="457200" algn="ctr">
              <a:lnSpc>
                <a:spcPct val="115000"/>
              </a:lnSpc>
              <a:spcAft>
                <a:spcPts val="0"/>
              </a:spcAft>
              <a:tabLst>
                <a:tab pos="679450" algn="l"/>
              </a:tabLst>
            </a:pPr>
            <a:r>
              <a:rPr lang="vi-VN" sz="3600" b="1" dirty="0">
                <a:solidFill>
                  <a:srgbClr val="0070C0"/>
                </a:solidFill>
                <a:latin typeface="Times New Roman" panose="02020603050405020304" pitchFamily="18" charset="0"/>
                <a:ea typeface="Times New Roman" panose="02020603050405020304" pitchFamily="18" charset="0"/>
              </a:rPr>
              <a:t>Đoạn văn tham khảo</a:t>
            </a:r>
            <a:endParaRPr lang="en-GB" sz="3600" dirty="0">
              <a:latin typeface="Times New Roman" panose="02020603050405020304" pitchFamily="18" charset="0"/>
              <a:ea typeface="Times New Roman" panose="02020603050405020304" pitchFamily="18" charset="0"/>
            </a:endParaRPr>
          </a:p>
          <a:p>
            <a:pPr marL="457200" algn="just">
              <a:lnSpc>
                <a:spcPct val="115000"/>
              </a:lnSpc>
              <a:spcAft>
                <a:spcPts val="0"/>
              </a:spcAft>
              <a:tabLst>
                <a:tab pos="679450" algn="l"/>
              </a:tabLst>
            </a:pPr>
            <a:r>
              <a:rPr lang="vi-VN" sz="3600" dirty="0">
                <a:latin typeface="Times New Roman" panose="02020603050405020304" pitchFamily="18" charset="0"/>
                <a:ea typeface="Times New Roman" panose="02020603050405020304" pitchFamily="18" charset="0"/>
              </a:rPr>
              <a:t>        Đọc truyện ngắn “Lặng lẽ Sa Pa” (Nguyễn Thành Long), em vô cùng ấn tượng với nhân vật anh thanh niên làm việc trên đỉnh Yên Sơn cao 2600m. </a:t>
            </a:r>
            <a:r>
              <a:rPr lang="vi-VN" sz="3600" u="sng" dirty="0">
                <a:latin typeface="Times New Roman" panose="02020603050405020304" pitchFamily="18" charset="0"/>
                <a:ea typeface="Times New Roman" panose="02020603050405020304" pitchFamily="18" charset="0"/>
              </a:rPr>
              <a:t>Như một cây quế tỏa hương giữa rừng Sa Pa lặng lẽ</a:t>
            </a:r>
            <a:r>
              <a:rPr lang="vi-VN" sz="3600" dirty="0">
                <a:latin typeface="Times New Roman" panose="02020603050405020304" pitchFamily="18" charset="0"/>
                <a:ea typeface="Times New Roman" panose="02020603050405020304" pitchFamily="18" charset="0"/>
              </a:rPr>
              <a:t>, anh thanh niên cùng công việc của anh đang ngày đêm giúp ích cho lao động sản xuất và chiến đấu của nhân dân, bộ đội ta. Khi được người họa sĩ già đề nghị vẽ chân dung, anh đã từ chối vì nghĩ mình chưa xứng đáng, còn nhiều người đáng vẽ hơn anh. </a:t>
            </a:r>
            <a:r>
              <a:rPr lang="vi-VN" sz="3600" u="sng" dirty="0">
                <a:latin typeface="Times New Roman" panose="02020603050405020304" pitchFamily="18" charset="0"/>
                <a:ea typeface="Times New Roman" panose="02020603050405020304" pitchFamily="18" charset="0"/>
              </a:rPr>
              <a:t>Ôi</a:t>
            </a:r>
            <a:r>
              <a:rPr lang="vi-VN" sz="3600" dirty="0">
                <a:latin typeface="Times New Roman" panose="02020603050405020304" pitchFamily="18" charset="0"/>
                <a:ea typeface="Times New Roman" panose="02020603050405020304" pitchFamily="18" charset="0"/>
              </a:rPr>
              <a:t>, người thanh niên ấy mới khiêm tốn và đáng yêu làm sao. Chỉ qua vài trang sách của nhà văn Nguyễn Thành Long, em càng thêm yêu quý và khâm phục những con người lao động thầm lặng vẫn đang góp sức mình bảo về và xây dựng đất nước</a:t>
            </a:r>
            <a:r>
              <a:rPr lang="vi-VN" sz="1300" dirty="0">
                <a:latin typeface="Times New Roman" panose="02020603050405020304" pitchFamily="18" charset="0"/>
                <a:ea typeface="Times New Roman" panose="02020603050405020304" pitchFamily="18" charset="0"/>
              </a:rPr>
              <a:t>.</a:t>
            </a:r>
            <a:endParaRPr lang="en-GB" sz="12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V="1">
            <a:off x="5105400" y="1539799"/>
            <a:ext cx="12275425" cy="1916276"/>
          </a:xfrm>
          <a:custGeom>
            <a:avLst/>
            <a:gdLst/>
            <a:ahLst/>
            <a:cxnLst/>
            <a:rect l="l" t="t" r="r" b="b"/>
            <a:pathLst>
              <a:path w="11108847" h="1916276">
                <a:moveTo>
                  <a:pt x="0" y="1916277"/>
                </a:moveTo>
                <a:lnTo>
                  <a:pt x="11108847" y="1916277"/>
                </a:lnTo>
                <a:lnTo>
                  <a:pt x="11108847" y="0"/>
                </a:lnTo>
                <a:lnTo>
                  <a:pt x="0" y="0"/>
                </a:lnTo>
                <a:lnTo>
                  <a:pt x="0" y="191627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89070" y="2387414"/>
            <a:ext cx="4030663" cy="6040503"/>
          </a:xfrm>
          <a:custGeom>
            <a:avLst/>
            <a:gdLst/>
            <a:ahLst/>
            <a:cxnLst/>
            <a:rect l="l" t="t" r="r" b="b"/>
            <a:pathLst>
              <a:path w="4030663" h="6040503">
                <a:moveTo>
                  <a:pt x="4030663" y="0"/>
                </a:moveTo>
                <a:lnTo>
                  <a:pt x="0" y="0"/>
                </a:lnTo>
                <a:lnTo>
                  <a:pt x="0" y="6040504"/>
                </a:lnTo>
                <a:lnTo>
                  <a:pt x="4030663" y="6040504"/>
                </a:lnTo>
                <a:lnTo>
                  <a:pt x="403066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686466" y="5924404"/>
            <a:ext cx="437508" cy="629920"/>
          </a:xfrm>
          <a:custGeom>
            <a:avLst/>
            <a:gdLst/>
            <a:ahLst/>
            <a:cxnLst/>
            <a:rect l="l" t="t" r="r" b="b"/>
            <a:pathLst>
              <a:path w="437508" h="629920">
                <a:moveTo>
                  <a:pt x="0" y="0"/>
                </a:moveTo>
                <a:lnTo>
                  <a:pt x="437508" y="0"/>
                </a:lnTo>
                <a:lnTo>
                  <a:pt x="437508" y="629920"/>
                </a:lnTo>
                <a:lnTo>
                  <a:pt x="0" y="6299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6005326" y="3867099"/>
            <a:ext cx="639542" cy="920807"/>
          </a:xfrm>
          <a:custGeom>
            <a:avLst/>
            <a:gdLst/>
            <a:ahLst/>
            <a:cxnLst/>
            <a:rect l="l" t="t" r="r" b="b"/>
            <a:pathLst>
              <a:path w="639542" h="920807">
                <a:moveTo>
                  <a:pt x="0" y="0"/>
                </a:moveTo>
                <a:lnTo>
                  <a:pt x="639542" y="0"/>
                </a:lnTo>
                <a:lnTo>
                  <a:pt x="639542" y="920808"/>
                </a:lnTo>
                <a:lnTo>
                  <a:pt x="0" y="9208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6229824" y="2148267"/>
            <a:ext cx="9661780" cy="896784"/>
          </a:xfrm>
          <a:prstGeom prst="rect">
            <a:avLst/>
          </a:prstGeom>
        </p:spPr>
        <p:txBody>
          <a:bodyPr wrap="square" lIns="0" tIns="0" rIns="0" bIns="0" rtlCol="0" anchor="t">
            <a:spAutoFit/>
          </a:bodyPr>
          <a:lstStyle/>
          <a:p>
            <a:pPr algn="ctr">
              <a:lnSpc>
                <a:spcPts val="6750"/>
              </a:lnSpc>
            </a:pPr>
            <a:r>
              <a:rPr lang="en-US" sz="6600" dirty="0">
                <a:solidFill>
                  <a:srgbClr val="1E1E34"/>
                </a:solidFill>
                <a:latin typeface="#9Slide07 IcielNabila" pitchFamily="2" charset="0"/>
              </a:rPr>
              <a:t>1. </a:t>
            </a:r>
            <a:r>
              <a:rPr lang="en-US" sz="6600" dirty="0" err="1">
                <a:solidFill>
                  <a:srgbClr val="1E1E34"/>
                </a:solidFill>
                <a:latin typeface="#9Slide07 IcielNabila" pitchFamily="2" charset="0"/>
              </a:rPr>
              <a:t>Khái</a:t>
            </a:r>
            <a:r>
              <a:rPr lang="en-US" sz="6600" dirty="0">
                <a:solidFill>
                  <a:srgbClr val="1E1E34"/>
                </a:solidFill>
                <a:latin typeface="#9Slide07 IcielNabila" pitchFamily="2" charset="0"/>
              </a:rPr>
              <a:t> </a:t>
            </a:r>
            <a:r>
              <a:rPr lang="en-US" sz="6600" dirty="0" err="1">
                <a:solidFill>
                  <a:srgbClr val="1E1E34"/>
                </a:solidFill>
                <a:latin typeface="#9Slide07 IcielNabila" pitchFamily="2" charset="0"/>
              </a:rPr>
              <a:t>niệm</a:t>
            </a:r>
            <a:r>
              <a:rPr lang="en-US" sz="6600" dirty="0">
                <a:solidFill>
                  <a:srgbClr val="1E1E34"/>
                </a:solidFill>
                <a:latin typeface="#9Slide07 IcielNabila" pitchFamily="2" charset="0"/>
              </a:rPr>
              <a:t> </a:t>
            </a:r>
            <a:r>
              <a:rPr lang="en-US" sz="6600" dirty="0" err="1">
                <a:solidFill>
                  <a:srgbClr val="1E1E34"/>
                </a:solidFill>
                <a:latin typeface="#9Slide07 IcielNabila" pitchFamily="2" charset="0"/>
              </a:rPr>
              <a:t>thán</a:t>
            </a:r>
            <a:r>
              <a:rPr lang="en-US" sz="6600" dirty="0">
                <a:solidFill>
                  <a:srgbClr val="1E1E34"/>
                </a:solidFill>
                <a:latin typeface="#9Slide07 IcielNabila" pitchFamily="2" charset="0"/>
              </a:rPr>
              <a:t> </a:t>
            </a:r>
            <a:r>
              <a:rPr lang="en-US" sz="6600" dirty="0" err="1">
                <a:solidFill>
                  <a:srgbClr val="1E1E34"/>
                </a:solidFill>
                <a:latin typeface="#9Slide07 IcielNabila" pitchFamily="2" charset="0"/>
              </a:rPr>
              <a:t>từ</a:t>
            </a:r>
            <a:endParaRPr lang="en-US" sz="6600" dirty="0">
              <a:solidFill>
                <a:srgbClr val="1E1E34"/>
              </a:solidFill>
              <a:latin typeface="#9Slide07 IcielNabila" pitchFamily="2" charset="0"/>
            </a:endParaRPr>
          </a:p>
        </p:txBody>
      </p:sp>
      <p:sp>
        <p:nvSpPr>
          <p:cNvPr id="10" name="TextBox 6">
            <a:extLst>
              <a:ext uri="{FF2B5EF4-FFF2-40B4-BE49-F238E27FC236}">
                <a16:creationId xmlns:a16="http://schemas.microsoft.com/office/drawing/2014/main" id="{E4C14C2E-843B-D91B-6D58-90EA778B3FDF}"/>
              </a:ext>
            </a:extLst>
          </p:cNvPr>
          <p:cNvSpPr txBox="1"/>
          <p:nvPr/>
        </p:nvSpPr>
        <p:spPr>
          <a:xfrm>
            <a:off x="7543801" y="4144878"/>
            <a:ext cx="8153400" cy="270843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gọi-đáp</a:t>
            </a:r>
            <a:endParaRPr kumimoji="0" lang="vi-VN" sz="96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531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64285">
            <a:off x="1761955" y="-957974"/>
            <a:ext cx="16961471" cy="4307606"/>
          </a:xfrm>
          <a:custGeom>
            <a:avLst/>
            <a:gdLst/>
            <a:ahLst/>
            <a:cxnLst/>
            <a:rect l="l" t="t" r="r" b="b"/>
            <a:pathLst>
              <a:path w="16961471" h="5540747">
                <a:moveTo>
                  <a:pt x="0" y="0"/>
                </a:moveTo>
                <a:lnTo>
                  <a:pt x="16961471" y="0"/>
                </a:lnTo>
                <a:lnTo>
                  <a:pt x="16961471" y="5540748"/>
                </a:lnTo>
                <a:lnTo>
                  <a:pt x="0" y="55407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1775109" y="96641"/>
            <a:ext cx="16935161" cy="2031325"/>
          </a:xfrm>
          <a:prstGeom prst="rect">
            <a:avLst/>
          </a:prstGeom>
        </p:spPr>
        <p:txBody>
          <a:bodyPr wrap="square" lIns="0" tIns="0" rIns="0" bIns="0" rtlCol="0" anchor="t">
            <a:spAutoFit/>
          </a:bodyPr>
          <a:lstStyle/>
          <a:p>
            <a:pPr algn="ctr"/>
            <a:r>
              <a:rPr lang="en-US" sz="6600" dirty="0">
                <a:solidFill>
                  <a:srgbClr val="1E1E34"/>
                </a:solidFill>
                <a:latin typeface="#9Slide07 IcielNabila" pitchFamily="2" charset="0"/>
              </a:rPr>
              <a:t>2. </a:t>
            </a:r>
          </a:p>
          <a:p>
            <a:pPr algn="ctr"/>
            <a:r>
              <a:rPr lang="en-US" sz="6600" dirty="0" err="1">
                <a:solidFill>
                  <a:srgbClr val="1E1E34"/>
                </a:solidFill>
                <a:latin typeface="#9Slide07 IcielNabila" pitchFamily="2" charset="0"/>
              </a:rPr>
              <a:t>Đặc</a:t>
            </a:r>
            <a:r>
              <a:rPr lang="en-US" sz="6600" dirty="0">
                <a:solidFill>
                  <a:srgbClr val="1E1E34"/>
                </a:solidFill>
                <a:latin typeface="#9Slide07 IcielNabila" pitchFamily="2" charset="0"/>
              </a:rPr>
              <a:t> </a:t>
            </a:r>
            <a:r>
              <a:rPr lang="en-US" sz="6600" dirty="0" err="1">
                <a:solidFill>
                  <a:srgbClr val="1E1E34"/>
                </a:solidFill>
                <a:latin typeface="#9Slide07 IcielNabila" pitchFamily="2" charset="0"/>
              </a:rPr>
              <a:t>điểm</a:t>
            </a:r>
            <a:r>
              <a:rPr lang="en-US" sz="6600" dirty="0">
                <a:solidFill>
                  <a:srgbClr val="1E1E34"/>
                </a:solidFill>
                <a:latin typeface="#9Slide07 IcielNabila" pitchFamily="2" charset="0"/>
              </a:rPr>
              <a:t> </a:t>
            </a:r>
            <a:r>
              <a:rPr lang="en-US" sz="6600" dirty="0" err="1">
                <a:solidFill>
                  <a:srgbClr val="1E1E34"/>
                </a:solidFill>
                <a:latin typeface="#9Slide07 IcielNabila" pitchFamily="2" charset="0"/>
              </a:rPr>
              <a:t>và</a:t>
            </a:r>
            <a:r>
              <a:rPr lang="en-US" sz="6600" dirty="0">
                <a:solidFill>
                  <a:srgbClr val="1E1E34"/>
                </a:solidFill>
                <a:latin typeface="#9Slide07 IcielNabila" pitchFamily="2" charset="0"/>
              </a:rPr>
              <a:t> </a:t>
            </a:r>
            <a:r>
              <a:rPr lang="en-US" sz="6600" dirty="0" err="1">
                <a:solidFill>
                  <a:srgbClr val="1E1E34"/>
                </a:solidFill>
                <a:latin typeface="#9Slide07 IcielNabila" pitchFamily="2" charset="0"/>
              </a:rPr>
              <a:t>chức</a:t>
            </a:r>
            <a:r>
              <a:rPr lang="en-US" sz="6600" dirty="0">
                <a:solidFill>
                  <a:srgbClr val="1E1E34"/>
                </a:solidFill>
                <a:latin typeface="#9Slide07 IcielNabila" pitchFamily="2" charset="0"/>
              </a:rPr>
              <a:t> </a:t>
            </a:r>
            <a:r>
              <a:rPr lang="en-US" sz="6600" dirty="0" err="1">
                <a:solidFill>
                  <a:srgbClr val="1E1E34"/>
                </a:solidFill>
                <a:latin typeface="#9Slide07 IcielNabila" pitchFamily="2" charset="0"/>
              </a:rPr>
              <a:t>năng</a:t>
            </a:r>
            <a:r>
              <a:rPr lang="en-US" sz="6600" dirty="0">
                <a:solidFill>
                  <a:srgbClr val="1E1E34"/>
                </a:solidFill>
                <a:latin typeface="#9Slide07 IcielNabila" pitchFamily="2" charset="0"/>
              </a:rPr>
              <a:t> </a:t>
            </a:r>
            <a:r>
              <a:rPr lang="en-US" sz="6600" dirty="0" err="1">
                <a:solidFill>
                  <a:srgbClr val="1E1E34"/>
                </a:solidFill>
                <a:latin typeface="#9Slide07 IcielNabila" pitchFamily="2" charset="0"/>
              </a:rPr>
              <a:t>của</a:t>
            </a:r>
            <a:r>
              <a:rPr lang="en-US" sz="6600" dirty="0">
                <a:solidFill>
                  <a:srgbClr val="1E1E34"/>
                </a:solidFill>
                <a:latin typeface="#9Slide07 IcielNabila" pitchFamily="2" charset="0"/>
              </a:rPr>
              <a:t> </a:t>
            </a:r>
            <a:r>
              <a:rPr lang="en-US" sz="6600" dirty="0" err="1">
                <a:solidFill>
                  <a:srgbClr val="1E1E34"/>
                </a:solidFill>
                <a:latin typeface="#9Slide07 IcielNabila" pitchFamily="2" charset="0"/>
              </a:rPr>
              <a:t>thán</a:t>
            </a:r>
            <a:r>
              <a:rPr lang="en-US" sz="6600" dirty="0">
                <a:solidFill>
                  <a:srgbClr val="1E1E34"/>
                </a:solidFill>
                <a:latin typeface="#9Slide07 IcielNabila" pitchFamily="2" charset="0"/>
              </a:rPr>
              <a:t> </a:t>
            </a:r>
            <a:r>
              <a:rPr lang="en-US" sz="6600" dirty="0" err="1">
                <a:solidFill>
                  <a:srgbClr val="1E1E34"/>
                </a:solidFill>
                <a:latin typeface="#9Slide07 IcielNabila" pitchFamily="2" charset="0"/>
              </a:rPr>
              <a:t>từ</a:t>
            </a:r>
            <a:endParaRPr lang="en-US" sz="6600" dirty="0">
              <a:solidFill>
                <a:srgbClr val="1E1E34"/>
              </a:solidFill>
              <a:latin typeface="#9Slide07 IcielNabila" pitchFamily="2" charset="0"/>
            </a:endParaRPr>
          </a:p>
        </p:txBody>
      </p:sp>
      <p:sp>
        <p:nvSpPr>
          <p:cNvPr id="15" name="TextBox 6">
            <a:extLst>
              <a:ext uri="{FF2B5EF4-FFF2-40B4-BE49-F238E27FC236}">
                <a16:creationId xmlns:a16="http://schemas.microsoft.com/office/drawing/2014/main" id="{7702C3CE-775C-0D6B-38E0-72185E412B1D}"/>
              </a:ext>
            </a:extLst>
          </p:cNvPr>
          <p:cNvSpPr txBox="1"/>
          <p:nvPr/>
        </p:nvSpPr>
        <p:spPr>
          <a:xfrm>
            <a:off x="1064457" y="3112175"/>
            <a:ext cx="16004343" cy="270843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hường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đứng đầu câu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khả năng tách ra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tạo ra thành một câu đặc biệt. Khi sử dụng thán từ, người nói thường dùng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kèm theo ngữ điệu, cử chỉ, nét mặt,…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tương ứng với tình cảm, cảm xúc mà thán từ biểu thị.</a:t>
            </a:r>
            <a:endPar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BD13E8A7-3C44-37EA-F2E8-36D544AFE62E}"/>
              </a:ext>
            </a:extLst>
          </p:cNvPr>
          <p:cNvSpPr txBox="1"/>
          <p:nvPr/>
        </p:nvSpPr>
        <p:spPr>
          <a:xfrm>
            <a:off x="3495581" y="7823607"/>
            <a:ext cx="4549433"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1E21FF07-0B64-DBC3-EC62-32A3A93B5E1D}"/>
              </a:ext>
            </a:extLst>
          </p:cNvPr>
          <p:cNvSpPr txBox="1"/>
          <p:nvPr/>
        </p:nvSpPr>
        <p:spPr>
          <a:xfrm>
            <a:off x="1064457" y="6032295"/>
            <a:ext cx="927615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96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3">
            <a:extLst>
              <a:ext uri="{FF2B5EF4-FFF2-40B4-BE49-F238E27FC236}">
                <a16:creationId xmlns:a16="http://schemas.microsoft.com/office/drawing/2014/main" id="{4193BB52-615F-4CDB-FD0D-68059D5419A5}"/>
              </a:ext>
            </a:extLst>
          </p:cNvPr>
          <p:cNvSpPr/>
          <p:nvPr/>
        </p:nvSpPr>
        <p:spPr>
          <a:xfrm rot="1215035">
            <a:off x="8309061" y="7250930"/>
            <a:ext cx="941501" cy="970440"/>
          </a:xfrm>
          <a:custGeom>
            <a:avLst/>
            <a:gdLst/>
            <a:ahLst/>
            <a:cxnLst/>
            <a:rect l="l" t="t" r="r" b="b"/>
            <a:pathLst>
              <a:path w="1833505" h="1833505">
                <a:moveTo>
                  <a:pt x="0" y="0"/>
                </a:moveTo>
                <a:lnTo>
                  <a:pt x="1833505" y="0"/>
                </a:lnTo>
                <a:lnTo>
                  <a:pt x="1833505" y="1833505"/>
                </a:lnTo>
                <a:lnTo>
                  <a:pt x="0" y="1833505"/>
                </a:lnTo>
                <a:lnTo>
                  <a:pt x="0" y="0"/>
                </a:lnTo>
                <a:close/>
              </a:path>
            </a:pathLst>
          </a:custGeom>
          <a:blipFill>
            <a:blip r:embed="rId4"/>
            <a:stretch>
              <a:fillRect/>
            </a:stretch>
          </a:blipFill>
        </p:spPr>
      </p:sp>
      <p:sp>
        <p:nvSpPr>
          <p:cNvPr id="19" name="TextBox 6">
            <a:extLst>
              <a:ext uri="{FF2B5EF4-FFF2-40B4-BE49-F238E27FC236}">
                <a16:creationId xmlns:a16="http://schemas.microsoft.com/office/drawing/2014/main" id="{A7F4C5E4-DD14-A28E-E493-8576757DD66A}"/>
              </a:ext>
            </a:extLst>
          </p:cNvPr>
          <p:cNvSpPr txBox="1"/>
          <p:nvPr/>
        </p:nvSpPr>
        <p:spPr>
          <a:xfrm>
            <a:off x="9525000" y="6804818"/>
            <a:ext cx="5552753"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endParaRPr kumimoji="0" lang="vi-VN" sz="96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2">
            <a:extLst>
              <a:ext uri="{FF2B5EF4-FFF2-40B4-BE49-F238E27FC236}">
                <a16:creationId xmlns:a16="http://schemas.microsoft.com/office/drawing/2014/main" id="{8CB68CDB-4055-88AA-82FF-4B2273A35E6B}"/>
              </a:ext>
            </a:extLst>
          </p:cNvPr>
          <p:cNvSpPr/>
          <p:nvPr/>
        </p:nvSpPr>
        <p:spPr>
          <a:xfrm>
            <a:off x="896264" y="7823607"/>
            <a:ext cx="2461686" cy="1709619"/>
          </a:xfrm>
          <a:custGeom>
            <a:avLst/>
            <a:gdLst/>
            <a:ahLst/>
            <a:cxnLst/>
            <a:rect l="l" t="t" r="r" b="b"/>
            <a:pathLst>
              <a:path w="6282137" h="4114800">
                <a:moveTo>
                  <a:pt x="0" y="0"/>
                </a:moveTo>
                <a:lnTo>
                  <a:pt x="6282138" y="0"/>
                </a:lnTo>
                <a:lnTo>
                  <a:pt x="62821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3">
            <a:extLst>
              <a:ext uri="{FF2B5EF4-FFF2-40B4-BE49-F238E27FC236}">
                <a16:creationId xmlns:a16="http://schemas.microsoft.com/office/drawing/2014/main" id="{FE5BEBDF-E45D-947A-A9E3-8B344BE914D8}"/>
              </a:ext>
            </a:extLst>
          </p:cNvPr>
          <p:cNvSpPr/>
          <p:nvPr/>
        </p:nvSpPr>
        <p:spPr>
          <a:xfrm>
            <a:off x="13944600" y="6709404"/>
            <a:ext cx="3327134" cy="3582624"/>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7"/>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C1891FD3-CEF7-5108-2795-2F7AAA4D3AD1}"/>
              </a:ext>
            </a:extLst>
          </p:cNvPr>
          <p:cNvGrpSpPr/>
          <p:nvPr/>
        </p:nvGrpSpPr>
        <p:grpSpPr>
          <a:xfrm>
            <a:off x="914400" y="736317"/>
            <a:ext cx="5334000" cy="2128366"/>
            <a:chOff x="0" y="0"/>
            <a:chExt cx="1549753" cy="553530"/>
          </a:xfrm>
        </p:grpSpPr>
        <p:sp>
          <p:nvSpPr>
            <p:cNvPr id="4" name="Freeform 10">
              <a:extLst>
                <a:ext uri="{FF2B5EF4-FFF2-40B4-BE49-F238E27FC236}">
                  <a16:creationId xmlns:a16="http://schemas.microsoft.com/office/drawing/2014/main" id="{E8686F5A-3E07-3F13-B6BF-94E82BAF8ABA}"/>
                </a:ext>
              </a:extLst>
            </p:cNvPr>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6" name="Freeform 11">
              <a:extLst>
                <a:ext uri="{FF2B5EF4-FFF2-40B4-BE49-F238E27FC236}">
                  <a16:creationId xmlns:a16="http://schemas.microsoft.com/office/drawing/2014/main" id="{0A6D6EEC-369B-D5D1-1892-BCBAE9CEE1D3}"/>
                </a:ext>
              </a:extLst>
            </p:cNvPr>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10" name="Rectangle 9"/>
          <p:cNvSpPr/>
          <p:nvPr/>
        </p:nvSpPr>
        <p:spPr>
          <a:xfrm>
            <a:off x="8136019" y="2257661"/>
            <a:ext cx="9466181"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dùng để bộc lộ các trạng thái tình cảm, cảm xúc (vui mừng, ngạc nhiên, đau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đớ</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sợ hãi,…)</a:t>
            </a:r>
            <a:endPar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7057519" y="5524500"/>
            <a:ext cx="9794832"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Mẹ</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Thán</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từ</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biểu</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thị</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ngạc</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nhiên</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vui</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mừng</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con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khi</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thấy</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mẹ</a:t>
            </a:r>
            <a:r>
              <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endParaRPr kumimoji="0" lang="en-US" sz="44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DD3D2346-1051-9027-C640-520F79F0C9AD}"/>
              </a:ext>
            </a:extLst>
          </p:cNvPr>
          <p:cNvSpPr txBox="1"/>
          <p:nvPr/>
        </p:nvSpPr>
        <p:spPr>
          <a:xfrm>
            <a:off x="1295399" y="1017776"/>
            <a:ext cx="49092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F689F1D5-FF6A-BBB3-6446-8E6E223EA28B}"/>
              </a:ext>
            </a:extLst>
          </p:cNvPr>
          <p:cNvSpPr/>
          <p:nvPr/>
        </p:nvSpPr>
        <p:spPr>
          <a:xfrm>
            <a:off x="8525659" y="649460"/>
            <a:ext cx="7010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ơ, ô hay, than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AutoShape 36">
            <a:extLst>
              <a:ext uri="{FF2B5EF4-FFF2-40B4-BE49-F238E27FC236}">
                <a16:creationId xmlns:a16="http://schemas.microsoft.com/office/drawing/2014/main" id="{1A426BF7-40E6-35F3-C387-06E70CAA83AB}"/>
              </a:ext>
            </a:extLst>
          </p:cNvPr>
          <p:cNvSpPr/>
          <p:nvPr/>
        </p:nvSpPr>
        <p:spPr>
          <a:xfrm flipH="1">
            <a:off x="6494381" y="1108720"/>
            <a:ext cx="1641638" cy="698252"/>
          </a:xfrm>
          <a:prstGeom prst="line">
            <a:avLst/>
          </a:prstGeom>
          <a:ln w="66675" cap="flat">
            <a:solidFill>
              <a:srgbClr val="442816"/>
            </a:solidFill>
            <a:prstDash val="solid"/>
            <a:headEnd type="arrow" w="med" len="sm"/>
            <a:tailEnd type="none" w="sm" len="sm"/>
          </a:ln>
        </p:spPr>
      </p:sp>
      <p:sp>
        <p:nvSpPr>
          <p:cNvPr id="13" name="AutoShape 36">
            <a:extLst>
              <a:ext uri="{FF2B5EF4-FFF2-40B4-BE49-F238E27FC236}">
                <a16:creationId xmlns:a16="http://schemas.microsoft.com/office/drawing/2014/main" id="{712C095A-039C-2AA7-EBB6-48D2DCA4F989}"/>
              </a:ext>
            </a:extLst>
          </p:cNvPr>
          <p:cNvSpPr/>
          <p:nvPr/>
        </p:nvSpPr>
        <p:spPr>
          <a:xfrm flipH="1" flipV="1">
            <a:off x="6550717" y="1806972"/>
            <a:ext cx="1065722" cy="669528"/>
          </a:xfrm>
          <a:prstGeom prst="line">
            <a:avLst/>
          </a:prstGeom>
          <a:ln w="66675" cap="flat">
            <a:solidFill>
              <a:srgbClr val="442816"/>
            </a:solidFill>
            <a:prstDash val="solid"/>
            <a:headEnd type="arrow" w="med" len="sm"/>
            <a:tailEnd type="none" w="sm" len="sm"/>
          </a:ln>
        </p:spPr>
      </p:sp>
      <p:sp>
        <p:nvSpPr>
          <p:cNvPr id="3" name="Freeform 4">
            <a:extLst>
              <a:ext uri="{FF2B5EF4-FFF2-40B4-BE49-F238E27FC236}">
                <a16:creationId xmlns:a16="http://schemas.microsoft.com/office/drawing/2014/main" id="{4ED2AF5B-1AAD-A8B7-C486-C28EE547351D}"/>
              </a:ext>
            </a:extLst>
          </p:cNvPr>
          <p:cNvSpPr/>
          <p:nvPr/>
        </p:nvSpPr>
        <p:spPr>
          <a:xfrm>
            <a:off x="-380664" y="4991100"/>
            <a:ext cx="7338201" cy="5476132"/>
          </a:xfrm>
          <a:custGeom>
            <a:avLst/>
            <a:gdLst/>
            <a:ahLst/>
            <a:cxnLst/>
            <a:rect l="l" t="t" r="r" b="b"/>
            <a:pathLst>
              <a:path w="5513970" h="4114800">
                <a:moveTo>
                  <a:pt x="0" y="0"/>
                </a:moveTo>
                <a:lnTo>
                  <a:pt x="5513970" y="0"/>
                </a:lnTo>
                <a:lnTo>
                  <a:pt x="55139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89895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C1891FD3-CEF7-5108-2795-2F7AAA4D3AD1}"/>
              </a:ext>
            </a:extLst>
          </p:cNvPr>
          <p:cNvGrpSpPr/>
          <p:nvPr/>
        </p:nvGrpSpPr>
        <p:grpSpPr>
          <a:xfrm>
            <a:off x="914400" y="684363"/>
            <a:ext cx="5334000" cy="2128366"/>
            <a:chOff x="0" y="0"/>
            <a:chExt cx="1549753" cy="553530"/>
          </a:xfrm>
        </p:grpSpPr>
        <p:sp>
          <p:nvSpPr>
            <p:cNvPr id="4" name="Freeform 10">
              <a:extLst>
                <a:ext uri="{FF2B5EF4-FFF2-40B4-BE49-F238E27FC236}">
                  <a16:creationId xmlns:a16="http://schemas.microsoft.com/office/drawing/2014/main" id="{E8686F5A-3E07-3F13-B6BF-94E82BAF8ABA}"/>
                </a:ext>
              </a:extLst>
            </p:cNvPr>
            <p:cNvSpPr/>
            <p:nvPr/>
          </p:nvSpPr>
          <p:spPr>
            <a:xfrm>
              <a:off x="10160" y="16510"/>
              <a:ext cx="1526893" cy="525590"/>
            </a:xfrm>
            <a:custGeom>
              <a:avLst/>
              <a:gdLst/>
              <a:ahLst/>
              <a:cxnLst/>
              <a:rect l="l" t="t" r="r" b="b"/>
              <a:pathLst>
                <a:path w="1526893" h="525590">
                  <a:moveTo>
                    <a:pt x="1526893" y="525590"/>
                  </a:moveTo>
                  <a:lnTo>
                    <a:pt x="0" y="517970"/>
                  </a:lnTo>
                  <a:lnTo>
                    <a:pt x="0" y="195515"/>
                  </a:lnTo>
                  <a:lnTo>
                    <a:pt x="17780" y="19050"/>
                  </a:lnTo>
                  <a:lnTo>
                    <a:pt x="759205" y="0"/>
                  </a:lnTo>
                  <a:lnTo>
                    <a:pt x="1507843" y="5080"/>
                  </a:lnTo>
                  <a:close/>
                </a:path>
              </a:pathLst>
            </a:custGeom>
            <a:solidFill>
              <a:srgbClr val="FCCE5D"/>
            </a:solidFill>
          </p:spPr>
        </p:sp>
        <p:sp>
          <p:nvSpPr>
            <p:cNvPr id="6" name="Freeform 11">
              <a:extLst>
                <a:ext uri="{FF2B5EF4-FFF2-40B4-BE49-F238E27FC236}">
                  <a16:creationId xmlns:a16="http://schemas.microsoft.com/office/drawing/2014/main" id="{0A6D6EEC-369B-D5D1-1892-BCBAE9CEE1D3}"/>
                </a:ext>
              </a:extLst>
            </p:cNvPr>
            <p:cNvSpPr/>
            <p:nvPr/>
          </p:nvSpPr>
          <p:spPr>
            <a:xfrm>
              <a:off x="-3810" y="0"/>
              <a:ext cx="1556103" cy="552260"/>
            </a:xfrm>
            <a:custGeom>
              <a:avLst/>
              <a:gdLst/>
              <a:ahLst/>
              <a:cxnLst/>
              <a:rect l="l" t="t" r="r" b="b"/>
              <a:pathLst>
                <a:path w="1556103" h="552260">
                  <a:moveTo>
                    <a:pt x="1521813" y="21590"/>
                  </a:moveTo>
                  <a:cubicBezTo>
                    <a:pt x="1523083" y="34290"/>
                    <a:pt x="1523083" y="44450"/>
                    <a:pt x="1524353" y="54610"/>
                  </a:cubicBezTo>
                  <a:cubicBezTo>
                    <a:pt x="1526893" y="70936"/>
                    <a:pt x="1528163" y="80479"/>
                    <a:pt x="1530703" y="89680"/>
                  </a:cubicBezTo>
                  <a:cubicBezTo>
                    <a:pt x="1530703" y="102971"/>
                    <a:pt x="1543403" y="365042"/>
                    <a:pt x="1549753" y="378333"/>
                  </a:cubicBezTo>
                  <a:cubicBezTo>
                    <a:pt x="1556103" y="398440"/>
                    <a:pt x="1552293" y="418888"/>
                    <a:pt x="1552293" y="438994"/>
                  </a:cubicBezTo>
                  <a:cubicBezTo>
                    <a:pt x="1552293" y="456716"/>
                    <a:pt x="1553563" y="473074"/>
                    <a:pt x="1554833" y="491300"/>
                  </a:cubicBezTo>
                  <a:cubicBezTo>
                    <a:pt x="1554833" y="512890"/>
                    <a:pt x="1554833" y="526860"/>
                    <a:pt x="1554833" y="550990"/>
                  </a:cubicBezTo>
                  <a:cubicBezTo>
                    <a:pt x="1531973" y="550990"/>
                    <a:pt x="1511653" y="552260"/>
                    <a:pt x="1491847" y="550990"/>
                  </a:cubicBezTo>
                  <a:cubicBezTo>
                    <a:pt x="1417462" y="545910"/>
                    <a:pt x="1341933" y="552260"/>
                    <a:pt x="1267548" y="547180"/>
                  </a:cubicBezTo>
                  <a:cubicBezTo>
                    <a:pt x="1222917" y="543370"/>
                    <a:pt x="1179430" y="545910"/>
                    <a:pt x="1134800" y="543370"/>
                  </a:cubicBezTo>
                  <a:cubicBezTo>
                    <a:pt x="1114201" y="542100"/>
                    <a:pt x="1093602" y="540830"/>
                    <a:pt x="1073003" y="539560"/>
                  </a:cubicBezTo>
                  <a:cubicBezTo>
                    <a:pt x="1060415" y="539560"/>
                    <a:pt x="1048971" y="540830"/>
                    <a:pt x="1036383" y="540830"/>
                  </a:cubicBezTo>
                  <a:cubicBezTo>
                    <a:pt x="1004340" y="539560"/>
                    <a:pt x="916223" y="540830"/>
                    <a:pt x="884180" y="539560"/>
                  </a:cubicBezTo>
                  <a:cubicBezTo>
                    <a:pt x="861292" y="538290"/>
                    <a:pt x="403540" y="547180"/>
                    <a:pt x="380652" y="545910"/>
                  </a:cubicBezTo>
                  <a:cubicBezTo>
                    <a:pt x="374930" y="545910"/>
                    <a:pt x="368064" y="547180"/>
                    <a:pt x="362342" y="547180"/>
                  </a:cubicBezTo>
                  <a:cubicBezTo>
                    <a:pt x="348610" y="547180"/>
                    <a:pt x="336021" y="548450"/>
                    <a:pt x="322289" y="548450"/>
                  </a:cubicBezTo>
                  <a:cubicBezTo>
                    <a:pt x="287957" y="548450"/>
                    <a:pt x="254770" y="547180"/>
                    <a:pt x="220439" y="545910"/>
                  </a:cubicBezTo>
                  <a:cubicBezTo>
                    <a:pt x="199840" y="544640"/>
                    <a:pt x="179241" y="543370"/>
                    <a:pt x="159787" y="542100"/>
                  </a:cubicBezTo>
                  <a:cubicBezTo>
                    <a:pt x="123166" y="540830"/>
                    <a:pt x="86546" y="539560"/>
                    <a:pt x="48260" y="539560"/>
                  </a:cubicBezTo>
                  <a:cubicBezTo>
                    <a:pt x="38100" y="539560"/>
                    <a:pt x="29210" y="539560"/>
                    <a:pt x="19050" y="538290"/>
                  </a:cubicBezTo>
                  <a:cubicBezTo>
                    <a:pt x="10160" y="537020"/>
                    <a:pt x="5080" y="530670"/>
                    <a:pt x="7620" y="521780"/>
                  </a:cubicBezTo>
                  <a:cubicBezTo>
                    <a:pt x="16510" y="490114"/>
                    <a:pt x="12700" y="481594"/>
                    <a:pt x="11430" y="472733"/>
                  </a:cubicBezTo>
                  <a:cubicBezTo>
                    <a:pt x="10160" y="454671"/>
                    <a:pt x="6350" y="436950"/>
                    <a:pt x="7620" y="418888"/>
                  </a:cubicBezTo>
                  <a:cubicBezTo>
                    <a:pt x="5080" y="396395"/>
                    <a:pt x="0" y="117966"/>
                    <a:pt x="7620" y="95133"/>
                  </a:cubicBezTo>
                  <a:cubicBezTo>
                    <a:pt x="8890" y="90702"/>
                    <a:pt x="7620" y="85931"/>
                    <a:pt x="8890" y="81501"/>
                  </a:cubicBezTo>
                  <a:cubicBezTo>
                    <a:pt x="10160" y="74344"/>
                    <a:pt x="12700" y="66506"/>
                    <a:pt x="13970" y="44450"/>
                  </a:cubicBezTo>
                  <a:cubicBezTo>
                    <a:pt x="13970" y="41910"/>
                    <a:pt x="15240" y="39370"/>
                    <a:pt x="16510" y="38100"/>
                  </a:cubicBezTo>
                  <a:cubicBezTo>
                    <a:pt x="38100" y="35560"/>
                    <a:pt x="57937" y="30480"/>
                    <a:pt x="76247" y="29210"/>
                  </a:cubicBezTo>
                  <a:cubicBezTo>
                    <a:pt x="107145" y="25400"/>
                    <a:pt x="138043" y="22860"/>
                    <a:pt x="170086" y="20320"/>
                  </a:cubicBezTo>
                  <a:cubicBezTo>
                    <a:pt x="191829" y="17780"/>
                    <a:pt x="213573" y="16510"/>
                    <a:pt x="234171" y="13970"/>
                  </a:cubicBezTo>
                  <a:cubicBezTo>
                    <a:pt x="254770" y="11430"/>
                    <a:pt x="276514" y="8890"/>
                    <a:pt x="297112" y="8890"/>
                  </a:cubicBezTo>
                  <a:cubicBezTo>
                    <a:pt x="320000" y="7620"/>
                    <a:pt x="342888" y="10160"/>
                    <a:pt x="365775" y="8890"/>
                  </a:cubicBezTo>
                  <a:cubicBezTo>
                    <a:pt x="394385" y="8890"/>
                    <a:pt x="912790" y="6350"/>
                    <a:pt x="941399" y="5080"/>
                  </a:cubicBezTo>
                  <a:cubicBezTo>
                    <a:pt x="968864" y="3810"/>
                    <a:pt x="996329" y="2540"/>
                    <a:pt x="1024939" y="2540"/>
                  </a:cubicBezTo>
                  <a:cubicBezTo>
                    <a:pt x="1071859" y="1270"/>
                    <a:pt x="1117634" y="0"/>
                    <a:pt x="1164553" y="0"/>
                  </a:cubicBezTo>
                  <a:cubicBezTo>
                    <a:pt x="1184008" y="0"/>
                    <a:pt x="1204607" y="2540"/>
                    <a:pt x="1224061" y="2540"/>
                  </a:cubicBezTo>
                  <a:cubicBezTo>
                    <a:pt x="1277847" y="3810"/>
                    <a:pt x="1332778" y="5080"/>
                    <a:pt x="1386564" y="7620"/>
                  </a:cubicBezTo>
                  <a:cubicBezTo>
                    <a:pt x="1415173" y="8890"/>
                    <a:pt x="1443783" y="12700"/>
                    <a:pt x="1472392" y="16510"/>
                  </a:cubicBezTo>
                  <a:cubicBezTo>
                    <a:pt x="1479258" y="16510"/>
                    <a:pt x="1486125" y="16510"/>
                    <a:pt x="1491847" y="16510"/>
                  </a:cubicBezTo>
                  <a:cubicBezTo>
                    <a:pt x="1502763" y="17780"/>
                    <a:pt x="1511653" y="20320"/>
                    <a:pt x="1521813" y="21590"/>
                  </a:cubicBezTo>
                  <a:close/>
                  <a:moveTo>
                    <a:pt x="1531973" y="534480"/>
                  </a:moveTo>
                  <a:cubicBezTo>
                    <a:pt x="1533243" y="517970"/>
                    <a:pt x="1534513" y="505270"/>
                    <a:pt x="1534513" y="492570"/>
                  </a:cubicBezTo>
                  <a:cubicBezTo>
                    <a:pt x="1533243" y="471370"/>
                    <a:pt x="1531973" y="453308"/>
                    <a:pt x="1531973" y="433883"/>
                  </a:cubicBezTo>
                  <a:cubicBezTo>
                    <a:pt x="1531973" y="425022"/>
                    <a:pt x="1534513" y="416161"/>
                    <a:pt x="1533243" y="407301"/>
                  </a:cubicBezTo>
                  <a:cubicBezTo>
                    <a:pt x="1533243" y="399121"/>
                    <a:pt x="1531973" y="390602"/>
                    <a:pt x="1530703" y="382423"/>
                  </a:cubicBezTo>
                  <a:cubicBezTo>
                    <a:pt x="1525623" y="369813"/>
                    <a:pt x="1514193" y="108765"/>
                    <a:pt x="1514193" y="96155"/>
                  </a:cubicBezTo>
                  <a:cubicBezTo>
                    <a:pt x="1511653" y="85591"/>
                    <a:pt x="1509113" y="74685"/>
                    <a:pt x="1506573" y="63500"/>
                  </a:cubicBezTo>
                  <a:cubicBezTo>
                    <a:pt x="1505303" y="44450"/>
                    <a:pt x="1504033" y="43180"/>
                    <a:pt x="1488414" y="41910"/>
                  </a:cubicBezTo>
                  <a:cubicBezTo>
                    <a:pt x="1484980" y="41910"/>
                    <a:pt x="1482692" y="41910"/>
                    <a:pt x="1479258" y="40640"/>
                  </a:cubicBezTo>
                  <a:cubicBezTo>
                    <a:pt x="1450649" y="36830"/>
                    <a:pt x="1420895" y="31750"/>
                    <a:pt x="1392285" y="30480"/>
                  </a:cubicBezTo>
                  <a:cubicBezTo>
                    <a:pt x="1322478" y="26670"/>
                    <a:pt x="1251527" y="25400"/>
                    <a:pt x="1181719" y="22860"/>
                  </a:cubicBezTo>
                  <a:cubicBezTo>
                    <a:pt x="1171420" y="22860"/>
                    <a:pt x="1159976" y="22860"/>
                    <a:pt x="1149677" y="22860"/>
                  </a:cubicBezTo>
                  <a:cubicBezTo>
                    <a:pt x="1132511" y="22860"/>
                    <a:pt x="1115345" y="22860"/>
                    <a:pt x="1099324" y="22860"/>
                  </a:cubicBezTo>
                  <a:cubicBezTo>
                    <a:pt x="1062704" y="22860"/>
                    <a:pt x="1026083" y="22860"/>
                    <a:pt x="990608" y="24130"/>
                  </a:cubicBezTo>
                  <a:cubicBezTo>
                    <a:pt x="959709" y="25400"/>
                    <a:pt x="439016" y="29210"/>
                    <a:pt x="408117" y="29210"/>
                  </a:cubicBezTo>
                  <a:cubicBezTo>
                    <a:pt x="357765" y="29210"/>
                    <a:pt x="307412" y="26670"/>
                    <a:pt x="257059" y="33020"/>
                  </a:cubicBezTo>
                  <a:cubicBezTo>
                    <a:pt x="230738" y="36830"/>
                    <a:pt x="205562" y="36830"/>
                    <a:pt x="180385" y="38100"/>
                  </a:cubicBezTo>
                  <a:cubicBezTo>
                    <a:pt x="136899" y="41910"/>
                    <a:pt x="93412" y="45720"/>
                    <a:pt x="49530" y="50800"/>
                  </a:cubicBezTo>
                  <a:cubicBezTo>
                    <a:pt x="36830" y="50800"/>
                    <a:pt x="34290" y="53340"/>
                    <a:pt x="33020" y="65484"/>
                  </a:cubicBezTo>
                  <a:cubicBezTo>
                    <a:pt x="31750" y="71618"/>
                    <a:pt x="31750" y="77752"/>
                    <a:pt x="30480" y="83887"/>
                  </a:cubicBezTo>
                  <a:cubicBezTo>
                    <a:pt x="29210" y="94110"/>
                    <a:pt x="26670" y="103993"/>
                    <a:pt x="25400" y="114217"/>
                  </a:cubicBezTo>
                  <a:cubicBezTo>
                    <a:pt x="20320" y="125123"/>
                    <a:pt x="26670" y="391624"/>
                    <a:pt x="29210" y="402529"/>
                  </a:cubicBezTo>
                  <a:cubicBezTo>
                    <a:pt x="29210" y="414116"/>
                    <a:pt x="29210" y="426044"/>
                    <a:pt x="30480" y="437631"/>
                  </a:cubicBezTo>
                  <a:cubicBezTo>
                    <a:pt x="30480" y="446151"/>
                    <a:pt x="33020" y="454671"/>
                    <a:pt x="33020" y="463191"/>
                  </a:cubicBezTo>
                  <a:cubicBezTo>
                    <a:pt x="33020" y="472392"/>
                    <a:pt x="33020" y="481594"/>
                    <a:pt x="31750" y="492570"/>
                  </a:cubicBezTo>
                  <a:cubicBezTo>
                    <a:pt x="31750" y="496380"/>
                    <a:pt x="31750" y="498920"/>
                    <a:pt x="31750" y="502730"/>
                  </a:cubicBezTo>
                  <a:cubicBezTo>
                    <a:pt x="31750" y="512890"/>
                    <a:pt x="35560" y="516700"/>
                    <a:pt x="44450" y="516700"/>
                  </a:cubicBezTo>
                  <a:cubicBezTo>
                    <a:pt x="60225" y="516700"/>
                    <a:pt x="76247" y="517970"/>
                    <a:pt x="91124" y="517970"/>
                  </a:cubicBezTo>
                  <a:cubicBezTo>
                    <a:pt x="112867" y="517970"/>
                    <a:pt x="135755" y="515430"/>
                    <a:pt x="157498" y="517970"/>
                  </a:cubicBezTo>
                  <a:cubicBezTo>
                    <a:pt x="192974" y="521780"/>
                    <a:pt x="228450" y="524320"/>
                    <a:pt x="263925" y="523050"/>
                  </a:cubicBezTo>
                  <a:cubicBezTo>
                    <a:pt x="286813" y="521780"/>
                    <a:pt x="308556" y="524320"/>
                    <a:pt x="331444" y="524320"/>
                  </a:cubicBezTo>
                  <a:cubicBezTo>
                    <a:pt x="364631" y="524320"/>
                    <a:pt x="397818" y="523050"/>
                    <a:pt x="431005" y="524320"/>
                  </a:cubicBezTo>
                  <a:cubicBezTo>
                    <a:pt x="480213" y="525590"/>
                    <a:pt x="1020362" y="515430"/>
                    <a:pt x="1070714" y="517970"/>
                  </a:cubicBezTo>
                  <a:cubicBezTo>
                    <a:pt x="1092458" y="519240"/>
                    <a:pt x="1114201" y="520510"/>
                    <a:pt x="1134800" y="520510"/>
                  </a:cubicBezTo>
                  <a:cubicBezTo>
                    <a:pt x="1172564" y="523050"/>
                    <a:pt x="1209184" y="519240"/>
                    <a:pt x="1246949" y="523050"/>
                  </a:cubicBezTo>
                  <a:cubicBezTo>
                    <a:pt x="1277847" y="525590"/>
                    <a:pt x="1308746" y="525590"/>
                    <a:pt x="1339644" y="528130"/>
                  </a:cubicBezTo>
                  <a:cubicBezTo>
                    <a:pt x="1385419" y="531940"/>
                    <a:pt x="1431194" y="534480"/>
                    <a:pt x="1476970" y="535750"/>
                  </a:cubicBezTo>
                  <a:cubicBezTo>
                    <a:pt x="1494135" y="535750"/>
                    <a:pt x="1511653" y="534480"/>
                    <a:pt x="1531973" y="534480"/>
                  </a:cubicBezTo>
                  <a:close/>
                </a:path>
              </a:pathLst>
            </a:custGeom>
            <a:solidFill>
              <a:srgbClr val="252627"/>
            </a:solidFill>
          </p:spPr>
        </p:sp>
      </p:grpSp>
      <p:sp>
        <p:nvSpPr>
          <p:cNvPr id="10" name="Rectangle 9"/>
          <p:cNvSpPr/>
          <p:nvPr/>
        </p:nvSpPr>
        <p:spPr>
          <a:xfrm>
            <a:off x="8136019" y="2249484"/>
            <a:ext cx="9466181"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dùng để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endParaRPr kumimoji="0" lang="en-US" sz="4400" b="0"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1473694" y="5043055"/>
            <a:ext cx="10595265"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Thán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từ</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dùng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để</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đáp</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lại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lời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khác</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một</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cách</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lễ</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phép</a:t>
            </a:r>
            <a:endParaRPr kumimoji="0" lang="en-US" sz="10500" b="0" i="1"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DD3D2346-1051-9027-C640-520F79F0C9AD}"/>
              </a:ext>
            </a:extLst>
          </p:cNvPr>
          <p:cNvSpPr txBox="1"/>
          <p:nvPr/>
        </p:nvSpPr>
        <p:spPr>
          <a:xfrm>
            <a:off x="1295399" y="965822"/>
            <a:ext cx="490928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64"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endParaRPr kumimoji="0" lang="en-US" sz="4400" b="1" i="0" u="none" strike="noStrike" kern="1200" cap="none" spc="64"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F689F1D5-FF6A-BBB3-6446-8E6E223EA28B}"/>
              </a:ext>
            </a:extLst>
          </p:cNvPr>
          <p:cNvSpPr/>
          <p:nvPr/>
        </p:nvSpPr>
        <p:spPr>
          <a:xfrm>
            <a:off x="8525659" y="649460"/>
            <a:ext cx="7010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ừ…</a:t>
            </a:r>
          </a:p>
        </p:txBody>
      </p:sp>
      <p:sp>
        <p:nvSpPr>
          <p:cNvPr id="12" name="AutoShape 36">
            <a:extLst>
              <a:ext uri="{FF2B5EF4-FFF2-40B4-BE49-F238E27FC236}">
                <a16:creationId xmlns:a16="http://schemas.microsoft.com/office/drawing/2014/main" id="{1A426BF7-40E6-35F3-C387-06E70CAA83AB}"/>
              </a:ext>
            </a:extLst>
          </p:cNvPr>
          <p:cNvSpPr/>
          <p:nvPr/>
        </p:nvSpPr>
        <p:spPr>
          <a:xfrm flipH="1">
            <a:off x="6494381" y="1096546"/>
            <a:ext cx="1641638" cy="698252"/>
          </a:xfrm>
          <a:prstGeom prst="line">
            <a:avLst/>
          </a:prstGeom>
          <a:ln w="66675" cap="flat">
            <a:solidFill>
              <a:srgbClr val="442816"/>
            </a:solidFill>
            <a:prstDash val="solid"/>
            <a:headEnd type="arrow" w="med" len="sm"/>
            <a:tailEnd type="none" w="sm" len="sm"/>
          </a:ln>
        </p:spPr>
      </p:sp>
      <p:sp>
        <p:nvSpPr>
          <p:cNvPr id="13" name="AutoShape 36">
            <a:extLst>
              <a:ext uri="{FF2B5EF4-FFF2-40B4-BE49-F238E27FC236}">
                <a16:creationId xmlns:a16="http://schemas.microsoft.com/office/drawing/2014/main" id="{712C095A-039C-2AA7-EBB6-48D2DCA4F989}"/>
              </a:ext>
            </a:extLst>
          </p:cNvPr>
          <p:cNvSpPr/>
          <p:nvPr/>
        </p:nvSpPr>
        <p:spPr>
          <a:xfrm flipH="1" flipV="1">
            <a:off x="6550717" y="1798795"/>
            <a:ext cx="1065722" cy="669528"/>
          </a:xfrm>
          <a:prstGeom prst="line">
            <a:avLst/>
          </a:prstGeom>
          <a:ln w="66675" cap="flat">
            <a:solidFill>
              <a:srgbClr val="442816"/>
            </a:solidFill>
            <a:prstDash val="solid"/>
            <a:headEnd type="arrow" w="med" len="sm"/>
            <a:tailEnd type="none" w="sm" len="sm"/>
          </a:ln>
        </p:spPr>
      </p:sp>
      <p:sp>
        <p:nvSpPr>
          <p:cNvPr id="3" name="Freeform 5">
            <a:extLst>
              <a:ext uri="{FF2B5EF4-FFF2-40B4-BE49-F238E27FC236}">
                <a16:creationId xmlns:a16="http://schemas.microsoft.com/office/drawing/2014/main" id="{0109D732-5302-1650-0A67-449D92A142F1}"/>
              </a:ext>
            </a:extLst>
          </p:cNvPr>
          <p:cNvSpPr/>
          <p:nvPr/>
        </p:nvSpPr>
        <p:spPr>
          <a:xfrm>
            <a:off x="13030200" y="4239332"/>
            <a:ext cx="3431038" cy="6099623"/>
          </a:xfrm>
          <a:custGeom>
            <a:avLst/>
            <a:gdLst/>
            <a:ahLst/>
            <a:cxnLst/>
            <a:rect l="l" t="t" r="r" b="b"/>
            <a:pathLst>
              <a:path w="2314575" h="4114800">
                <a:moveTo>
                  <a:pt x="0" y="0"/>
                </a:moveTo>
                <a:lnTo>
                  <a:pt x="2314575" y="0"/>
                </a:lnTo>
                <a:lnTo>
                  <a:pt x="23145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5854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13BB708-0CB8-D561-1E29-A85BDDCE5390}"/>
              </a:ext>
            </a:extLst>
          </p:cNvPr>
          <p:cNvSpPr/>
          <p:nvPr/>
        </p:nvSpPr>
        <p:spPr>
          <a:xfrm rot="-5123757">
            <a:off x="17549210" y="-468197"/>
            <a:ext cx="1477579" cy="2536617"/>
          </a:xfrm>
          <a:custGeom>
            <a:avLst/>
            <a:gdLst/>
            <a:ahLst/>
            <a:cxnLst/>
            <a:rect l="l" t="t" r="r" b="b"/>
            <a:pathLst>
              <a:path w="1477579" h="2536617">
                <a:moveTo>
                  <a:pt x="0" y="0"/>
                </a:moveTo>
                <a:lnTo>
                  <a:pt x="1477579" y="0"/>
                </a:lnTo>
                <a:lnTo>
                  <a:pt x="1477579" y="2536617"/>
                </a:lnTo>
                <a:lnTo>
                  <a:pt x="0" y="2536617"/>
                </a:lnTo>
                <a:lnTo>
                  <a:pt x="0" y="0"/>
                </a:lnTo>
                <a:close/>
              </a:path>
            </a:pathLst>
          </a:custGeom>
          <a:blipFill>
            <a:blip r:embed="rId3"/>
            <a:stretch>
              <a:fillRect/>
            </a:stretch>
          </a:blipFill>
        </p:spPr>
      </p:sp>
      <p:sp>
        <p:nvSpPr>
          <p:cNvPr id="6" name="Freeform 6">
            <a:extLst>
              <a:ext uri="{FF2B5EF4-FFF2-40B4-BE49-F238E27FC236}">
                <a16:creationId xmlns:a16="http://schemas.microsoft.com/office/drawing/2014/main" id="{13CEE780-0B37-DEA1-CF21-AF3C5971B752}"/>
              </a:ext>
            </a:extLst>
          </p:cNvPr>
          <p:cNvSpPr/>
          <p:nvPr/>
        </p:nvSpPr>
        <p:spPr>
          <a:xfrm>
            <a:off x="15587657" y="6754673"/>
            <a:ext cx="2761521" cy="4007484"/>
          </a:xfrm>
          <a:custGeom>
            <a:avLst/>
            <a:gdLst/>
            <a:ahLst/>
            <a:cxnLst/>
            <a:rect l="l" t="t" r="r" b="b"/>
            <a:pathLst>
              <a:path w="2761521" h="4007484">
                <a:moveTo>
                  <a:pt x="0" y="0"/>
                </a:moveTo>
                <a:lnTo>
                  <a:pt x="2761521" y="0"/>
                </a:lnTo>
                <a:lnTo>
                  <a:pt x="2761521" y="4007485"/>
                </a:lnTo>
                <a:lnTo>
                  <a:pt x="0" y="4007485"/>
                </a:lnTo>
                <a:lnTo>
                  <a:pt x="0" y="0"/>
                </a:lnTo>
                <a:close/>
              </a:path>
            </a:pathLst>
          </a:custGeom>
          <a:blipFill>
            <a:blip r:embed="rId4"/>
            <a:stretch>
              <a:fillRect/>
            </a:stretch>
          </a:blipFill>
        </p:spPr>
      </p:sp>
      <p:sp>
        <p:nvSpPr>
          <p:cNvPr id="4" name="Google Shape;422;p17">
            <a:extLst>
              <a:ext uri="{FF2B5EF4-FFF2-40B4-BE49-F238E27FC236}">
                <a16:creationId xmlns:a16="http://schemas.microsoft.com/office/drawing/2014/main" id="{FC1D1C4B-67E2-982D-5E22-D80047F94F42}"/>
              </a:ext>
            </a:extLst>
          </p:cNvPr>
          <p:cNvSpPr/>
          <p:nvPr/>
        </p:nvSpPr>
        <p:spPr>
          <a:xfrm>
            <a:off x="4495800" y="739653"/>
            <a:ext cx="16459200" cy="150824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Phân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biệt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TRỢ TỪ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THÁN TỪ</a:t>
            </a:r>
            <a:endParaRPr kumimoji="0"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9" name="Table 8"/>
          <p:cNvGraphicFramePr>
            <a:graphicFrameLocks noGrp="1"/>
          </p:cNvGraphicFramePr>
          <p:nvPr/>
        </p:nvGraphicFramePr>
        <p:xfrm>
          <a:off x="1600200" y="2645854"/>
          <a:ext cx="12192000" cy="6636339"/>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1313712">
                <a:tc>
                  <a:txBody>
                    <a:bodyPr/>
                    <a:lstStyle/>
                    <a:p>
                      <a:pPr algn="ctr"/>
                      <a:r>
                        <a:rPr lang="vi-VN" sz="6000" b="1" i="0" dirty="0">
                          <a:latin typeface="Times New Roman" panose="02020603050405020304" pitchFamily="18" charset="0"/>
                          <a:cs typeface="Times New Roman" panose="02020603050405020304" pitchFamily="18" charset="0"/>
                        </a:rPr>
                        <a:t>TRỢ</a:t>
                      </a:r>
                      <a:r>
                        <a:rPr lang="vi-VN" sz="6000" b="1" i="0" baseline="0" dirty="0">
                          <a:latin typeface="Times New Roman" panose="02020603050405020304" pitchFamily="18" charset="0"/>
                          <a:cs typeface="Times New Roman" panose="02020603050405020304" pitchFamily="18" charset="0"/>
                        </a:rPr>
                        <a:t> TỪ</a:t>
                      </a:r>
                      <a:endParaRPr lang="en-US" sz="6000" b="1" i="0" dirty="0">
                        <a:latin typeface="Times New Roman" panose="02020603050405020304" pitchFamily="18" charset="0"/>
                        <a:cs typeface="Times New Roman" panose="02020603050405020304" pitchFamily="18" charset="0"/>
                      </a:endParaRPr>
                    </a:p>
                  </a:txBody>
                  <a:tcPr marL="137160" marR="137160" marT="68580" marB="68580">
                    <a:solidFill>
                      <a:srgbClr val="FCCE5D"/>
                    </a:solidFill>
                  </a:tcPr>
                </a:tc>
                <a:tc>
                  <a:txBody>
                    <a:bodyPr/>
                    <a:lstStyle/>
                    <a:p>
                      <a:pPr algn="ctr"/>
                      <a:r>
                        <a:rPr lang="vi-VN" sz="6000" b="1" i="0" dirty="0">
                          <a:latin typeface="Times New Roman" panose="02020603050405020304" pitchFamily="18" charset="0"/>
                          <a:cs typeface="Times New Roman" panose="02020603050405020304" pitchFamily="18" charset="0"/>
                        </a:rPr>
                        <a:t>THÁN</a:t>
                      </a:r>
                      <a:r>
                        <a:rPr lang="vi-VN" sz="6000" b="1" i="0" baseline="0" dirty="0">
                          <a:latin typeface="Times New Roman" panose="02020603050405020304" pitchFamily="18" charset="0"/>
                          <a:cs typeface="Times New Roman" panose="02020603050405020304" pitchFamily="18" charset="0"/>
                        </a:rPr>
                        <a:t> TỪ</a:t>
                      </a:r>
                      <a:endParaRPr lang="en-US" sz="6000" b="1" i="0" dirty="0">
                        <a:latin typeface="Times New Roman" panose="02020603050405020304" pitchFamily="18" charset="0"/>
                        <a:cs typeface="Times New Roman" panose="02020603050405020304" pitchFamily="18" charset="0"/>
                      </a:endParaRPr>
                    </a:p>
                  </a:txBody>
                  <a:tcPr marL="137160" marR="137160" marT="68580" marB="68580">
                    <a:solidFill>
                      <a:srgbClr val="FCCE5D"/>
                    </a:solidFill>
                  </a:tcPr>
                </a:tc>
                <a:extLst>
                  <a:ext uri="{0D108BD9-81ED-4DB2-BD59-A6C34878D82A}">
                    <a16:rowId xmlns:a16="http://schemas.microsoft.com/office/drawing/2014/main" val="10000"/>
                  </a:ext>
                </a:extLst>
              </a:tr>
              <a:tr h="5322627">
                <a:tc>
                  <a:txBody>
                    <a:bodyPr/>
                    <a:lstStyle/>
                    <a:p>
                      <a:pPr algn="ctr"/>
                      <a:endParaRPr lang="en-US" sz="6000" b="1" i="1">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endParaRPr lang="en-US" sz="6000" b="1" i="1"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1"/>
                  </a:ext>
                </a:extLst>
              </a:tr>
            </a:tbl>
          </a:graphicData>
        </a:graphic>
      </p:graphicFrame>
      <p:sp>
        <p:nvSpPr>
          <p:cNvPr id="10" name="文本框 39">
            <a:extLst>
              <a:ext uri="{FF2B5EF4-FFF2-40B4-BE49-F238E27FC236}">
                <a16:creationId xmlns:a16="http://schemas.microsoft.com/office/drawing/2014/main" id="{61E2BFD5-D20C-4476-9EED-DA41E31E25F7}"/>
              </a:ext>
            </a:extLst>
          </p:cNvPr>
          <p:cNvSpPr txBox="1"/>
          <p:nvPr/>
        </p:nvSpPr>
        <p:spPr>
          <a:xfrm>
            <a:off x="1600198" y="6918374"/>
            <a:ext cx="6019611" cy="230832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Comic Sans MS"/>
              </a:rPr>
              <a:t>- Nhấn mạnh</a:t>
            </a:r>
            <a:r>
              <a:rPr kumimoji="0" lang="en-US" sz="4800" b="0" i="0" u="none" strike="noStrike" kern="1200" cap="none" spc="0" normalizeH="0" baseline="0" noProof="0" dirty="0">
                <a:ln>
                  <a:noFill/>
                </a:ln>
                <a:solidFill>
                  <a:prstClr val="black"/>
                </a:solidFill>
                <a:effectLst/>
                <a:uLnTx/>
                <a:uFillTx/>
                <a:latin typeface="Calibri Light" panose="020F0302020204030204"/>
                <a:ea typeface="+mn-ea"/>
                <a:cs typeface="+mn-cs"/>
                <a:sym typeface="Comic Sans MS"/>
              </a:rPr>
              <a:t>/</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Comic Sans MS"/>
              </a:rPr>
              <a:t> biểu thị thái độ đánh giá sự vật, sự việc.</a:t>
            </a:r>
          </a:p>
        </p:txBody>
      </p:sp>
      <p:sp>
        <p:nvSpPr>
          <p:cNvPr id="12" name="文本框 42">
            <a:extLst>
              <a:ext uri="{FF2B5EF4-FFF2-40B4-BE49-F238E27FC236}">
                <a16:creationId xmlns:a16="http://schemas.microsoft.com/office/drawing/2014/main" id="{AC0D5537-9710-4136-A75C-7F462DE35BEC}"/>
              </a:ext>
            </a:extLst>
          </p:cNvPr>
          <p:cNvSpPr txBox="1"/>
          <p:nvPr/>
        </p:nvSpPr>
        <p:spPr>
          <a:xfrm>
            <a:off x="1684626" y="4057070"/>
            <a:ext cx="5935184" cy="230832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371600" rtl="0" eaLnBrk="1" fontAlgn="auto" latinLnBrk="0" hangingPunct="1">
              <a:lnSpc>
                <a:spcPct val="100000"/>
              </a:lnSpc>
              <a:spcBef>
                <a:spcPct val="5000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Comic Sans MS"/>
              </a:rPr>
              <a:t>- Không tách riêng  ra thành </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Comic Sans MS"/>
              </a:rPr>
              <a:t>1</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Comic Sans MS"/>
              </a:rPr>
              <a:t> câu</a:t>
            </a:r>
            <a:r>
              <a:rPr kumimoji="0" lang="en-US" sz="4800" b="0" i="0" u="none" strike="noStrike" kern="1200" cap="none" spc="0" normalizeH="0" baseline="0" noProof="0" dirty="0">
                <a:ln>
                  <a:noFill/>
                </a:ln>
                <a:solidFill>
                  <a:prstClr val="black"/>
                </a:solidFill>
                <a:effectLst/>
                <a:uLnTx/>
                <a:uFillTx/>
                <a:latin typeface="Calibri Light" panose="020F0302020204030204"/>
                <a:ea typeface="+mn-ea"/>
                <a:cs typeface="+mn-cs"/>
                <a:sym typeface="Comic Sans MS"/>
              </a:rPr>
              <a:t>,</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Comic Sans MS"/>
              </a:rPr>
              <a:t> phải đi kèm với từ khác.</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Arial"/>
            </a:endParaRPr>
          </a:p>
        </p:txBody>
      </p:sp>
      <p:sp>
        <p:nvSpPr>
          <p:cNvPr id="13" name="文本框 40">
            <a:extLst>
              <a:ext uri="{FF2B5EF4-FFF2-40B4-BE49-F238E27FC236}">
                <a16:creationId xmlns:a16="http://schemas.microsoft.com/office/drawing/2014/main" id="{4E2C2E5B-A54A-413F-A417-7F07E55EC0D2}"/>
              </a:ext>
            </a:extLst>
          </p:cNvPr>
          <p:cNvSpPr txBox="1"/>
          <p:nvPr/>
        </p:nvSpPr>
        <p:spPr>
          <a:xfrm>
            <a:off x="7825212" y="6875327"/>
            <a:ext cx="5881685" cy="15696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Comic Sans MS"/>
              </a:rPr>
              <a:t>- </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Comic Sans MS"/>
              </a:rPr>
              <a:t>B</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Comic Sans MS"/>
              </a:rPr>
              <a:t>ộc lộ tình cảm, cảm xúc, gọi đáp.</a:t>
            </a:r>
            <a:endParaRPr kumimoji="0" lang="en-US" altLang="zh-CN" sz="4800" b="0" i="0" u="none" strike="noStrike" kern="1200" cap="none" spc="0" normalizeH="0" baseline="0" noProof="0" dirty="0">
              <a:ln>
                <a:noFill/>
              </a:ln>
              <a:solidFill>
                <a:prstClr val="black"/>
              </a:solidFill>
              <a:effectLst/>
              <a:uLnTx/>
              <a:uFillTx/>
              <a:latin typeface="Calibri Light" panose="020F0302020204030204"/>
              <a:ea typeface="宋体" panose="02010600030101010101" pitchFamily="2" charset="-122"/>
              <a:cs typeface="+mn-cs"/>
              <a:sym typeface="Arial"/>
            </a:endParaRPr>
          </a:p>
        </p:txBody>
      </p:sp>
      <p:sp>
        <p:nvSpPr>
          <p:cNvPr id="14" name="文本框 41">
            <a:extLst>
              <a:ext uri="{FF2B5EF4-FFF2-40B4-BE49-F238E27FC236}">
                <a16:creationId xmlns:a16="http://schemas.microsoft.com/office/drawing/2014/main" id="{82A242B6-2577-4C7B-8D5C-4F82538F85AF}"/>
              </a:ext>
            </a:extLst>
          </p:cNvPr>
          <p:cNvSpPr txBox="1"/>
          <p:nvPr/>
        </p:nvSpPr>
        <p:spPr>
          <a:xfrm>
            <a:off x="7825212" y="4057070"/>
            <a:ext cx="5954288" cy="15696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Comic Sans MS"/>
              </a:rPr>
              <a:t>- Có thể được tách ra thành một câu đặc biệt.</a:t>
            </a:r>
            <a:endParaRPr kumimoji="0" lang="en-US" altLang="zh-CN" sz="4800" b="0" i="0" u="none" strike="noStrike" kern="1200" cap="none" spc="0" normalizeH="0" baseline="0" noProof="0" dirty="0">
              <a:ln>
                <a:noFill/>
              </a:ln>
              <a:solidFill>
                <a:prstClr val="black"/>
              </a:solidFill>
              <a:effectLst/>
              <a:uLnTx/>
              <a:uFillTx/>
              <a:latin typeface="Calibri Light" panose="020F0302020204030204"/>
              <a:ea typeface="宋体" panose="02010600030101010101" pitchFamily="2" charset="-122"/>
              <a:cs typeface="+mn-cs"/>
              <a:sym typeface="Arial"/>
            </a:endParaRPr>
          </a:p>
        </p:txBody>
      </p:sp>
      <p:grpSp>
        <p:nvGrpSpPr>
          <p:cNvPr id="15" name="Group 30">
            <a:extLst>
              <a:ext uri="{FF2B5EF4-FFF2-40B4-BE49-F238E27FC236}">
                <a16:creationId xmlns:a16="http://schemas.microsoft.com/office/drawing/2014/main" id="{6EE369D7-6356-9A9B-CFE1-9E3036B3E1F9}"/>
              </a:ext>
            </a:extLst>
          </p:cNvPr>
          <p:cNvGrpSpPr/>
          <p:nvPr/>
        </p:nvGrpSpPr>
        <p:grpSpPr>
          <a:xfrm>
            <a:off x="-789711" y="420300"/>
            <a:ext cx="8638311" cy="1447800"/>
            <a:chOff x="0" y="0"/>
            <a:chExt cx="1913890" cy="1913890"/>
          </a:xfrm>
          <a:solidFill>
            <a:srgbClr val="F8DFCC"/>
          </a:solidFill>
        </p:grpSpPr>
        <p:sp>
          <p:nvSpPr>
            <p:cNvPr id="16" name="Freeform 31">
              <a:extLst>
                <a:ext uri="{FF2B5EF4-FFF2-40B4-BE49-F238E27FC236}">
                  <a16:creationId xmlns:a16="http://schemas.microsoft.com/office/drawing/2014/main" id="{3FB48D93-E51C-E4F9-4493-04F3FACC6714}"/>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grpFill/>
          </p:spPr>
        </p:sp>
      </p:grpSp>
      <p:sp>
        <p:nvSpPr>
          <p:cNvPr id="17" name="Google Shape;587;p40">
            <a:extLst>
              <a:ext uri="{FF2B5EF4-FFF2-40B4-BE49-F238E27FC236}">
                <a16:creationId xmlns:a16="http://schemas.microsoft.com/office/drawing/2014/main" id="{D5E34171-8853-5C67-878C-2584F2AFBE49}"/>
              </a:ext>
            </a:extLst>
          </p:cNvPr>
          <p:cNvSpPr txBox="1">
            <a:spLocks/>
          </p:cNvSpPr>
          <p:nvPr/>
        </p:nvSpPr>
        <p:spPr>
          <a:xfrm>
            <a:off x="609600" y="571500"/>
            <a:ext cx="7467600" cy="1145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 sz="4400" b="1" i="0" u="none" strike="noStrike" kern="1200" cap="none" spc="0" normalizeH="0" baseline="0" noProof="0" dirty="0">
                <a:ln>
                  <a:noFill/>
                </a:ln>
                <a:solidFill>
                  <a:srgbClr val="224B44"/>
                </a:solidFill>
                <a:effectLst/>
                <a:uLnTx/>
                <a:uFillTx/>
                <a:latin typeface="Times New Roman" panose="02020603050405020304" pitchFamily="18" charset="0"/>
                <a:ea typeface="Cambria" panose="02040503050406030204" pitchFamily="18" charset="0"/>
                <a:cs typeface="Times New Roman" panose="02020603050405020304" pitchFamily="18" charset="0"/>
              </a:rPr>
              <a:t>HOẠT ĐỘNG NHÓM BÀN</a:t>
            </a:r>
            <a:endParaRPr kumimoji="0" lang="en-US" sz="4400" b="1" i="0" u="none" strike="noStrike" kern="1200" cap="none" spc="0" normalizeH="0" baseline="0" noProof="0" dirty="0">
              <a:ln>
                <a:noFill/>
              </a:ln>
              <a:solidFill>
                <a:srgbClr val="224B44"/>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id="{27D9C49E-6CA2-E422-F981-7315630F085A}"/>
              </a:ext>
            </a:extLst>
          </p:cNvPr>
          <p:cNvSpPr/>
          <p:nvPr/>
        </p:nvSpPr>
        <p:spPr>
          <a:xfrm>
            <a:off x="14782800" y="4616581"/>
            <a:ext cx="3355298" cy="5304820"/>
          </a:xfrm>
          <a:custGeom>
            <a:avLst/>
            <a:gdLst/>
            <a:ahLst/>
            <a:cxnLst/>
            <a:rect l="l" t="t" r="r" b="b"/>
            <a:pathLst>
              <a:path w="3355298" h="5304820">
                <a:moveTo>
                  <a:pt x="0" y="0"/>
                </a:moveTo>
                <a:lnTo>
                  <a:pt x="3355299" y="0"/>
                </a:lnTo>
                <a:lnTo>
                  <a:pt x="3355299" y="5304820"/>
                </a:lnTo>
                <a:lnTo>
                  <a:pt x="0" y="5304820"/>
                </a:lnTo>
                <a:lnTo>
                  <a:pt x="0" y="0"/>
                </a:lnTo>
                <a:close/>
              </a:path>
            </a:pathLst>
          </a:custGeom>
          <a:blipFill>
            <a:blip r:embed="rId5"/>
            <a:stretch>
              <a:fillRect/>
            </a:stretch>
          </a:blipFill>
        </p:spPr>
      </p:sp>
    </p:spTree>
    <p:extLst>
      <p:ext uri="{BB962C8B-B14F-4D97-AF65-F5344CB8AC3E}">
        <p14:creationId xmlns:p14="http://schemas.microsoft.com/office/powerpoint/2010/main" val="373586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3" grpId="0"/>
      <p:bldP spid="1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401149" flipH="1" flipV="1">
            <a:off x="14149724" y="5094096"/>
            <a:ext cx="5116356" cy="7805376"/>
          </a:xfrm>
          <a:custGeom>
            <a:avLst/>
            <a:gdLst/>
            <a:ahLst/>
            <a:cxnLst/>
            <a:rect l="l" t="t" r="r" b="b"/>
            <a:pathLst>
              <a:path w="5116356" h="7805376">
                <a:moveTo>
                  <a:pt x="5116356" y="7805376"/>
                </a:moveTo>
                <a:lnTo>
                  <a:pt x="0" y="7805376"/>
                </a:lnTo>
                <a:lnTo>
                  <a:pt x="0" y="0"/>
                </a:lnTo>
                <a:lnTo>
                  <a:pt x="5116356" y="0"/>
                </a:lnTo>
                <a:lnTo>
                  <a:pt x="5116356" y="780537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8184318" y="969008"/>
            <a:ext cx="9074982" cy="8348983"/>
          </a:xfrm>
          <a:custGeom>
            <a:avLst/>
            <a:gdLst/>
            <a:ahLst/>
            <a:cxnLst/>
            <a:rect l="l" t="t" r="r" b="b"/>
            <a:pathLst>
              <a:path w="9074982" h="8348983">
                <a:moveTo>
                  <a:pt x="0" y="0"/>
                </a:moveTo>
                <a:lnTo>
                  <a:pt x="9074982" y="0"/>
                </a:lnTo>
                <a:lnTo>
                  <a:pt x="9074982" y="8348984"/>
                </a:lnTo>
                <a:lnTo>
                  <a:pt x="0" y="8348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287362">
            <a:off x="-2731662" y="-3287118"/>
            <a:ext cx="6771216" cy="6574235"/>
          </a:xfrm>
          <a:custGeom>
            <a:avLst/>
            <a:gdLst/>
            <a:ahLst/>
            <a:cxnLst/>
            <a:rect l="l" t="t" r="r" b="b"/>
            <a:pathLst>
              <a:path w="6771216" h="6574235">
                <a:moveTo>
                  <a:pt x="0" y="0"/>
                </a:moveTo>
                <a:lnTo>
                  <a:pt x="6771216" y="0"/>
                </a:lnTo>
                <a:lnTo>
                  <a:pt x="6771216" y="6574236"/>
                </a:lnTo>
                <a:lnTo>
                  <a:pt x="0" y="65742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028700" y="2193399"/>
            <a:ext cx="6923284" cy="6105078"/>
          </a:xfrm>
          <a:custGeom>
            <a:avLst/>
            <a:gdLst/>
            <a:ahLst/>
            <a:cxnLst/>
            <a:rect l="l" t="t" r="r" b="b"/>
            <a:pathLst>
              <a:path w="6923284" h="6105078">
                <a:moveTo>
                  <a:pt x="0" y="0"/>
                </a:moveTo>
                <a:lnTo>
                  <a:pt x="6923284" y="0"/>
                </a:lnTo>
                <a:lnTo>
                  <a:pt x="6923284" y="6105078"/>
                </a:lnTo>
                <a:lnTo>
                  <a:pt x="0" y="61050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2726786" y="7806911"/>
            <a:ext cx="826421" cy="1189874"/>
          </a:xfrm>
          <a:custGeom>
            <a:avLst/>
            <a:gdLst/>
            <a:ahLst/>
            <a:cxnLst/>
            <a:rect l="l" t="t" r="r" b="b"/>
            <a:pathLst>
              <a:path w="826421" h="1189874">
                <a:moveTo>
                  <a:pt x="0" y="0"/>
                </a:moveTo>
                <a:lnTo>
                  <a:pt x="826421" y="0"/>
                </a:lnTo>
                <a:lnTo>
                  <a:pt x="826421" y="1189873"/>
                </a:lnTo>
                <a:lnTo>
                  <a:pt x="0" y="11898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6873284" y="1028700"/>
            <a:ext cx="532539" cy="766744"/>
          </a:xfrm>
          <a:custGeom>
            <a:avLst/>
            <a:gdLst/>
            <a:ahLst/>
            <a:cxnLst/>
            <a:rect l="l" t="t" r="r" b="b"/>
            <a:pathLst>
              <a:path w="532539" h="766744">
                <a:moveTo>
                  <a:pt x="0" y="0"/>
                </a:moveTo>
                <a:lnTo>
                  <a:pt x="532539" y="0"/>
                </a:lnTo>
                <a:lnTo>
                  <a:pt x="532539" y="766744"/>
                </a:lnTo>
                <a:lnTo>
                  <a:pt x="0" y="7667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574001" y="7145225"/>
            <a:ext cx="459571" cy="661686"/>
          </a:xfrm>
          <a:custGeom>
            <a:avLst/>
            <a:gdLst/>
            <a:ahLst/>
            <a:cxnLst/>
            <a:rect l="l" t="t" r="r" b="b"/>
            <a:pathLst>
              <a:path w="459571" h="661686">
                <a:moveTo>
                  <a:pt x="0" y="0"/>
                </a:moveTo>
                <a:lnTo>
                  <a:pt x="459571" y="0"/>
                </a:lnTo>
                <a:lnTo>
                  <a:pt x="459571" y="661686"/>
                </a:lnTo>
                <a:lnTo>
                  <a:pt x="0" y="6616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8926216" y="3030007"/>
            <a:ext cx="7781686" cy="3023072"/>
          </a:xfrm>
          <a:prstGeom prst="rect">
            <a:avLst/>
          </a:prstGeom>
        </p:spPr>
        <p:txBody>
          <a:bodyPr lIns="0" tIns="0" rIns="0" bIns="0" rtlCol="0" anchor="t">
            <a:spAutoFit/>
          </a:bodyPr>
          <a:lstStyle/>
          <a:p>
            <a:pPr algn="ctr">
              <a:lnSpc>
                <a:spcPts val="11541"/>
              </a:lnSpc>
            </a:pPr>
            <a:r>
              <a:rPr lang="en-US" sz="11541" dirty="0">
                <a:solidFill>
                  <a:srgbClr val="1E1E34"/>
                </a:solidFill>
                <a:latin typeface="#9Slide07 IcielNabila" pitchFamily="2" charset="0"/>
              </a:rPr>
              <a:t>II.</a:t>
            </a:r>
          </a:p>
          <a:p>
            <a:pPr algn="ctr">
              <a:lnSpc>
                <a:spcPts val="11541"/>
              </a:lnSpc>
            </a:pPr>
            <a:r>
              <a:rPr lang="en-US" sz="11541" dirty="0" err="1">
                <a:solidFill>
                  <a:srgbClr val="1E1E34"/>
                </a:solidFill>
                <a:latin typeface="#9Slide07 IcielNabila" pitchFamily="2" charset="0"/>
              </a:rPr>
              <a:t>Luyện</a:t>
            </a:r>
            <a:r>
              <a:rPr lang="en-US" sz="11541" dirty="0">
                <a:solidFill>
                  <a:srgbClr val="1E1E34"/>
                </a:solidFill>
                <a:latin typeface="#9Slide07 IcielNabila" pitchFamily="2" charset="0"/>
              </a:rPr>
              <a:t> </a:t>
            </a:r>
            <a:r>
              <a:rPr lang="en-US" sz="11541" dirty="0" err="1">
                <a:solidFill>
                  <a:srgbClr val="1E1E34"/>
                </a:solidFill>
                <a:latin typeface="#9Slide07 IcielNabila" pitchFamily="2" charset="0"/>
              </a:rPr>
              <a:t>tập</a:t>
            </a:r>
            <a:endParaRPr lang="en-US" sz="11541" dirty="0">
              <a:solidFill>
                <a:srgbClr val="1E1E34"/>
              </a:solidFill>
              <a:latin typeface="#9Slide07 IcielNabila"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820</TotalTime>
  <Words>2693</Words>
  <Application>Microsoft Office PowerPoint</Application>
  <PresentationFormat>Custom</PresentationFormat>
  <Paragraphs>207</Paragraphs>
  <Slides>30</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Times New Roman</vt:lpstr>
      <vt:lpstr>#9Slide05 SVNCookie</vt:lpstr>
      <vt:lpstr>#9Slide07 IcielNabila</vt:lpstr>
      <vt:lpstr>#9Slide07 SVNErika Ormig</vt:lpstr>
      <vt:lpstr>Calibri</vt:lpstr>
      <vt:lpstr>#9Slide07 SVNDessert Menu Scrip</vt:lpstr>
      <vt:lpstr>Arial</vt:lpstr>
      <vt:lpstr>Calibri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Blue Animal Illustration Literacy Reading Writing Books Presentation</dc:title>
  <cp:lastModifiedBy>THANH UT-THSC TD</cp:lastModifiedBy>
  <cp:revision>14</cp:revision>
  <dcterms:created xsi:type="dcterms:W3CDTF">2006-08-16T00:00:00Z</dcterms:created>
  <dcterms:modified xsi:type="dcterms:W3CDTF">2024-01-07T14:37:41Z</dcterms:modified>
  <dc:identifier>DAF3TP9-yCs</dc:identifier>
</cp:coreProperties>
</file>