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269" r:id="rId2"/>
    <p:sldId id="256" r:id="rId3"/>
    <p:sldId id="268" r:id="rId4"/>
    <p:sldId id="273" r:id="rId5"/>
    <p:sldId id="259" r:id="rId6"/>
    <p:sldId id="284" r:id="rId7"/>
    <p:sldId id="285" r:id="rId8"/>
    <p:sldId id="286" r:id="rId9"/>
    <p:sldId id="287" r:id="rId10"/>
    <p:sldId id="279" r:id="rId11"/>
    <p:sldId id="260" r:id="rId12"/>
    <p:sldId id="296" r:id="rId13"/>
    <p:sldId id="292" r:id="rId14"/>
    <p:sldId id="293" r:id="rId15"/>
    <p:sldId id="261" r:id="rId16"/>
    <p:sldId id="289" r:id="rId17"/>
    <p:sldId id="295" r:id="rId18"/>
    <p:sldId id="290" r:id="rId19"/>
    <p:sldId id="291" r:id="rId20"/>
  </p:sldIdLst>
  <p:sldSz cx="18288000" cy="10287000"/>
  <p:notesSz cx="6858000" cy="9144000"/>
  <p:embeddedFontLst>
    <p:embeddedFont>
      <p:font typeface="#9Slide05 Braxton Regular" panose="020B0604020202020204" charset="0"/>
      <p:regular r:id="rId22"/>
    </p:embeddedFont>
    <p:embeddedFont>
      <p:font typeface="Calibri" panose="020F0502020204030204" pitchFamily="34" charset="0"/>
      <p:regular r:id="rId23"/>
      <p:bold r:id="rId24"/>
      <p:italic r:id="rId25"/>
      <p:boldItalic r:id="rId26"/>
    </p:embeddedFont>
    <p:embeddedFont>
      <p:font typeface="#9Slide06 Thillends Small" panose="020B0604020202020204" charset="0"/>
      <p:regular r:id="rId27"/>
    </p:embeddedFont>
    <p:embeddedFont>
      <p:font typeface="#9Slide07 SVNSalty Sans" panose="02000000000000000000" charset="0"/>
      <p:regular r:id="rId28"/>
    </p:embeddedFont>
    <p:embeddedFont>
      <p:font typeface="#9Slide06 SVNDope Script" panose="020B0604020202020204" charset="0"/>
      <p:regular r:id="rId29"/>
    </p:embeddedFont>
    <p:embeddedFont>
      <p:font typeface="#9Slide05 SVNEgregio Script"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D8B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4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B0A38-1452-418D-AFDF-BA542EDAA1A4}" type="datetimeFigureOut">
              <a:rPr lang="en-US" smtClean="0"/>
              <a:t>21/12/2023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67BE7F-71A5-4D44-8BD1-CC00E83B0E52}" type="slidenum">
              <a:rPr lang="en-US" smtClean="0"/>
              <a:t>‹#›</a:t>
            </a:fld>
            <a:endParaRPr lang="en-US"/>
          </a:p>
        </p:txBody>
      </p:sp>
    </p:spTree>
    <p:extLst>
      <p:ext uri="{BB962C8B-B14F-4D97-AF65-F5344CB8AC3E}">
        <p14:creationId xmlns:p14="http://schemas.microsoft.com/office/powerpoint/2010/main" val="28432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a:t>
            </a:fld>
            <a:endParaRPr lang="en-US"/>
          </a:p>
        </p:txBody>
      </p:sp>
    </p:spTree>
    <p:extLst>
      <p:ext uri="{BB962C8B-B14F-4D97-AF65-F5344CB8AC3E}">
        <p14:creationId xmlns:p14="http://schemas.microsoft.com/office/powerpoint/2010/main" val="385663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10</a:t>
            </a:fld>
            <a:endParaRPr lang="en-US"/>
          </a:p>
        </p:txBody>
      </p:sp>
    </p:spTree>
    <p:extLst>
      <p:ext uri="{BB962C8B-B14F-4D97-AF65-F5344CB8AC3E}">
        <p14:creationId xmlns:p14="http://schemas.microsoft.com/office/powerpoint/2010/main" val="2424256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11</a:t>
            </a:fld>
            <a:endParaRPr lang="en-US"/>
          </a:p>
        </p:txBody>
      </p:sp>
    </p:spTree>
    <p:extLst>
      <p:ext uri="{BB962C8B-B14F-4D97-AF65-F5344CB8AC3E}">
        <p14:creationId xmlns:p14="http://schemas.microsoft.com/office/powerpoint/2010/main" val="3947251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12</a:t>
            </a:fld>
            <a:endParaRPr lang="en-US"/>
          </a:p>
        </p:txBody>
      </p:sp>
    </p:spTree>
    <p:extLst>
      <p:ext uri="{BB962C8B-B14F-4D97-AF65-F5344CB8AC3E}">
        <p14:creationId xmlns:p14="http://schemas.microsoft.com/office/powerpoint/2010/main" val="2060533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13</a:t>
            </a:fld>
            <a:endParaRPr lang="en-US"/>
          </a:p>
        </p:txBody>
      </p:sp>
    </p:spTree>
    <p:extLst>
      <p:ext uri="{BB962C8B-B14F-4D97-AF65-F5344CB8AC3E}">
        <p14:creationId xmlns:p14="http://schemas.microsoft.com/office/powerpoint/2010/main" val="182240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14</a:t>
            </a:fld>
            <a:endParaRPr lang="en-US"/>
          </a:p>
        </p:txBody>
      </p:sp>
    </p:spTree>
    <p:extLst>
      <p:ext uri="{BB962C8B-B14F-4D97-AF65-F5344CB8AC3E}">
        <p14:creationId xmlns:p14="http://schemas.microsoft.com/office/powerpoint/2010/main" val="3378197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15</a:t>
            </a:fld>
            <a:endParaRPr lang="en-US"/>
          </a:p>
        </p:txBody>
      </p:sp>
    </p:spTree>
    <p:extLst>
      <p:ext uri="{BB962C8B-B14F-4D97-AF65-F5344CB8AC3E}">
        <p14:creationId xmlns:p14="http://schemas.microsoft.com/office/powerpoint/2010/main" val="969590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16</a:t>
            </a:fld>
            <a:endParaRPr lang="en-US"/>
          </a:p>
        </p:txBody>
      </p:sp>
    </p:spTree>
    <p:extLst>
      <p:ext uri="{BB962C8B-B14F-4D97-AF65-F5344CB8AC3E}">
        <p14:creationId xmlns:p14="http://schemas.microsoft.com/office/powerpoint/2010/main" val="1837115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17</a:t>
            </a:fld>
            <a:endParaRPr lang="en-US"/>
          </a:p>
        </p:txBody>
      </p:sp>
    </p:spTree>
    <p:extLst>
      <p:ext uri="{BB962C8B-B14F-4D97-AF65-F5344CB8AC3E}">
        <p14:creationId xmlns:p14="http://schemas.microsoft.com/office/powerpoint/2010/main" val="2620470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18</a:t>
            </a:fld>
            <a:endParaRPr lang="en-US"/>
          </a:p>
        </p:txBody>
      </p:sp>
    </p:spTree>
    <p:extLst>
      <p:ext uri="{BB962C8B-B14F-4D97-AF65-F5344CB8AC3E}">
        <p14:creationId xmlns:p14="http://schemas.microsoft.com/office/powerpoint/2010/main" val="3370991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19</a:t>
            </a:fld>
            <a:endParaRPr lang="en-US"/>
          </a:p>
        </p:txBody>
      </p:sp>
    </p:spTree>
    <p:extLst>
      <p:ext uri="{BB962C8B-B14F-4D97-AF65-F5344CB8AC3E}">
        <p14:creationId xmlns:p14="http://schemas.microsoft.com/office/powerpoint/2010/main" val="1681959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dirty="0">
                <a:solidFill>
                  <a:schemeClr val="tx1"/>
                </a:solidFill>
                <a:effectLst/>
                <a:latin typeface="+mn-lt"/>
                <a:ea typeface="+mn-ea"/>
                <a:cs typeface="+mn-cs"/>
              </a:rPr>
              <a:t>Trong cuộc sống, giới thiệu cho người khác về một cuốn sách là một việc cần thiết, thú vị nhưng cũng có không ít thách thức. Bài giới thiệu cần cung cấp những thông tin quan trọng nhất về cuốn sách, khẳng định và làm lan toả giá trị của cuốn sách giúp người nghe hiểu và có thể tìm đọc nó. Phần Nói và nghe của bài học này sẽ hướng dẫn em giới thiệu một cuốn sách (truyện)</a:t>
            </a:r>
            <a:endParaRPr lang="en-US" dirty="0"/>
          </a:p>
          <a:p>
            <a:endParaRPr lang="en-US" dirty="0"/>
          </a:p>
        </p:txBody>
      </p:sp>
      <p:sp>
        <p:nvSpPr>
          <p:cNvPr id="4" name="Slide Number Placeholder 3"/>
          <p:cNvSpPr>
            <a:spLocks noGrp="1"/>
          </p:cNvSpPr>
          <p:nvPr>
            <p:ph type="sldNum" sz="quarter" idx="5"/>
          </p:nvPr>
        </p:nvSpPr>
        <p:spPr/>
        <p:txBody>
          <a:bodyPr/>
          <a:lstStyle/>
          <a:p>
            <a:fld id="{2967BE7F-71A5-4D44-8BD1-CC00E83B0E52}" type="slidenum">
              <a:rPr lang="en-US" smtClean="0"/>
              <a:t>2</a:t>
            </a:fld>
            <a:endParaRPr lang="en-US"/>
          </a:p>
        </p:txBody>
      </p:sp>
    </p:spTree>
    <p:extLst>
      <p:ext uri="{BB962C8B-B14F-4D97-AF65-F5344CB8AC3E}">
        <p14:creationId xmlns:p14="http://schemas.microsoft.com/office/powerpoint/2010/main" val="1037407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3</a:t>
            </a:fld>
            <a:endParaRPr lang="en-US"/>
          </a:p>
        </p:txBody>
      </p:sp>
    </p:spTree>
    <p:extLst>
      <p:ext uri="{BB962C8B-B14F-4D97-AF65-F5344CB8AC3E}">
        <p14:creationId xmlns:p14="http://schemas.microsoft.com/office/powerpoint/2010/main" val="817806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BBD27AE1-BFA6-427E-B035-3B86B855FC57}" type="slidenum">
              <a:rPr lang="en-US" smtClean="0"/>
              <a:t>4</a:t>
            </a:fld>
            <a:endParaRPr lang="en-US"/>
          </a:p>
        </p:txBody>
      </p:sp>
    </p:spTree>
    <p:extLst>
      <p:ext uri="{BB962C8B-B14F-4D97-AF65-F5344CB8AC3E}">
        <p14:creationId xmlns:p14="http://schemas.microsoft.com/office/powerpoint/2010/main" val="2872174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5</a:t>
            </a:fld>
            <a:endParaRPr lang="en-US"/>
          </a:p>
        </p:txBody>
      </p:sp>
    </p:spTree>
    <p:extLst>
      <p:ext uri="{BB962C8B-B14F-4D97-AF65-F5344CB8AC3E}">
        <p14:creationId xmlns:p14="http://schemas.microsoft.com/office/powerpoint/2010/main" val="1847304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6</a:t>
            </a:fld>
            <a:endParaRPr lang="en-US"/>
          </a:p>
        </p:txBody>
      </p:sp>
    </p:spTree>
    <p:extLst>
      <p:ext uri="{BB962C8B-B14F-4D97-AF65-F5344CB8AC3E}">
        <p14:creationId xmlns:p14="http://schemas.microsoft.com/office/powerpoint/2010/main" val="363376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7</a:t>
            </a:fld>
            <a:endParaRPr lang="en-US"/>
          </a:p>
        </p:txBody>
      </p:sp>
    </p:spTree>
    <p:extLst>
      <p:ext uri="{BB962C8B-B14F-4D97-AF65-F5344CB8AC3E}">
        <p14:creationId xmlns:p14="http://schemas.microsoft.com/office/powerpoint/2010/main" val="2248976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8</a:t>
            </a:fld>
            <a:endParaRPr lang="en-US"/>
          </a:p>
        </p:txBody>
      </p:sp>
    </p:spTree>
    <p:extLst>
      <p:ext uri="{BB962C8B-B14F-4D97-AF65-F5344CB8AC3E}">
        <p14:creationId xmlns:p14="http://schemas.microsoft.com/office/powerpoint/2010/main" val="4154871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2967BE7F-71A5-4D44-8BD1-CC00E83B0E52}" type="slidenum">
              <a:rPr lang="en-US" smtClean="0"/>
              <a:t>9</a:t>
            </a:fld>
            <a:endParaRPr lang="en-US"/>
          </a:p>
        </p:txBody>
      </p:sp>
    </p:spTree>
    <p:extLst>
      <p:ext uri="{BB962C8B-B14F-4D97-AF65-F5344CB8AC3E}">
        <p14:creationId xmlns:p14="http://schemas.microsoft.com/office/powerpoint/2010/main" val="2823581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3CAA5">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24.png"/><Relationship Id="rId18" Type="http://schemas.openxmlformats.org/officeDocument/2006/relationships/image" Target="../media/image49.svg"/><Relationship Id="rId3" Type="http://schemas.openxmlformats.org/officeDocument/2006/relationships/image" Target="../media/image1.png"/><Relationship Id="rId7" Type="http://schemas.openxmlformats.org/officeDocument/2006/relationships/image" Target="../media/image21.png"/><Relationship Id="rId12" Type="http://schemas.openxmlformats.org/officeDocument/2006/relationships/image" Target="../media/image43.svg"/><Relationship Id="rId17" Type="http://schemas.openxmlformats.org/officeDocument/2006/relationships/image" Target="../media/image26.png"/><Relationship Id="rId2" Type="http://schemas.openxmlformats.org/officeDocument/2006/relationships/notesSlide" Target="../notesSlides/notesSlide11.xml"/><Relationship Id="rId16" Type="http://schemas.openxmlformats.org/officeDocument/2006/relationships/image" Target="../media/image47.svg"/><Relationship Id="rId1" Type="http://schemas.openxmlformats.org/officeDocument/2006/relationships/slideLayout" Target="../slideLayouts/slideLayout7.xml"/><Relationship Id="rId6" Type="http://schemas.openxmlformats.org/officeDocument/2006/relationships/image" Target="../media/image37.sv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25.png"/><Relationship Id="rId10" Type="http://schemas.openxmlformats.org/officeDocument/2006/relationships/image" Target="../media/image41.svg"/><Relationship Id="rId4" Type="http://schemas.openxmlformats.org/officeDocument/2006/relationships/image" Target="../media/image2.svg"/><Relationship Id="rId9" Type="http://schemas.openxmlformats.org/officeDocument/2006/relationships/image" Target="../media/image22.png"/><Relationship Id="rId14" Type="http://schemas.openxmlformats.org/officeDocument/2006/relationships/image" Target="../media/image4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0.png"/><Relationship Id="rId4" Type="http://schemas.openxmlformats.org/officeDocument/2006/relationships/image" Target="../media/image53.svg"/></Relationships>
</file>

<file path=ppt/slides/_rels/slide1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33.png"/><Relationship Id="rId5" Type="http://schemas.openxmlformats.org/officeDocument/2006/relationships/image" Target="../media/image2.png"/><Relationship Id="rId10" Type="http://schemas.openxmlformats.org/officeDocument/2006/relationships/image" Target="../media/image32.png"/><Relationship Id="rId4" Type="http://schemas.openxmlformats.org/officeDocument/2006/relationships/image" Target="../media/image2.svg"/><Relationship Id="rId9"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35.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1.sv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3.svg"/><Relationship Id="rId2" Type="http://schemas.openxmlformats.org/officeDocument/2006/relationships/notesSlide" Target="../notesSlides/notesSlide2.xml"/><Relationship Id="rId16"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6.png"/><Relationship Id="rId14" Type="http://schemas.openxmlformats.org/officeDocument/2006/relationships/image" Target="../media/image15.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30.sv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0.png"/><Relationship Id="rId15" Type="http://schemas.openxmlformats.org/officeDocument/2006/relationships/image" Target="../media/image28.sv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22.sv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30.svg"/><Relationship Id="rId2" Type="http://schemas.openxmlformats.org/officeDocument/2006/relationships/notesSlide" Target="../notesSlides/notesSlide5.xml"/><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svg"/><Relationship Id="rId5" Type="http://schemas.openxmlformats.org/officeDocument/2006/relationships/image" Target="../media/image10.png"/><Relationship Id="rId15" Type="http://schemas.openxmlformats.org/officeDocument/2006/relationships/image" Target="../media/image28.svg"/><Relationship Id="rId10" Type="http://schemas.openxmlformats.org/officeDocument/2006/relationships/image" Target="../media/image13.png"/><Relationship Id="rId4" Type="http://schemas.openxmlformats.org/officeDocument/2006/relationships/image" Target="../media/image2.svg"/><Relationship Id="rId9" Type="http://schemas.openxmlformats.org/officeDocument/2006/relationships/image" Target="../media/image22.sv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18.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850E759-03E4-8155-2CE4-9E1EDA6017A1}"/>
              </a:ext>
            </a:extLst>
          </p:cNvPr>
          <p:cNvSpPr/>
          <p:nvPr/>
        </p:nvSpPr>
        <p:spPr>
          <a:xfrm>
            <a:off x="-798091"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5">
              <a:alphaModFix amt="32999"/>
              <a:extLst>
                <a:ext uri="{96DAC541-7B7A-43D3-8B79-37D633B846F1}">
                  <asvg:svgBlip xmlns:asvg="http://schemas.microsoft.com/office/drawing/2016/SVG/main" xmlns="" r:embed="rId6"/>
                </a:ext>
              </a:extLst>
            </a:blip>
            <a:stretch>
              <a:fillRect/>
            </a:stretch>
          </a:blipFill>
        </p:spPr>
      </p:sp>
      <p:sp>
        <p:nvSpPr>
          <p:cNvPr id="3" name="Freeform 3">
            <a:extLst>
              <a:ext uri="{FF2B5EF4-FFF2-40B4-BE49-F238E27FC236}">
                <a16:creationId xmlns:a16="http://schemas.microsoft.com/office/drawing/2014/main" id="{128E95DA-EF9D-A240-0A9E-D42D557EBAD6}"/>
              </a:ext>
            </a:extLst>
          </p:cNvPr>
          <p:cNvSpPr/>
          <p:nvPr/>
        </p:nvSpPr>
        <p:spPr>
          <a:xfrm>
            <a:off x="190500" y="142009"/>
            <a:ext cx="17907000" cy="107823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pic>
        <p:nvPicPr>
          <p:cNvPr id="2" name="6.7 Video khởi động">
            <a:hlinkClick r:id="" action="ppaction://media"/>
            <a:extLst>
              <a:ext uri="{FF2B5EF4-FFF2-40B4-BE49-F238E27FC236}">
                <a16:creationId xmlns:a16="http://schemas.microsoft.com/office/drawing/2014/main" id="{D31981A8-CBDB-20EF-B0A9-79F19B7294C0}"/>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07943" y="571500"/>
            <a:ext cx="8031257" cy="9220200"/>
          </a:xfrm>
          <a:prstGeom prst="rect">
            <a:avLst/>
          </a:prstGeom>
        </p:spPr>
      </p:pic>
      <p:sp>
        <p:nvSpPr>
          <p:cNvPr id="5" name="TextBox 17">
            <a:extLst>
              <a:ext uri="{FF2B5EF4-FFF2-40B4-BE49-F238E27FC236}">
                <a16:creationId xmlns:a16="http://schemas.microsoft.com/office/drawing/2014/main" id="{00641496-69A5-B57A-14F9-9BA06E2756B8}"/>
              </a:ext>
            </a:extLst>
          </p:cNvPr>
          <p:cNvSpPr txBox="1"/>
          <p:nvPr/>
        </p:nvSpPr>
        <p:spPr>
          <a:xfrm>
            <a:off x="9098280" y="1849120"/>
            <a:ext cx="8275320" cy="1838837"/>
          </a:xfrm>
          <a:prstGeom prst="rect">
            <a:avLst/>
          </a:prstGeom>
        </p:spPr>
        <p:txBody>
          <a:bodyPr wrap="square" lIns="0" tIns="0" rIns="0" bIns="0" rtlCol="0" anchor="t">
            <a:spAutoFit/>
          </a:bodyPr>
          <a:lstStyle/>
          <a:p>
            <a:pPr algn="ctr">
              <a:lnSpc>
                <a:spcPts val="13023"/>
              </a:lnSpc>
            </a:pPr>
            <a:r>
              <a:rPr lang="en-US" sz="16600" dirty="0" err="1">
                <a:solidFill>
                  <a:srgbClr val="866954"/>
                </a:solidFill>
                <a:latin typeface="#9Slide06 Thillends Small" pitchFamily="2" charset="0"/>
              </a:rPr>
              <a:t>Siêu</a:t>
            </a:r>
            <a:r>
              <a:rPr lang="en-US" sz="16600" dirty="0">
                <a:solidFill>
                  <a:srgbClr val="866954"/>
                </a:solidFill>
                <a:latin typeface="#9Slide06 Thillends Small" pitchFamily="2" charset="0"/>
              </a:rPr>
              <a:t> </a:t>
            </a:r>
            <a:r>
              <a:rPr lang="en-US" sz="16600" dirty="0" err="1">
                <a:solidFill>
                  <a:srgbClr val="866954"/>
                </a:solidFill>
                <a:latin typeface="#9Slide06 Thillends Small" pitchFamily="2" charset="0"/>
              </a:rPr>
              <a:t>trí</a:t>
            </a:r>
            <a:r>
              <a:rPr lang="en-US" sz="16600" dirty="0">
                <a:solidFill>
                  <a:srgbClr val="866954"/>
                </a:solidFill>
                <a:latin typeface="#9Slide06 Thillends Small" pitchFamily="2" charset="0"/>
              </a:rPr>
              <a:t> </a:t>
            </a:r>
            <a:r>
              <a:rPr lang="en-US" sz="16600" dirty="0" err="1">
                <a:solidFill>
                  <a:srgbClr val="866954"/>
                </a:solidFill>
                <a:latin typeface="#9Slide06 Thillends Small" pitchFamily="2" charset="0"/>
              </a:rPr>
              <a:t>nhớ</a:t>
            </a:r>
            <a:endParaRPr lang="en-US" sz="16600" dirty="0">
              <a:solidFill>
                <a:srgbClr val="866954"/>
              </a:solidFill>
              <a:latin typeface="#9Slide06 Thillends Small" pitchFamily="2" charset="0"/>
            </a:endParaRPr>
          </a:p>
        </p:txBody>
      </p:sp>
      <p:sp>
        <p:nvSpPr>
          <p:cNvPr id="6" name="TextBox 5">
            <a:extLst>
              <a:ext uri="{FF2B5EF4-FFF2-40B4-BE49-F238E27FC236}">
                <a16:creationId xmlns:a16="http://schemas.microsoft.com/office/drawing/2014/main" id="{D5A999E2-8568-51FC-394C-17EC079113AF}"/>
              </a:ext>
            </a:extLst>
          </p:cNvPr>
          <p:cNvSpPr txBox="1"/>
          <p:nvPr/>
        </p:nvSpPr>
        <p:spPr>
          <a:xfrm>
            <a:off x="9372600" y="3543300"/>
            <a:ext cx="8107456" cy="4247317"/>
          </a:xfrm>
          <a:prstGeom prst="rect">
            <a:avLst/>
          </a:prstGeom>
          <a:noFill/>
        </p:spPr>
        <p:txBody>
          <a:bodyPr wrap="square" rtlCol="0">
            <a:spAutoFit/>
          </a:bodyPr>
          <a:lstStyle/>
          <a:p>
            <a:pPr algn="just"/>
            <a:r>
              <a:rPr lang="en-US" sz="5400" dirty="0" err="1">
                <a:latin typeface="#9Slide05 Braxton Regular" panose="03060000000000000000" pitchFamily="66" charset="0"/>
                <a:cs typeface="Times New Roman" panose="02020603050405020304" pitchFamily="18" charset="0"/>
              </a:rPr>
              <a:t>Xem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và</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ghi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nhanh</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những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tên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tác</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phẩm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truyện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xuất</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hiện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trong</a:t>
            </a:r>
            <a:r>
              <a:rPr lang="en-US" sz="5400" dirty="0">
                <a:latin typeface="#9Slide05 Braxton Regular" panose="03060000000000000000" pitchFamily="66" charset="0"/>
                <a:cs typeface="Times New Roman" panose="02020603050405020304" pitchFamily="18" charset="0"/>
              </a:rPr>
              <a:t> video.</a:t>
            </a:r>
          </a:p>
          <a:p>
            <a:pPr algn="just"/>
            <a:r>
              <a:rPr lang="en-US" sz="5400" dirty="0" err="1">
                <a:latin typeface="#9Slide05 Braxton Regular" panose="03060000000000000000" pitchFamily="66" charset="0"/>
                <a:cs typeface="Times New Roman" panose="02020603050405020304" pitchFamily="18" charset="0"/>
              </a:rPr>
              <a:t>Bạn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nào</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ghi</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nhớ</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đúng</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và</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nhiều</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hơn</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sẽ</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được</a:t>
            </a:r>
            <a:r>
              <a:rPr lang="en-US" sz="5400" dirty="0">
                <a:latin typeface="#9Slide05 Braxton Regular" panose="03060000000000000000" pitchFamily="66" charset="0"/>
                <a:cs typeface="Times New Roman" panose="02020603050405020304" pitchFamily="18" charset="0"/>
              </a:rPr>
              <a:t> 1 </a:t>
            </a:r>
            <a:r>
              <a:rPr lang="en-US" sz="5400" dirty="0" err="1">
                <a:latin typeface="#9Slide05 Braxton Regular" panose="03060000000000000000" pitchFamily="66" charset="0"/>
                <a:cs typeface="Times New Roman" panose="02020603050405020304" pitchFamily="18" charset="0"/>
              </a:rPr>
              <a:t>điểm</a:t>
            </a:r>
            <a:r>
              <a:rPr lang="en-US" sz="5400" dirty="0">
                <a:latin typeface="#9Slide05 Braxton Regular" panose="03060000000000000000" pitchFamily="66" charset="0"/>
                <a:cs typeface="Times New Roman" panose="02020603050405020304" pitchFamily="18" charset="0"/>
              </a:rPr>
              <a:t> </a:t>
            </a:r>
            <a:r>
              <a:rPr lang="en-US" sz="5400" dirty="0" err="1">
                <a:latin typeface="#9Slide05 Braxton Regular" panose="03060000000000000000" pitchFamily="66" charset="0"/>
                <a:cs typeface="Times New Roman" panose="02020603050405020304" pitchFamily="18" charset="0"/>
              </a:rPr>
              <a:t>cộng</a:t>
            </a:r>
            <a:r>
              <a:rPr lang="en-US" sz="5400" dirty="0">
                <a:latin typeface="#9Slide05 Braxton Regular" panose="03060000000000000000" pitchFamily="66" charset="0"/>
                <a:cs typeface="Times New Roman" panose="02020603050405020304" pitchFamily="18" charset="0"/>
              </a:rPr>
              <a:t>.</a:t>
            </a:r>
          </a:p>
        </p:txBody>
      </p:sp>
    </p:spTree>
    <p:extLst>
      <p:ext uri="{BB962C8B-B14F-4D97-AF65-F5344CB8AC3E}">
        <p14:creationId xmlns:p14="http://schemas.microsoft.com/office/powerpoint/2010/main" val="66202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096000" y="3390900"/>
            <a:ext cx="10668000" cy="3046988"/>
          </a:xfrm>
          <a:custGeom>
            <a:avLst/>
            <a:gdLst>
              <a:gd name="connsiteX0" fmla="*/ 0 w 10668000"/>
              <a:gd name="connsiteY0" fmla="*/ 0 h 3046988"/>
              <a:gd name="connsiteX1" fmla="*/ 773430 w 10668000"/>
              <a:gd name="connsiteY1" fmla="*/ 0 h 3046988"/>
              <a:gd name="connsiteX2" fmla="*/ 1440180 w 10668000"/>
              <a:gd name="connsiteY2" fmla="*/ 0 h 3046988"/>
              <a:gd name="connsiteX3" fmla="*/ 1786890 w 10668000"/>
              <a:gd name="connsiteY3" fmla="*/ 0 h 3046988"/>
              <a:gd name="connsiteX4" fmla="*/ 2667000 w 10668000"/>
              <a:gd name="connsiteY4" fmla="*/ 0 h 3046988"/>
              <a:gd name="connsiteX5" fmla="*/ 3013710 w 10668000"/>
              <a:gd name="connsiteY5" fmla="*/ 0 h 3046988"/>
              <a:gd name="connsiteX6" fmla="*/ 3787140 w 10668000"/>
              <a:gd name="connsiteY6" fmla="*/ 0 h 3046988"/>
              <a:gd name="connsiteX7" fmla="*/ 4453890 w 10668000"/>
              <a:gd name="connsiteY7" fmla="*/ 0 h 3046988"/>
              <a:gd name="connsiteX8" fmla="*/ 5334000 w 10668000"/>
              <a:gd name="connsiteY8" fmla="*/ 0 h 3046988"/>
              <a:gd name="connsiteX9" fmla="*/ 6214110 w 10668000"/>
              <a:gd name="connsiteY9" fmla="*/ 0 h 3046988"/>
              <a:gd name="connsiteX10" fmla="*/ 6880860 w 10668000"/>
              <a:gd name="connsiteY10" fmla="*/ 0 h 3046988"/>
              <a:gd name="connsiteX11" fmla="*/ 7760970 w 10668000"/>
              <a:gd name="connsiteY11" fmla="*/ 0 h 3046988"/>
              <a:gd name="connsiteX12" fmla="*/ 8641080 w 10668000"/>
              <a:gd name="connsiteY12" fmla="*/ 0 h 3046988"/>
              <a:gd name="connsiteX13" fmla="*/ 9414510 w 10668000"/>
              <a:gd name="connsiteY13" fmla="*/ 0 h 3046988"/>
              <a:gd name="connsiteX14" fmla="*/ 9761220 w 10668000"/>
              <a:gd name="connsiteY14" fmla="*/ 0 h 3046988"/>
              <a:gd name="connsiteX15" fmla="*/ 10668000 w 10668000"/>
              <a:gd name="connsiteY15" fmla="*/ 0 h 3046988"/>
              <a:gd name="connsiteX16" fmla="*/ 10668000 w 10668000"/>
              <a:gd name="connsiteY16" fmla="*/ 517988 h 3046988"/>
              <a:gd name="connsiteX17" fmla="*/ 10668000 w 10668000"/>
              <a:gd name="connsiteY17" fmla="*/ 1096916 h 3046988"/>
              <a:gd name="connsiteX18" fmla="*/ 10668000 w 10668000"/>
              <a:gd name="connsiteY18" fmla="*/ 1675843 h 3046988"/>
              <a:gd name="connsiteX19" fmla="*/ 10668000 w 10668000"/>
              <a:gd name="connsiteY19" fmla="*/ 2193831 h 3046988"/>
              <a:gd name="connsiteX20" fmla="*/ 10668000 w 10668000"/>
              <a:gd name="connsiteY20" fmla="*/ 3046988 h 3046988"/>
              <a:gd name="connsiteX21" fmla="*/ 9894570 w 10668000"/>
              <a:gd name="connsiteY21" fmla="*/ 3046988 h 3046988"/>
              <a:gd name="connsiteX22" fmla="*/ 9441180 w 10668000"/>
              <a:gd name="connsiteY22" fmla="*/ 3046988 h 3046988"/>
              <a:gd name="connsiteX23" fmla="*/ 8881110 w 10668000"/>
              <a:gd name="connsiteY23" fmla="*/ 3046988 h 3046988"/>
              <a:gd name="connsiteX24" fmla="*/ 8321040 w 10668000"/>
              <a:gd name="connsiteY24" fmla="*/ 3046988 h 3046988"/>
              <a:gd name="connsiteX25" fmla="*/ 7547610 w 10668000"/>
              <a:gd name="connsiteY25" fmla="*/ 3046988 h 3046988"/>
              <a:gd name="connsiteX26" fmla="*/ 7094220 w 10668000"/>
              <a:gd name="connsiteY26" fmla="*/ 3046988 h 3046988"/>
              <a:gd name="connsiteX27" fmla="*/ 6534150 w 10668000"/>
              <a:gd name="connsiteY27" fmla="*/ 3046988 h 3046988"/>
              <a:gd name="connsiteX28" fmla="*/ 6080760 w 10668000"/>
              <a:gd name="connsiteY28" fmla="*/ 3046988 h 3046988"/>
              <a:gd name="connsiteX29" fmla="*/ 5414010 w 10668000"/>
              <a:gd name="connsiteY29" fmla="*/ 3046988 h 3046988"/>
              <a:gd name="connsiteX30" fmla="*/ 4747260 w 10668000"/>
              <a:gd name="connsiteY30" fmla="*/ 3046988 h 3046988"/>
              <a:gd name="connsiteX31" fmla="*/ 4187190 w 10668000"/>
              <a:gd name="connsiteY31" fmla="*/ 3046988 h 3046988"/>
              <a:gd name="connsiteX32" fmla="*/ 3840480 w 10668000"/>
              <a:gd name="connsiteY32" fmla="*/ 3046988 h 3046988"/>
              <a:gd name="connsiteX33" fmla="*/ 3387090 w 10668000"/>
              <a:gd name="connsiteY33" fmla="*/ 3046988 h 3046988"/>
              <a:gd name="connsiteX34" fmla="*/ 3040380 w 10668000"/>
              <a:gd name="connsiteY34" fmla="*/ 3046988 h 3046988"/>
              <a:gd name="connsiteX35" fmla="*/ 2266950 w 10668000"/>
              <a:gd name="connsiteY35" fmla="*/ 3046988 h 3046988"/>
              <a:gd name="connsiteX36" fmla="*/ 1813560 w 10668000"/>
              <a:gd name="connsiteY36" fmla="*/ 3046988 h 3046988"/>
              <a:gd name="connsiteX37" fmla="*/ 933450 w 10668000"/>
              <a:gd name="connsiteY37" fmla="*/ 3046988 h 3046988"/>
              <a:gd name="connsiteX38" fmla="*/ 0 w 10668000"/>
              <a:gd name="connsiteY38" fmla="*/ 3046988 h 3046988"/>
              <a:gd name="connsiteX39" fmla="*/ 0 w 10668000"/>
              <a:gd name="connsiteY39" fmla="*/ 2498530 h 3046988"/>
              <a:gd name="connsiteX40" fmla="*/ 0 w 10668000"/>
              <a:gd name="connsiteY40" fmla="*/ 1828193 h 3046988"/>
              <a:gd name="connsiteX41" fmla="*/ 0 w 10668000"/>
              <a:gd name="connsiteY41" fmla="*/ 1310205 h 3046988"/>
              <a:gd name="connsiteX42" fmla="*/ 0 w 10668000"/>
              <a:gd name="connsiteY42" fmla="*/ 731277 h 3046988"/>
              <a:gd name="connsiteX43" fmla="*/ 0 w 10668000"/>
              <a:gd name="connsiteY43"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68000" h="3046988" fill="none" extrusionOk="0">
                <a:moveTo>
                  <a:pt x="0" y="0"/>
                </a:moveTo>
                <a:cubicBezTo>
                  <a:pt x="192677" y="-27120"/>
                  <a:pt x="472595" y="13855"/>
                  <a:pt x="773430" y="0"/>
                </a:cubicBezTo>
                <a:cubicBezTo>
                  <a:pt x="1074265" y="-13855"/>
                  <a:pt x="1230622" y="14349"/>
                  <a:pt x="1440180" y="0"/>
                </a:cubicBezTo>
                <a:cubicBezTo>
                  <a:pt x="1649738" y="-14349"/>
                  <a:pt x="1633267" y="-7339"/>
                  <a:pt x="1786890" y="0"/>
                </a:cubicBezTo>
                <a:cubicBezTo>
                  <a:pt x="1940513" y="7339"/>
                  <a:pt x="2285627" y="36119"/>
                  <a:pt x="2667000" y="0"/>
                </a:cubicBezTo>
                <a:cubicBezTo>
                  <a:pt x="3048373" y="-36119"/>
                  <a:pt x="2908761" y="-13796"/>
                  <a:pt x="3013710" y="0"/>
                </a:cubicBezTo>
                <a:cubicBezTo>
                  <a:pt x="3118659" y="13796"/>
                  <a:pt x="3610972" y="8341"/>
                  <a:pt x="3787140" y="0"/>
                </a:cubicBezTo>
                <a:cubicBezTo>
                  <a:pt x="3963308" y="-8341"/>
                  <a:pt x="4272852" y="-6911"/>
                  <a:pt x="4453890" y="0"/>
                </a:cubicBezTo>
                <a:cubicBezTo>
                  <a:pt x="4634928" y="6911"/>
                  <a:pt x="5137839" y="-26222"/>
                  <a:pt x="5334000" y="0"/>
                </a:cubicBezTo>
                <a:cubicBezTo>
                  <a:pt x="5530161" y="26222"/>
                  <a:pt x="5854602" y="1789"/>
                  <a:pt x="6214110" y="0"/>
                </a:cubicBezTo>
                <a:cubicBezTo>
                  <a:pt x="6573618" y="-1789"/>
                  <a:pt x="6736014" y="-1341"/>
                  <a:pt x="6880860" y="0"/>
                </a:cubicBezTo>
                <a:cubicBezTo>
                  <a:pt x="7025706" y="1341"/>
                  <a:pt x="7356714" y="-32346"/>
                  <a:pt x="7760970" y="0"/>
                </a:cubicBezTo>
                <a:cubicBezTo>
                  <a:pt x="8165226" y="32346"/>
                  <a:pt x="8310520" y="-7056"/>
                  <a:pt x="8641080" y="0"/>
                </a:cubicBezTo>
                <a:cubicBezTo>
                  <a:pt x="8971640" y="7056"/>
                  <a:pt x="9184452" y="-34116"/>
                  <a:pt x="9414510" y="0"/>
                </a:cubicBezTo>
                <a:cubicBezTo>
                  <a:pt x="9644568" y="34116"/>
                  <a:pt x="9606808" y="-2983"/>
                  <a:pt x="9761220" y="0"/>
                </a:cubicBezTo>
                <a:cubicBezTo>
                  <a:pt x="9915632" y="2983"/>
                  <a:pt x="10424864" y="-6412"/>
                  <a:pt x="10668000" y="0"/>
                </a:cubicBezTo>
                <a:cubicBezTo>
                  <a:pt x="10674555" y="124112"/>
                  <a:pt x="10653370" y="369590"/>
                  <a:pt x="10668000" y="517988"/>
                </a:cubicBezTo>
                <a:cubicBezTo>
                  <a:pt x="10682630" y="666386"/>
                  <a:pt x="10641231" y="859824"/>
                  <a:pt x="10668000" y="1096916"/>
                </a:cubicBezTo>
                <a:cubicBezTo>
                  <a:pt x="10694769" y="1334008"/>
                  <a:pt x="10662234" y="1501520"/>
                  <a:pt x="10668000" y="1675843"/>
                </a:cubicBezTo>
                <a:cubicBezTo>
                  <a:pt x="10673766" y="1850166"/>
                  <a:pt x="10683732" y="2085737"/>
                  <a:pt x="10668000" y="2193831"/>
                </a:cubicBezTo>
                <a:cubicBezTo>
                  <a:pt x="10652268" y="2301925"/>
                  <a:pt x="10671710" y="2669703"/>
                  <a:pt x="10668000" y="3046988"/>
                </a:cubicBezTo>
                <a:cubicBezTo>
                  <a:pt x="10394062" y="3035631"/>
                  <a:pt x="10281185" y="3025108"/>
                  <a:pt x="9894570" y="3046988"/>
                </a:cubicBezTo>
                <a:cubicBezTo>
                  <a:pt x="9507955" y="3068869"/>
                  <a:pt x="9551568" y="3031654"/>
                  <a:pt x="9441180" y="3046988"/>
                </a:cubicBezTo>
                <a:cubicBezTo>
                  <a:pt x="9330792" y="3062323"/>
                  <a:pt x="9039937" y="3051898"/>
                  <a:pt x="8881110" y="3046988"/>
                </a:cubicBezTo>
                <a:cubicBezTo>
                  <a:pt x="8722283" y="3042079"/>
                  <a:pt x="8566947" y="3044742"/>
                  <a:pt x="8321040" y="3046988"/>
                </a:cubicBezTo>
                <a:cubicBezTo>
                  <a:pt x="8075133" y="3049235"/>
                  <a:pt x="7926546" y="3031809"/>
                  <a:pt x="7547610" y="3046988"/>
                </a:cubicBezTo>
                <a:cubicBezTo>
                  <a:pt x="7168674" y="3062168"/>
                  <a:pt x="7186644" y="3032837"/>
                  <a:pt x="7094220" y="3046988"/>
                </a:cubicBezTo>
                <a:cubicBezTo>
                  <a:pt x="7001796" y="3061140"/>
                  <a:pt x="6716041" y="3042523"/>
                  <a:pt x="6534150" y="3046988"/>
                </a:cubicBezTo>
                <a:cubicBezTo>
                  <a:pt x="6352259" y="3051454"/>
                  <a:pt x="6282441" y="3041986"/>
                  <a:pt x="6080760" y="3046988"/>
                </a:cubicBezTo>
                <a:cubicBezTo>
                  <a:pt x="5879079" y="3051991"/>
                  <a:pt x="5657571" y="3076340"/>
                  <a:pt x="5414010" y="3046988"/>
                </a:cubicBezTo>
                <a:cubicBezTo>
                  <a:pt x="5170449" y="3017637"/>
                  <a:pt x="5044893" y="3070584"/>
                  <a:pt x="4747260" y="3046988"/>
                </a:cubicBezTo>
                <a:cubicBezTo>
                  <a:pt x="4449627" y="3023393"/>
                  <a:pt x="4391385" y="3054550"/>
                  <a:pt x="4187190" y="3046988"/>
                </a:cubicBezTo>
                <a:cubicBezTo>
                  <a:pt x="3982995" y="3039427"/>
                  <a:pt x="3976023" y="3057651"/>
                  <a:pt x="3840480" y="3046988"/>
                </a:cubicBezTo>
                <a:cubicBezTo>
                  <a:pt x="3704937" y="3036326"/>
                  <a:pt x="3500398" y="3036476"/>
                  <a:pt x="3387090" y="3046988"/>
                </a:cubicBezTo>
                <a:cubicBezTo>
                  <a:pt x="3273782" y="3057501"/>
                  <a:pt x="3193869" y="3058070"/>
                  <a:pt x="3040380" y="3046988"/>
                </a:cubicBezTo>
                <a:cubicBezTo>
                  <a:pt x="2886891" y="3035907"/>
                  <a:pt x="2510480" y="3073146"/>
                  <a:pt x="2266950" y="3046988"/>
                </a:cubicBezTo>
                <a:cubicBezTo>
                  <a:pt x="2023420" y="3020831"/>
                  <a:pt x="1905482" y="3063852"/>
                  <a:pt x="1813560" y="3046988"/>
                </a:cubicBezTo>
                <a:cubicBezTo>
                  <a:pt x="1721638" y="3030125"/>
                  <a:pt x="1185975" y="3087304"/>
                  <a:pt x="933450" y="3046988"/>
                </a:cubicBezTo>
                <a:cubicBezTo>
                  <a:pt x="680925" y="3006673"/>
                  <a:pt x="408292" y="3048558"/>
                  <a:pt x="0" y="3046988"/>
                </a:cubicBezTo>
                <a:cubicBezTo>
                  <a:pt x="-13856" y="2846964"/>
                  <a:pt x="-20027" y="2716957"/>
                  <a:pt x="0" y="2498530"/>
                </a:cubicBezTo>
                <a:cubicBezTo>
                  <a:pt x="20027" y="2280103"/>
                  <a:pt x="-8469" y="2081586"/>
                  <a:pt x="0" y="1828193"/>
                </a:cubicBezTo>
                <a:cubicBezTo>
                  <a:pt x="8469" y="1574800"/>
                  <a:pt x="-119" y="1521072"/>
                  <a:pt x="0" y="1310205"/>
                </a:cubicBezTo>
                <a:cubicBezTo>
                  <a:pt x="119" y="1099338"/>
                  <a:pt x="-889" y="935320"/>
                  <a:pt x="0" y="731277"/>
                </a:cubicBezTo>
                <a:cubicBezTo>
                  <a:pt x="889" y="527234"/>
                  <a:pt x="-17554" y="212404"/>
                  <a:pt x="0" y="0"/>
                </a:cubicBezTo>
                <a:close/>
              </a:path>
              <a:path w="10668000" h="3046988" stroke="0" extrusionOk="0">
                <a:moveTo>
                  <a:pt x="0" y="0"/>
                </a:moveTo>
                <a:cubicBezTo>
                  <a:pt x="165991" y="-3748"/>
                  <a:pt x="221237" y="16226"/>
                  <a:pt x="346710" y="0"/>
                </a:cubicBezTo>
                <a:cubicBezTo>
                  <a:pt x="472183" y="-16226"/>
                  <a:pt x="557107" y="-12323"/>
                  <a:pt x="693420" y="0"/>
                </a:cubicBezTo>
                <a:cubicBezTo>
                  <a:pt x="829733" y="12323"/>
                  <a:pt x="987628" y="3105"/>
                  <a:pt x="1146810" y="0"/>
                </a:cubicBezTo>
                <a:cubicBezTo>
                  <a:pt x="1305992" y="-3105"/>
                  <a:pt x="1730046" y="-16655"/>
                  <a:pt x="1920240" y="0"/>
                </a:cubicBezTo>
                <a:cubicBezTo>
                  <a:pt x="2110434" y="16655"/>
                  <a:pt x="2475876" y="-1217"/>
                  <a:pt x="2693670" y="0"/>
                </a:cubicBezTo>
                <a:cubicBezTo>
                  <a:pt x="2911464" y="1217"/>
                  <a:pt x="2958312" y="-3156"/>
                  <a:pt x="3147060" y="0"/>
                </a:cubicBezTo>
                <a:cubicBezTo>
                  <a:pt x="3335808" y="3156"/>
                  <a:pt x="3615253" y="-21867"/>
                  <a:pt x="3813810" y="0"/>
                </a:cubicBezTo>
                <a:cubicBezTo>
                  <a:pt x="4012367" y="21867"/>
                  <a:pt x="4416269" y="-37099"/>
                  <a:pt x="4587240" y="0"/>
                </a:cubicBezTo>
                <a:cubicBezTo>
                  <a:pt x="4758211" y="37099"/>
                  <a:pt x="5072558" y="-479"/>
                  <a:pt x="5253990" y="0"/>
                </a:cubicBezTo>
                <a:cubicBezTo>
                  <a:pt x="5435422" y="479"/>
                  <a:pt x="5594669" y="8576"/>
                  <a:pt x="5920740" y="0"/>
                </a:cubicBezTo>
                <a:cubicBezTo>
                  <a:pt x="6246811" y="-8576"/>
                  <a:pt x="6319939" y="-13133"/>
                  <a:pt x="6694170" y="0"/>
                </a:cubicBezTo>
                <a:cubicBezTo>
                  <a:pt x="7068401" y="13133"/>
                  <a:pt x="7215704" y="-2217"/>
                  <a:pt x="7574280" y="0"/>
                </a:cubicBezTo>
                <a:cubicBezTo>
                  <a:pt x="7932856" y="2217"/>
                  <a:pt x="7765875" y="-17077"/>
                  <a:pt x="7920990" y="0"/>
                </a:cubicBezTo>
                <a:cubicBezTo>
                  <a:pt x="8076105" y="17077"/>
                  <a:pt x="8184055" y="9100"/>
                  <a:pt x="8267700" y="0"/>
                </a:cubicBezTo>
                <a:cubicBezTo>
                  <a:pt x="8351345" y="-9100"/>
                  <a:pt x="8537747" y="9956"/>
                  <a:pt x="8721090" y="0"/>
                </a:cubicBezTo>
                <a:cubicBezTo>
                  <a:pt x="8904433" y="-9956"/>
                  <a:pt x="8931862" y="2831"/>
                  <a:pt x="9067800" y="0"/>
                </a:cubicBezTo>
                <a:cubicBezTo>
                  <a:pt x="9203738" y="-2831"/>
                  <a:pt x="9452952" y="-8592"/>
                  <a:pt x="9734550" y="0"/>
                </a:cubicBezTo>
                <a:cubicBezTo>
                  <a:pt x="10016148" y="8592"/>
                  <a:pt x="10284138" y="-13731"/>
                  <a:pt x="10668000" y="0"/>
                </a:cubicBezTo>
                <a:cubicBezTo>
                  <a:pt x="10698100" y="284658"/>
                  <a:pt x="10665791" y="426716"/>
                  <a:pt x="10668000" y="670337"/>
                </a:cubicBezTo>
                <a:cubicBezTo>
                  <a:pt x="10670209" y="913958"/>
                  <a:pt x="10670037" y="1096233"/>
                  <a:pt x="10668000" y="1218795"/>
                </a:cubicBezTo>
                <a:cubicBezTo>
                  <a:pt x="10665963" y="1341357"/>
                  <a:pt x="10687700" y="1540120"/>
                  <a:pt x="10668000" y="1858663"/>
                </a:cubicBezTo>
                <a:cubicBezTo>
                  <a:pt x="10648300" y="2177206"/>
                  <a:pt x="10635162" y="2615013"/>
                  <a:pt x="10668000" y="3046988"/>
                </a:cubicBezTo>
                <a:cubicBezTo>
                  <a:pt x="10498370" y="3040504"/>
                  <a:pt x="10395771" y="3034846"/>
                  <a:pt x="10214610" y="3046988"/>
                </a:cubicBezTo>
                <a:cubicBezTo>
                  <a:pt x="10033449" y="3059131"/>
                  <a:pt x="9866573" y="3047129"/>
                  <a:pt x="9654540" y="3046988"/>
                </a:cubicBezTo>
                <a:cubicBezTo>
                  <a:pt x="9442507" y="3046848"/>
                  <a:pt x="9303633" y="3043318"/>
                  <a:pt x="9201150" y="3046988"/>
                </a:cubicBezTo>
                <a:cubicBezTo>
                  <a:pt x="9098667" y="3050659"/>
                  <a:pt x="8950709" y="3031366"/>
                  <a:pt x="8747760" y="3046988"/>
                </a:cubicBezTo>
                <a:cubicBezTo>
                  <a:pt x="8544811" y="3062611"/>
                  <a:pt x="8389491" y="3024913"/>
                  <a:pt x="8187690" y="3046988"/>
                </a:cubicBezTo>
                <a:cubicBezTo>
                  <a:pt x="7985889" y="3069064"/>
                  <a:pt x="7618791" y="3030877"/>
                  <a:pt x="7307580" y="3046988"/>
                </a:cubicBezTo>
                <a:cubicBezTo>
                  <a:pt x="6996369" y="3063100"/>
                  <a:pt x="6747571" y="3024239"/>
                  <a:pt x="6427470" y="3046988"/>
                </a:cubicBezTo>
                <a:cubicBezTo>
                  <a:pt x="6107369" y="3069738"/>
                  <a:pt x="6189549" y="3042678"/>
                  <a:pt x="5974080" y="3046988"/>
                </a:cubicBezTo>
                <a:cubicBezTo>
                  <a:pt x="5758611" y="3051299"/>
                  <a:pt x="5420002" y="3051851"/>
                  <a:pt x="5200650" y="3046988"/>
                </a:cubicBezTo>
                <a:cubicBezTo>
                  <a:pt x="4981298" y="3042126"/>
                  <a:pt x="4949588" y="3042015"/>
                  <a:pt x="4853940" y="3046988"/>
                </a:cubicBezTo>
                <a:cubicBezTo>
                  <a:pt x="4758292" y="3051962"/>
                  <a:pt x="4439187" y="3057360"/>
                  <a:pt x="4293870" y="3046988"/>
                </a:cubicBezTo>
                <a:cubicBezTo>
                  <a:pt x="4148553" y="3036617"/>
                  <a:pt x="4084351" y="3042157"/>
                  <a:pt x="3947160" y="3046988"/>
                </a:cubicBezTo>
                <a:cubicBezTo>
                  <a:pt x="3809969" y="3051820"/>
                  <a:pt x="3617625" y="3025815"/>
                  <a:pt x="3493770" y="3046988"/>
                </a:cubicBezTo>
                <a:cubicBezTo>
                  <a:pt x="3369915" y="3068162"/>
                  <a:pt x="2967610" y="3058610"/>
                  <a:pt x="2720340" y="3046988"/>
                </a:cubicBezTo>
                <a:cubicBezTo>
                  <a:pt x="2473070" y="3035367"/>
                  <a:pt x="2280436" y="3031122"/>
                  <a:pt x="2160270" y="3046988"/>
                </a:cubicBezTo>
                <a:cubicBezTo>
                  <a:pt x="2040104" y="3062855"/>
                  <a:pt x="1977558" y="3036656"/>
                  <a:pt x="1813560" y="3046988"/>
                </a:cubicBezTo>
                <a:cubicBezTo>
                  <a:pt x="1649562" y="3057321"/>
                  <a:pt x="1352674" y="3021406"/>
                  <a:pt x="1146810" y="3046988"/>
                </a:cubicBezTo>
                <a:cubicBezTo>
                  <a:pt x="940946" y="3072571"/>
                  <a:pt x="424420" y="3041235"/>
                  <a:pt x="0" y="3046988"/>
                </a:cubicBezTo>
                <a:cubicBezTo>
                  <a:pt x="-15199" y="2928709"/>
                  <a:pt x="15161" y="2631183"/>
                  <a:pt x="0" y="2498530"/>
                </a:cubicBezTo>
                <a:cubicBezTo>
                  <a:pt x="-15161" y="2365877"/>
                  <a:pt x="-13851" y="2073425"/>
                  <a:pt x="0" y="1919602"/>
                </a:cubicBezTo>
                <a:cubicBezTo>
                  <a:pt x="13851" y="1765779"/>
                  <a:pt x="31576" y="1440357"/>
                  <a:pt x="0" y="1279735"/>
                </a:cubicBezTo>
                <a:cubicBezTo>
                  <a:pt x="-31576" y="1119113"/>
                  <a:pt x="22897" y="946876"/>
                  <a:pt x="0" y="639867"/>
                </a:cubicBezTo>
                <a:cubicBezTo>
                  <a:pt x="-22897" y="332858"/>
                  <a:pt x="9132" y="259526"/>
                  <a:pt x="0" y="0"/>
                </a:cubicBezTo>
                <a:close/>
              </a:path>
            </a:pathLst>
          </a:custGeom>
          <a:solidFill>
            <a:schemeClr val="bg1"/>
          </a:solidFill>
          <a:ln>
            <a:solidFill>
              <a:schemeClr val="tx1"/>
            </a:solidFill>
            <a:extLst>
              <a:ext uri="{C807C97D-BFC1-408E-A445-0C87EB9F89A2}">
                <ask:lineSketchStyleProps xmlns:ask="http://schemas.microsoft.com/office/drawing/2018/sketchyshapes" xmlns="" sd="3272759698">
                  <a:prstGeom prst="rect">
                    <a:avLst/>
                  </a:prstGeom>
                  <ask:type>
                    <ask:lineSketchFreehand/>
                  </ask:type>
                </ask:lineSketchStyleProps>
              </a:ext>
            </a:extLst>
          </a:ln>
        </p:spPr>
        <p:txBody>
          <a:bodyPr wrap="square">
            <a:spAutoFit/>
          </a:bodyPr>
          <a:lstStyle/>
          <a:p>
            <a:pPr lvl="0" algn="just" eaLnBrk="0" fontAlgn="base" hangingPunct="0">
              <a:spcBef>
                <a:spcPct val="0"/>
              </a:spcBef>
              <a:spcAft>
                <a:spcPct val="0"/>
              </a:spcAft>
            </a:pPr>
            <a:r>
              <a:rPr lang="en-US" altLang="en-US" sz="4800" dirty="0" err="1">
                <a:latin typeface="Times New Roman" panose="02020603050405020304" pitchFamily="18" charset="0"/>
                <a:cs typeface="Times New Roman" panose="02020603050405020304" pitchFamily="18" charset="0"/>
              </a:rPr>
              <a:t>Lưu</a:t>
            </a:r>
            <a:r>
              <a:rPr lang="en-US" altLang="en-US" sz="4800" dirty="0">
                <a:latin typeface="Times New Roman" panose="02020603050405020304" pitchFamily="18" charset="0"/>
                <a:cs typeface="Times New Roman" panose="02020603050405020304" pitchFamily="18" charset="0"/>
              </a:rPr>
              <a:t> ý: </a:t>
            </a:r>
            <a:r>
              <a:rPr lang="en-US" altLang="en-US" sz="4800" dirty="0" err="1">
                <a:latin typeface="Times New Roman" panose="02020603050405020304" pitchFamily="18" charset="0"/>
                <a:cs typeface="Times New Roman" panose="02020603050405020304" pitchFamily="18" charset="0"/>
              </a:rPr>
              <a:t>Cần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điều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chỉnh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giọng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nói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sử</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dụng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cử</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chỉ</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điệu</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bộ</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và</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phương</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tiện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hỗ</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trợ</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một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cách</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phù</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hợp</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để</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tạo</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nên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sự</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hấp</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dẫn</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thuyết</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phục</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cho</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bài</a:t>
            </a:r>
            <a:r>
              <a:rPr lang="en-US" altLang="en-US" sz="4800" dirty="0">
                <a:latin typeface="Times New Roman" panose="02020603050405020304" pitchFamily="18" charset="0"/>
                <a:cs typeface="Times New Roman" panose="02020603050405020304" pitchFamily="18" charset="0"/>
              </a:rPr>
              <a:t> </a:t>
            </a:r>
            <a:r>
              <a:rPr lang="en-US" altLang="en-US" sz="4800" dirty="0" err="1">
                <a:latin typeface="Times New Roman" panose="02020603050405020304" pitchFamily="18" charset="0"/>
                <a:cs typeface="Times New Roman" panose="02020603050405020304" pitchFamily="18" charset="0"/>
              </a:rPr>
              <a:t>nói</a:t>
            </a:r>
            <a:r>
              <a:rPr lang="en-US" altLang="en-US" sz="4800" dirty="0">
                <a:latin typeface="Times New Roman" panose="02020603050405020304" pitchFamily="18" charset="0"/>
                <a:cs typeface="Times New Roman" panose="02020603050405020304" pitchFamily="18" charset="0"/>
              </a:rPr>
              <a:t>.</a:t>
            </a:r>
            <a:endParaRPr lang="en-US" altLang="en-US" sz="66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9CC5C1EA-48F8-502F-1702-A19632F5DB93}"/>
              </a:ext>
            </a:extLst>
          </p:cNvPr>
          <p:cNvSpPr/>
          <p:nvPr/>
        </p:nvSpPr>
        <p:spPr>
          <a:xfrm>
            <a:off x="152400" y="2680752"/>
            <a:ext cx="5597488" cy="4114800"/>
          </a:xfrm>
          <a:custGeom>
            <a:avLst/>
            <a:gdLst/>
            <a:ahLst/>
            <a:cxnLst/>
            <a:rect l="l" t="t" r="r" b="b"/>
            <a:pathLst>
              <a:path w="5597488" h="4114800">
                <a:moveTo>
                  <a:pt x="0" y="0"/>
                </a:moveTo>
                <a:lnTo>
                  <a:pt x="5597489" y="0"/>
                </a:lnTo>
                <a:lnTo>
                  <a:pt x="5597489"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06002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sp>
        <p:nvSpPr>
          <p:cNvPr id="4" name="Freeform 4"/>
          <p:cNvSpPr/>
          <p:nvPr/>
        </p:nvSpPr>
        <p:spPr>
          <a:xfrm rot="-5400000" flipH="1" flipV="1">
            <a:off x="345003" y="-1628246"/>
            <a:ext cx="8940001" cy="13494341"/>
          </a:xfrm>
          <a:custGeom>
            <a:avLst/>
            <a:gdLst/>
            <a:ahLst/>
            <a:cxnLst/>
            <a:rect l="l" t="t" r="r" b="b"/>
            <a:pathLst>
              <a:path w="8940001" h="13494341">
                <a:moveTo>
                  <a:pt x="8940001" y="13494341"/>
                </a:moveTo>
                <a:lnTo>
                  <a:pt x="0" y="13494341"/>
                </a:lnTo>
                <a:lnTo>
                  <a:pt x="0" y="0"/>
                </a:lnTo>
                <a:lnTo>
                  <a:pt x="8940001" y="0"/>
                </a:lnTo>
                <a:lnTo>
                  <a:pt x="8940001" y="13494341"/>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flipH="1">
            <a:off x="-250307" y="5512339"/>
            <a:ext cx="1778252" cy="4770921"/>
          </a:xfrm>
          <a:custGeom>
            <a:avLst/>
            <a:gdLst/>
            <a:ahLst/>
            <a:cxnLst/>
            <a:rect l="l" t="t" r="r" b="b"/>
            <a:pathLst>
              <a:path w="1778252" h="4770921">
                <a:moveTo>
                  <a:pt x="1778252" y="0"/>
                </a:moveTo>
                <a:lnTo>
                  <a:pt x="0" y="0"/>
                </a:lnTo>
                <a:lnTo>
                  <a:pt x="0" y="4770921"/>
                </a:lnTo>
                <a:lnTo>
                  <a:pt x="1778252" y="4770921"/>
                </a:lnTo>
                <a:lnTo>
                  <a:pt x="177825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8183669" y="698075"/>
            <a:ext cx="2442628" cy="1377032"/>
          </a:xfrm>
          <a:custGeom>
            <a:avLst/>
            <a:gdLst/>
            <a:ahLst/>
            <a:cxnLst/>
            <a:rect l="l" t="t" r="r" b="b"/>
            <a:pathLst>
              <a:path w="2442628" h="1377032">
                <a:moveTo>
                  <a:pt x="0" y="0"/>
                </a:moveTo>
                <a:lnTo>
                  <a:pt x="2442628" y="0"/>
                </a:lnTo>
                <a:lnTo>
                  <a:pt x="2442628" y="1377032"/>
                </a:lnTo>
                <a:lnTo>
                  <a:pt x="0" y="137703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Freeform 9"/>
          <p:cNvSpPr/>
          <p:nvPr/>
        </p:nvSpPr>
        <p:spPr>
          <a:xfrm>
            <a:off x="9348898" y="8422262"/>
            <a:ext cx="1672076" cy="1672076"/>
          </a:xfrm>
          <a:custGeom>
            <a:avLst/>
            <a:gdLst/>
            <a:ahLst/>
            <a:cxnLst/>
            <a:rect l="l" t="t" r="r" b="b"/>
            <a:pathLst>
              <a:path w="1672076" h="1672076">
                <a:moveTo>
                  <a:pt x="0" y="0"/>
                </a:moveTo>
                <a:lnTo>
                  <a:pt x="1672076" y="0"/>
                </a:lnTo>
                <a:lnTo>
                  <a:pt x="1672076" y="1672076"/>
                </a:lnTo>
                <a:lnTo>
                  <a:pt x="0" y="16720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13862683" y="7341604"/>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1" name="Freeform 11"/>
          <p:cNvSpPr/>
          <p:nvPr/>
        </p:nvSpPr>
        <p:spPr>
          <a:xfrm rot="5811915">
            <a:off x="-1163631" y="2485347"/>
            <a:ext cx="2616664" cy="680333"/>
          </a:xfrm>
          <a:custGeom>
            <a:avLst/>
            <a:gdLst/>
            <a:ahLst/>
            <a:cxnLst/>
            <a:rect l="l" t="t" r="r" b="b"/>
            <a:pathLst>
              <a:path w="2616664" h="680333">
                <a:moveTo>
                  <a:pt x="0" y="0"/>
                </a:moveTo>
                <a:lnTo>
                  <a:pt x="2616664" y="0"/>
                </a:lnTo>
                <a:lnTo>
                  <a:pt x="2616664" y="680333"/>
                </a:lnTo>
                <a:lnTo>
                  <a:pt x="0" y="68033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5" name="TextBox 17">
            <a:extLst>
              <a:ext uri="{FF2B5EF4-FFF2-40B4-BE49-F238E27FC236}">
                <a16:creationId xmlns:a16="http://schemas.microsoft.com/office/drawing/2014/main" id="{914D1919-FE64-4C38-FC79-B0CBE59E2FC1}"/>
              </a:ext>
            </a:extLst>
          </p:cNvPr>
          <p:cNvSpPr txBox="1"/>
          <p:nvPr/>
        </p:nvSpPr>
        <p:spPr>
          <a:xfrm>
            <a:off x="957527" y="3100034"/>
            <a:ext cx="8003113" cy="3250762"/>
          </a:xfrm>
          <a:prstGeom prst="rect">
            <a:avLst/>
          </a:prstGeom>
        </p:spPr>
        <p:txBody>
          <a:bodyPr wrap="square" lIns="0" tIns="0" rIns="0" bIns="0" rtlCol="0" anchor="t">
            <a:spAutoFit/>
          </a:bodyPr>
          <a:lstStyle/>
          <a:p>
            <a:pPr algn="ctr">
              <a:lnSpc>
                <a:spcPts val="13023"/>
              </a:lnSpc>
            </a:pPr>
            <a:r>
              <a:rPr lang="en-US" sz="9400" dirty="0">
                <a:latin typeface="#9Slide06 Thillends Small" pitchFamily="2" charset="0"/>
              </a:rPr>
              <a:t>III.</a:t>
            </a:r>
          </a:p>
          <a:p>
            <a:pPr algn="ctr">
              <a:lnSpc>
                <a:spcPts val="13023"/>
              </a:lnSpc>
            </a:pPr>
            <a:r>
              <a:rPr lang="en-US" sz="9400" dirty="0">
                <a:latin typeface="#9Slide06 Thillends Small" pitchFamily="2" charset="0"/>
              </a:rPr>
              <a:t>Sau </a:t>
            </a:r>
            <a:r>
              <a:rPr lang="en-US" sz="9400" dirty="0" err="1">
                <a:latin typeface="#9Slide06 Thillends Small" pitchFamily="2" charset="0"/>
              </a:rPr>
              <a:t>khi</a:t>
            </a:r>
            <a:r>
              <a:rPr lang="en-US" sz="9400" dirty="0">
                <a:latin typeface="#9Slide06 Thillends Small" pitchFamily="2" charset="0"/>
              </a:rPr>
              <a:t> </a:t>
            </a:r>
            <a:r>
              <a:rPr lang="en-US" sz="9400" dirty="0" err="1">
                <a:latin typeface="#9Slide06 Thillends Small" pitchFamily="2" charset="0"/>
              </a:rPr>
              <a:t>nói</a:t>
            </a:r>
            <a:endParaRPr lang="en-US" sz="9400" dirty="0">
              <a:latin typeface="#9Slide06 Thillends Small" pitchFamily="2" charset="0"/>
            </a:endParaRPr>
          </a:p>
        </p:txBody>
      </p:sp>
      <p:sp>
        <p:nvSpPr>
          <p:cNvPr id="3" name="Freeform 4">
            <a:extLst>
              <a:ext uri="{FF2B5EF4-FFF2-40B4-BE49-F238E27FC236}">
                <a16:creationId xmlns:a16="http://schemas.microsoft.com/office/drawing/2014/main" id="{AEA258B2-440C-04B0-D5D9-4030B3C6425E}"/>
              </a:ext>
            </a:extLst>
          </p:cNvPr>
          <p:cNvSpPr/>
          <p:nvPr/>
        </p:nvSpPr>
        <p:spPr>
          <a:xfrm>
            <a:off x="9855725" y="3364567"/>
            <a:ext cx="8280916" cy="6940914"/>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BD267C-35F6-4D2E-2022-6C53B8D95B29}"/>
              </a:ext>
            </a:extLst>
          </p:cNvPr>
          <p:cNvGraphicFramePr>
            <a:graphicFrameLocks noGrp="1"/>
          </p:cNvGraphicFramePr>
          <p:nvPr>
            <p:extLst>
              <p:ext uri="{D42A27DB-BD31-4B8C-83A1-F6EECF244321}">
                <p14:modId xmlns:p14="http://schemas.microsoft.com/office/powerpoint/2010/main" val="3396884673"/>
              </p:ext>
            </p:extLst>
          </p:nvPr>
        </p:nvGraphicFramePr>
        <p:xfrm>
          <a:off x="304800" y="114300"/>
          <a:ext cx="17526000" cy="10058400"/>
        </p:xfrm>
        <a:graphic>
          <a:graphicData uri="http://schemas.openxmlformats.org/drawingml/2006/table">
            <a:tbl>
              <a:tblPr>
                <a:tableStyleId>{5940675A-B579-460E-94D1-54222C63F5DA}</a:tableStyleId>
              </a:tblPr>
              <a:tblGrid>
                <a:gridCol w="11201400">
                  <a:extLst>
                    <a:ext uri="{9D8B030D-6E8A-4147-A177-3AD203B41FA5}">
                      <a16:colId xmlns:a16="http://schemas.microsoft.com/office/drawing/2014/main" val="135058403"/>
                    </a:ext>
                  </a:extLst>
                </a:gridCol>
                <a:gridCol w="6324600">
                  <a:extLst>
                    <a:ext uri="{9D8B030D-6E8A-4147-A177-3AD203B41FA5}">
                      <a16:colId xmlns:a16="http://schemas.microsoft.com/office/drawing/2014/main" val="1845428289"/>
                    </a:ext>
                  </a:extLst>
                </a:gridCol>
              </a:tblGrid>
              <a:tr h="557213">
                <a:tc>
                  <a:txBody>
                    <a:bodyPr/>
                    <a:lstStyle/>
                    <a:p>
                      <a:pPr algn="ctr"/>
                      <a:r>
                        <a:rPr lang="vi-VN" sz="4400" b="1" dirty="0">
                          <a:solidFill>
                            <a:schemeClr val="bg1"/>
                          </a:solidFill>
                          <a:effectLst/>
                          <a:latin typeface="+mj-lt"/>
                          <a:cs typeface="Times New Roman" panose="02020603050405020304" pitchFamily="18" charset="0"/>
                        </a:rPr>
                        <a:t>Người nói</a:t>
                      </a:r>
                    </a:p>
                  </a:txBody>
                  <a:tcPr marL="0" marR="0" marT="0" marB="0">
                    <a:solidFill>
                      <a:srgbClr val="AD8B73"/>
                    </a:solidFill>
                  </a:tcPr>
                </a:tc>
                <a:tc>
                  <a:txBody>
                    <a:bodyPr/>
                    <a:lstStyle/>
                    <a:p>
                      <a:pPr algn="ctr"/>
                      <a:r>
                        <a:rPr lang="vi-VN" sz="4400" b="1" dirty="0">
                          <a:solidFill>
                            <a:schemeClr val="bg1"/>
                          </a:solidFill>
                          <a:effectLst/>
                          <a:latin typeface="+mj-lt"/>
                          <a:cs typeface="Times New Roman" panose="02020603050405020304" pitchFamily="18" charset="0"/>
                        </a:rPr>
                        <a:t>Người nghe</a:t>
                      </a:r>
                    </a:p>
                  </a:txBody>
                  <a:tcPr marL="0" marR="0" marT="0" marB="0">
                    <a:solidFill>
                      <a:srgbClr val="AD8B73"/>
                    </a:solidFill>
                  </a:tcPr>
                </a:tc>
                <a:extLst>
                  <a:ext uri="{0D108BD9-81ED-4DB2-BD59-A6C34878D82A}">
                    <a16:rowId xmlns:a16="http://schemas.microsoft.com/office/drawing/2014/main" val="2602706268"/>
                  </a:ext>
                </a:extLst>
              </a:tr>
              <a:tr h="8358188">
                <a:tc>
                  <a:txBody>
                    <a:bodyPr/>
                    <a:lstStyle/>
                    <a:p>
                      <a:pPr algn="just"/>
                      <a:r>
                        <a:rPr lang="vi-VN" sz="4400" b="0" dirty="0">
                          <a:effectLst/>
                          <a:latin typeface="+mj-lt"/>
                          <a:cs typeface="Times New Roman" panose="02020603050405020304" pitchFamily="18" charset="0"/>
                        </a:rPr>
                        <a:t>Trao đổi về bài nói với tinh thần xây dựng và tôn trọng. Có thể tập trung vào một số nội dung như:</a:t>
                      </a:r>
                    </a:p>
                    <a:p>
                      <a:pPr algn="just"/>
                      <a:r>
                        <a:rPr lang="vi-VN" sz="4400" b="0" dirty="0">
                          <a:effectLst/>
                          <a:latin typeface="+mj-lt"/>
                          <a:cs typeface="Times New Roman" panose="02020603050405020304" pitchFamily="18" charset="0"/>
                        </a:rPr>
                        <a:t>- Sự ảnh hưởng của cuốn sách với bạn đọc.</a:t>
                      </a:r>
                    </a:p>
                    <a:p>
                      <a:pPr algn="just"/>
                      <a:r>
                        <a:rPr lang="vi-VN" sz="4400" b="0" dirty="0">
                          <a:effectLst/>
                          <a:latin typeface="+mj-lt"/>
                          <a:cs typeface="Times New Roman" panose="02020603050405020304" pitchFamily="18" charset="0"/>
                        </a:rPr>
                        <a:t>- Những thông tin về cuốn sách (tác giả nhà xuất bản, năm xuất bản,...)</a:t>
                      </a:r>
                    </a:p>
                    <a:p>
                      <a:pPr algn="just"/>
                      <a:r>
                        <a:rPr lang="vi-VN" sz="4400" b="0" dirty="0">
                          <a:effectLst/>
                          <a:latin typeface="+mj-lt"/>
                          <a:cs typeface="Times New Roman" panose="02020603050405020304" pitchFamily="18" charset="0"/>
                        </a:rPr>
                        <a:t>- Đề tài hay chủ đề của cuốn sách.</a:t>
                      </a:r>
                    </a:p>
                    <a:p>
                      <a:pPr algn="just"/>
                      <a:r>
                        <a:rPr lang="vi-VN" sz="4400" b="0" dirty="0">
                          <a:effectLst/>
                          <a:latin typeface="+mj-lt"/>
                          <a:cs typeface="Times New Roman" panose="02020603050405020304" pitchFamily="18" charset="0"/>
                        </a:rPr>
                        <a:t>- Một số nét đặc sắc về hình thức nghệ thuật của cuốn sách.</a:t>
                      </a:r>
                    </a:p>
                    <a:p>
                      <a:pPr algn="just"/>
                      <a:r>
                        <a:rPr lang="vi-VN" sz="4400" b="0" dirty="0">
                          <a:effectLst/>
                          <a:latin typeface="+mj-lt"/>
                          <a:cs typeface="Times New Roman" panose="02020603050405020304" pitchFamily="18" charset="0"/>
                        </a:rPr>
                        <a:t>- Sự phù hợp của việc sử dụng các yếu tố phi ngôn ngữ (điệu bộ, cử chỉ nét mặt,...) với nội dung bài trình bày.</a:t>
                      </a:r>
                    </a:p>
                    <a:p>
                      <a:pPr algn="just"/>
                      <a:r>
                        <a:rPr lang="vi-VN" sz="4400" b="0" dirty="0">
                          <a:effectLst/>
                          <a:latin typeface="+mj-lt"/>
                          <a:cs typeface="Times New Roman" panose="02020603050405020304" pitchFamily="18" charset="0"/>
                        </a:rPr>
                        <a:t>- Hiệu quả của các phương tiện hỗ trợ (sách; hình ảnh tác giả</a:t>
                      </a:r>
                      <a:r>
                        <a:rPr lang="en-US" sz="4400" b="0" dirty="0">
                          <a:effectLst/>
                          <a:latin typeface="+mj-lt"/>
                          <a:cs typeface="Times New Roman" panose="02020603050405020304" pitchFamily="18" charset="0"/>
                        </a:rPr>
                        <a:t> </a:t>
                      </a:r>
                      <a:r>
                        <a:rPr lang="vi-VN" sz="4400" b="0" dirty="0">
                          <a:effectLst/>
                          <a:latin typeface="+mj-lt"/>
                          <a:cs typeface="Times New Roman" panose="02020603050405020304" pitchFamily="18" charset="0"/>
                        </a:rPr>
                        <a:t>nhân vật...) trong khi trình bày (nếu có).</a:t>
                      </a:r>
                      <a:endParaRPr lang="vi-VN" sz="4400" b="0" dirty="0">
                        <a:solidFill>
                          <a:srgbClr val="000000"/>
                        </a:solidFill>
                        <a:effectLst/>
                        <a:latin typeface="+mj-lt"/>
                        <a:cs typeface="Times New Roman" panose="02020603050405020304" pitchFamily="18" charset="0"/>
                      </a:endParaRPr>
                    </a:p>
                  </a:txBody>
                  <a:tcPr marL="0" marR="0" marT="0" marB="0">
                    <a:solidFill>
                      <a:schemeClr val="bg1"/>
                    </a:solidFill>
                  </a:tcPr>
                </a:tc>
                <a:tc>
                  <a:txBody>
                    <a:bodyPr/>
                    <a:lstStyle/>
                    <a:p>
                      <a:pPr algn="just"/>
                      <a:r>
                        <a:rPr lang="vi-VN" sz="4400" b="0" dirty="0">
                          <a:effectLst/>
                          <a:latin typeface="+mj-lt"/>
                          <a:cs typeface="Times New Roman" panose="02020603050405020304" pitchFamily="18" charset="0"/>
                        </a:rPr>
                        <a:t>Lắng nghe, phản hồi những ý kiến của người nghe với tinh thần cầu thị:</a:t>
                      </a:r>
                    </a:p>
                    <a:p>
                      <a:pPr algn="just"/>
                      <a:r>
                        <a:rPr lang="vi-VN" sz="4400" b="0" dirty="0">
                          <a:effectLst/>
                          <a:latin typeface="+mj-lt"/>
                          <a:cs typeface="Times New Roman" panose="02020603050405020304" pitchFamily="18" charset="0"/>
                        </a:rPr>
                        <a:t>- Tiếp thu những ý kiến góp ý mà em cho là xác đáng.</a:t>
                      </a:r>
                    </a:p>
                    <a:p>
                      <a:pPr algn="just"/>
                      <a:r>
                        <a:rPr lang="vi-VN" sz="4400" b="0" dirty="0">
                          <a:effectLst/>
                          <a:latin typeface="+mj-lt"/>
                          <a:cs typeface="Times New Roman" panose="02020603050405020304" pitchFamily="18" charset="0"/>
                        </a:rPr>
                        <a:t>- Trả lời câu hỏi, giải thích thêm những thông tin về cuốn sách mà người nghe chưa rõ.</a:t>
                      </a:r>
                    </a:p>
                    <a:p>
                      <a:pPr algn="just"/>
                      <a:r>
                        <a:rPr lang="vi-VN" sz="4400" b="0" dirty="0">
                          <a:effectLst/>
                          <a:latin typeface="+mj-lt"/>
                          <a:cs typeface="Times New Roman" panose="02020603050405020304" pitchFamily="18" charset="0"/>
                        </a:rPr>
                        <a:t>- Tự rút kinh nghiệm để hoàn thiện nội dung bài giới thiệu và kĩ năng trình bày bài nói.</a:t>
                      </a:r>
                    </a:p>
                    <a:p>
                      <a:pPr algn="just"/>
                      <a:r>
                        <a:rPr lang="vi-VN" sz="4400" b="0" dirty="0">
                          <a:effectLst/>
                          <a:latin typeface="+mj-lt"/>
                          <a:cs typeface="Times New Roman" panose="02020603050405020304" pitchFamily="18" charset="0"/>
                        </a:rPr>
                        <a:t> </a:t>
                      </a:r>
                      <a:endParaRPr lang="vi-VN" sz="4400" b="0" dirty="0">
                        <a:solidFill>
                          <a:srgbClr val="000000"/>
                        </a:solidFill>
                        <a:effectLst/>
                        <a:latin typeface="+mj-lt"/>
                        <a:cs typeface="Times New Roman" panose="02020603050405020304" pitchFamily="18" charset="0"/>
                      </a:endParaRPr>
                    </a:p>
                  </a:txBody>
                  <a:tcPr marL="0" marR="0" marT="0" marB="0">
                    <a:solidFill>
                      <a:schemeClr val="bg1"/>
                    </a:solidFill>
                  </a:tcPr>
                </a:tc>
                <a:extLst>
                  <a:ext uri="{0D108BD9-81ED-4DB2-BD59-A6C34878D82A}">
                    <a16:rowId xmlns:a16="http://schemas.microsoft.com/office/drawing/2014/main" val="15720656"/>
                  </a:ext>
                </a:extLst>
              </a:tr>
            </a:tbl>
          </a:graphicData>
        </a:graphic>
      </p:graphicFrame>
    </p:spTree>
    <p:extLst>
      <p:ext uri="{BB962C8B-B14F-4D97-AF65-F5344CB8AC3E}">
        <p14:creationId xmlns:p14="http://schemas.microsoft.com/office/powerpoint/2010/main" val="390916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C237A4-865C-CE15-5588-7D1D1C957E7E}"/>
              </a:ext>
            </a:extLst>
          </p:cNvPr>
          <p:cNvPicPr>
            <a:picLocks noChangeAspect="1"/>
          </p:cNvPicPr>
          <p:nvPr/>
        </p:nvPicPr>
        <p:blipFill>
          <a:blip r:embed="rId3"/>
          <a:stretch>
            <a:fillRect/>
          </a:stretch>
        </p:blipFill>
        <p:spPr>
          <a:xfrm>
            <a:off x="1295400" y="495300"/>
            <a:ext cx="6858000" cy="9742666"/>
          </a:xfrm>
          <a:prstGeom prst="rect">
            <a:avLst/>
          </a:prstGeom>
        </p:spPr>
      </p:pic>
      <p:sp>
        <p:nvSpPr>
          <p:cNvPr id="7" name="Freeform 2">
            <a:extLst>
              <a:ext uri="{FF2B5EF4-FFF2-40B4-BE49-F238E27FC236}">
                <a16:creationId xmlns:a16="http://schemas.microsoft.com/office/drawing/2014/main" id="{38B2A324-4808-B39C-8297-D176B3B74E2A}"/>
              </a:ext>
            </a:extLst>
          </p:cNvPr>
          <p:cNvSpPr/>
          <p:nvPr/>
        </p:nvSpPr>
        <p:spPr>
          <a:xfrm>
            <a:off x="8491196" y="2237509"/>
            <a:ext cx="9831440" cy="8049491"/>
          </a:xfrm>
          <a:custGeom>
            <a:avLst/>
            <a:gdLst/>
            <a:ahLst/>
            <a:cxnLst/>
            <a:rect l="l" t="t" r="r" b="b"/>
            <a:pathLst>
              <a:path w="5147663" h="4214649">
                <a:moveTo>
                  <a:pt x="0" y="0"/>
                </a:moveTo>
                <a:lnTo>
                  <a:pt x="5147663" y="0"/>
                </a:lnTo>
                <a:lnTo>
                  <a:pt x="5147663" y="4214649"/>
                </a:lnTo>
                <a:lnTo>
                  <a:pt x="0" y="4214649"/>
                </a:lnTo>
                <a:lnTo>
                  <a:pt x="0" y="0"/>
                </a:lnTo>
                <a:close/>
              </a:path>
            </a:pathLst>
          </a:custGeom>
          <a:blipFill>
            <a:blip r:embed="rId4"/>
            <a:stretch>
              <a:fillRect/>
            </a:stretch>
          </a:blipFill>
        </p:spPr>
      </p:sp>
    </p:spTree>
    <p:extLst>
      <p:ext uri="{BB962C8B-B14F-4D97-AF65-F5344CB8AC3E}">
        <p14:creationId xmlns:p14="http://schemas.microsoft.com/office/powerpoint/2010/main" val="3820393863"/>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5B55066-CEDA-C8AC-1967-BD9F047E2D6C}"/>
              </a:ext>
            </a:extLst>
          </p:cNvPr>
          <p:cNvSpPr/>
          <p:nvPr/>
        </p:nvSpPr>
        <p:spPr>
          <a:xfrm>
            <a:off x="1524000" y="2628900"/>
            <a:ext cx="15444287" cy="7315200"/>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a:extLst>
              <a:ext uri="{FF2B5EF4-FFF2-40B4-BE49-F238E27FC236}">
                <a16:creationId xmlns:a16="http://schemas.microsoft.com/office/drawing/2014/main" id="{764B6146-B89B-5EEA-97C7-47BECE217B2F}"/>
              </a:ext>
            </a:extLst>
          </p:cNvPr>
          <p:cNvSpPr/>
          <p:nvPr/>
        </p:nvSpPr>
        <p:spPr>
          <a:xfrm>
            <a:off x="12192000" y="-882687"/>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3">
            <a:extLst>
              <a:ext uri="{FF2B5EF4-FFF2-40B4-BE49-F238E27FC236}">
                <a16:creationId xmlns:a16="http://schemas.microsoft.com/office/drawing/2014/main" id="{D50BF17B-3854-440C-1CBF-6DC5F2A823B6}"/>
              </a:ext>
            </a:extLst>
          </p:cNvPr>
          <p:cNvSpPr txBox="1"/>
          <p:nvPr/>
        </p:nvSpPr>
        <p:spPr>
          <a:xfrm>
            <a:off x="5860168" y="952500"/>
            <a:ext cx="7848600" cy="1200329"/>
          </a:xfrm>
          <a:prstGeom prst="rect">
            <a:avLst/>
          </a:prstGeom>
          <a:noFill/>
        </p:spPr>
        <p:txBody>
          <a:bodyPr wrap="square" rtlCol="0">
            <a:spAutoFit/>
          </a:bodyPr>
          <a:lstStyle/>
          <a:p>
            <a:pPr algn="just"/>
            <a:r>
              <a:rPr lang="en-US" sz="7200" dirty="0" err="1">
                <a:solidFill>
                  <a:srgbClr val="FF0000"/>
                </a:solidFill>
                <a:latin typeface="#9Slide05 SVNEgregio Script" panose="02000500000000000000" pitchFamily="2" charset="0"/>
                <a:cs typeface="Times New Roman" panose="02020603050405020304" pitchFamily="18" charset="0"/>
              </a:rPr>
              <a:t>Kĩ</a:t>
            </a:r>
            <a:r>
              <a:rPr lang="en-US" sz="7200" dirty="0">
                <a:solidFill>
                  <a:srgbClr val="FF0000"/>
                </a:solidFill>
                <a:latin typeface="#9Slide05 SVNEgregio Script" panose="02000500000000000000" pitchFamily="2" charset="0"/>
                <a:cs typeface="Times New Roman" panose="02020603050405020304" pitchFamily="18" charset="0"/>
              </a:rPr>
              <a:t> </a:t>
            </a:r>
            <a:r>
              <a:rPr lang="en-US" sz="7200" dirty="0" err="1">
                <a:solidFill>
                  <a:srgbClr val="FF0000"/>
                </a:solidFill>
                <a:latin typeface="#9Slide05 SVNEgregio Script" panose="02000500000000000000" pitchFamily="2" charset="0"/>
                <a:cs typeface="Times New Roman" panose="02020603050405020304" pitchFamily="18" charset="0"/>
              </a:rPr>
              <a:t>thuật</a:t>
            </a:r>
            <a:r>
              <a:rPr lang="en-US" sz="7200" dirty="0">
                <a:solidFill>
                  <a:srgbClr val="FF0000"/>
                </a:solidFill>
                <a:latin typeface="#9Slide05 SVNEgregio Script" panose="02000500000000000000" pitchFamily="2" charset="0"/>
                <a:cs typeface="Times New Roman" panose="02020603050405020304" pitchFamily="18" charset="0"/>
              </a:rPr>
              <a:t> 3-2-1</a:t>
            </a:r>
            <a:endParaRPr lang="en-US" sz="7200" dirty="0">
              <a:latin typeface="#9Slide05 SVNEgregio Script" panose="02000500000000000000" pitchFamily="2" charset="0"/>
              <a:cs typeface="Times New Roman" panose="02020603050405020304" pitchFamily="18" charset="0"/>
            </a:endParaRPr>
          </a:p>
        </p:txBody>
      </p:sp>
      <p:sp>
        <p:nvSpPr>
          <p:cNvPr id="7" name="TextBox 6">
            <a:extLst>
              <a:ext uri="{FF2B5EF4-FFF2-40B4-BE49-F238E27FC236}">
                <a16:creationId xmlns:a16="http://schemas.microsoft.com/office/drawing/2014/main" id="{17B5484E-3484-C51B-44ED-BB2A2BD2A255}"/>
              </a:ext>
            </a:extLst>
          </p:cNvPr>
          <p:cNvSpPr txBox="1"/>
          <p:nvPr/>
        </p:nvSpPr>
        <p:spPr>
          <a:xfrm>
            <a:off x="9554899" y="3473206"/>
            <a:ext cx="6599501"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chưa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nghe</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cực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nay.</a:t>
            </a:r>
          </a:p>
        </p:txBody>
      </p:sp>
      <p:sp>
        <p:nvSpPr>
          <p:cNvPr id="8" name="TextBox 7">
            <a:extLst>
              <a:ext uri="{FF2B5EF4-FFF2-40B4-BE49-F238E27FC236}">
                <a16:creationId xmlns:a16="http://schemas.microsoft.com/office/drawing/2014/main" id="{FA9FC21D-72E6-67C2-E83A-10F0993C6D22}"/>
              </a:ext>
            </a:extLst>
          </p:cNvPr>
          <p:cNvSpPr txBox="1"/>
          <p:nvPr/>
        </p:nvSpPr>
        <p:spPr>
          <a:xfrm>
            <a:off x="2438400" y="3215700"/>
            <a:ext cx="6599501" cy="550920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tốt</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hôm</a:t>
            </a:r>
            <a:r>
              <a:rPr lang="en-US" sz="4400" dirty="0">
                <a:latin typeface="Times New Roman" panose="02020603050405020304" pitchFamily="18" charset="0"/>
                <a:cs typeface="Times New Roman" panose="02020603050405020304" pitchFamily="18" charset="0"/>
              </a:rPr>
              <a:t> nay.</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hãy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thiện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 </a:t>
            </a:r>
            <a:r>
              <a:rPr lang="en-US" sz="4400" dirty="0" err="1">
                <a:latin typeface="Times New Roman" panose="02020603050405020304" pitchFamily="18" charset="0"/>
                <a:cs typeface="Times New Roman" panose="02020603050405020304" pitchFamily="18" charset="0"/>
              </a:rPr>
              <a:t>nghe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2477109"/>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21857" y="812919"/>
            <a:ext cx="15444287" cy="11467383"/>
          </a:xfrm>
          <a:custGeom>
            <a:avLst/>
            <a:gdLst/>
            <a:ahLst/>
            <a:cxnLst/>
            <a:rect l="l" t="t" r="r" b="b"/>
            <a:pathLst>
              <a:path w="15444287" h="11467383">
                <a:moveTo>
                  <a:pt x="0" y="0"/>
                </a:moveTo>
                <a:lnTo>
                  <a:pt x="15444286" y="0"/>
                </a:lnTo>
                <a:lnTo>
                  <a:pt x="15444286" y="11467383"/>
                </a:lnTo>
                <a:lnTo>
                  <a:pt x="0" y="1146738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227736">
            <a:off x="1327736" y="-608076"/>
            <a:ext cx="7315200" cy="3273552"/>
          </a:xfrm>
          <a:custGeom>
            <a:avLst/>
            <a:gdLst/>
            <a:ahLst/>
            <a:cxnLst/>
            <a:rect l="l" t="t" r="r" b="b"/>
            <a:pathLst>
              <a:path w="7315200" h="3273552">
                <a:moveTo>
                  <a:pt x="0" y="0"/>
                </a:moveTo>
                <a:lnTo>
                  <a:pt x="7315200" y="0"/>
                </a:lnTo>
                <a:lnTo>
                  <a:pt x="7315200" y="3273552"/>
                </a:lnTo>
                <a:lnTo>
                  <a:pt x="0" y="32735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3" name="Freeform 13"/>
          <p:cNvSpPr/>
          <p:nvPr/>
        </p:nvSpPr>
        <p:spPr>
          <a:xfrm>
            <a:off x="15058896" y="-1162024"/>
            <a:ext cx="3315865" cy="3278608"/>
          </a:xfrm>
          <a:custGeom>
            <a:avLst/>
            <a:gdLst/>
            <a:ahLst/>
            <a:cxnLst/>
            <a:rect l="l" t="t" r="r" b="b"/>
            <a:pathLst>
              <a:path w="3315865" h="3278608">
                <a:moveTo>
                  <a:pt x="0" y="0"/>
                </a:moveTo>
                <a:lnTo>
                  <a:pt x="3315865" y="0"/>
                </a:lnTo>
                <a:lnTo>
                  <a:pt x="3315865" y="3278608"/>
                </a:lnTo>
                <a:lnTo>
                  <a:pt x="0" y="3278608"/>
                </a:lnTo>
                <a:lnTo>
                  <a:pt x="0" y="0"/>
                </a:lnTo>
                <a:close/>
              </a:path>
            </a:pathLst>
          </a:custGeom>
          <a:blipFill>
            <a:blip r:embed="rId9"/>
            <a:stretch>
              <a:fillRect/>
            </a:stretch>
          </a:blipFill>
        </p:spPr>
      </p:sp>
      <p:sp>
        <p:nvSpPr>
          <p:cNvPr id="14" name="Freeform 14"/>
          <p:cNvSpPr/>
          <p:nvPr/>
        </p:nvSpPr>
        <p:spPr>
          <a:xfrm rot="-568949">
            <a:off x="15582518" y="6642247"/>
            <a:ext cx="3353564" cy="5146879"/>
          </a:xfrm>
          <a:custGeom>
            <a:avLst/>
            <a:gdLst/>
            <a:ahLst/>
            <a:cxnLst/>
            <a:rect l="l" t="t" r="r" b="b"/>
            <a:pathLst>
              <a:path w="3353564" h="5146879">
                <a:moveTo>
                  <a:pt x="0" y="0"/>
                </a:moveTo>
                <a:lnTo>
                  <a:pt x="3353564" y="0"/>
                </a:lnTo>
                <a:lnTo>
                  <a:pt x="3353564" y="5146879"/>
                </a:lnTo>
                <a:lnTo>
                  <a:pt x="0" y="5146879"/>
                </a:lnTo>
                <a:lnTo>
                  <a:pt x="0" y="0"/>
                </a:lnTo>
                <a:close/>
              </a:path>
            </a:pathLst>
          </a:custGeom>
          <a:blipFill>
            <a:blip r:embed="rId10"/>
            <a:stretch>
              <a:fillRect/>
            </a:stretch>
          </a:blipFill>
        </p:spPr>
      </p:sp>
      <p:sp>
        <p:nvSpPr>
          <p:cNvPr id="15" name="Freeform 15"/>
          <p:cNvSpPr/>
          <p:nvPr/>
        </p:nvSpPr>
        <p:spPr>
          <a:xfrm rot="-4538435" flipH="1" flipV="1">
            <a:off x="1165062" y="7745164"/>
            <a:ext cx="2563260" cy="4877313"/>
          </a:xfrm>
          <a:custGeom>
            <a:avLst/>
            <a:gdLst/>
            <a:ahLst/>
            <a:cxnLst/>
            <a:rect l="l" t="t" r="r" b="b"/>
            <a:pathLst>
              <a:path w="2563260" h="4877313">
                <a:moveTo>
                  <a:pt x="2563260" y="4877313"/>
                </a:moveTo>
                <a:lnTo>
                  <a:pt x="0" y="4877313"/>
                </a:lnTo>
                <a:lnTo>
                  <a:pt x="0" y="0"/>
                </a:lnTo>
                <a:lnTo>
                  <a:pt x="2563260" y="0"/>
                </a:lnTo>
                <a:lnTo>
                  <a:pt x="2563260" y="4877313"/>
                </a:lnTo>
                <a:close/>
              </a:path>
            </a:pathLst>
          </a:custGeom>
          <a:blipFill>
            <a:blip r:embed="rId11"/>
            <a:stretch>
              <a:fillRect/>
            </a:stretch>
          </a:blipFill>
        </p:spPr>
      </p:sp>
      <p:sp>
        <p:nvSpPr>
          <p:cNvPr id="18" name="TextBox 17">
            <a:extLst>
              <a:ext uri="{FF2B5EF4-FFF2-40B4-BE49-F238E27FC236}">
                <a16:creationId xmlns:a16="http://schemas.microsoft.com/office/drawing/2014/main" id="{E900FC7B-E002-80F6-BA2B-CD43EFDDBBCE}"/>
              </a:ext>
            </a:extLst>
          </p:cNvPr>
          <p:cNvSpPr txBox="1"/>
          <p:nvPr/>
        </p:nvSpPr>
        <p:spPr>
          <a:xfrm>
            <a:off x="9554899" y="3267406"/>
            <a:ext cx="6599501"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4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hay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chia </a:t>
            </a:r>
            <a:r>
              <a:rPr lang="en-US" sz="4400" dirty="0" err="1">
                <a:latin typeface="Times New Roman" panose="02020603050405020304" pitchFamily="18" charset="0"/>
                <a:cs typeface="Times New Roman" panose="02020603050405020304" pitchFamily="18" charset="0"/>
              </a:rPr>
              <a:t>sẻ</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r>
              <a:rPr lang="en-US" sz="4400" dirty="0">
                <a:latin typeface="Times New Roman" panose="02020603050405020304" pitchFamily="18" charset="0"/>
                <a:cs typeface="Times New Roman" panose="02020603050405020304" pitchFamily="18" charset="0"/>
              </a:rPr>
              <a:t> (2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phút</a:t>
            </a:r>
            <a:r>
              <a:rPr lang="en-US" sz="4400" dirty="0">
                <a:latin typeface="Times New Roman" panose="02020603050405020304" pitchFamily="18" charset="0"/>
                <a:cs typeface="Times New Roman" panose="02020603050405020304" pitchFamily="18" charset="0"/>
              </a:rPr>
              <a:t>)</a:t>
            </a:r>
          </a:p>
        </p:txBody>
      </p:sp>
      <p:sp>
        <p:nvSpPr>
          <p:cNvPr id="19" name="TextBox 17">
            <a:extLst>
              <a:ext uri="{FF2B5EF4-FFF2-40B4-BE49-F238E27FC236}">
                <a16:creationId xmlns:a16="http://schemas.microsoft.com/office/drawing/2014/main" id="{962D3F13-8BA8-AC04-CBAF-62DFBEBC17DD}"/>
              </a:ext>
            </a:extLst>
          </p:cNvPr>
          <p:cNvSpPr txBox="1"/>
          <p:nvPr/>
        </p:nvSpPr>
        <p:spPr>
          <a:xfrm>
            <a:off x="1564416" y="3403546"/>
            <a:ext cx="8275320" cy="1838837"/>
          </a:xfrm>
          <a:prstGeom prst="rect">
            <a:avLst/>
          </a:prstGeom>
        </p:spPr>
        <p:txBody>
          <a:bodyPr wrap="square" lIns="0" tIns="0" rIns="0" bIns="0" rtlCol="0" anchor="t">
            <a:spAutoFit/>
          </a:bodyPr>
          <a:lstStyle/>
          <a:p>
            <a:pPr algn="ctr">
              <a:lnSpc>
                <a:spcPts val="13023"/>
              </a:lnSpc>
            </a:pPr>
            <a:r>
              <a:rPr lang="en-US" sz="16600" dirty="0" err="1">
                <a:solidFill>
                  <a:srgbClr val="866954"/>
                </a:solidFill>
                <a:latin typeface="#9Slide06 Thillends Small" pitchFamily="2" charset="0"/>
              </a:rPr>
              <a:t>Dự</a:t>
            </a:r>
            <a:r>
              <a:rPr lang="en-US" sz="16600" dirty="0">
                <a:solidFill>
                  <a:srgbClr val="866954"/>
                </a:solidFill>
                <a:latin typeface="#9Slide06 Thillends Small" pitchFamily="2" charset="0"/>
              </a:rPr>
              <a:t> </a:t>
            </a:r>
            <a:r>
              <a:rPr lang="en-US" sz="16600" dirty="0" err="1">
                <a:solidFill>
                  <a:srgbClr val="866954"/>
                </a:solidFill>
                <a:latin typeface="#9Slide06 Thillends Small" pitchFamily="2" charset="0"/>
              </a:rPr>
              <a:t>án</a:t>
            </a:r>
            <a:endParaRPr lang="en-US" sz="16600" dirty="0">
              <a:solidFill>
                <a:srgbClr val="866954"/>
              </a:solidFill>
              <a:latin typeface="#9Slide06 Thillends Small" pitchFamily="2" charset="0"/>
            </a:endParaRPr>
          </a:p>
        </p:txBody>
      </p:sp>
      <p:sp>
        <p:nvSpPr>
          <p:cNvPr id="20" name="TextBox 19">
            <a:extLst>
              <a:ext uri="{FF2B5EF4-FFF2-40B4-BE49-F238E27FC236}">
                <a16:creationId xmlns:a16="http://schemas.microsoft.com/office/drawing/2014/main" id="{6740D693-CF31-7DC6-250B-25991782086F}"/>
              </a:ext>
            </a:extLst>
          </p:cNvPr>
          <p:cNvSpPr txBox="1"/>
          <p:nvPr/>
        </p:nvSpPr>
        <p:spPr>
          <a:xfrm>
            <a:off x="2501676" y="5698660"/>
            <a:ext cx="6400800" cy="2554545"/>
          </a:xfrm>
          <a:prstGeom prst="rect">
            <a:avLst/>
          </a:prstGeom>
          <a:noFill/>
        </p:spPr>
        <p:txBody>
          <a:bodyPr wrap="square" rtlCol="0">
            <a:spAutoFit/>
          </a:bodyPr>
          <a:lstStyle/>
          <a:p>
            <a:pPr algn="ctr"/>
            <a:r>
              <a:rPr lang="en-US" sz="8000" dirty="0" err="1">
                <a:solidFill>
                  <a:srgbClr val="FF0000"/>
                </a:solidFill>
                <a:latin typeface="#9Slide05 SVNEgregio Script" panose="02000500000000000000" pitchFamily="2" charset="0"/>
                <a:cs typeface="Times New Roman" panose="02020603050405020304" pitchFamily="18" charset="0"/>
              </a:rPr>
              <a:t>Mỗi</a:t>
            </a:r>
            <a:r>
              <a:rPr lang="en-US" sz="8000" dirty="0">
                <a:solidFill>
                  <a:srgbClr val="FF0000"/>
                </a:solidFill>
                <a:latin typeface="#9Slide05 SVNEgregio Script" panose="02000500000000000000" pitchFamily="2" charset="0"/>
                <a:cs typeface="Times New Roman" panose="02020603050405020304" pitchFamily="18" charset="0"/>
              </a:rPr>
              <a:t> </a:t>
            </a:r>
            <a:r>
              <a:rPr lang="en-US" sz="8000" dirty="0" err="1">
                <a:solidFill>
                  <a:srgbClr val="FF0000"/>
                </a:solidFill>
                <a:latin typeface="#9Slide05 SVNEgregio Script" panose="02000500000000000000" pitchFamily="2" charset="0"/>
                <a:cs typeface="Times New Roman" panose="02020603050405020304" pitchFamily="18" charset="0"/>
              </a:rPr>
              <a:t>tuần</a:t>
            </a:r>
            <a:r>
              <a:rPr lang="en-US" sz="8000" dirty="0">
                <a:solidFill>
                  <a:srgbClr val="FF0000"/>
                </a:solidFill>
                <a:latin typeface="#9Slide05 SVNEgregio Script" panose="02000500000000000000" pitchFamily="2" charset="0"/>
                <a:cs typeface="Times New Roman" panose="02020603050405020304" pitchFamily="18" charset="0"/>
              </a:rPr>
              <a:t> </a:t>
            </a:r>
          </a:p>
          <a:p>
            <a:pPr algn="ctr"/>
            <a:r>
              <a:rPr lang="en-US" sz="8000" dirty="0" err="1">
                <a:solidFill>
                  <a:srgbClr val="FF0000"/>
                </a:solidFill>
                <a:latin typeface="#9Slide05 SVNEgregio Script" panose="02000500000000000000" pitchFamily="2" charset="0"/>
                <a:cs typeface="Times New Roman" panose="02020603050405020304" pitchFamily="18" charset="0"/>
              </a:rPr>
              <a:t>một</a:t>
            </a:r>
            <a:r>
              <a:rPr lang="en-US" sz="8000" dirty="0">
                <a:solidFill>
                  <a:srgbClr val="FF0000"/>
                </a:solidFill>
                <a:latin typeface="#9Slide05 SVNEgregio Script" panose="02000500000000000000" pitchFamily="2" charset="0"/>
                <a:cs typeface="Times New Roman" panose="02020603050405020304" pitchFamily="18" charset="0"/>
              </a:rPr>
              <a:t> </a:t>
            </a:r>
            <a:r>
              <a:rPr lang="en-US" sz="8000" dirty="0" err="1">
                <a:solidFill>
                  <a:srgbClr val="FF0000"/>
                </a:solidFill>
                <a:latin typeface="#9Slide05 SVNEgregio Script" panose="02000500000000000000" pitchFamily="2" charset="0"/>
                <a:cs typeface="Times New Roman" panose="02020603050405020304" pitchFamily="18" charset="0"/>
              </a:rPr>
              <a:t>cuốn</a:t>
            </a:r>
            <a:r>
              <a:rPr lang="en-US" sz="8000" dirty="0">
                <a:solidFill>
                  <a:srgbClr val="FF0000"/>
                </a:solidFill>
                <a:latin typeface="#9Slide05 SVNEgregio Script" panose="02000500000000000000" pitchFamily="2" charset="0"/>
                <a:cs typeface="Times New Roman" panose="02020603050405020304" pitchFamily="18" charset="0"/>
              </a:rPr>
              <a:t> </a:t>
            </a:r>
            <a:r>
              <a:rPr lang="en-US" sz="8000" dirty="0" err="1">
                <a:solidFill>
                  <a:srgbClr val="FF0000"/>
                </a:solidFill>
                <a:latin typeface="#9Slide05 SVNEgregio Script" panose="02000500000000000000" pitchFamily="2" charset="0"/>
                <a:cs typeface="Times New Roman" panose="02020603050405020304" pitchFamily="18" charset="0"/>
              </a:rPr>
              <a:t>sách</a:t>
            </a:r>
            <a:endParaRPr lang="en-US" sz="8000" dirty="0">
              <a:solidFill>
                <a:srgbClr val="FF0000"/>
              </a:solidFill>
              <a:latin typeface="#9Slide05 SVNEgregio Script" panose="02000500000000000000" pitchFamily="2"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E22AD48-481B-7DE5-9633-6F436B2BFAAB}"/>
              </a:ext>
            </a:extLst>
          </p:cNvPr>
          <p:cNvGrpSpPr/>
          <p:nvPr/>
        </p:nvGrpSpPr>
        <p:grpSpPr>
          <a:xfrm>
            <a:off x="533400" y="1088790"/>
            <a:ext cx="17018531" cy="8779109"/>
            <a:chOff x="0" y="0"/>
            <a:chExt cx="2099854" cy="812800"/>
          </a:xfrm>
          <a:solidFill>
            <a:schemeClr val="bg1"/>
          </a:solidFill>
        </p:grpSpPr>
        <p:sp>
          <p:nvSpPr>
            <p:cNvPr id="3" name="Freeform 4">
              <a:extLst>
                <a:ext uri="{FF2B5EF4-FFF2-40B4-BE49-F238E27FC236}">
                  <a16:creationId xmlns:a16="http://schemas.microsoft.com/office/drawing/2014/main" id="{4A269F37-C96C-F884-648C-BF95369F43AD}"/>
                </a:ext>
              </a:extLst>
            </p:cNvPr>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grpFill/>
          </p:spPr>
        </p:sp>
        <p:sp>
          <p:nvSpPr>
            <p:cNvPr id="4" name="TextBox 5">
              <a:extLst>
                <a:ext uri="{FF2B5EF4-FFF2-40B4-BE49-F238E27FC236}">
                  <a16:creationId xmlns:a16="http://schemas.microsoft.com/office/drawing/2014/main" id="{4E51A5FD-A760-9973-C91B-40A8A438D68D}"/>
                </a:ext>
              </a:extLst>
            </p:cNvPr>
            <p:cNvSpPr txBox="1"/>
            <p:nvPr/>
          </p:nvSpPr>
          <p:spPr>
            <a:xfrm>
              <a:off x="0" y="-38100"/>
              <a:ext cx="2099854" cy="850900"/>
            </a:xfrm>
            <a:prstGeom prst="rect">
              <a:avLst/>
            </a:prstGeom>
            <a:grpFill/>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66800" y="-757407"/>
            <a:ext cx="2616731" cy="2309266"/>
          </a:xfrm>
          <a:custGeom>
            <a:avLst/>
            <a:gdLst/>
            <a:ahLst/>
            <a:cxnLst/>
            <a:rect l="l" t="t" r="r" b="b"/>
            <a:pathLst>
              <a:path w="2616731" h="2309266">
                <a:moveTo>
                  <a:pt x="0" y="0"/>
                </a:moveTo>
                <a:lnTo>
                  <a:pt x="2616731" y="0"/>
                </a:lnTo>
                <a:lnTo>
                  <a:pt x="2616731" y="2309266"/>
                </a:lnTo>
                <a:lnTo>
                  <a:pt x="0" y="2309266"/>
                </a:lnTo>
                <a:lnTo>
                  <a:pt x="0" y="0"/>
                </a:lnTo>
                <a:close/>
              </a:path>
            </a:pathLst>
          </a:custGeom>
          <a: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sp>
        <p:nvSpPr>
          <p:cNvPr id="6" name="Freeform 6"/>
          <p:cNvSpPr/>
          <p:nvPr/>
        </p:nvSpPr>
        <p:spPr>
          <a:xfrm rot="844691">
            <a:off x="17532562" y="44848"/>
            <a:ext cx="2443162" cy="411480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5">
              <a:duotone>
                <a:prstClr val="black"/>
                <a:schemeClr val="accent6">
                  <a:tint val="45000"/>
                  <a:satMod val="400000"/>
                </a:schemeClr>
              </a:duotone>
              <a:extLst>
                <a:ext uri="{96DAC541-7B7A-43D3-8B79-37D633B846F1}">
                  <asvg:svgBlip xmlns:asvg="http://schemas.microsoft.com/office/drawing/2016/SVG/main" xmlns="" r:embed="rId6"/>
                </a:ext>
              </a:extLst>
            </a:blip>
            <a:stretch>
              <a:fillRect/>
            </a:stretch>
          </a:blipFill>
        </p:spPr>
      </p:sp>
      <p:sp>
        <p:nvSpPr>
          <p:cNvPr id="8" name="Rectangle 7"/>
          <p:cNvSpPr/>
          <p:nvPr/>
        </p:nvSpPr>
        <p:spPr>
          <a:xfrm>
            <a:off x="838200" y="1340249"/>
            <a:ext cx="16459200" cy="84023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Kính chào thầy cô và các bạn, tôi là…, học sinh lớp… . Sau đây, tôi xin được giới thiệu về cuốn sách Tôi thấy hoa vàng trên cỏ xanh của nhà văn Nguyễn Nhật Ánh.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Đó</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hay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độc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đáo</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mà</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nghĩ</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sẽ</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rất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thiệt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thòi</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nếu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như</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bạn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không</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biết</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cuốn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sách</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này</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Nguyễn Nhật Ánh (sinh năm 1955) là một tác giả quen thuộc của bạn đọc nhỏ tuổi. sinh năm 1955. Ông là một trong những nhà văn được độc giả lứa tuổi thiếu niên rất yêu thích. Một số tác phẩm tiêu biểu có thể kể đến như: Trước vòng chung kết, Chuyện cổ tích dành cho người lớn, Kính vạn hoa, Cho tôi xin một vé đi tuổi thơ,... Trong đó, “Tôi thấy hoa vàng trên cỏ xanh” là cuốn tiểu thuyết tôi rất yêu thích và ấn tượng.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Sách được xuất bản lần đầu tại Việt Nam vào ngày 9 tháng 12 năm 2010 do Nhà xuất bản Trẻ phát hành. Tác phẩm giống như là một cuốn nhật ký của cậu bé Thiều - nhân vật chính của tác phẩm kể về cuộc sống của những đứa trẻ tại một vùng quê nghèo khó. Nổi bật nhất đó chính là tình anh em, tình bạn bè cùng những tâm tư của một đứa trẻ mới lớn. Cuốn sách còn được chuyển thể thành bộ phim điện ảnh cùng tên bởi đạo diễn Victor Vũ đã gây được tiếng vang lớn.</a:t>
            </a:r>
          </a:p>
        </p:txBody>
      </p:sp>
    </p:spTree>
    <p:extLst>
      <p:ext uri="{BB962C8B-B14F-4D97-AF65-F5344CB8AC3E}">
        <p14:creationId xmlns:p14="http://schemas.microsoft.com/office/powerpoint/2010/main" val="1676042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036B5419-B0B7-0825-5D3B-D867BF451E8F}"/>
              </a:ext>
            </a:extLst>
          </p:cNvPr>
          <p:cNvGrpSpPr/>
          <p:nvPr/>
        </p:nvGrpSpPr>
        <p:grpSpPr>
          <a:xfrm>
            <a:off x="533400" y="1088790"/>
            <a:ext cx="17018531" cy="8779109"/>
            <a:chOff x="0" y="0"/>
            <a:chExt cx="2099854" cy="812800"/>
          </a:xfrm>
          <a:solidFill>
            <a:schemeClr val="bg1"/>
          </a:solidFill>
        </p:grpSpPr>
        <p:sp>
          <p:nvSpPr>
            <p:cNvPr id="3" name="Freeform 4">
              <a:extLst>
                <a:ext uri="{FF2B5EF4-FFF2-40B4-BE49-F238E27FC236}">
                  <a16:creationId xmlns:a16="http://schemas.microsoft.com/office/drawing/2014/main" id="{7D15065C-341D-8BDD-4CE5-BD5EAECFA443}"/>
                </a:ext>
              </a:extLst>
            </p:cNvPr>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grpFill/>
          </p:spPr>
        </p:sp>
        <p:sp>
          <p:nvSpPr>
            <p:cNvPr id="4" name="TextBox 5">
              <a:extLst>
                <a:ext uri="{FF2B5EF4-FFF2-40B4-BE49-F238E27FC236}">
                  <a16:creationId xmlns:a16="http://schemas.microsoft.com/office/drawing/2014/main" id="{1F93D017-BC3E-2601-EC11-0042CEB394A6}"/>
                </a:ext>
              </a:extLst>
            </p:cNvPr>
            <p:cNvSpPr txBox="1"/>
            <p:nvPr/>
          </p:nvSpPr>
          <p:spPr>
            <a:xfrm>
              <a:off x="0" y="-38100"/>
              <a:ext cx="2099854" cy="850900"/>
            </a:xfrm>
            <a:prstGeom prst="rect">
              <a:avLst/>
            </a:prstGeom>
            <a:grpFill/>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66800" y="-757407"/>
            <a:ext cx="2616731" cy="2309266"/>
          </a:xfrm>
          <a:custGeom>
            <a:avLst/>
            <a:gdLst/>
            <a:ahLst/>
            <a:cxnLst/>
            <a:rect l="l" t="t" r="r" b="b"/>
            <a:pathLst>
              <a:path w="2616731" h="2309266">
                <a:moveTo>
                  <a:pt x="0" y="0"/>
                </a:moveTo>
                <a:lnTo>
                  <a:pt x="2616731" y="0"/>
                </a:lnTo>
                <a:lnTo>
                  <a:pt x="2616731" y="2309266"/>
                </a:lnTo>
                <a:lnTo>
                  <a:pt x="0" y="2309266"/>
                </a:lnTo>
                <a:lnTo>
                  <a:pt x="0" y="0"/>
                </a:lnTo>
                <a:close/>
              </a:path>
            </a:pathLst>
          </a:custGeom>
          <a: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sp>
        <p:nvSpPr>
          <p:cNvPr id="6" name="Freeform 6"/>
          <p:cNvSpPr/>
          <p:nvPr/>
        </p:nvSpPr>
        <p:spPr>
          <a:xfrm rot="844691">
            <a:off x="17303964" y="-945749"/>
            <a:ext cx="2443162" cy="411480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5">
              <a:duotone>
                <a:prstClr val="black"/>
                <a:schemeClr val="accent6">
                  <a:tint val="45000"/>
                  <a:satMod val="400000"/>
                </a:schemeClr>
              </a:duotone>
              <a:extLst>
                <a:ext uri="{96DAC541-7B7A-43D3-8B79-37D633B846F1}">
                  <asvg:svgBlip xmlns:asvg="http://schemas.microsoft.com/office/drawing/2016/SVG/main" xmlns="" r:embed="rId6"/>
                </a:ext>
              </a:extLst>
            </a:blip>
            <a:stretch>
              <a:fillRect/>
            </a:stretch>
          </a:blipFill>
        </p:spPr>
      </p:sp>
      <p:sp>
        <p:nvSpPr>
          <p:cNvPr id="8" name="Rectangle 7"/>
          <p:cNvSpPr/>
          <p:nvPr/>
        </p:nvSpPr>
        <p:spPr>
          <a:xfrm>
            <a:off x="838200" y="1340249"/>
            <a:ext cx="16459200" cy="6740307"/>
          </a:xfrm>
          <a:prstGeom prst="rect">
            <a:avLst/>
          </a:prstGeom>
        </p:spPr>
        <p:txBody>
          <a:bodyPr wrap="square">
            <a:spAutoFit/>
          </a:bodyPr>
          <a:lstStyle/>
          <a:p>
            <a:pPr algn="just"/>
            <a:r>
              <a:rPr lang="en-US" sz="3600" dirty="0">
                <a:solidFill>
                  <a:schemeClr val="tx1">
                    <a:lumMod val="95000"/>
                    <a:lumOff val="5000"/>
                  </a:schemeClr>
                </a:solidFill>
                <a:latin typeface="+mj-lt"/>
              </a:rPr>
              <a:t>     </a:t>
            </a:r>
            <a:r>
              <a:rPr lang="vi-VN" sz="3600" dirty="0">
                <a:solidFill>
                  <a:schemeClr val="tx1">
                    <a:lumMod val="95000"/>
                    <a:lumOff val="5000"/>
                  </a:schemeClr>
                </a:solidFill>
                <a:latin typeface="+mj-lt"/>
              </a:rPr>
              <a:t>“Tôi thấy hoa vàng trên cỏ xanh” là những trang nhật ký về cuộc sống thường nhật của một cậu bé. Thiều đang là học sinh, sống ở một vùng quê nghèo. Cậu cùng với em trai là Tường thường xuyên bày trò quậy phá khiến cha mẹ phiền lòng. Tường là một cậu bé hiền lành, dễ thương và thích đọc sách. Cậu rất yêu thương và ngưỡng mộ anh trai của mình. Hai anh em Thiều thường cùng nhau chơi những trò cảm giác mạnh và Tường luôn là người phải chịu những tai bay vạ gió do anh gây ra.</a:t>
            </a:r>
          </a:p>
          <a:p>
            <a:pPr algn="just"/>
            <a:r>
              <a:rPr lang="en-US" sz="3600" dirty="0">
                <a:solidFill>
                  <a:schemeClr val="tx1">
                    <a:lumMod val="95000"/>
                    <a:lumOff val="5000"/>
                  </a:schemeClr>
                </a:solidFill>
                <a:latin typeface="+mj-lt"/>
              </a:rPr>
              <a:t>     </a:t>
            </a:r>
            <a:r>
              <a:rPr lang="vi-VN" sz="3600" dirty="0">
                <a:solidFill>
                  <a:schemeClr val="tx1">
                    <a:lumMod val="95000"/>
                    <a:lumOff val="5000"/>
                  </a:schemeClr>
                </a:solidFill>
                <a:latin typeface="+mj-lt"/>
              </a:rPr>
              <a:t>Ngoài ra chuyện còn kể về mối quan hệ của hai anh em với những người bạn cùng lớp, những người dân trong làng… Biến cố xảy ra khi nhà của Mận - bạn cùng lớp của Thiều bị bốc cháy khiến ba Mận được người ta đoán là đã chết cháy. Mận phải chuyển đến ở nhà nhà của Thiều một thời gian. Trong suốt khoảng thời gian đó, Thiều đã nảy sinh những rung động đầu đời của một cậu bé mới lớn. Một thời gian sau, Mận biết được ba mình còn sống và mẹ sẽ được thả trong một ngày không xa.</a:t>
            </a:r>
          </a:p>
        </p:txBody>
      </p:sp>
      <p:sp>
        <p:nvSpPr>
          <p:cNvPr id="7" name="Freeform 2">
            <a:extLst>
              <a:ext uri="{FF2B5EF4-FFF2-40B4-BE49-F238E27FC236}">
                <a16:creationId xmlns:a16="http://schemas.microsoft.com/office/drawing/2014/main" id="{F12EAA72-2096-639B-610C-E994A4872CCB}"/>
              </a:ext>
            </a:extLst>
          </p:cNvPr>
          <p:cNvSpPr/>
          <p:nvPr/>
        </p:nvSpPr>
        <p:spPr>
          <a:xfrm>
            <a:off x="838200" y="8080556"/>
            <a:ext cx="16230600" cy="1904787"/>
          </a:xfrm>
          <a:custGeom>
            <a:avLst/>
            <a:gdLst/>
            <a:ahLst/>
            <a:cxnLst/>
            <a:rect l="l" t="t" r="r" b="b"/>
            <a:pathLst>
              <a:path w="16230600" h="2860643">
                <a:moveTo>
                  <a:pt x="0" y="0"/>
                </a:moveTo>
                <a:lnTo>
                  <a:pt x="16230600" y="0"/>
                </a:lnTo>
                <a:lnTo>
                  <a:pt x="16230600" y="2860644"/>
                </a:lnTo>
                <a:lnTo>
                  <a:pt x="0" y="2860644"/>
                </a:lnTo>
                <a:lnTo>
                  <a:pt x="0" y="0"/>
                </a:lnTo>
                <a:close/>
              </a:path>
            </a:pathLst>
          </a:custGeom>
          <a:blipFill>
            <a:blip r:embed="rId7"/>
            <a:stretch>
              <a:fillRect/>
            </a:stretch>
          </a:blipFill>
        </p:spPr>
      </p:sp>
    </p:spTree>
    <p:extLst>
      <p:ext uri="{BB962C8B-B14F-4D97-AF65-F5344CB8AC3E}">
        <p14:creationId xmlns:p14="http://schemas.microsoft.com/office/powerpoint/2010/main" val="58162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5C9A2701-635A-3FBD-B746-EE37F7157707}"/>
              </a:ext>
            </a:extLst>
          </p:cNvPr>
          <p:cNvGrpSpPr/>
          <p:nvPr/>
        </p:nvGrpSpPr>
        <p:grpSpPr>
          <a:xfrm>
            <a:off x="533400" y="1088790"/>
            <a:ext cx="17018531" cy="8779109"/>
            <a:chOff x="0" y="0"/>
            <a:chExt cx="2099854" cy="812800"/>
          </a:xfrm>
          <a:solidFill>
            <a:schemeClr val="bg1"/>
          </a:solidFill>
        </p:grpSpPr>
        <p:sp>
          <p:nvSpPr>
            <p:cNvPr id="3" name="Freeform 4">
              <a:extLst>
                <a:ext uri="{FF2B5EF4-FFF2-40B4-BE49-F238E27FC236}">
                  <a16:creationId xmlns:a16="http://schemas.microsoft.com/office/drawing/2014/main" id="{5C3F6D38-7359-60BA-A773-BABF2BD4DF71}"/>
                </a:ext>
              </a:extLst>
            </p:cNvPr>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grpFill/>
          </p:spPr>
        </p:sp>
        <p:sp>
          <p:nvSpPr>
            <p:cNvPr id="4" name="TextBox 5">
              <a:extLst>
                <a:ext uri="{FF2B5EF4-FFF2-40B4-BE49-F238E27FC236}">
                  <a16:creationId xmlns:a16="http://schemas.microsoft.com/office/drawing/2014/main" id="{8DB56218-7815-8E99-79FA-15E94C778C5C}"/>
                </a:ext>
              </a:extLst>
            </p:cNvPr>
            <p:cNvSpPr txBox="1"/>
            <p:nvPr/>
          </p:nvSpPr>
          <p:spPr>
            <a:xfrm>
              <a:off x="0" y="-38100"/>
              <a:ext cx="2099854" cy="850900"/>
            </a:xfrm>
            <a:prstGeom prst="rect">
              <a:avLst/>
            </a:prstGeom>
            <a:grpFill/>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66800" y="-757407"/>
            <a:ext cx="2616731" cy="2309266"/>
          </a:xfrm>
          <a:custGeom>
            <a:avLst/>
            <a:gdLst/>
            <a:ahLst/>
            <a:cxnLst/>
            <a:rect l="l" t="t" r="r" b="b"/>
            <a:pathLst>
              <a:path w="2616731" h="2309266">
                <a:moveTo>
                  <a:pt x="0" y="0"/>
                </a:moveTo>
                <a:lnTo>
                  <a:pt x="2616731" y="0"/>
                </a:lnTo>
                <a:lnTo>
                  <a:pt x="2616731" y="2309266"/>
                </a:lnTo>
                <a:lnTo>
                  <a:pt x="0" y="2309266"/>
                </a:lnTo>
                <a:lnTo>
                  <a:pt x="0" y="0"/>
                </a:lnTo>
                <a:close/>
              </a:path>
            </a:pathLst>
          </a:custGeom>
          <a:blipFill>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a:blipFill>
        </p:spPr>
      </p:sp>
      <p:sp>
        <p:nvSpPr>
          <p:cNvPr id="6" name="Freeform 6"/>
          <p:cNvSpPr/>
          <p:nvPr/>
        </p:nvSpPr>
        <p:spPr>
          <a:xfrm rot="844691">
            <a:off x="17303964" y="-945749"/>
            <a:ext cx="2443162" cy="411480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5">
              <a:duotone>
                <a:prstClr val="black"/>
                <a:schemeClr val="accent6">
                  <a:tint val="45000"/>
                  <a:satMod val="400000"/>
                </a:schemeClr>
              </a:duotone>
              <a:extLst>
                <a:ext uri="{96DAC541-7B7A-43D3-8B79-37D633B846F1}">
                  <asvg:svgBlip xmlns:asvg="http://schemas.microsoft.com/office/drawing/2016/SVG/main" xmlns="" r:embed="rId6"/>
                </a:ext>
              </a:extLst>
            </a:blip>
            <a:stretch>
              <a:fillRect/>
            </a:stretch>
          </a:blipFill>
        </p:spPr>
      </p:sp>
      <p:sp>
        <p:nvSpPr>
          <p:cNvPr id="8" name="Rectangle 7"/>
          <p:cNvSpPr/>
          <p:nvPr/>
        </p:nvSpPr>
        <p:spPr>
          <a:xfrm>
            <a:off x="838200" y="1340249"/>
            <a:ext cx="16459200" cy="784830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Tuy nhiên, sự thân thiết giữa Tường và Mận lại khiến cho cơn ghen tức trong lòng Thiều tăng lên theo thời gian. Sau đó, Thiều đã liên tiếp có những hành động khiến cậu phải cảm thấy hối hận sau đó. Mùa lũ đến, cả làng chìm trong biển nước. Khi cơn lũ qua đi, nước rút cũng là lúc của đói kém, mất mùa. Sự hẹp hòi và đố kỵ trong lòng Thiều đã khiến cậu hiểu lầm và khiến em trai mình bị thương nặng, không thể ngồi dậy được. Thiều càng ân hận hơn khi nghe chính miệng Tường kể rằng người mà Mận thích chơi cùng chính là cậu. Kết thúc câu chuyện, Mận được mẹ đón lên thành phố để tìm cha. Còn Tường nhờ có sự xuất hiện của công chúa cũng dần ngồi dậy và đi được. Thiều đã cùng nhau khám phá ra bí mật về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Khi đọc đến từng trang của câu chuyện, người đọc sẽ bị cuốn hút bởi lối kể chuyện vô cùng tự nhiên mà hấp dẫn. Những hình ảnh về tuổi thơ mà có lẽ không ai chưa từng một lần trải qua trong hiện ra trước mắt khiến người đọc. Nguyễn Nhật Ánh đã đưa chúng ta bước lên chuyến tàu du hành thời gian để tìm về với tuổi thơ hồn nhiên, ngây thơ. Đặc biệt nhất là tình cảm anh em khiến mỗi người cảm thấy thật xúc động.</a:t>
            </a:r>
          </a:p>
        </p:txBody>
      </p:sp>
    </p:spTree>
    <p:extLst>
      <p:ext uri="{BB962C8B-B14F-4D97-AF65-F5344CB8AC3E}">
        <p14:creationId xmlns:p14="http://schemas.microsoft.com/office/powerpoint/2010/main" val="3086879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A2D199D4-79BE-A9A1-A22B-0885FB1B231E}"/>
              </a:ext>
            </a:extLst>
          </p:cNvPr>
          <p:cNvGrpSpPr/>
          <p:nvPr/>
        </p:nvGrpSpPr>
        <p:grpSpPr>
          <a:xfrm>
            <a:off x="533400" y="1088790"/>
            <a:ext cx="17018531" cy="8779109"/>
            <a:chOff x="0" y="0"/>
            <a:chExt cx="2099854" cy="812800"/>
          </a:xfrm>
          <a:solidFill>
            <a:schemeClr val="bg1"/>
          </a:solidFill>
        </p:grpSpPr>
        <p:sp>
          <p:nvSpPr>
            <p:cNvPr id="3" name="Freeform 4">
              <a:extLst>
                <a:ext uri="{FF2B5EF4-FFF2-40B4-BE49-F238E27FC236}">
                  <a16:creationId xmlns:a16="http://schemas.microsoft.com/office/drawing/2014/main" id="{36910165-9C5B-FD15-3BF0-8C8FEA9C7504}"/>
                </a:ext>
              </a:extLst>
            </p:cNvPr>
            <p:cNvSpPr/>
            <p:nvPr/>
          </p:nvSpPr>
          <p:spPr>
            <a:xfrm>
              <a:off x="0" y="0"/>
              <a:ext cx="2099854" cy="812800"/>
            </a:xfrm>
            <a:custGeom>
              <a:avLst/>
              <a:gdLst/>
              <a:ahLst/>
              <a:cxnLst/>
              <a:rect l="l" t="t" r="r" b="b"/>
              <a:pathLst>
                <a:path w="2099854" h="812800">
                  <a:moveTo>
                    <a:pt x="49523" y="0"/>
                  </a:moveTo>
                  <a:lnTo>
                    <a:pt x="2050331" y="0"/>
                  </a:lnTo>
                  <a:cubicBezTo>
                    <a:pt x="2063465" y="0"/>
                    <a:pt x="2076061" y="5218"/>
                    <a:pt x="2085349" y="14505"/>
                  </a:cubicBezTo>
                  <a:cubicBezTo>
                    <a:pt x="2094636" y="23792"/>
                    <a:pt x="2099854" y="36388"/>
                    <a:pt x="2099854" y="49523"/>
                  </a:cubicBezTo>
                  <a:lnTo>
                    <a:pt x="2099854" y="763277"/>
                  </a:lnTo>
                  <a:cubicBezTo>
                    <a:pt x="2099854" y="776412"/>
                    <a:pt x="2094636" y="789008"/>
                    <a:pt x="2085349" y="798295"/>
                  </a:cubicBezTo>
                  <a:cubicBezTo>
                    <a:pt x="2076061" y="807582"/>
                    <a:pt x="2063465" y="812800"/>
                    <a:pt x="2050331" y="812800"/>
                  </a:cubicBezTo>
                  <a:lnTo>
                    <a:pt x="49523" y="812800"/>
                  </a:lnTo>
                  <a:cubicBezTo>
                    <a:pt x="36388" y="812800"/>
                    <a:pt x="23792" y="807582"/>
                    <a:pt x="14505" y="798295"/>
                  </a:cubicBezTo>
                  <a:cubicBezTo>
                    <a:pt x="5218" y="789008"/>
                    <a:pt x="0" y="776412"/>
                    <a:pt x="0" y="763277"/>
                  </a:cubicBezTo>
                  <a:lnTo>
                    <a:pt x="0" y="49523"/>
                  </a:lnTo>
                  <a:cubicBezTo>
                    <a:pt x="0" y="36388"/>
                    <a:pt x="5218" y="23792"/>
                    <a:pt x="14505" y="14505"/>
                  </a:cubicBezTo>
                  <a:cubicBezTo>
                    <a:pt x="23792" y="5218"/>
                    <a:pt x="36388" y="0"/>
                    <a:pt x="49523" y="0"/>
                  </a:cubicBezTo>
                  <a:close/>
                </a:path>
              </a:pathLst>
            </a:custGeom>
            <a:grpFill/>
          </p:spPr>
        </p:sp>
        <p:sp>
          <p:nvSpPr>
            <p:cNvPr id="4" name="TextBox 5">
              <a:extLst>
                <a:ext uri="{FF2B5EF4-FFF2-40B4-BE49-F238E27FC236}">
                  <a16:creationId xmlns:a16="http://schemas.microsoft.com/office/drawing/2014/main" id="{B43C7139-86FF-6DB0-CE0C-EB72C8E77886}"/>
                </a:ext>
              </a:extLst>
            </p:cNvPr>
            <p:cNvSpPr txBox="1"/>
            <p:nvPr/>
          </p:nvSpPr>
          <p:spPr>
            <a:xfrm>
              <a:off x="0" y="-38100"/>
              <a:ext cx="2099854" cy="850900"/>
            </a:xfrm>
            <a:prstGeom prst="rect">
              <a:avLst/>
            </a:prstGeom>
            <a:grpFill/>
          </p:spPr>
          <p:txBody>
            <a:bodyPr lIns="50800" tIns="50800" rIns="50800" bIns="50800" rtlCol="0" anchor="ctr"/>
            <a:lstStyle/>
            <a:p>
              <a:pPr algn="ctr">
                <a:lnSpc>
                  <a:spcPts val="2659"/>
                </a:lnSpc>
                <a:spcBef>
                  <a:spcPct val="0"/>
                </a:spcBef>
              </a:pPr>
              <a:endParaRPr/>
            </a:p>
          </p:txBody>
        </p:sp>
      </p:grpSp>
      <p:sp>
        <p:nvSpPr>
          <p:cNvPr id="7" name="Freeform 3">
            <a:extLst>
              <a:ext uri="{FF2B5EF4-FFF2-40B4-BE49-F238E27FC236}">
                <a16:creationId xmlns:a16="http://schemas.microsoft.com/office/drawing/2014/main" id="{E4FA68F7-FA7D-ECC6-715E-7BCD2D7FA20B}"/>
              </a:ext>
            </a:extLst>
          </p:cNvPr>
          <p:cNvSpPr/>
          <p:nvPr/>
        </p:nvSpPr>
        <p:spPr>
          <a:xfrm>
            <a:off x="518160" y="1651158"/>
            <a:ext cx="16230600" cy="8216741"/>
          </a:xfrm>
          <a:custGeom>
            <a:avLst/>
            <a:gdLst/>
            <a:ahLst/>
            <a:cxnLst/>
            <a:rect l="l" t="t" r="r" b="b"/>
            <a:pathLst>
              <a:path w="16230600" h="8216741">
                <a:moveTo>
                  <a:pt x="0" y="0"/>
                </a:moveTo>
                <a:lnTo>
                  <a:pt x="16230600" y="0"/>
                </a:lnTo>
                <a:lnTo>
                  <a:pt x="16230600" y="8216741"/>
                </a:lnTo>
                <a:lnTo>
                  <a:pt x="0" y="8216741"/>
                </a:lnTo>
                <a:lnTo>
                  <a:pt x="0" y="0"/>
                </a:lnTo>
                <a:close/>
              </a:path>
            </a:pathLst>
          </a:custGeom>
          <a:blipFill>
            <a:blip r:embed="rId3"/>
            <a:stretch>
              <a:fillRect/>
            </a:stretch>
          </a:blipFill>
        </p:spPr>
      </p:sp>
      <p:sp>
        <p:nvSpPr>
          <p:cNvPr id="5" name="Freeform 5"/>
          <p:cNvSpPr/>
          <p:nvPr/>
        </p:nvSpPr>
        <p:spPr>
          <a:xfrm>
            <a:off x="-1066800" y="-757407"/>
            <a:ext cx="2616731" cy="2309266"/>
          </a:xfrm>
          <a:custGeom>
            <a:avLst/>
            <a:gdLst/>
            <a:ahLst/>
            <a:cxnLst/>
            <a:rect l="l" t="t" r="r" b="b"/>
            <a:pathLst>
              <a:path w="2616731" h="2309266">
                <a:moveTo>
                  <a:pt x="0" y="0"/>
                </a:moveTo>
                <a:lnTo>
                  <a:pt x="2616731" y="0"/>
                </a:lnTo>
                <a:lnTo>
                  <a:pt x="2616731" y="2309266"/>
                </a:lnTo>
                <a:lnTo>
                  <a:pt x="0" y="2309266"/>
                </a:lnTo>
                <a:lnTo>
                  <a:pt x="0" y="0"/>
                </a:lnTo>
                <a:close/>
              </a:path>
            </a:pathLst>
          </a:custGeom>
          <a: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a:blipFill>
        </p:spPr>
      </p:sp>
      <p:sp>
        <p:nvSpPr>
          <p:cNvPr id="6" name="Freeform 6"/>
          <p:cNvSpPr/>
          <p:nvPr/>
        </p:nvSpPr>
        <p:spPr>
          <a:xfrm rot="844691">
            <a:off x="17303964" y="-945749"/>
            <a:ext cx="2443162" cy="4114800"/>
          </a:xfrm>
          <a:custGeom>
            <a:avLst/>
            <a:gdLst/>
            <a:ahLst/>
            <a:cxnLst/>
            <a:rect l="l" t="t" r="r" b="b"/>
            <a:pathLst>
              <a:path w="2443162" h="4114800">
                <a:moveTo>
                  <a:pt x="0" y="0"/>
                </a:moveTo>
                <a:lnTo>
                  <a:pt x="2443162" y="0"/>
                </a:lnTo>
                <a:lnTo>
                  <a:pt x="2443162" y="4114800"/>
                </a:lnTo>
                <a:lnTo>
                  <a:pt x="0" y="4114800"/>
                </a:lnTo>
                <a:lnTo>
                  <a:pt x="0" y="0"/>
                </a:lnTo>
                <a:close/>
              </a:path>
            </a:pathLst>
          </a:custGeom>
          <a:blipFill>
            <a:blip r:embed="rId6">
              <a:duotone>
                <a:prstClr val="black"/>
                <a:schemeClr val="accent6">
                  <a:tint val="45000"/>
                  <a:satMod val="400000"/>
                </a:schemeClr>
              </a:duotone>
              <a:extLst>
                <a:ext uri="{96DAC541-7B7A-43D3-8B79-37D633B846F1}">
                  <asvg:svgBlip xmlns:asvg="http://schemas.microsoft.com/office/drawing/2016/SVG/main" xmlns="" r:embed="rId7"/>
                </a:ext>
              </a:extLst>
            </a:blip>
            <a:stretch>
              <a:fillRect/>
            </a:stretch>
          </a:blipFill>
        </p:spPr>
      </p:sp>
      <p:sp>
        <p:nvSpPr>
          <p:cNvPr id="8" name="Rectangle 7"/>
          <p:cNvSpPr/>
          <p:nvPr/>
        </p:nvSpPr>
        <p:spPr>
          <a:xfrm>
            <a:off x="838200" y="1340249"/>
            <a:ext cx="16459200"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Trên đây là phần trình bày của tôi, cảm ơn thầy cô và các bạn đã lắng nghe. Tôi rất mong nhận sẽ được sự góp ý từ thầy cô và các bạn.</a:t>
            </a:r>
          </a:p>
        </p:txBody>
      </p:sp>
    </p:spTree>
    <p:extLst>
      <p:ext uri="{BB962C8B-B14F-4D97-AF65-F5344CB8AC3E}">
        <p14:creationId xmlns:p14="http://schemas.microsoft.com/office/powerpoint/2010/main" val="725688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sp>
        <p:nvSpPr>
          <p:cNvPr id="3" name="Freeform 3"/>
          <p:cNvSpPr/>
          <p:nvPr/>
        </p:nvSpPr>
        <p:spPr>
          <a:xfrm rot="286809">
            <a:off x="879301" y="1373376"/>
            <a:ext cx="16529397" cy="11735872"/>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257945">
            <a:off x="10453589" y="2970130"/>
            <a:ext cx="5913202" cy="7946441"/>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866954"/>
          </a:solidFill>
        </p:spPr>
      </p:sp>
      <p:sp>
        <p:nvSpPr>
          <p:cNvPr id="7" name="Freeform 7"/>
          <p:cNvSpPr/>
          <p:nvPr/>
        </p:nvSpPr>
        <p:spPr>
          <a:xfrm rot="369169">
            <a:off x="12142526" y="2666762"/>
            <a:ext cx="3231690" cy="848319"/>
          </a:xfrm>
          <a:custGeom>
            <a:avLst/>
            <a:gdLst/>
            <a:ahLst/>
            <a:cxnLst/>
            <a:rect l="l" t="t" r="r" b="b"/>
            <a:pathLst>
              <a:path w="3231690" h="848319">
                <a:moveTo>
                  <a:pt x="0" y="0"/>
                </a:moveTo>
                <a:lnTo>
                  <a:pt x="3231690" y="0"/>
                </a:lnTo>
                <a:lnTo>
                  <a:pt x="3231690" y="848319"/>
                </a:lnTo>
                <a:lnTo>
                  <a:pt x="0" y="84831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9" name="Freeform 9"/>
          <p:cNvSpPr/>
          <p:nvPr/>
        </p:nvSpPr>
        <p:spPr>
          <a:xfrm rot="968296">
            <a:off x="7573347" y="9536644"/>
            <a:ext cx="1410254" cy="2057400"/>
          </a:xfrm>
          <a:custGeom>
            <a:avLst/>
            <a:gdLst/>
            <a:ahLst/>
            <a:cxnLst/>
            <a:rect l="l" t="t" r="r" b="b"/>
            <a:pathLst>
              <a:path w="1410254" h="2057400">
                <a:moveTo>
                  <a:pt x="0" y="0"/>
                </a:moveTo>
                <a:lnTo>
                  <a:pt x="1410254" y="0"/>
                </a:lnTo>
                <a:lnTo>
                  <a:pt x="1410254"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0" name="Freeform 10"/>
          <p:cNvSpPr/>
          <p:nvPr/>
        </p:nvSpPr>
        <p:spPr>
          <a:xfrm>
            <a:off x="914400" y="1394370"/>
            <a:ext cx="1084162" cy="1040795"/>
          </a:xfrm>
          <a:custGeom>
            <a:avLst/>
            <a:gdLst/>
            <a:ahLst/>
            <a:cxnLst/>
            <a:rect l="l" t="t" r="r" b="b"/>
            <a:pathLst>
              <a:path w="1084162" h="1040795">
                <a:moveTo>
                  <a:pt x="0" y="0"/>
                </a:moveTo>
                <a:lnTo>
                  <a:pt x="1084161" y="0"/>
                </a:lnTo>
                <a:lnTo>
                  <a:pt x="1084161" y="1040795"/>
                </a:lnTo>
                <a:lnTo>
                  <a:pt x="0" y="10407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Freeform 11"/>
          <p:cNvSpPr/>
          <p:nvPr/>
        </p:nvSpPr>
        <p:spPr>
          <a:xfrm>
            <a:off x="1605151" y="9522071"/>
            <a:ext cx="1084162" cy="1040795"/>
          </a:xfrm>
          <a:custGeom>
            <a:avLst/>
            <a:gdLst/>
            <a:ahLst/>
            <a:cxnLst/>
            <a:rect l="l" t="t" r="r" b="b"/>
            <a:pathLst>
              <a:path w="1084162" h="1040795">
                <a:moveTo>
                  <a:pt x="0" y="0"/>
                </a:moveTo>
                <a:lnTo>
                  <a:pt x="1084162" y="0"/>
                </a:lnTo>
                <a:lnTo>
                  <a:pt x="1084162" y="1040795"/>
                </a:lnTo>
                <a:lnTo>
                  <a:pt x="0" y="1040795"/>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2" name="Freeform 12"/>
          <p:cNvSpPr/>
          <p:nvPr/>
        </p:nvSpPr>
        <p:spPr>
          <a:xfrm rot="-320420">
            <a:off x="15967419" y="795862"/>
            <a:ext cx="2138349" cy="4015679"/>
          </a:xfrm>
          <a:custGeom>
            <a:avLst/>
            <a:gdLst/>
            <a:ahLst/>
            <a:cxnLst/>
            <a:rect l="l" t="t" r="r" b="b"/>
            <a:pathLst>
              <a:path w="2138349" h="4015679">
                <a:moveTo>
                  <a:pt x="0" y="0"/>
                </a:moveTo>
                <a:lnTo>
                  <a:pt x="2138349" y="0"/>
                </a:lnTo>
                <a:lnTo>
                  <a:pt x="2138349" y="4015679"/>
                </a:lnTo>
                <a:lnTo>
                  <a:pt x="0" y="401567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3" name="Freeform 13"/>
          <p:cNvSpPr/>
          <p:nvPr/>
        </p:nvSpPr>
        <p:spPr>
          <a:xfrm rot="408216">
            <a:off x="-631913" y="7726335"/>
            <a:ext cx="2237064" cy="1037439"/>
          </a:xfrm>
          <a:custGeom>
            <a:avLst/>
            <a:gdLst/>
            <a:ahLst/>
            <a:cxnLst/>
            <a:rect l="l" t="t" r="r" b="b"/>
            <a:pathLst>
              <a:path w="2237064" h="1037439">
                <a:moveTo>
                  <a:pt x="0" y="0"/>
                </a:moveTo>
                <a:lnTo>
                  <a:pt x="2237064" y="0"/>
                </a:lnTo>
                <a:lnTo>
                  <a:pt x="2237064" y="1037439"/>
                </a:lnTo>
                <a:lnTo>
                  <a:pt x="0" y="10374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6" name="Freeform 16"/>
          <p:cNvSpPr/>
          <p:nvPr/>
        </p:nvSpPr>
        <p:spPr>
          <a:xfrm rot="408216">
            <a:off x="16709891" y="7819195"/>
            <a:ext cx="2237064" cy="1037439"/>
          </a:xfrm>
          <a:custGeom>
            <a:avLst/>
            <a:gdLst/>
            <a:ahLst/>
            <a:cxnLst/>
            <a:rect l="l" t="t" r="r" b="b"/>
            <a:pathLst>
              <a:path w="2237064" h="1037439">
                <a:moveTo>
                  <a:pt x="0" y="0"/>
                </a:moveTo>
                <a:lnTo>
                  <a:pt x="2237064" y="0"/>
                </a:lnTo>
                <a:lnTo>
                  <a:pt x="2237064" y="1037438"/>
                </a:lnTo>
                <a:lnTo>
                  <a:pt x="0" y="10374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7" name="TextBox 17"/>
          <p:cNvSpPr txBox="1"/>
          <p:nvPr/>
        </p:nvSpPr>
        <p:spPr>
          <a:xfrm rot="248731">
            <a:off x="1447828" y="3227646"/>
            <a:ext cx="7504576" cy="3349378"/>
          </a:xfrm>
          <a:prstGeom prst="rect">
            <a:avLst/>
          </a:prstGeom>
        </p:spPr>
        <p:txBody>
          <a:bodyPr wrap="square" lIns="0" tIns="0" rIns="0" bIns="0" rtlCol="0" anchor="t">
            <a:spAutoFit/>
          </a:bodyPr>
          <a:lstStyle/>
          <a:p>
            <a:pPr algn="ctr">
              <a:lnSpc>
                <a:spcPts val="13023"/>
              </a:lnSpc>
            </a:pPr>
            <a:r>
              <a:rPr lang="en-US" sz="9600" dirty="0" err="1">
                <a:solidFill>
                  <a:srgbClr val="866954"/>
                </a:solidFill>
                <a:latin typeface="#9Slide06 SVNDope Script" pitchFamily="2" charset="0"/>
              </a:rPr>
              <a:t>Bài</a:t>
            </a:r>
            <a:r>
              <a:rPr lang="en-US" sz="9600" dirty="0">
                <a:solidFill>
                  <a:srgbClr val="866954"/>
                </a:solidFill>
                <a:latin typeface="#9Slide06 SVNDope Script" pitchFamily="2" charset="0"/>
              </a:rPr>
              <a:t> 6: </a:t>
            </a:r>
          </a:p>
          <a:p>
            <a:pPr algn="ctr">
              <a:lnSpc>
                <a:spcPts val="13023"/>
              </a:lnSpc>
            </a:pPr>
            <a:r>
              <a:rPr lang="en-US" sz="9600" dirty="0" err="1">
                <a:solidFill>
                  <a:srgbClr val="866954"/>
                </a:solidFill>
                <a:latin typeface="#9Slide06 SVNDope Script" pitchFamily="2" charset="0"/>
              </a:rPr>
              <a:t>Chân</a:t>
            </a:r>
            <a:r>
              <a:rPr lang="en-US" sz="9600" dirty="0">
                <a:solidFill>
                  <a:srgbClr val="866954"/>
                </a:solidFill>
                <a:latin typeface="#9Slide06 SVNDope Script" pitchFamily="2" charset="0"/>
              </a:rPr>
              <a:t> dung </a:t>
            </a:r>
            <a:r>
              <a:rPr lang="en-US" sz="9600" dirty="0" err="1">
                <a:solidFill>
                  <a:srgbClr val="866954"/>
                </a:solidFill>
                <a:latin typeface="#9Slide06 SVNDope Script" pitchFamily="2" charset="0"/>
              </a:rPr>
              <a:t>cuộc</a:t>
            </a:r>
            <a:r>
              <a:rPr lang="en-US" sz="9600" dirty="0">
                <a:solidFill>
                  <a:srgbClr val="866954"/>
                </a:solidFill>
                <a:latin typeface="#9Slide06 SVNDope Script" pitchFamily="2" charset="0"/>
              </a:rPr>
              <a:t> </a:t>
            </a:r>
            <a:r>
              <a:rPr lang="en-US" sz="9600" dirty="0" err="1">
                <a:solidFill>
                  <a:srgbClr val="866954"/>
                </a:solidFill>
                <a:latin typeface="#9Slide06 SVNDope Script" pitchFamily="2" charset="0"/>
              </a:rPr>
              <a:t>sống</a:t>
            </a:r>
            <a:endParaRPr lang="en-US" sz="9600" dirty="0">
              <a:solidFill>
                <a:srgbClr val="866954"/>
              </a:solidFill>
              <a:latin typeface="#9Slide06 SVNDope Script" pitchFamily="2" charset="0"/>
            </a:endParaRPr>
          </a:p>
        </p:txBody>
      </p:sp>
      <p:sp>
        <p:nvSpPr>
          <p:cNvPr id="18" name="TextBox 18"/>
          <p:cNvSpPr txBox="1"/>
          <p:nvPr/>
        </p:nvSpPr>
        <p:spPr>
          <a:xfrm rot="248731">
            <a:off x="2127388" y="7084744"/>
            <a:ext cx="5602766" cy="644407"/>
          </a:xfrm>
          <a:prstGeom prst="rect">
            <a:avLst/>
          </a:prstGeom>
        </p:spPr>
        <p:txBody>
          <a:bodyPr lIns="0" tIns="0" rIns="0" bIns="0" rtlCol="0" anchor="t">
            <a:spAutoFit/>
          </a:bodyPr>
          <a:lstStyle/>
          <a:p>
            <a:pPr algn="ctr">
              <a:lnSpc>
                <a:spcPts val="3493"/>
              </a:lnSpc>
            </a:pPr>
            <a:r>
              <a:rPr lang="en-US" sz="8000" u="sng" dirty="0" err="1">
                <a:solidFill>
                  <a:srgbClr val="866954"/>
                </a:solidFill>
                <a:latin typeface="#9Slide06 SVNDope Script" pitchFamily="2" charset="0"/>
              </a:rPr>
              <a:t>Nói</a:t>
            </a:r>
            <a:r>
              <a:rPr lang="en-US" sz="8000" u="sng" dirty="0">
                <a:solidFill>
                  <a:srgbClr val="866954"/>
                </a:solidFill>
                <a:latin typeface="#9Slide06 SVNDope Script" pitchFamily="2" charset="0"/>
              </a:rPr>
              <a:t> </a:t>
            </a:r>
            <a:r>
              <a:rPr lang="en-US" sz="8000" u="sng" dirty="0" err="1">
                <a:solidFill>
                  <a:srgbClr val="866954"/>
                </a:solidFill>
                <a:latin typeface="#9Slide06 SVNDope Script" pitchFamily="2" charset="0"/>
              </a:rPr>
              <a:t>và</a:t>
            </a:r>
            <a:r>
              <a:rPr lang="en-US" sz="8000" u="sng" dirty="0">
                <a:solidFill>
                  <a:srgbClr val="866954"/>
                </a:solidFill>
                <a:latin typeface="#9Slide06 SVNDope Script" pitchFamily="2" charset="0"/>
              </a:rPr>
              <a:t> </a:t>
            </a:r>
            <a:r>
              <a:rPr lang="en-US" sz="8000" u="sng" dirty="0" err="1">
                <a:solidFill>
                  <a:srgbClr val="866954"/>
                </a:solidFill>
                <a:latin typeface="#9Slide06 SVNDope Script" pitchFamily="2" charset="0"/>
              </a:rPr>
              <a:t>nghe</a:t>
            </a:r>
            <a:endParaRPr lang="en-US" sz="8000" u="sng" dirty="0">
              <a:solidFill>
                <a:srgbClr val="866954"/>
              </a:solidFill>
              <a:latin typeface="#9Slide06 SVNDope Script" pitchFamily="2" charset="0"/>
            </a:endParaRPr>
          </a:p>
        </p:txBody>
      </p:sp>
      <p:sp>
        <p:nvSpPr>
          <p:cNvPr id="19" name="TextBox 18">
            <a:extLst>
              <a:ext uri="{FF2B5EF4-FFF2-40B4-BE49-F238E27FC236}">
                <a16:creationId xmlns:a16="http://schemas.microsoft.com/office/drawing/2014/main" id="{ABC22F3E-CA8B-3681-A27C-82266A3E4FC3}"/>
              </a:ext>
            </a:extLst>
          </p:cNvPr>
          <p:cNvSpPr txBox="1"/>
          <p:nvPr/>
        </p:nvSpPr>
        <p:spPr>
          <a:xfrm rot="219528">
            <a:off x="10773749" y="5308544"/>
            <a:ext cx="5272882" cy="3139321"/>
          </a:xfrm>
          <a:prstGeom prst="rect">
            <a:avLst/>
          </a:prstGeom>
          <a:noFill/>
        </p:spPr>
        <p:txBody>
          <a:bodyPr wrap="square" rtlCol="0">
            <a:spAutoFit/>
          </a:bodyPr>
          <a:lstStyle/>
          <a:p>
            <a:pPr algn="ctr"/>
            <a:r>
              <a:rPr lang="en-US" sz="6600" dirty="0" err="1">
                <a:latin typeface="#9Slide07 SVNSalty Sans" panose="02000000000000000000" pitchFamily="2" charset="0"/>
                <a:cs typeface="Times New Roman" panose="02020603050405020304" pitchFamily="18" charset="0"/>
              </a:rPr>
              <a:t>Giới</a:t>
            </a:r>
            <a:r>
              <a:rPr lang="en-US" sz="6600" dirty="0">
                <a:latin typeface="#9Slide07 SVNSalty Sans" panose="02000000000000000000" pitchFamily="2" charset="0"/>
                <a:cs typeface="Times New Roman" panose="02020603050405020304" pitchFamily="18" charset="0"/>
              </a:rPr>
              <a:t> </a:t>
            </a:r>
            <a:r>
              <a:rPr lang="en-US" sz="6600" dirty="0" err="1">
                <a:latin typeface="#9Slide07 SVNSalty Sans" panose="02000000000000000000" pitchFamily="2" charset="0"/>
                <a:cs typeface="Times New Roman" panose="02020603050405020304" pitchFamily="18" charset="0"/>
              </a:rPr>
              <a:t>thiệu</a:t>
            </a:r>
            <a:r>
              <a:rPr lang="en-US" sz="6600" dirty="0">
                <a:latin typeface="#9Slide07 SVNSalty Sans" panose="02000000000000000000" pitchFamily="2" charset="0"/>
                <a:cs typeface="Times New Roman" panose="02020603050405020304" pitchFamily="18" charset="0"/>
              </a:rPr>
              <a:t> </a:t>
            </a:r>
            <a:r>
              <a:rPr lang="en-US" sz="6600" dirty="0" err="1">
                <a:latin typeface="#9Slide07 SVNSalty Sans" panose="02000000000000000000" pitchFamily="2" charset="0"/>
                <a:cs typeface="Times New Roman" panose="02020603050405020304" pitchFamily="18" charset="0"/>
              </a:rPr>
              <a:t>về</a:t>
            </a:r>
            <a:r>
              <a:rPr lang="en-US" sz="6600" dirty="0">
                <a:latin typeface="#9Slide07 SVNSalty Sans" panose="02000000000000000000" pitchFamily="2" charset="0"/>
                <a:cs typeface="Times New Roman" panose="02020603050405020304" pitchFamily="18" charset="0"/>
              </a:rPr>
              <a:t> </a:t>
            </a:r>
          </a:p>
          <a:p>
            <a:pPr algn="ctr"/>
            <a:r>
              <a:rPr lang="en-US" sz="6600" dirty="0" err="1">
                <a:latin typeface="#9Slide07 SVNSalty Sans" panose="02000000000000000000" pitchFamily="2" charset="0"/>
                <a:cs typeface="Times New Roman" panose="02020603050405020304" pitchFamily="18" charset="0"/>
              </a:rPr>
              <a:t>một</a:t>
            </a:r>
            <a:r>
              <a:rPr lang="en-US" sz="6600" dirty="0">
                <a:latin typeface="#9Slide07 SVNSalty Sans" panose="02000000000000000000" pitchFamily="2" charset="0"/>
                <a:cs typeface="Times New Roman" panose="02020603050405020304" pitchFamily="18" charset="0"/>
              </a:rPr>
              <a:t> </a:t>
            </a:r>
            <a:r>
              <a:rPr lang="en-US" sz="6600" dirty="0" err="1">
                <a:latin typeface="#9Slide07 SVNSalty Sans" panose="02000000000000000000" pitchFamily="2" charset="0"/>
                <a:cs typeface="Times New Roman" panose="02020603050405020304" pitchFamily="18" charset="0"/>
              </a:rPr>
              <a:t>cuốn</a:t>
            </a:r>
            <a:r>
              <a:rPr lang="en-US" sz="6600" dirty="0">
                <a:latin typeface="#9Slide07 SVNSalty Sans" panose="02000000000000000000" pitchFamily="2" charset="0"/>
                <a:cs typeface="Times New Roman" panose="02020603050405020304" pitchFamily="18" charset="0"/>
              </a:rPr>
              <a:t> </a:t>
            </a:r>
            <a:r>
              <a:rPr lang="en-US" sz="6600" dirty="0" err="1">
                <a:latin typeface="#9Slide07 SVNSalty Sans" panose="02000000000000000000" pitchFamily="2" charset="0"/>
                <a:cs typeface="Times New Roman" panose="02020603050405020304" pitchFamily="18" charset="0"/>
              </a:rPr>
              <a:t>sách</a:t>
            </a:r>
            <a:r>
              <a:rPr lang="en-US" sz="6600" dirty="0">
                <a:latin typeface="#9Slide07 SVNSalty Sans" panose="02000000000000000000" pitchFamily="2" charset="0"/>
                <a:cs typeface="Times New Roman" panose="02020603050405020304" pitchFamily="18" charset="0"/>
              </a:rPr>
              <a:t> (</a:t>
            </a:r>
            <a:r>
              <a:rPr lang="en-US" sz="6600" dirty="0" err="1">
                <a:latin typeface="#9Slide07 SVNSalty Sans" panose="02000000000000000000" pitchFamily="2" charset="0"/>
                <a:cs typeface="Times New Roman" panose="02020603050405020304" pitchFamily="18" charset="0"/>
              </a:rPr>
              <a:t>truyện</a:t>
            </a:r>
            <a:r>
              <a:rPr lang="en-US" sz="6600" dirty="0">
                <a:latin typeface="#9Slide07 SVNSalty Sans" panose="02000000000000000000" pitchFamily="2"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DC53035-AC26-B05E-9ADC-98850B411D1A}"/>
              </a:ext>
            </a:extLst>
          </p:cNvPr>
          <p:cNvSpPr/>
          <p:nvPr/>
        </p:nvSpPr>
        <p:spPr>
          <a:xfrm>
            <a:off x="-798091"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sp>
        <p:nvSpPr>
          <p:cNvPr id="3" name="Freeform 3">
            <a:extLst>
              <a:ext uri="{FF2B5EF4-FFF2-40B4-BE49-F238E27FC236}">
                <a16:creationId xmlns:a16="http://schemas.microsoft.com/office/drawing/2014/main" id="{2C58B14F-184F-AB47-83EF-6C50DB5CE59D}"/>
              </a:ext>
            </a:extLst>
          </p:cNvPr>
          <p:cNvSpPr/>
          <p:nvPr/>
        </p:nvSpPr>
        <p:spPr>
          <a:xfrm>
            <a:off x="981322" y="1028700"/>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a:extLst>
              <a:ext uri="{FF2B5EF4-FFF2-40B4-BE49-F238E27FC236}">
                <a16:creationId xmlns:a16="http://schemas.microsoft.com/office/drawing/2014/main" id="{25075DE7-3E51-5D3D-9B52-10DAA21534E7}"/>
              </a:ext>
            </a:extLst>
          </p:cNvPr>
          <p:cNvSpPr/>
          <p:nvPr/>
        </p:nvSpPr>
        <p:spPr>
          <a:xfrm rot="1074156">
            <a:off x="-179348"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7"/>
            <a:stretch>
              <a:fillRect/>
            </a:stretch>
          </a:blipFill>
        </p:spPr>
      </p:sp>
      <p:sp>
        <p:nvSpPr>
          <p:cNvPr id="5" name="Freeform 5">
            <a:extLst>
              <a:ext uri="{FF2B5EF4-FFF2-40B4-BE49-F238E27FC236}">
                <a16:creationId xmlns:a16="http://schemas.microsoft.com/office/drawing/2014/main" id="{4F7DB597-D13D-5CE7-82AC-4ACCD893EAA4}"/>
              </a:ext>
            </a:extLst>
          </p:cNvPr>
          <p:cNvSpPr/>
          <p:nvPr/>
        </p:nvSpPr>
        <p:spPr>
          <a:xfrm>
            <a:off x="15121320" y="543373"/>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a:extLst>
              <a:ext uri="{FF2B5EF4-FFF2-40B4-BE49-F238E27FC236}">
                <a16:creationId xmlns:a16="http://schemas.microsoft.com/office/drawing/2014/main" id="{E72E350A-9EAA-FBF1-1C4A-D9CB7B2D3262}"/>
              </a:ext>
            </a:extLst>
          </p:cNvPr>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a:extLst>
              <a:ext uri="{FF2B5EF4-FFF2-40B4-BE49-F238E27FC236}">
                <a16:creationId xmlns:a16="http://schemas.microsoft.com/office/drawing/2014/main" id="{7DD83296-E728-BB9D-B6B1-CA35D87B157F}"/>
              </a:ext>
            </a:extLst>
          </p:cNvPr>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a:extLst>
              <a:ext uri="{FF2B5EF4-FFF2-40B4-BE49-F238E27FC236}">
                <a16:creationId xmlns:a16="http://schemas.microsoft.com/office/drawing/2014/main" id="{61CFD97D-5DD5-E53F-4FC3-F692B0B29572}"/>
              </a:ext>
            </a:extLst>
          </p:cNvPr>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a:extLst>
              <a:ext uri="{FF2B5EF4-FFF2-40B4-BE49-F238E27FC236}">
                <a16:creationId xmlns:a16="http://schemas.microsoft.com/office/drawing/2014/main" id="{8D9F935F-5780-58D5-B154-AF50A4CD0BE7}"/>
              </a:ext>
            </a:extLst>
          </p:cNvPr>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a:extLst>
              <a:ext uri="{FF2B5EF4-FFF2-40B4-BE49-F238E27FC236}">
                <a16:creationId xmlns:a16="http://schemas.microsoft.com/office/drawing/2014/main" id="{1AD5D056-9BF0-2A06-39C0-198C9CB7017C}"/>
              </a:ext>
            </a:extLst>
          </p:cNvPr>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TextBox 17">
            <a:extLst>
              <a:ext uri="{FF2B5EF4-FFF2-40B4-BE49-F238E27FC236}">
                <a16:creationId xmlns:a16="http://schemas.microsoft.com/office/drawing/2014/main" id="{C8FA2C8B-0FEB-F7D6-4168-1BCB8467AAF8}"/>
              </a:ext>
            </a:extLst>
          </p:cNvPr>
          <p:cNvSpPr txBox="1"/>
          <p:nvPr/>
        </p:nvSpPr>
        <p:spPr>
          <a:xfrm>
            <a:off x="9414163" y="3460173"/>
            <a:ext cx="8079313" cy="3230847"/>
          </a:xfrm>
          <a:prstGeom prst="rect">
            <a:avLst/>
          </a:prstGeom>
        </p:spPr>
        <p:txBody>
          <a:bodyPr wrap="square" lIns="0" tIns="0" rIns="0" bIns="0" rtlCol="0" anchor="t">
            <a:spAutoFit/>
          </a:bodyPr>
          <a:lstStyle/>
          <a:p>
            <a:pPr algn="ctr">
              <a:lnSpc>
                <a:spcPts val="13023"/>
              </a:lnSpc>
            </a:pPr>
            <a:r>
              <a:rPr lang="en-US" sz="9600" dirty="0">
                <a:latin typeface="#9Slide06 Thillends Small" pitchFamily="2" charset="0"/>
              </a:rPr>
              <a:t>I.</a:t>
            </a:r>
          </a:p>
          <a:p>
            <a:pPr algn="ctr">
              <a:lnSpc>
                <a:spcPts val="13023"/>
              </a:lnSpc>
            </a:pPr>
            <a:r>
              <a:rPr lang="en-US" sz="9600" dirty="0" err="1">
                <a:latin typeface="#9Slide06 Thillends Small" pitchFamily="2" charset="0"/>
              </a:rPr>
              <a:t>Trước</a:t>
            </a:r>
            <a:r>
              <a:rPr lang="en-US" sz="9600" dirty="0">
                <a:latin typeface="#9Slide06 Thillends Small" pitchFamily="2" charset="0"/>
              </a:rPr>
              <a:t> </a:t>
            </a:r>
            <a:r>
              <a:rPr lang="en-US" sz="9600" dirty="0" err="1">
                <a:latin typeface="#9Slide06 Thillends Small" pitchFamily="2" charset="0"/>
              </a:rPr>
              <a:t>khi</a:t>
            </a:r>
            <a:r>
              <a:rPr lang="en-US" sz="9600" dirty="0">
                <a:latin typeface="#9Slide06 Thillends Small" pitchFamily="2" charset="0"/>
              </a:rPr>
              <a:t> </a:t>
            </a:r>
            <a:r>
              <a:rPr lang="en-US" sz="9600" dirty="0" err="1">
                <a:latin typeface="#9Slide06 Thillends Small" pitchFamily="2" charset="0"/>
              </a:rPr>
              <a:t>nói</a:t>
            </a:r>
            <a:endParaRPr lang="en-US" sz="9600" dirty="0">
              <a:latin typeface="#9Slide06 Thillends Small" pitchFamily="2" charset="0"/>
            </a:endParaRPr>
          </a:p>
        </p:txBody>
      </p:sp>
    </p:spTree>
    <p:extLst>
      <p:ext uri="{BB962C8B-B14F-4D97-AF65-F5344CB8AC3E}">
        <p14:creationId xmlns:p14="http://schemas.microsoft.com/office/powerpoint/2010/main" val="39725325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6A2BAC0-4E48-DCAF-5ED3-515B0CF52656}"/>
              </a:ext>
            </a:extLst>
          </p:cNvPr>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grpSp>
        <p:nvGrpSpPr>
          <p:cNvPr id="18" name="Group 2">
            <a:extLst>
              <a:ext uri="{FF2B5EF4-FFF2-40B4-BE49-F238E27FC236}">
                <a16:creationId xmlns:a16="http://schemas.microsoft.com/office/drawing/2014/main" id="{F3D7F967-E21F-6DCA-A4EF-4A1BAADA955C}"/>
              </a:ext>
            </a:extLst>
          </p:cNvPr>
          <p:cNvGrpSpPr/>
          <p:nvPr/>
        </p:nvGrpSpPr>
        <p:grpSpPr>
          <a:xfrm>
            <a:off x="14200231" y="888682"/>
            <a:ext cx="3782969" cy="10579418"/>
            <a:chOff x="0" y="0"/>
            <a:chExt cx="4816593" cy="1181155"/>
          </a:xfrm>
          <a:solidFill>
            <a:schemeClr val="bg1"/>
          </a:solidFill>
        </p:grpSpPr>
        <p:sp>
          <p:nvSpPr>
            <p:cNvPr id="19" name="Freeform 3">
              <a:extLst>
                <a:ext uri="{FF2B5EF4-FFF2-40B4-BE49-F238E27FC236}">
                  <a16:creationId xmlns:a16="http://schemas.microsoft.com/office/drawing/2014/main" id="{C40A3AA3-0F3C-FA59-E217-E903E137BE72}"/>
                </a:ext>
              </a:extLst>
            </p:cNvPr>
            <p:cNvSpPr/>
            <p:nvPr/>
          </p:nvSpPr>
          <p:spPr>
            <a:xfrm>
              <a:off x="0" y="0"/>
              <a:ext cx="4816592" cy="1181156"/>
            </a:xfrm>
            <a:custGeom>
              <a:avLst/>
              <a:gdLst/>
              <a:ahLst/>
              <a:cxnLst/>
              <a:rect l="l" t="t" r="r" b="b"/>
              <a:pathLst>
                <a:path w="4816592" h="1181156">
                  <a:moveTo>
                    <a:pt x="0" y="0"/>
                  </a:moveTo>
                  <a:lnTo>
                    <a:pt x="4816592" y="0"/>
                  </a:lnTo>
                  <a:lnTo>
                    <a:pt x="4816592" y="1181156"/>
                  </a:lnTo>
                  <a:lnTo>
                    <a:pt x="0" y="1181156"/>
                  </a:lnTo>
                  <a:close/>
                </a:path>
              </a:pathLst>
            </a:custGeom>
            <a:grpFill/>
          </p:spPr>
        </p:sp>
        <p:sp>
          <p:nvSpPr>
            <p:cNvPr id="20" name="TextBox 4">
              <a:extLst>
                <a:ext uri="{FF2B5EF4-FFF2-40B4-BE49-F238E27FC236}">
                  <a16:creationId xmlns:a16="http://schemas.microsoft.com/office/drawing/2014/main" id="{BD05DEC8-E5F7-DD82-EDD6-67AB7C1E78FE}"/>
                </a:ext>
              </a:extLst>
            </p:cNvPr>
            <p:cNvSpPr txBox="1"/>
            <p:nvPr/>
          </p:nvSpPr>
          <p:spPr>
            <a:xfrm>
              <a:off x="0" y="28575"/>
              <a:ext cx="4816593" cy="1152580"/>
            </a:xfrm>
            <a:prstGeom prst="rect">
              <a:avLst/>
            </a:prstGeom>
            <a:grpFill/>
          </p:spPr>
          <p:txBody>
            <a:bodyPr lIns="50800" tIns="50800" rIns="50800" bIns="50800" rtlCol="0" anchor="ctr"/>
            <a:lstStyle/>
            <a:p>
              <a:pPr algn="just">
                <a:lnSpc>
                  <a:spcPts val="1890"/>
                </a:lnSpc>
              </a:pPr>
              <a:endParaRPr>
                <a:latin typeface="+mj-lt"/>
              </a:endParaRPr>
            </a:p>
          </p:txBody>
        </p:sp>
      </p:grpSp>
      <p:grpSp>
        <p:nvGrpSpPr>
          <p:cNvPr id="5" name="Group 2">
            <a:extLst>
              <a:ext uri="{FF2B5EF4-FFF2-40B4-BE49-F238E27FC236}">
                <a16:creationId xmlns:a16="http://schemas.microsoft.com/office/drawing/2014/main" id="{EC368019-0C1B-1863-0EAD-2EA263F29E7F}"/>
              </a:ext>
            </a:extLst>
          </p:cNvPr>
          <p:cNvGrpSpPr/>
          <p:nvPr/>
        </p:nvGrpSpPr>
        <p:grpSpPr>
          <a:xfrm>
            <a:off x="152400" y="888678"/>
            <a:ext cx="4669285" cy="10655622"/>
            <a:chOff x="0" y="0"/>
            <a:chExt cx="4816593" cy="1181155"/>
          </a:xfrm>
          <a:solidFill>
            <a:schemeClr val="bg1"/>
          </a:solidFill>
        </p:grpSpPr>
        <p:sp>
          <p:nvSpPr>
            <p:cNvPr id="6" name="Freeform 3">
              <a:extLst>
                <a:ext uri="{FF2B5EF4-FFF2-40B4-BE49-F238E27FC236}">
                  <a16:creationId xmlns:a16="http://schemas.microsoft.com/office/drawing/2014/main" id="{1A2E5DE3-7A48-6D9A-32C4-F570CE1EB2C4}"/>
                </a:ext>
              </a:extLst>
            </p:cNvPr>
            <p:cNvSpPr/>
            <p:nvPr/>
          </p:nvSpPr>
          <p:spPr>
            <a:xfrm>
              <a:off x="0" y="0"/>
              <a:ext cx="4816592" cy="1181156"/>
            </a:xfrm>
            <a:custGeom>
              <a:avLst/>
              <a:gdLst/>
              <a:ahLst/>
              <a:cxnLst/>
              <a:rect l="l" t="t" r="r" b="b"/>
              <a:pathLst>
                <a:path w="4816592" h="1181156">
                  <a:moveTo>
                    <a:pt x="0" y="0"/>
                  </a:moveTo>
                  <a:lnTo>
                    <a:pt x="4816592" y="0"/>
                  </a:lnTo>
                  <a:lnTo>
                    <a:pt x="4816592" y="1181156"/>
                  </a:lnTo>
                  <a:lnTo>
                    <a:pt x="0" y="1181156"/>
                  </a:lnTo>
                  <a:close/>
                </a:path>
              </a:pathLst>
            </a:custGeom>
            <a:grpFill/>
          </p:spPr>
        </p:sp>
        <p:sp>
          <p:nvSpPr>
            <p:cNvPr id="7" name="TextBox 4">
              <a:extLst>
                <a:ext uri="{FF2B5EF4-FFF2-40B4-BE49-F238E27FC236}">
                  <a16:creationId xmlns:a16="http://schemas.microsoft.com/office/drawing/2014/main" id="{CE97FD32-2B31-3138-7894-3CCC3504C3B0}"/>
                </a:ext>
              </a:extLst>
            </p:cNvPr>
            <p:cNvSpPr txBox="1"/>
            <p:nvPr/>
          </p:nvSpPr>
          <p:spPr>
            <a:xfrm>
              <a:off x="0" y="28575"/>
              <a:ext cx="4816593" cy="1152580"/>
            </a:xfrm>
            <a:prstGeom prst="rect">
              <a:avLst/>
            </a:prstGeom>
            <a:grpFill/>
          </p:spPr>
          <p:txBody>
            <a:bodyPr lIns="50800" tIns="50800" rIns="50800" bIns="50800" rtlCol="0" anchor="ctr"/>
            <a:lstStyle/>
            <a:p>
              <a:pPr algn="just">
                <a:lnSpc>
                  <a:spcPts val="1890"/>
                </a:lnSpc>
              </a:pPr>
              <a:endParaRPr>
                <a:latin typeface="+mj-lt"/>
              </a:endParaRPr>
            </a:p>
          </p:txBody>
        </p:sp>
      </p:grpSp>
      <p:grpSp>
        <p:nvGrpSpPr>
          <p:cNvPr id="8" name="Group 2">
            <a:extLst>
              <a:ext uri="{FF2B5EF4-FFF2-40B4-BE49-F238E27FC236}">
                <a16:creationId xmlns:a16="http://schemas.microsoft.com/office/drawing/2014/main" id="{0C167A17-8B2D-FCE8-1582-DF6F69A90B1D}"/>
              </a:ext>
            </a:extLst>
          </p:cNvPr>
          <p:cNvGrpSpPr/>
          <p:nvPr/>
        </p:nvGrpSpPr>
        <p:grpSpPr>
          <a:xfrm>
            <a:off x="5050285" y="888678"/>
            <a:ext cx="8900262" cy="10397836"/>
            <a:chOff x="0" y="0"/>
            <a:chExt cx="4816593" cy="1181155"/>
          </a:xfrm>
          <a:solidFill>
            <a:schemeClr val="bg1"/>
          </a:solidFill>
        </p:grpSpPr>
        <p:sp>
          <p:nvSpPr>
            <p:cNvPr id="9" name="Freeform 3">
              <a:extLst>
                <a:ext uri="{FF2B5EF4-FFF2-40B4-BE49-F238E27FC236}">
                  <a16:creationId xmlns:a16="http://schemas.microsoft.com/office/drawing/2014/main" id="{ECBA0F22-FA49-379C-676C-A28E24232A20}"/>
                </a:ext>
              </a:extLst>
            </p:cNvPr>
            <p:cNvSpPr/>
            <p:nvPr/>
          </p:nvSpPr>
          <p:spPr>
            <a:xfrm>
              <a:off x="0" y="0"/>
              <a:ext cx="4816592" cy="1181156"/>
            </a:xfrm>
            <a:custGeom>
              <a:avLst/>
              <a:gdLst/>
              <a:ahLst/>
              <a:cxnLst/>
              <a:rect l="l" t="t" r="r" b="b"/>
              <a:pathLst>
                <a:path w="4816592" h="1181156">
                  <a:moveTo>
                    <a:pt x="0" y="0"/>
                  </a:moveTo>
                  <a:lnTo>
                    <a:pt x="4816592" y="0"/>
                  </a:lnTo>
                  <a:lnTo>
                    <a:pt x="4816592" y="1181156"/>
                  </a:lnTo>
                  <a:lnTo>
                    <a:pt x="0" y="1181156"/>
                  </a:lnTo>
                  <a:close/>
                </a:path>
              </a:pathLst>
            </a:custGeom>
            <a:grpFill/>
          </p:spPr>
        </p:sp>
        <p:sp>
          <p:nvSpPr>
            <p:cNvPr id="10" name="TextBox 4">
              <a:extLst>
                <a:ext uri="{FF2B5EF4-FFF2-40B4-BE49-F238E27FC236}">
                  <a16:creationId xmlns:a16="http://schemas.microsoft.com/office/drawing/2014/main" id="{1DE3B23E-D108-5F26-FD68-B18975CB614F}"/>
                </a:ext>
              </a:extLst>
            </p:cNvPr>
            <p:cNvSpPr txBox="1"/>
            <p:nvPr/>
          </p:nvSpPr>
          <p:spPr>
            <a:xfrm>
              <a:off x="0" y="28575"/>
              <a:ext cx="4816593" cy="1152580"/>
            </a:xfrm>
            <a:prstGeom prst="rect">
              <a:avLst/>
            </a:prstGeom>
            <a:grpFill/>
          </p:spPr>
          <p:txBody>
            <a:bodyPr lIns="50800" tIns="50800" rIns="50800" bIns="50800" rtlCol="0" anchor="ctr"/>
            <a:lstStyle/>
            <a:p>
              <a:pPr algn="just">
                <a:lnSpc>
                  <a:spcPts val="1890"/>
                </a:lnSpc>
              </a:pPr>
              <a:endParaRPr>
                <a:latin typeface="+mj-lt"/>
              </a:endParaRPr>
            </a:p>
          </p:txBody>
        </p:sp>
      </p:grpSp>
      <p:sp>
        <p:nvSpPr>
          <p:cNvPr id="14" name="TextBox 13">
            <a:extLst>
              <a:ext uri="{FF2B5EF4-FFF2-40B4-BE49-F238E27FC236}">
                <a16:creationId xmlns:a16="http://schemas.microsoft.com/office/drawing/2014/main" id="{442EC0D8-BB9C-0088-04E0-77EE23A2EB98}"/>
              </a:ext>
            </a:extLst>
          </p:cNvPr>
          <p:cNvSpPr txBox="1"/>
          <p:nvPr/>
        </p:nvSpPr>
        <p:spPr>
          <a:xfrm>
            <a:off x="5334000" y="1106199"/>
            <a:ext cx="8305800" cy="8217634"/>
          </a:xfrm>
          <a:prstGeom prst="rect">
            <a:avLst/>
          </a:prstGeom>
          <a:noFill/>
        </p:spPr>
        <p:txBody>
          <a:bodyPr wrap="square" rtlCol="0">
            <a:spAutoFit/>
          </a:bodyPr>
          <a:lstStyle/>
          <a:p>
            <a:pPr algn="just"/>
            <a:r>
              <a:rPr lang="vi-VN" sz="4400" dirty="0">
                <a:latin typeface="+mj-lt"/>
              </a:rPr>
              <a:t>- Chuẩn bị nội dung trình bày bằng cách ghi ngắn gọn các thông tin sau:</a:t>
            </a:r>
          </a:p>
          <a:p>
            <a:pPr algn="just">
              <a:buFont typeface="Arial" panose="020B0604020202020204" pitchFamily="34" charset="0"/>
              <a:buChar char="•"/>
            </a:pPr>
            <a:r>
              <a:rPr lang="vi-VN" sz="4400" dirty="0">
                <a:latin typeface="+mj-lt"/>
              </a:rPr>
              <a:t>Lí do em muốn giới thiệu cuốn sách đến người nghe.</a:t>
            </a:r>
          </a:p>
          <a:p>
            <a:pPr algn="just">
              <a:buFont typeface="Arial" panose="020B0604020202020204" pitchFamily="34" charset="0"/>
              <a:buChar char="•"/>
            </a:pPr>
            <a:r>
              <a:rPr lang="vi-VN" sz="4400" dirty="0">
                <a:latin typeface="+mj-lt"/>
              </a:rPr>
              <a:t>Nhan đề cuốn sách, thể loại, tác giả, nhà xuất bản, số trang, sự đón đọc của độc giải.</a:t>
            </a:r>
          </a:p>
          <a:p>
            <a:pPr algn="just">
              <a:buFont typeface="Arial" panose="020B0604020202020204" pitchFamily="34" charset="0"/>
              <a:buChar char="•"/>
            </a:pPr>
            <a:r>
              <a:rPr lang="vi-VN" sz="4400" dirty="0">
                <a:latin typeface="+mj-lt"/>
              </a:rPr>
              <a:t>Đề tài, nội dung chính của cuốn sách, bối cảnh, cốt truyện, nhân vật, chủ đề, một vài nét nổi bật,...</a:t>
            </a:r>
          </a:p>
          <a:p>
            <a:pPr algn="just">
              <a:buFont typeface="Arial" panose="020B0604020202020204" pitchFamily="34" charset="0"/>
              <a:buChar char="•"/>
            </a:pPr>
            <a:r>
              <a:rPr lang="vi-VN" sz="4400" dirty="0">
                <a:latin typeface="+mj-lt"/>
              </a:rPr>
              <a:t>Nhận xét, đánh giá về cuốn sách,...</a:t>
            </a:r>
          </a:p>
        </p:txBody>
      </p:sp>
      <p:sp>
        <p:nvSpPr>
          <p:cNvPr id="15" name="TextBox 14">
            <a:extLst>
              <a:ext uri="{FF2B5EF4-FFF2-40B4-BE49-F238E27FC236}">
                <a16:creationId xmlns:a16="http://schemas.microsoft.com/office/drawing/2014/main" id="{B57755A1-A9F1-87EE-3BA9-80B264573855}"/>
              </a:ext>
            </a:extLst>
          </p:cNvPr>
          <p:cNvSpPr txBox="1"/>
          <p:nvPr/>
        </p:nvSpPr>
        <p:spPr>
          <a:xfrm>
            <a:off x="381001" y="1201757"/>
            <a:ext cx="4191000" cy="4832092"/>
          </a:xfrm>
          <a:prstGeom prst="rect">
            <a:avLst/>
          </a:prstGeom>
          <a:noFill/>
        </p:spPr>
        <p:txBody>
          <a:bodyPr wrap="square" rtlCol="0">
            <a:spAutoFit/>
          </a:bodyPr>
          <a:lstStyle/>
          <a:p>
            <a:pPr algn="just"/>
            <a:r>
              <a:rPr lang="vi-VN" sz="4400" dirty="0">
                <a:latin typeface="+mj-lt"/>
              </a:rPr>
              <a:t>- Lựa chọn cuốn sách em sẽ giới thiệu: chọn một cuốn sách yêu thích và cho rằng nhiều người chưa biết đến.</a:t>
            </a:r>
          </a:p>
        </p:txBody>
      </p:sp>
      <p:sp>
        <p:nvSpPr>
          <p:cNvPr id="16" name="TextBox 15">
            <a:extLst>
              <a:ext uri="{FF2B5EF4-FFF2-40B4-BE49-F238E27FC236}">
                <a16:creationId xmlns:a16="http://schemas.microsoft.com/office/drawing/2014/main" id="{8E2CF42A-9C99-BF35-9CE4-FCA7FDA8A228}"/>
              </a:ext>
            </a:extLst>
          </p:cNvPr>
          <p:cNvSpPr txBox="1"/>
          <p:nvPr/>
        </p:nvSpPr>
        <p:spPr>
          <a:xfrm>
            <a:off x="14427555" y="1354157"/>
            <a:ext cx="3352800" cy="3477875"/>
          </a:xfrm>
          <a:prstGeom prst="rect">
            <a:avLst/>
          </a:prstGeom>
          <a:noFill/>
        </p:spPr>
        <p:txBody>
          <a:bodyPr wrap="square" rtlCol="0">
            <a:spAutoFit/>
          </a:bodyPr>
          <a:lstStyle/>
          <a:p>
            <a:pPr algn="just"/>
            <a:r>
              <a:rPr lang="vi-VN" sz="4400" dirty="0">
                <a:latin typeface="+mj-lt"/>
              </a:rPr>
              <a:t>- Chuẩn bị sách, tranh ảnh minh họa,... (nếu có)</a:t>
            </a:r>
          </a:p>
        </p:txBody>
      </p:sp>
    </p:spTree>
    <p:extLst>
      <p:ext uri="{BB962C8B-B14F-4D97-AF65-F5344CB8AC3E}">
        <p14:creationId xmlns:p14="http://schemas.microsoft.com/office/powerpoint/2010/main" val="73898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37082" y="-337903"/>
            <a:ext cx="21481611" cy="12083406"/>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3">
              <a:alphaModFix amt="32999"/>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981322" y="1028700"/>
            <a:ext cx="16325357" cy="10876769"/>
          </a:xfrm>
          <a:custGeom>
            <a:avLst/>
            <a:gdLst/>
            <a:ahLst/>
            <a:cxnLst/>
            <a:rect l="l" t="t" r="r" b="b"/>
            <a:pathLst>
              <a:path w="16325357" h="10876769">
                <a:moveTo>
                  <a:pt x="0" y="0"/>
                </a:moveTo>
                <a:lnTo>
                  <a:pt x="16325356" y="0"/>
                </a:lnTo>
                <a:lnTo>
                  <a:pt x="16325356" y="10876769"/>
                </a:lnTo>
                <a:lnTo>
                  <a:pt x="0" y="1087676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74156">
            <a:off x="-304039" y="1273315"/>
            <a:ext cx="2349540" cy="4260733"/>
          </a:xfrm>
          <a:custGeom>
            <a:avLst/>
            <a:gdLst/>
            <a:ahLst/>
            <a:cxnLst/>
            <a:rect l="l" t="t" r="r" b="b"/>
            <a:pathLst>
              <a:path w="2349540" h="4260733">
                <a:moveTo>
                  <a:pt x="0" y="0"/>
                </a:moveTo>
                <a:lnTo>
                  <a:pt x="2349540" y="0"/>
                </a:lnTo>
                <a:lnTo>
                  <a:pt x="2349540" y="4260732"/>
                </a:lnTo>
                <a:lnTo>
                  <a:pt x="0" y="4260732"/>
                </a:lnTo>
                <a:lnTo>
                  <a:pt x="0" y="0"/>
                </a:lnTo>
                <a:close/>
              </a:path>
            </a:pathLst>
          </a:custGeom>
          <a:blipFill>
            <a:blip r:embed="rId7"/>
            <a:stretch>
              <a:fillRect/>
            </a:stretch>
          </a:blipFill>
        </p:spPr>
      </p:sp>
      <p:sp>
        <p:nvSpPr>
          <p:cNvPr id="5" name="Freeform 5"/>
          <p:cNvSpPr/>
          <p:nvPr/>
        </p:nvSpPr>
        <p:spPr>
          <a:xfrm>
            <a:off x="15121320" y="543373"/>
            <a:ext cx="2762338" cy="1671215"/>
          </a:xfrm>
          <a:custGeom>
            <a:avLst/>
            <a:gdLst/>
            <a:ahLst/>
            <a:cxnLst/>
            <a:rect l="l" t="t" r="r" b="b"/>
            <a:pathLst>
              <a:path w="2762338" h="1671215">
                <a:moveTo>
                  <a:pt x="0" y="0"/>
                </a:moveTo>
                <a:lnTo>
                  <a:pt x="2762338" y="0"/>
                </a:lnTo>
                <a:lnTo>
                  <a:pt x="2762338" y="1671215"/>
                </a:lnTo>
                <a:lnTo>
                  <a:pt x="0" y="167121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a:off x="13105872" y="9258300"/>
            <a:ext cx="3396617" cy="1112392"/>
          </a:xfrm>
          <a:custGeom>
            <a:avLst/>
            <a:gdLst/>
            <a:ahLst/>
            <a:cxnLst/>
            <a:rect l="l" t="t" r="r" b="b"/>
            <a:pathLst>
              <a:path w="3396617" h="1112392">
                <a:moveTo>
                  <a:pt x="0" y="0"/>
                </a:moveTo>
                <a:lnTo>
                  <a:pt x="3396617" y="0"/>
                </a:lnTo>
                <a:lnTo>
                  <a:pt x="3396617" y="1112392"/>
                </a:lnTo>
                <a:lnTo>
                  <a:pt x="0" y="1112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4284891" y="7882775"/>
            <a:ext cx="1015726" cy="1015726"/>
          </a:xfrm>
          <a:custGeom>
            <a:avLst/>
            <a:gdLst/>
            <a:ahLst/>
            <a:cxnLst/>
            <a:rect l="l" t="t" r="r" b="b"/>
            <a:pathLst>
              <a:path w="1015726" h="1015726">
                <a:moveTo>
                  <a:pt x="0" y="0"/>
                </a:moveTo>
                <a:lnTo>
                  <a:pt x="1015726" y="0"/>
                </a:lnTo>
                <a:lnTo>
                  <a:pt x="1015726" y="1015725"/>
                </a:lnTo>
                <a:lnTo>
                  <a:pt x="0" y="1015725"/>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Freeform 10"/>
          <p:cNvSpPr/>
          <p:nvPr/>
        </p:nvSpPr>
        <p:spPr>
          <a:xfrm rot="-935672" flipH="1">
            <a:off x="4648042" y="1932885"/>
            <a:ext cx="911935" cy="1048202"/>
          </a:xfrm>
          <a:custGeom>
            <a:avLst/>
            <a:gdLst/>
            <a:ahLst/>
            <a:cxnLst/>
            <a:rect l="l" t="t" r="r" b="b"/>
            <a:pathLst>
              <a:path w="911935" h="1048202">
                <a:moveTo>
                  <a:pt x="911936" y="0"/>
                </a:moveTo>
                <a:lnTo>
                  <a:pt x="0" y="0"/>
                </a:lnTo>
                <a:lnTo>
                  <a:pt x="0" y="1048201"/>
                </a:lnTo>
                <a:lnTo>
                  <a:pt x="911936" y="1048201"/>
                </a:lnTo>
                <a:lnTo>
                  <a:pt x="911936"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1" name="Freeform 11"/>
          <p:cNvSpPr/>
          <p:nvPr/>
        </p:nvSpPr>
        <p:spPr>
          <a:xfrm rot="-3705828" flipH="1">
            <a:off x="1959045" y="8374400"/>
            <a:ext cx="911935" cy="1048202"/>
          </a:xfrm>
          <a:custGeom>
            <a:avLst/>
            <a:gdLst/>
            <a:ahLst/>
            <a:cxnLst/>
            <a:rect l="l" t="t" r="r" b="b"/>
            <a:pathLst>
              <a:path w="911935" h="1048202">
                <a:moveTo>
                  <a:pt x="911935" y="0"/>
                </a:moveTo>
                <a:lnTo>
                  <a:pt x="0" y="0"/>
                </a:lnTo>
                <a:lnTo>
                  <a:pt x="0" y="1048201"/>
                </a:lnTo>
                <a:lnTo>
                  <a:pt x="911935" y="1048201"/>
                </a:lnTo>
                <a:lnTo>
                  <a:pt x="911935"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a:off x="7047374" y="6005177"/>
            <a:ext cx="1778252" cy="4770921"/>
          </a:xfrm>
          <a:custGeom>
            <a:avLst/>
            <a:gdLst/>
            <a:ahLst/>
            <a:cxnLst/>
            <a:rect l="l" t="t" r="r" b="b"/>
            <a:pathLst>
              <a:path w="1778252" h="4770921">
                <a:moveTo>
                  <a:pt x="0" y="0"/>
                </a:moveTo>
                <a:lnTo>
                  <a:pt x="1778252" y="0"/>
                </a:lnTo>
                <a:lnTo>
                  <a:pt x="1778252" y="4770921"/>
                </a:lnTo>
                <a:lnTo>
                  <a:pt x="0" y="477092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TextBox 17">
            <a:extLst>
              <a:ext uri="{FF2B5EF4-FFF2-40B4-BE49-F238E27FC236}">
                <a16:creationId xmlns:a16="http://schemas.microsoft.com/office/drawing/2014/main" id="{4C67590B-7D52-949E-723E-93798081ED1C}"/>
              </a:ext>
            </a:extLst>
          </p:cNvPr>
          <p:cNvSpPr txBox="1"/>
          <p:nvPr/>
        </p:nvSpPr>
        <p:spPr>
          <a:xfrm>
            <a:off x="9446687" y="3460173"/>
            <a:ext cx="8003113" cy="3257815"/>
          </a:xfrm>
          <a:prstGeom prst="rect">
            <a:avLst/>
          </a:prstGeom>
        </p:spPr>
        <p:txBody>
          <a:bodyPr wrap="square" lIns="0" tIns="0" rIns="0" bIns="0" rtlCol="0" anchor="t">
            <a:spAutoFit/>
          </a:bodyPr>
          <a:lstStyle/>
          <a:p>
            <a:pPr algn="ctr">
              <a:lnSpc>
                <a:spcPts val="13023"/>
              </a:lnSpc>
            </a:pPr>
            <a:r>
              <a:rPr lang="en-US" sz="9400" dirty="0">
                <a:latin typeface="#9Slide06 Thillends Small" pitchFamily="2" charset="0"/>
              </a:rPr>
              <a:t>II.</a:t>
            </a:r>
          </a:p>
          <a:p>
            <a:pPr algn="ctr">
              <a:lnSpc>
                <a:spcPts val="13023"/>
              </a:lnSpc>
            </a:pPr>
            <a:r>
              <a:rPr lang="en-US" sz="9400" dirty="0" err="1">
                <a:latin typeface="#9Slide06 Thillends Small" pitchFamily="2" charset="0"/>
              </a:rPr>
              <a:t>Trình</a:t>
            </a:r>
            <a:r>
              <a:rPr lang="en-US" sz="9400" dirty="0">
                <a:latin typeface="#9Slide06 Thillends Small" pitchFamily="2" charset="0"/>
              </a:rPr>
              <a:t> </a:t>
            </a:r>
            <a:r>
              <a:rPr lang="en-US" sz="9400" dirty="0" err="1">
                <a:latin typeface="#9Slide06 Thillends Small" pitchFamily="2" charset="0"/>
              </a:rPr>
              <a:t>bày</a:t>
            </a:r>
            <a:r>
              <a:rPr lang="en-US" sz="9400" dirty="0">
                <a:latin typeface="#9Slide06 Thillends Small" pitchFamily="2" charset="0"/>
              </a:rPr>
              <a:t> </a:t>
            </a:r>
            <a:r>
              <a:rPr lang="en-US" sz="9400" dirty="0" err="1">
                <a:latin typeface="#9Slide06 Thillends Small" pitchFamily="2" charset="0"/>
              </a:rPr>
              <a:t>bài</a:t>
            </a:r>
            <a:r>
              <a:rPr lang="en-US" sz="9400" dirty="0">
                <a:latin typeface="#9Slide06 Thillends Small" pitchFamily="2" charset="0"/>
              </a:rPr>
              <a:t> </a:t>
            </a:r>
            <a:r>
              <a:rPr lang="en-US" sz="9400" dirty="0" err="1">
                <a:latin typeface="#9Slide06 Thillends Small" pitchFamily="2" charset="0"/>
              </a:rPr>
              <a:t>nói</a:t>
            </a:r>
            <a:endParaRPr lang="en-US" sz="9400" dirty="0">
              <a:latin typeface="#9Slide06 Thillends Small" pitchFamily="2"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09719" y="2552700"/>
            <a:ext cx="10820400" cy="7080336"/>
          </a:xfrm>
          <a:prstGeom prst="rect">
            <a:avLst/>
          </a:prstGeom>
        </p:spPr>
        <p:txBody>
          <a:bodyPr wrap="square">
            <a:spAutoFit/>
          </a:bodyPr>
          <a:lstStyle/>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Kính chào thầy cô và các bạn, tôi là…, học sinh lớp… . </a:t>
            </a:r>
            <a:endParaRPr lang="en-US" sz="4400" dirty="0">
              <a:solidFill>
                <a:srgbClr val="000000"/>
              </a:solidFill>
              <a:latin typeface="Times New Roman" panose="02020603050405020304" pitchFamily="18" charset="0"/>
              <a:cs typeface="Times New Roman" panose="02020603050405020304" pitchFamily="18" charset="0"/>
            </a:endParaRPr>
          </a:p>
          <a:p>
            <a:pPr algn="just">
              <a:lnSpc>
                <a:spcPct val="150000"/>
              </a:lnSpc>
            </a:pPr>
            <a:r>
              <a:rPr lang="en-US" sz="4400"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Sau đây, tôi xin được giới thiệu về cuốn sách </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Tôi thấy hoa vàng trên cỏ xanh</a:t>
            </a:r>
            <a:r>
              <a:rPr lang="en-US" sz="4400" i="1" dirty="0">
                <a:solidFill>
                  <a:srgbClr val="000000"/>
                </a:solidFill>
                <a:latin typeface="Times New Roman" panose="02020603050405020304" pitchFamily="18" charset="0"/>
                <a:cs typeface="Times New Roman" panose="02020603050405020304" pitchFamily="18" charset="0"/>
              </a:rPr>
              <a:t>”</a:t>
            </a:r>
            <a:r>
              <a:rPr lang="vi-VN" sz="4400" i="1" dirty="0">
                <a:solidFill>
                  <a:srgbClr val="000000"/>
                </a:solidFill>
                <a:latin typeface="Times New Roman" panose="02020603050405020304" pitchFamily="18" charset="0"/>
                <a:cs typeface="Times New Roman" panose="02020603050405020304" pitchFamily="18" charset="0"/>
              </a:rPr>
              <a:t> </a:t>
            </a:r>
            <a:r>
              <a:rPr lang="vi-VN" sz="4400" dirty="0">
                <a:solidFill>
                  <a:srgbClr val="000000"/>
                </a:solidFill>
                <a:latin typeface="Times New Roman" panose="02020603050405020304" pitchFamily="18" charset="0"/>
                <a:cs typeface="Times New Roman" panose="02020603050405020304" pitchFamily="18" charset="0"/>
              </a:rPr>
              <a:t>của nhà văn Nguyễn Nhật Ánh.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hay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độc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tôi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nghĩ</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rất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thiệt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thòi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không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đến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cuốn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sách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này</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grpSp>
        <p:nvGrpSpPr>
          <p:cNvPr id="7" name="Group 6"/>
          <p:cNvGrpSpPr/>
          <p:nvPr/>
        </p:nvGrpSpPr>
        <p:grpSpPr>
          <a:xfrm>
            <a:off x="2812474" y="2552700"/>
            <a:ext cx="3809999" cy="1804632"/>
            <a:chOff x="3458408" y="1450936"/>
            <a:chExt cx="5425678" cy="2292047"/>
          </a:xfrm>
          <a:solidFill>
            <a:schemeClr val="bg1"/>
          </a:solidFill>
        </p:grpSpPr>
        <p:sp>
          <p:nvSpPr>
            <p:cNvPr id="15" name="Rectangle 14"/>
            <p:cNvSpPr/>
            <p:nvPr/>
          </p:nvSpPr>
          <p:spPr>
            <a:xfrm>
              <a:off x="3458408" y="1450936"/>
              <a:ext cx="5425678" cy="2292047"/>
            </a:xfrm>
            <a:custGeom>
              <a:avLst/>
              <a:gdLst>
                <a:gd name="connsiteX0" fmla="*/ 0 w 5425678"/>
                <a:gd name="connsiteY0" fmla="*/ 0 h 2292047"/>
                <a:gd name="connsiteX1" fmla="*/ 5425678 w 5425678"/>
                <a:gd name="connsiteY1" fmla="*/ 0 h 2292047"/>
                <a:gd name="connsiteX2" fmla="*/ 5425678 w 5425678"/>
                <a:gd name="connsiteY2" fmla="*/ 2292047 h 2292047"/>
                <a:gd name="connsiteX3" fmla="*/ 0 w 5425678"/>
                <a:gd name="connsiteY3" fmla="*/ 2292047 h 2292047"/>
                <a:gd name="connsiteX4" fmla="*/ 0 w 5425678"/>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2292047" fill="none" extrusionOk="0">
                  <a:moveTo>
                    <a:pt x="0" y="0"/>
                  </a:moveTo>
                  <a:cubicBezTo>
                    <a:pt x="1075566" y="166429"/>
                    <a:pt x="4114855" y="88759"/>
                    <a:pt x="5425678" y="0"/>
                  </a:cubicBezTo>
                  <a:cubicBezTo>
                    <a:pt x="5306303" y="733707"/>
                    <a:pt x="5495460" y="1448937"/>
                    <a:pt x="5425678" y="2292047"/>
                  </a:cubicBezTo>
                  <a:cubicBezTo>
                    <a:pt x="3989644" y="2148420"/>
                    <a:pt x="2632729" y="2446180"/>
                    <a:pt x="0" y="2292047"/>
                  </a:cubicBezTo>
                  <a:cubicBezTo>
                    <a:pt x="55200" y="1156642"/>
                    <a:pt x="157852" y="739451"/>
                    <a:pt x="0" y="0"/>
                  </a:cubicBezTo>
                  <a:close/>
                </a:path>
                <a:path w="5425678" h="2292047" stroke="0" extrusionOk="0">
                  <a:moveTo>
                    <a:pt x="0" y="0"/>
                  </a:moveTo>
                  <a:cubicBezTo>
                    <a:pt x="2349574" y="77430"/>
                    <a:pt x="4284402" y="24190"/>
                    <a:pt x="5425678" y="0"/>
                  </a:cubicBezTo>
                  <a:cubicBezTo>
                    <a:pt x="5295254" y="627319"/>
                    <a:pt x="5425055" y="1989211"/>
                    <a:pt x="5425678" y="2292047"/>
                  </a:cubicBezTo>
                  <a:cubicBezTo>
                    <a:pt x="3903203" y="2411517"/>
                    <a:pt x="2029688" y="2199503"/>
                    <a:pt x="0" y="2292047"/>
                  </a:cubicBezTo>
                  <a:cubicBezTo>
                    <a:pt x="-80068" y="1841526"/>
                    <a:pt x="51255" y="1093768"/>
                    <a:pt x="0" y="0"/>
                  </a:cubicBezTo>
                  <a:close/>
                </a:path>
              </a:pathLst>
            </a:custGeom>
            <a:grpFill/>
            <a:ln>
              <a:solidFill>
                <a:schemeClr val="tx1"/>
              </a:solidFill>
              <a:extLst>
                <a:ext uri="{C807C97D-BFC1-408E-A445-0C87EB9F89A2}">
                  <ask:lineSketchStyleProps xmlns:ask="http://schemas.microsoft.com/office/drawing/2018/sketchyshapes" xmlns="" sd="3809068511">
                    <a:prstGeom prst="rect">
                      <a:avLst/>
                    </a:prstGeom>
                    <ask:type>
                      <ask:lineSketchCurve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4326517" y="1450936"/>
              <a:ext cx="4557569" cy="2292047"/>
            </a:xfrm>
            <a:custGeom>
              <a:avLst/>
              <a:gdLst>
                <a:gd name="connsiteX0" fmla="*/ 0 w 4557569"/>
                <a:gd name="connsiteY0" fmla="*/ 0 h 2292047"/>
                <a:gd name="connsiteX1" fmla="*/ 4557569 w 4557569"/>
                <a:gd name="connsiteY1" fmla="*/ 0 h 2292047"/>
                <a:gd name="connsiteX2" fmla="*/ 4557569 w 4557569"/>
                <a:gd name="connsiteY2" fmla="*/ 2292047 h 2292047"/>
                <a:gd name="connsiteX3" fmla="*/ 0 w 4557569"/>
                <a:gd name="connsiteY3" fmla="*/ 2292047 h 2292047"/>
                <a:gd name="connsiteX4" fmla="*/ 0 w 4557569"/>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569" h="2292047" extrusionOk="0">
                  <a:moveTo>
                    <a:pt x="0" y="0"/>
                  </a:moveTo>
                  <a:cubicBezTo>
                    <a:pt x="2210689" y="48260"/>
                    <a:pt x="2920032" y="25992"/>
                    <a:pt x="4557569" y="0"/>
                  </a:cubicBezTo>
                  <a:cubicBezTo>
                    <a:pt x="4656399" y="308090"/>
                    <a:pt x="4395670" y="1897756"/>
                    <a:pt x="4557569" y="2292047"/>
                  </a:cubicBezTo>
                  <a:cubicBezTo>
                    <a:pt x="2559933" y="2260099"/>
                    <a:pt x="744852" y="2314949"/>
                    <a:pt x="0" y="2292047"/>
                  </a:cubicBezTo>
                  <a:cubicBezTo>
                    <a:pt x="113262" y="1212778"/>
                    <a:pt x="121807" y="321686"/>
                    <a:pt x="0" y="0"/>
                  </a:cubicBezTo>
                  <a:close/>
                </a:path>
              </a:pathLst>
            </a:custGeom>
            <a:noFill/>
            <a:ln>
              <a:noFill/>
              <a:extLst>
                <a:ext uri="{C807C97D-BFC1-408E-A445-0C87EB9F89A2}">
                  <ask:lineSketchStyleProps xmlns:ask="http://schemas.microsoft.com/office/drawing/2018/sketchyshapes" xmlns="" sd="1808761005">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l" defTabSz="2000250">
                <a:lnSpc>
                  <a:spcPct val="90000"/>
                </a:lnSpc>
                <a:spcBef>
                  <a:spcPct val="0"/>
                </a:spcBef>
                <a:spcAft>
                  <a:spcPct val="35000"/>
                </a:spcAft>
              </a:pPr>
              <a:r>
                <a:rPr lang="en-US" altLang="en-US" sz="4500" kern="1200" dirty="0" err="1">
                  <a:latin typeface="Times New Roman" panose="02020603050405020304" pitchFamily="18" charset="0"/>
                  <a:cs typeface="Times New Roman" panose="02020603050405020304" pitchFamily="18" charset="0"/>
                </a:rPr>
                <a:t>Chào</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hỏi</a:t>
              </a:r>
              <a:endParaRPr lang="en-US" sz="4500" kern="1200" dirty="0"/>
            </a:p>
          </p:txBody>
        </p:sp>
      </p:grpSp>
      <p:grpSp>
        <p:nvGrpSpPr>
          <p:cNvPr id="8" name="Group 7"/>
          <p:cNvGrpSpPr/>
          <p:nvPr/>
        </p:nvGrpSpPr>
        <p:grpSpPr>
          <a:xfrm>
            <a:off x="2819401" y="4705698"/>
            <a:ext cx="3809999" cy="5093887"/>
            <a:chOff x="3458408" y="3742983"/>
            <a:chExt cx="5425678" cy="3618927"/>
          </a:xfrm>
          <a:solidFill>
            <a:schemeClr val="bg1"/>
          </a:solidFill>
        </p:grpSpPr>
        <p:sp>
          <p:nvSpPr>
            <p:cNvPr id="13"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ask="http://schemas.microsoft.com/office/drawing/2018/sketchyshapes" xmln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4326517" y="3742983"/>
              <a:ext cx="4557569" cy="3618927"/>
            </a:xfrm>
            <a:custGeom>
              <a:avLst/>
              <a:gdLst>
                <a:gd name="connsiteX0" fmla="*/ 0 w 4557569"/>
                <a:gd name="connsiteY0" fmla="*/ 0 h 3618927"/>
                <a:gd name="connsiteX1" fmla="*/ 4557569 w 4557569"/>
                <a:gd name="connsiteY1" fmla="*/ 0 h 3618927"/>
                <a:gd name="connsiteX2" fmla="*/ 4557569 w 4557569"/>
                <a:gd name="connsiteY2" fmla="*/ 3618927 h 3618927"/>
                <a:gd name="connsiteX3" fmla="*/ 0 w 4557569"/>
                <a:gd name="connsiteY3" fmla="*/ 3618927 h 3618927"/>
                <a:gd name="connsiteX4" fmla="*/ 0 w 4557569"/>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569" h="3618927" extrusionOk="0">
                  <a:moveTo>
                    <a:pt x="0" y="0"/>
                  </a:moveTo>
                  <a:cubicBezTo>
                    <a:pt x="629960" y="-160275"/>
                    <a:pt x="2954216" y="64852"/>
                    <a:pt x="4557569" y="0"/>
                  </a:cubicBezTo>
                  <a:cubicBezTo>
                    <a:pt x="4474041" y="1411977"/>
                    <a:pt x="4577842" y="2976706"/>
                    <a:pt x="4557569" y="3618927"/>
                  </a:cubicBezTo>
                  <a:cubicBezTo>
                    <a:pt x="2465417" y="3612794"/>
                    <a:pt x="1237633" y="3652391"/>
                    <a:pt x="0" y="3618927"/>
                  </a:cubicBezTo>
                  <a:cubicBezTo>
                    <a:pt x="64858" y="2336079"/>
                    <a:pt x="98245" y="693490"/>
                    <a:pt x="0" y="0"/>
                  </a:cubicBezTo>
                  <a:close/>
                </a:path>
              </a:pathLst>
            </a:custGeom>
            <a:noFill/>
            <a:ln>
              <a:extLst>
                <a:ext uri="{C807C97D-BFC1-408E-A445-0C87EB9F89A2}">
                  <ask:lineSketchStyleProps xmlns:ask="http://schemas.microsoft.com/office/drawing/2018/sketchyshapes" xmln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defTabSz="2000250">
                <a:lnSpc>
                  <a:spcPct val="90000"/>
                </a:lnSpc>
                <a:spcBef>
                  <a:spcPct val="0"/>
                </a:spcBef>
                <a:spcAft>
                  <a:spcPct val="35000"/>
                </a:spcAft>
              </a:pPr>
              <a:r>
                <a:rPr lang="en-US" altLang="en-US" sz="4500" kern="1200" dirty="0" err="1">
                  <a:latin typeface="Times New Roman" panose="02020603050405020304" pitchFamily="18" charset="0"/>
                  <a:cs typeface="Times New Roman" panose="02020603050405020304" pitchFamily="18" charset="0"/>
                </a:rPr>
                <a:t>Nêu</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tên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cuốn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sách</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và</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lí</a:t>
              </a:r>
              <a:r>
                <a:rPr lang="en-US" altLang="en-US" sz="4500" kern="1200" dirty="0">
                  <a:latin typeface="Times New Roman" panose="02020603050405020304" pitchFamily="18" charset="0"/>
                  <a:cs typeface="Times New Roman" panose="02020603050405020304" pitchFamily="18" charset="0"/>
                </a:rPr>
                <a:t> do </a:t>
              </a:r>
              <a:r>
                <a:rPr lang="en-US" altLang="en-US" sz="4500" kern="1200" dirty="0" err="1">
                  <a:latin typeface="Times New Roman" panose="02020603050405020304" pitchFamily="18" charset="0"/>
                  <a:cs typeface="Times New Roman" panose="02020603050405020304" pitchFamily="18" charset="0"/>
                </a:rPr>
                <a:t>em</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giới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thiệu</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về</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cuốn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sách</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với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người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nghe</a:t>
              </a:r>
              <a:endParaRPr lang="en-US" sz="4500" kern="1200" dirty="0"/>
            </a:p>
          </p:txBody>
        </p:sp>
      </p:grpSp>
      <p:grpSp>
        <p:nvGrpSpPr>
          <p:cNvPr id="9" name="Group 8"/>
          <p:cNvGrpSpPr/>
          <p:nvPr/>
        </p:nvGrpSpPr>
        <p:grpSpPr>
          <a:xfrm>
            <a:off x="264003" y="162790"/>
            <a:ext cx="2855118" cy="2791618"/>
            <a:chOff x="564713" y="4088"/>
            <a:chExt cx="3617118" cy="3617118"/>
          </a:xfrm>
          <a:solidFill>
            <a:schemeClr val="bg1"/>
          </a:solidFill>
        </p:grpSpPr>
        <p:sp>
          <p:nvSpPr>
            <p:cNvPr id="11" name="Oval 10"/>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33836" y="708649"/>
                    <a:pt x="630046" y="-45230"/>
                    <a:pt x="1808559" y="0"/>
                  </a:cubicBezTo>
                  <a:cubicBezTo>
                    <a:pt x="2951304" y="-133511"/>
                    <a:pt x="3767926" y="701664"/>
                    <a:pt x="3617118" y="1808559"/>
                  </a:cubicBezTo>
                  <a:cubicBezTo>
                    <a:pt x="3434380" y="2849731"/>
                    <a:pt x="2900543" y="3549992"/>
                    <a:pt x="1808559" y="3617118"/>
                  </a:cubicBezTo>
                  <a:cubicBezTo>
                    <a:pt x="785091" y="3631674"/>
                    <a:pt x="132179" y="2873554"/>
                    <a:pt x="0" y="1808559"/>
                  </a:cubicBezTo>
                  <a:close/>
                </a:path>
                <a:path w="3617118" h="3617118" stroke="0" extrusionOk="0">
                  <a:moveTo>
                    <a:pt x="0" y="1808559"/>
                  </a:moveTo>
                  <a:cubicBezTo>
                    <a:pt x="-179030" y="775834"/>
                    <a:pt x="790983" y="-28804"/>
                    <a:pt x="1808559" y="0"/>
                  </a:cubicBezTo>
                  <a:cubicBezTo>
                    <a:pt x="2852525" y="63338"/>
                    <a:pt x="3445102" y="773670"/>
                    <a:pt x="3617118" y="1808559"/>
                  </a:cubicBezTo>
                  <a:cubicBezTo>
                    <a:pt x="3600208" y="2929747"/>
                    <a:pt x="2807592" y="3587371"/>
                    <a:pt x="1808559" y="3617118"/>
                  </a:cubicBezTo>
                  <a:cubicBezTo>
                    <a:pt x="865559" y="3610225"/>
                    <a:pt x="1192" y="2642855"/>
                    <a:pt x="0" y="1808559"/>
                  </a:cubicBezTo>
                  <a:close/>
                </a:path>
              </a:pathLst>
            </a:custGeom>
            <a:grpFill/>
            <a:ln>
              <a:solidFill>
                <a:schemeClr val="tx1"/>
              </a:solidFill>
              <a:extLst>
                <a:ext uri="{C807C97D-BFC1-408E-A445-0C87EB9F89A2}">
                  <ask:lineSketchStyleProps xmlns:ask="http://schemas.microsoft.com/office/drawing/2018/sketchyshapes" xmlns="" sd="3154573117">
                    <a:prstGeom prst="ellipse">
                      <a:avLst/>
                    </a:prstGeom>
                    <ask:type>
                      <ask:lineSketchCurved/>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Oval 8"/>
            <p:cNvSpPr txBox="1"/>
            <p:nvPr/>
          </p:nvSpPr>
          <p:spPr>
            <a:xfrm>
              <a:off x="1094428" y="533803"/>
              <a:ext cx="2557688" cy="2557688"/>
            </a:xfrm>
            <a:custGeom>
              <a:avLst/>
              <a:gdLst>
                <a:gd name="connsiteX0" fmla="*/ 0 w 2557688"/>
                <a:gd name="connsiteY0" fmla="*/ 0 h 2557688"/>
                <a:gd name="connsiteX1" fmla="*/ 2557688 w 2557688"/>
                <a:gd name="connsiteY1" fmla="*/ 0 h 2557688"/>
                <a:gd name="connsiteX2" fmla="*/ 2557688 w 2557688"/>
                <a:gd name="connsiteY2" fmla="*/ 2557688 h 2557688"/>
                <a:gd name="connsiteX3" fmla="*/ 0 w 2557688"/>
                <a:gd name="connsiteY3" fmla="*/ 2557688 h 2557688"/>
                <a:gd name="connsiteX4" fmla="*/ 0 w 2557688"/>
                <a:gd name="connsiteY4" fmla="*/ 0 h 255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688" h="2557688" fill="none" extrusionOk="0">
                  <a:moveTo>
                    <a:pt x="0" y="0"/>
                  </a:moveTo>
                  <a:cubicBezTo>
                    <a:pt x="964759" y="14645"/>
                    <a:pt x="1420907" y="149376"/>
                    <a:pt x="2557688" y="0"/>
                  </a:cubicBezTo>
                  <a:cubicBezTo>
                    <a:pt x="2665968" y="640978"/>
                    <a:pt x="2562490" y="1380937"/>
                    <a:pt x="2557688" y="2557688"/>
                  </a:cubicBezTo>
                  <a:cubicBezTo>
                    <a:pt x="2106023" y="2457069"/>
                    <a:pt x="944601" y="2696380"/>
                    <a:pt x="0" y="2557688"/>
                  </a:cubicBezTo>
                  <a:cubicBezTo>
                    <a:pt x="33575" y="2228647"/>
                    <a:pt x="-79788" y="1241471"/>
                    <a:pt x="0" y="0"/>
                  </a:cubicBezTo>
                  <a:close/>
                </a:path>
                <a:path w="2557688" h="2557688" stroke="0" extrusionOk="0">
                  <a:moveTo>
                    <a:pt x="0" y="0"/>
                  </a:moveTo>
                  <a:cubicBezTo>
                    <a:pt x="426306" y="128821"/>
                    <a:pt x="2255808" y="-141393"/>
                    <a:pt x="2557688" y="0"/>
                  </a:cubicBezTo>
                  <a:cubicBezTo>
                    <a:pt x="2521398" y="293315"/>
                    <a:pt x="2625917" y="1606287"/>
                    <a:pt x="2557688" y="2557688"/>
                  </a:cubicBezTo>
                  <a:cubicBezTo>
                    <a:pt x="1465594" y="2703143"/>
                    <a:pt x="429905" y="2662517"/>
                    <a:pt x="0" y="2557688"/>
                  </a:cubicBezTo>
                  <a:cubicBezTo>
                    <a:pt x="-27357" y="1641480"/>
                    <a:pt x="-65695" y="841303"/>
                    <a:pt x="0" y="0"/>
                  </a:cubicBezTo>
                  <a:close/>
                </a:path>
              </a:pathLst>
            </a:custGeom>
            <a:grpFill/>
            <a:ln>
              <a:noFill/>
              <a:extLst>
                <a:ext uri="{C807C97D-BFC1-408E-A445-0C87EB9F89A2}">
                  <ask:lineSketchStyleProps xmlns:ask="http://schemas.microsoft.com/office/drawing/2018/sketchyshapes" xmlns="" sd="225598069">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US" altLang="en-US" sz="5400" kern="1200" dirty="0">
                  <a:solidFill>
                    <a:schemeClr val="tx1"/>
                  </a:solidFill>
                  <a:latin typeface="#9Slide05 Braxton Regular" panose="03060000000000000000" pitchFamily="66" charset="0"/>
                  <a:cs typeface="Times New Roman" panose="02020603050405020304" pitchFamily="18" charset="0"/>
                </a:rPr>
                <a:t>- </a:t>
              </a:r>
              <a:r>
                <a:rPr lang="en-US" altLang="en-US" sz="5400" b="1" kern="1200" dirty="0" err="1">
                  <a:solidFill>
                    <a:schemeClr val="tx1"/>
                  </a:solidFill>
                  <a:latin typeface="#9Slide05 Braxton Regular" panose="03060000000000000000" pitchFamily="66" charset="0"/>
                  <a:cs typeface="Times New Roman" panose="02020603050405020304" pitchFamily="18" charset="0"/>
                </a:rPr>
                <a:t>Mở</a:t>
              </a:r>
              <a:r>
                <a:rPr lang="en-US" altLang="en-US" sz="5400" b="1" kern="1200" dirty="0">
                  <a:solidFill>
                    <a:schemeClr val="tx1"/>
                  </a:solidFill>
                  <a:latin typeface="#9Slide05 Braxton Regular" panose="03060000000000000000" pitchFamily="66" charset="0"/>
                  <a:cs typeface="Times New Roman" panose="02020603050405020304" pitchFamily="18" charset="0"/>
                </a:rPr>
                <a:t> </a:t>
              </a:r>
              <a:r>
                <a:rPr lang="en-US" altLang="en-US" sz="5400" b="1" kern="1200" dirty="0" err="1">
                  <a:solidFill>
                    <a:schemeClr val="tx1"/>
                  </a:solidFill>
                  <a:latin typeface="#9Slide05 Braxton Regular" panose="03060000000000000000" pitchFamily="66" charset="0"/>
                  <a:cs typeface="Times New Roman" panose="02020603050405020304" pitchFamily="18" charset="0"/>
                </a:rPr>
                <a:t>đầu</a:t>
              </a:r>
              <a:r>
                <a:rPr lang="en-US" altLang="en-US" sz="5400" kern="1200" dirty="0">
                  <a:solidFill>
                    <a:schemeClr val="tx1"/>
                  </a:solidFill>
                  <a:latin typeface="#9Slide05 Braxton Regular" panose="03060000000000000000" pitchFamily="66" charset="0"/>
                  <a:cs typeface="Times New Roman" panose="02020603050405020304" pitchFamily="18" charset="0"/>
                </a:rPr>
                <a:t>:</a:t>
              </a:r>
              <a:endParaRPr lang="en-US" sz="5400" kern="1200" dirty="0">
                <a:solidFill>
                  <a:schemeClr val="tx1"/>
                </a:solidFill>
                <a:latin typeface="#9Slide05 Braxton Regular" panose="03060000000000000000" pitchFamily="66" charset="0"/>
              </a:endParaRPr>
            </a:p>
          </p:txBody>
        </p:sp>
      </p:grpSp>
      <p:sp>
        <p:nvSpPr>
          <p:cNvPr id="2" name="Freeform 15">
            <a:extLst>
              <a:ext uri="{FF2B5EF4-FFF2-40B4-BE49-F238E27FC236}">
                <a16:creationId xmlns:a16="http://schemas.microsoft.com/office/drawing/2014/main" id="{E019594B-CD86-D8A8-31E2-5BBCB10F5469}"/>
              </a:ext>
            </a:extLst>
          </p:cNvPr>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Tree>
    <p:extLst>
      <p:ext uri="{BB962C8B-B14F-4D97-AF65-F5344CB8AC3E}">
        <p14:creationId xmlns:p14="http://schemas.microsoft.com/office/powerpoint/2010/main" val="352252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971800" y="2133278"/>
            <a:ext cx="3809999" cy="3091565"/>
            <a:chOff x="3458408" y="1450936"/>
            <a:chExt cx="5425678" cy="2292047"/>
          </a:xfrm>
          <a:solidFill>
            <a:schemeClr val="bg1"/>
          </a:solidFill>
        </p:grpSpPr>
        <p:sp>
          <p:nvSpPr>
            <p:cNvPr id="15" name="Rectangle 14"/>
            <p:cNvSpPr/>
            <p:nvPr/>
          </p:nvSpPr>
          <p:spPr>
            <a:xfrm>
              <a:off x="3458408" y="1450936"/>
              <a:ext cx="5425678" cy="2292047"/>
            </a:xfrm>
            <a:custGeom>
              <a:avLst/>
              <a:gdLst>
                <a:gd name="connsiteX0" fmla="*/ 0 w 5425678"/>
                <a:gd name="connsiteY0" fmla="*/ 0 h 2292047"/>
                <a:gd name="connsiteX1" fmla="*/ 5425678 w 5425678"/>
                <a:gd name="connsiteY1" fmla="*/ 0 h 2292047"/>
                <a:gd name="connsiteX2" fmla="*/ 5425678 w 5425678"/>
                <a:gd name="connsiteY2" fmla="*/ 2292047 h 2292047"/>
                <a:gd name="connsiteX3" fmla="*/ 0 w 5425678"/>
                <a:gd name="connsiteY3" fmla="*/ 2292047 h 2292047"/>
                <a:gd name="connsiteX4" fmla="*/ 0 w 5425678"/>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2292047" fill="none" extrusionOk="0">
                  <a:moveTo>
                    <a:pt x="0" y="0"/>
                  </a:moveTo>
                  <a:cubicBezTo>
                    <a:pt x="1368765" y="98267"/>
                    <a:pt x="3298783" y="113279"/>
                    <a:pt x="5425678" y="0"/>
                  </a:cubicBezTo>
                  <a:cubicBezTo>
                    <a:pt x="5515198" y="604770"/>
                    <a:pt x="5507739" y="1230302"/>
                    <a:pt x="5425678" y="2292047"/>
                  </a:cubicBezTo>
                  <a:cubicBezTo>
                    <a:pt x="3432270" y="2434113"/>
                    <a:pt x="545252" y="2196960"/>
                    <a:pt x="0" y="2292047"/>
                  </a:cubicBezTo>
                  <a:cubicBezTo>
                    <a:pt x="34316" y="1632727"/>
                    <a:pt x="143039" y="1035685"/>
                    <a:pt x="0" y="0"/>
                  </a:cubicBezTo>
                  <a:close/>
                </a:path>
                <a:path w="5425678" h="2292047" stroke="0" extrusionOk="0">
                  <a:moveTo>
                    <a:pt x="0" y="0"/>
                  </a:moveTo>
                  <a:cubicBezTo>
                    <a:pt x="1824617" y="109306"/>
                    <a:pt x="3730457" y="70022"/>
                    <a:pt x="5425678" y="0"/>
                  </a:cubicBezTo>
                  <a:cubicBezTo>
                    <a:pt x="5452827" y="979204"/>
                    <a:pt x="5422253" y="1903629"/>
                    <a:pt x="5425678" y="2292047"/>
                  </a:cubicBezTo>
                  <a:cubicBezTo>
                    <a:pt x="3046434" y="2317407"/>
                    <a:pt x="2114987" y="2233793"/>
                    <a:pt x="0" y="2292047"/>
                  </a:cubicBezTo>
                  <a:cubicBezTo>
                    <a:pt x="115972" y="1789102"/>
                    <a:pt x="-6242" y="1070078"/>
                    <a:pt x="0" y="0"/>
                  </a:cubicBezTo>
                  <a:close/>
                </a:path>
              </a:pathLst>
            </a:custGeom>
            <a:grpFill/>
            <a:ln>
              <a:solidFill>
                <a:schemeClr val="tx1"/>
              </a:solidFill>
              <a:extLst>
                <a:ext uri="{C807C97D-BFC1-408E-A445-0C87EB9F89A2}">
                  <ask:lineSketchStyleProps xmlns:ask="http://schemas.microsoft.com/office/drawing/2018/sketchyshapes" xmlns="" sd="3978248048">
                    <a:prstGeom prst="rect">
                      <a:avLst/>
                    </a:prstGeom>
                    <ask:type>
                      <ask:lineSketchCurve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3834813" y="1494829"/>
              <a:ext cx="5049273" cy="2248154"/>
            </a:xfrm>
            <a:custGeom>
              <a:avLst/>
              <a:gdLst>
                <a:gd name="connsiteX0" fmla="*/ 0 w 5049273"/>
                <a:gd name="connsiteY0" fmla="*/ 0 h 2248154"/>
                <a:gd name="connsiteX1" fmla="*/ 5049273 w 5049273"/>
                <a:gd name="connsiteY1" fmla="*/ 0 h 2248154"/>
                <a:gd name="connsiteX2" fmla="*/ 5049273 w 5049273"/>
                <a:gd name="connsiteY2" fmla="*/ 2248154 h 2248154"/>
                <a:gd name="connsiteX3" fmla="*/ 0 w 5049273"/>
                <a:gd name="connsiteY3" fmla="*/ 2248154 h 2248154"/>
                <a:gd name="connsiteX4" fmla="*/ 0 w 5049273"/>
                <a:gd name="connsiteY4" fmla="*/ 0 h 224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73" h="2248154" extrusionOk="0">
                  <a:moveTo>
                    <a:pt x="0" y="0"/>
                  </a:moveTo>
                  <a:cubicBezTo>
                    <a:pt x="2454316" y="56275"/>
                    <a:pt x="3568647" y="-36696"/>
                    <a:pt x="5049273" y="0"/>
                  </a:cubicBezTo>
                  <a:cubicBezTo>
                    <a:pt x="4899422" y="687884"/>
                    <a:pt x="5016235" y="1786534"/>
                    <a:pt x="5049273" y="2248154"/>
                  </a:cubicBezTo>
                  <a:cubicBezTo>
                    <a:pt x="4104614" y="2188700"/>
                    <a:pt x="565213" y="2272249"/>
                    <a:pt x="0" y="2248154"/>
                  </a:cubicBezTo>
                  <a:cubicBezTo>
                    <a:pt x="-22238" y="1137717"/>
                    <a:pt x="-143762" y="778456"/>
                    <a:pt x="0" y="0"/>
                  </a:cubicBezTo>
                  <a:close/>
                </a:path>
              </a:pathLst>
            </a:custGeom>
            <a:noFill/>
            <a:ln>
              <a:noFill/>
              <a:extLst>
                <a:ext uri="{C807C97D-BFC1-408E-A445-0C87EB9F89A2}">
                  <ask:lineSketchStyleProps xmlns:ask="http://schemas.microsoft.com/office/drawing/2018/sketchyshapes" xmlns="" sd="1617256088">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defTabSz="2000250">
                <a:spcBef>
                  <a:spcPct val="0"/>
                </a:spcBef>
                <a:spcAft>
                  <a:spcPct val="35000"/>
                </a:spcAft>
              </a:pPr>
              <a:r>
                <a:rPr lang="en-US" altLang="en-US" sz="4000" dirty="0" err="1">
                  <a:latin typeface="Times New Roman" panose="02020603050405020304" pitchFamily="18" charset="0"/>
                  <a:cs typeface="Times New Roman" panose="02020603050405020304" pitchFamily="18" charset="0"/>
                </a:rPr>
                <a:t>Trình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thông</a:t>
              </a:r>
              <a:r>
                <a:rPr lang="en-US" altLang="en-US" sz="4000" dirty="0">
                  <a:latin typeface="Times New Roman" panose="02020603050405020304" pitchFamily="18" charset="0"/>
                  <a:cs typeface="Times New Roman" panose="02020603050405020304" pitchFamily="18" charset="0"/>
                </a:rPr>
                <a:t> tin </a:t>
              </a:r>
              <a:r>
                <a:rPr lang="en-US" altLang="en-US" sz="4000" dirty="0" err="1">
                  <a:latin typeface="Times New Roman" panose="02020603050405020304" pitchFamily="18" charset="0"/>
                  <a:cs typeface="Times New Roman" panose="02020603050405020304" pitchFamily="18" charset="0"/>
                </a:rPr>
                <a:t>quan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trọng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endParaRPr kumimoji="0" lang="en-US" sz="4000" b="0" i="0" u="none" strike="noStrike" kern="1200" cap="none" spc="0" normalizeH="0" baseline="0" noProof="0" dirty="0">
                <a:ln>
                  <a:noFill/>
                </a:ln>
                <a:solidFill>
                  <a:prstClr val="black">
                    <a:hueOff val="0"/>
                    <a:satOff val="0"/>
                    <a:lumOff val="0"/>
                    <a:alphaOff val="0"/>
                  </a:prstClr>
                </a:solidFill>
                <a:effectLst/>
                <a:uLnTx/>
                <a:uFillTx/>
                <a:latin typeface="Calibri"/>
              </a:endParaRPr>
            </a:p>
          </p:txBody>
        </p:sp>
      </p:grpSp>
      <p:grpSp>
        <p:nvGrpSpPr>
          <p:cNvPr id="8" name="Group 7"/>
          <p:cNvGrpSpPr/>
          <p:nvPr/>
        </p:nvGrpSpPr>
        <p:grpSpPr>
          <a:xfrm>
            <a:off x="2819400" y="5992631"/>
            <a:ext cx="4114799" cy="3806954"/>
            <a:chOff x="3458408" y="3742983"/>
            <a:chExt cx="5425679" cy="3618927"/>
          </a:xfrm>
          <a:solidFill>
            <a:schemeClr val="bg1"/>
          </a:solidFill>
        </p:grpSpPr>
        <p:sp>
          <p:nvSpPr>
            <p:cNvPr id="13"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15667" y="54518"/>
                    <a:pt x="3542271" y="-98137"/>
                    <a:pt x="5425678" y="0"/>
                  </a:cubicBezTo>
                  <a:cubicBezTo>
                    <a:pt x="5590443" y="1166645"/>
                    <a:pt x="5376280" y="1821899"/>
                    <a:pt x="5425678" y="3618927"/>
                  </a:cubicBezTo>
                  <a:cubicBezTo>
                    <a:pt x="4260432" y="3557044"/>
                    <a:pt x="2197152" y="3578700"/>
                    <a:pt x="0" y="3618927"/>
                  </a:cubicBezTo>
                  <a:cubicBezTo>
                    <a:pt x="-83816" y="2149094"/>
                    <a:pt x="-82204" y="1758487"/>
                    <a:pt x="0" y="0"/>
                  </a:cubicBezTo>
                  <a:close/>
                </a:path>
                <a:path w="5425678" h="3618927" stroke="0" extrusionOk="0">
                  <a:moveTo>
                    <a:pt x="0" y="0"/>
                  </a:moveTo>
                  <a:cubicBezTo>
                    <a:pt x="2073585" y="-35594"/>
                    <a:pt x="3616953" y="69456"/>
                    <a:pt x="5425678" y="0"/>
                  </a:cubicBezTo>
                  <a:cubicBezTo>
                    <a:pt x="5277205" y="1603914"/>
                    <a:pt x="5312222" y="1948352"/>
                    <a:pt x="5425678" y="3618927"/>
                  </a:cubicBezTo>
                  <a:cubicBezTo>
                    <a:pt x="3199608" y="3764817"/>
                    <a:pt x="599631" y="3595422"/>
                    <a:pt x="0" y="3618927"/>
                  </a:cubicBezTo>
                  <a:cubicBezTo>
                    <a:pt x="152194" y="2907778"/>
                    <a:pt x="-51701" y="1139601"/>
                    <a:pt x="0" y="0"/>
                  </a:cubicBezTo>
                  <a:close/>
                </a:path>
              </a:pathLst>
            </a:custGeom>
            <a:grpFill/>
            <a:ln>
              <a:solidFill>
                <a:schemeClr val="tx1"/>
              </a:solidFill>
              <a:extLst>
                <a:ext uri="{C807C97D-BFC1-408E-A445-0C87EB9F89A2}">
                  <ask:lineSketchStyleProps xmlns:ask="http://schemas.microsoft.com/office/drawing/2018/sketchyshapes" xmlns="" sd="1260250499">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3675435" y="3742983"/>
              <a:ext cx="5208652" cy="3618927"/>
            </a:xfrm>
            <a:custGeom>
              <a:avLst/>
              <a:gdLst>
                <a:gd name="connsiteX0" fmla="*/ 0 w 5208652"/>
                <a:gd name="connsiteY0" fmla="*/ 0 h 3618927"/>
                <a:gd name="connsiteX1" fmla="*/ 5208652 w 5208652"/>
                <a:gd name="connsiteY1" fmla="*/ 0 h 3618927"/>
                <a:gd name="connsiteX2" fmla="*/ 5208652 w 5208652"/>
                <a:gd name="connsiteY2" fmla="*/ 3618927 h 3618927"/>
                <a:gd name="connsiteX3" fmla="*/ 0 w 5208652"/>
                <a:gd name="connsiteY3" fmla="*/ 3618927 h 3618927"/>
                <a:gd name="connsiteX4" fmla="*/ 0 w 5208652"/>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52" h="3618927" extrusionOk="0">
                  <a:moveTo>
                    <a:pt x="0" y="0"/>
                  </a:moveTo>
                  <a:cubicBezTo>
                    <a:pt x="1365526" y="-134335"/>
                    <a:pt x="4457340" y="-139243"/>
                    <a:pt x="5208652" y="0"/>
                  </a:cubicBezTo>
                  <a:cubicBezTo>
                    <a:pt x="5147947" y="1551300"/>
                    <a:pt x="5367533" y="3043072"/>
                    <a:pt x="5208652" y="3618927"/>
                  </a:cubicBezTo>
                  <a:cubicBezTo>
                    <a:pt x="3749245" y="3602551"/>
                    <a:pt x="1745096" y="3616878"/>
                    <a:pt x="0" y="3618927"/>
                  </a:cubicBezTo>
                  <a:cubicBezTo>
                    <a:pt x="76410" y="2277164"/>
                    <a:pt x="88447" y="1649900"/>
                    <a:pt x="0" y="0"/>
                  </a:cubicBezTo>
                  <a:close/>
                </a:path>
              </a:pathLst>
            </a:custGeom>
            <a:noFill/>
            <a:ln>
              <a:noFill/>
              <a:extLst>
                <a:ext uri="{C807C97D-BFC1-408E-A445-0C87EB9F89A2}">
                  <ask:lineSketchStyleProps xmlns:ask="http://schemas.microsoft.com/office/drawing/2018/sketchyshapes" xmlns="" sd="1171690693">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eaLnBrk="0" fontAlgn="base" hangingPunct="0">
                <a:spcBef>
                  <a:spcPct val="0"/>
                </a:spcBef>
                <a:spcAft>
                  <a:spcPct val="0"/>
                </a:spcAft>
              </a:pPr>
              <a:r>
                <a:rPr lang="en-US" altLang="en-US" sz="4000" dirty="0" err="1">
                  <a:latin typeface="Times New Roman" panose="02020603050405020304" pitchFamily="18" charset="0"/>
                  <a:cs typeface="Times New Roman" panose="02020603050405020304" pitchFamily="18" charset="0"/>
                </a:rPr>
                <a:t>Tác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giả</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năm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xuất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bản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phẩm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nét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nghệ</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thuật</a:t>
              </a:r>
              <a:r>
                <a:rPr lang="en-US" altLang="en-US" sz="4000" dirty="0">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28874" y="353575"/>
            <a:ext cx="2855118" cy="2791618"/>
            <a:chOff x="564713" y="4088"/>
            <a:chExt cx="3617118" cy="3617118"/>
          </a:xfrm>
          <a:solidFill>
            <a:schemeClr val="bg1"/>
          </a:solidFill>
        </p:grpSpPr>
        <p:sp>
          <p:nvSpPr>
            <p:cNvPr id="11" name="Oval 10"/>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50114" y="860722"/>
                    <a:pt x="837934" y="-104557"/>
                    <a:pt x="1808559" y="0"/>
                  </a:cubicBezTo>
                  <a:cubicBezTo>
                    <a:pt x="2832078" y="118871"/>
                    <a:pt x="3532126" y="868563"/>
                    <a:pt x="3617118" y="1808559"/>
                  </a:cubicBezTo>
                  <a:cubicBezTo>
                    <a:pt x="3629913" y="2807808"/>
                    <a:pt x="2742746" y="3688931"/>
                    <a:pt x="1808559" y="3617118"/>
                  </a:cubicBezTo>
                  <a:cubicBezTo>
                    <a:pt x="948670" y="3647194"/>
                    <a:pt x="-160603" y="2821416"/>
                    <a:pt x="0" y="1808559"/>
                  </a:cubicBezTo>
                  <a:close/>
                </a:path>
                <a:path w="3617118" h="3617118" stroke="0" extrusionOk="0">
                  <a:moveTo>
                    <a:pt x="0" y="1808559"/>
                  </a:moveTo>
                  <a:cubicBezTo>
                    <a:pt x="86543" y="807170"/>
                    <a:pt x="788071" y="10626"/>
                    <a:pt x="1808559" y="0"/>
                  </a:cubicBezTo>
                  <a:cubicBezTo>
                    <a:pt x="2879306" y="-19403"/>
                    <a:pt x="3599611" y="829852"/>
                    <a:pt x="3617118" y="1808559"/>
                  </a:cubicBezTo>
                  <a:cubicBezTo>
                    <a:pt x="3632809" y="2811934"/>
                    <a:pt x="2906950" y="3473285"/>
                    <a:pt x="1808559" y="3617118"/>
                  </a:cubicBezTo>
                  <a:cubicBezTo>
                    <a:pt x="786025" y="3566179"/>
                    <a:pt x="61723" y="2816901"/>
                    <a:pt x="0" y="1808559"/>
                  </a:cubicBezTo>
                  <a:close/>
                </a:path>
              </a:pathLst>
            </a:custGeom>
            <a:grpFill/>
            <a:ln>
              <a:solidFill>
                <a:schemeClr val="tx1"/>
              </a:solidFill>
              <a:extLst>
                <a:ext uri="{C807C97D-BFC1-408E-A445-0C87EB9F89A2}">
                  <ask:lineSketchStyleProps xmlns:ask="http://schemas.microsoft.com/office/drawing/2018/sketchyshapes" xmlns="" sd="2731500165">
                    <a:prstGeom prst="ellipse">
                      <a:avLst/>
                    </a:prstGeom>
                    <ask:type>
                      <ask:lineSketchCurved/>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Oval 8"/>
            <p:cNvSpPr txBox="1"/>
            <p:nvPr/>
          </p:nvSpPr>
          <p:spPr>
            <a:xfrm>
              <a:off x="1088261" y="533803"/>
              <a:ext cx="2563857" cy="2557689"/>
            </a:xfrm>
            <a:custGeom>
              <a:avLst/>
              <a:gdLst>
                <a:gd name="connsiteX0" fmla="*/ 0 w 2563857"/>
                <a:gd name="connsiteY0" fmla="*/ 0 h 2557689"/>
                <a:gd name="connsiteX1" fmla="*/ 2563857 w 2563857"/>
                <a:gd name="connsiteY1" fmla="*/ 0 h 2557689"/>
                <a:gd name="connsiteX2" fmla="*/ 2563857 w 2563857"/>
                <a:gd name="connsiteY2" fmla="*/ 2557689 h 2557689"/>
                <a:gd name="connsiteX3" fmla="*/ 0 w 2563857"/>
                <a:gd name="connsiteY3" fmla="*/ 2557689 h 2557689"/>
                <a:gd name="connsiteX4" fmla="*/ 0 w 2563857"/>
                <a:gd name="connsiteY4" fmla="*/ 0 h 255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857" h="2557689" fill="none" extrusionOk="0">
                  <a:moveTo>
                    <a:pt x="0" y="0"/>
                  </a:moveTo>
                  <a:cubicBezTo>
                    <a:pt x="1227178" y="-152441"/>
                    <a:pt x="1921139" y="113146"/>
                    <a:pt x="2563857" y="0"/>
                  </a:cubicBezTo>
                  <a:cubicBezTo>
                    <a:pt x="2578645" y="259487"/>
                    <a:pt x="2726677" y="1592954"/>
                    <a:pt x="2563857" y="2557689"/>
                  </a:cubicBezTo>
                  <a:cubicBezTo>
                    <a:pt x="1767529" y="2577865"/>
                    <a:pt x="902726" y="2719028"/>
                    <a:pt x="0" y="2557689"/>
                  </a:cubicBezTo>
                  <a:cubicBezTo>
                    <a:pt x="-29061" y="1335530"/>
                    <a:pt x="12219" y="409433"/>
                    <a:pt x="0" y="0"/>
                  </a:cubicBezTo>
                  <a:close/>
                </a:path>
                <a:path w="2563857" h="2557689" stroke="0" extrusionOk="0">
                  <a:moveTo>
                    <a:pt x="0" y="0"/>
                  </a:moveTo>
                  <a:cubicBezTo>
                    <a:pt x="337851" y="-136641"/>
                    <a:pt x="2033545" y="-85712"/>
                    <a:pt x="2563857" y="0"/>
                  </a:cubicBezTo>
                  <a:cubicBezTo>
                    <a:pt x="2582790" y="834027"/>
                    <a:pt x="2489261" y="1817798"/>
                    <a:pt x="2563857" y="2557689"/>
                  </a:cubicBezTo>
                  <a:cubicBezTo>
                    <a:pt x="1400971" y="2463141"/>
                    <a:pt x="1245130" y="2468523"/>
                    <a:pt x="0" y="2557689"/>
                  </a:cubicBezTo>
                  <a:cubicBezTo>
                    <a:pt x="-27597" y="1763313"/>
                    <a:pt x="18029" y="490505"/>
                    <a:pt x="0" y="0"/>
                  </a:cubicBezTo>
                  <a:close/>
                </a:path>
              </a:pathLst>
            </a:custGeom>
            <a:grpFill/>
            <a:ln>
              <a:noFill/>
              <a:extLst>
                <a:ext uri="{C807C97D-BFC1-408E-A445-0C87EB9F89A2}">
                  <ask:lineSketchStyleProps xmlns:ask="http://schemas.microsoft.com/office/drawing/2018/sketchyshapes" xmlns="" sd="277217625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altLang="en-US" sz="5400" b="1" i="0" u="none" strike="noStrike" kern="1200" cap="none" spc="0" normalizeH="0" baseline="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Nội</a:t>
              </a:r>
              <a:r>
                <a:rPr kumimoji="0" lang="en-US" altLang="en-US" sz="5400" b="1" i="0" u="none" strike="noStrike" kern="1200" cap="none" spc="0" normalizeH="0" noProof="0" dirty="0">
                  <a:ln>
                    <a:noFill/>
                  </a:ln>
                  <a:solidFill>
                    <a:schemeClr val="tx1"/>
                  </a:solidFill>
                  <a:effectLst/>
                  <a:uLnTx/>
                  <a:uFillTx/>
                  <a:latin typeface="#9Slide05 Braxton Regular" panose="03060000000000000000" pitchFamily="66" charset="0"/>
                  <a:cs typeface="Times New Roman" panose="02020603050405020304" pitchFamily="18" charset="0"/>
                </a:rPr>
                <a:t> dung </a:t>
              </a:r>
              <a:r>
                <a:rPr kumimoji="0" lang="en-US" altLang="en-US" sz="5400" b="1" i="0" u="none" strike="noStrike" kern="1200" cap="none" spc="0" normalizeH="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chính</a:t>
              </a:r>
              <a:endParaRPr kumimoji="0" lang="en-US" sz="5400" b="1" i="0" u="none" strike="noStrike" kern="1200" cap="none" spc="0" normalizeH="0" baseline="0" noProof="0" dirty="0">
                <a:ln>
                  <a:noFill/>
                </a:ln>
                <a:solidFill>
                  <a:schemeClr val="tx1"/>
                </a:solidFill>
                <a:effectLst/>
                <a:uLnTx/>
                <a:uFillTx/>
                <a:latin typeface="#9Slide05 Braxton Regular" panose="03060000000000000000" pitchFamily="66" charset="0"/>
              </a:endParaRPr>
            </a:p>
          </p:txBody>
        </p:sp>
      </p:grpSp>
      <p:sp>
        <p:nvSpPr>
          <p:cNvPr id="2" name="Rectangle 1"/>
          <p:cNvSpPr/>
          <p:nvPr/>
        </p:nvSpPr>
        <p:spPr>
          <a:xfrm>
            <a:off x="7010400" y="662592"/>
            <a:ext cx="10287000" cy="1200329"/>
          </a:xfrm>
          <a:prstGeom prst="rect">
            <a:avLst/>
          </a:prstGeom>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Nguyễn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Nhật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Ánh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năm</a:t>
            </a:r>
            <a:r>
              <a:rPr lang="en-US" sz="3600" dirty="0">
                <a:solidFill>
                  <a:srgbClr val="000000"/>
                </a:solidFill>
                <a:latin typeface="Times New Roman" panose="02020603050405020304" pitchFamily="18" charset="0"/>
                <a:cs typeface="Times New Roman" panose="02020603050405020304" pitchFamily="18" charset="0"/>
              </a:rPr>
              <a:t> 1955) </a:t>
            </a:r>
            <a:r>
              <a:rPr lang="en-US" sz="3600" dirty="0" err="1">
                <a:solidFill>
                  <a:srgbClr val="000000"/>
                </a:solidFill>
                <a:latin typeface="Times New Roman" panose="02020603050405020304" pitchFamily="18" charset="0"/>
                <a:cs typeface="Times New Roman" panose="02020603050405020304" pitchFamily="18" charset="0"/>
              </a:rPr>
              <a:t>là</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một</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tác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giả</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quen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thuộc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của</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bạn</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đọc</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nhỏ</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tuổi</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sinh</a:t>
            </a:r>
            <a:r>
              <a:rPr lang="en-US" sz="3600" dirty="0">
                <a:solidFill>
                  <a:srgbClr val="000000"/>
                </a:solidFill>
                <a:latin typeface="Times New Roman" panose="02020603050405020304" pitchFamily="18" charset="0"/>
                <a:cs typeface="Times New Roman" panose="02020603050405020304" pitchFamily="18" charset="0"/>
              </a:rPr>
              <a:t> </a:t>
            </a:r>
            <a:r>
              <a:rPr lang="en-US" sz="3600" dirty="0" err="1">
                <a:solidFill>
                  <a:srgbClr val="000000"/>
                </a:solidFill>
                <a:latin typeface="Times New Roman" panose="02020603050405020304" pitchFamily="18" charset="0"/>
                <a:cs typeface="Times New Roman" panose="02020603050405020304" pitchFamily="18" charset="0"/>
              </a:rPr>
              <a:t>năm</a:t>
            </a:r>
            <a:r>
              <a:rPr lang="en-US" sz="3600" dirty="0">
                <a:solidFill>
                  <a:srgbClr val="000000"/>
                </a:solidFill>
                <a:latin typeface="Times New Roman" panose="02020603050405020304" pitchFamily="18" charset="0"/>
                <a:cs typeface="Times New Roman" panose="02020603050405020304" pitchFamily="18" charset="0"/>
              </a:rPr>
              <a:t> 1955</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7087681" y="2192482"/>
            <a:ext cx="10287000" cy="2862322"/>
          </a:xfrm>
          <a:prstGeom prst="rect">
            <a:avLst/>
          </a:prstGeom>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Sách được xuất bản lần đầu tại Việt Nam vào ngày 9 tháng 12 năm 2010 do Nhà xuất bản Trẻ phát hành. Tác phẩm giống như là một cuốn nhật ký của cậu bé Thiều - nhân vật chính của tác phẩm kể về cuộc sống của những đứa trẻ tại một vùng quê nghèo khó</a:t>
            </a:r>
            <a:endParaRPr lang="en-US" sz="3600" dirty="0">
              <a:latin typeface="Times New Roman" panose="02020603050405020304" pitchFamily="18" charset="0"/>
              <a:cs typeface="Times New Roman" panose="02020603050405020304" pitchFamily="18" charset="0"/>
            </a:endParaRPr>
          </a:p>
        </p:txBody>
      </p:sp>
      <p:sp>
        <p:nvSpPr>
          <p:cNvPr id="6" name="Rectangle 5"/>
          <p:cNvSpPr/>
          <p:nvPr/>
        </p:nvSpPr>
        <p:spPr>
          <a:xfrm>
            <a:off x="7087681" y="5676900"/>
            <a:ext cx="10287000" cy="1200329"/>
          </a:xfrm>
          <a:prstGeom prst="rect">
            <a:avLst/>
          </a:prstGeom>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“Tôi thấy hoa vàng trên cỏ xanh” là những trang nhật ký về cuộc sống thường nhật của một cậu bé.</a:t>
            </a:r>
            <a:endParaRPr lang="en-US" sz="3600" dirty="0">
              <a:latin typeface="Times New Roman" panose="02020603050405020304" pitchFamily="18" charset="0"/>
              <a:cs typeface="Times New Roman" panose="02020603050405020304" pitchFamily="18" charset="0"/>
            </a:endParaRPr>
          </a:p>
        </p:txBody>
      </p:sp>
      <p:sp>
        <p:nvSpPr>
          <p:cNvPr id="10" name="Rectangle 9"/>
          <p:cNvSpPr/>
          <p:nvPr/>
        </p:nvSpPr>
        <p:spPr>
          <a:xfrm>
            <a:off x="7098790" y="7124700"/>
            <a:ext cx="10287000" cy="2862322"/>
          </a:xfrm>
          <a:prstGeom prst="rect">
            <a:avLst/>
          </a:prstGeom>
        </p:spPr>
        <p:txBody>
          <a:bodyPr wrap="square">
            <a:spAutoFit/>
          </a:bodyPr>
          <a:lstStyle/>
          <a:p>
            <a:pPr algn="just"/>
            <a:r>
              <a:rPr lang="en-US" sz="3600" dirty="0">
                <a:solidFill>
                  <a:srgbClr val="000000"/>
                </a:solidFill>
                <a:latin typeface="Times New Roman" panose="02020603050405020304" pitchFamily="18" charset="0"/>
                <a:cs typeface="Times New Roman" panose="02020603050405020304" pitchFamily="18" charset="0"/>
              </a:rPr>
              <a:t>+ </a:t>
            </a:r>
            <a:r>
              <a:rPr lang="vi-VN" sz="3600" dirty="0">
                <a:solidFill>
                  <a:srgbClr val="000000"/>
                </a:solidFill>
                <a:latin typeface="Times New Roman" panose="02020603050405020304" pitchFamily="18" charset="0"/>
                <a:cs typeface="Times New Roman" panose="02020603050405020304" pitchFamily="18" charset="0"/>
              </a:rPr>
              <a:t>Khi đọc đến từng trang của câu chuyện, người đọc sẽ bị cuốn hút bởi lối kể chuyện vô cùng tự nhiên mà hấp dẫn. Những hình ảnh về tuổi thơ mà có lẽ không ai chưa từng một lần trải qua trong hiện ra trước mắt khiến người đọc.</a:t>
            </a:r>
            <a:endParaRPr lang="en-US" sz="3600" dirty="0">
              <a:latin typeface="Times New Roman" panose="02020603050405020304" pitchFamily="18" charset="0"/>
              <a:cs typeface="Times New Roman" panose="02020603050405020304" pitchFamily="18" charset="0"/>
            </a:endParaRPr>
          </a:p>
        </p:txBody>
      </p:sp>
      <p:sp>
        <p:nvSpPr>
          <p:cNvPr id="3" name="Freeform 17">
            <a:extLst>
              <a:ext uri="{FF2B5EF4-FFF2-40B4-BE49-F238E27FC236}">
                <a16:creationId xmlns:a16="http://schemas.microsoft.com/office/drawing/2014/main" id="{74BD1523-1C22-B373-1F65-1A428C6E7599}"/>
              </a:ext>
            </a:extLst>
          </p:cNvPr>
          <p:cNvSpPr/>
          <p:nvPr/>
        </p:nvSpPr>
        <p:spPr>
          <a:xfrm rot="-1100929" flipH="1" flipV="1">
            <a:off x="-758961" y="2504755"/>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Tree>
    <p:extLst>
      <p:ext uri="{BB962C8B-B14F-4D97-AF65-F5344CB8AC3E}">
        <p14:creationId xmlns:p14="http://schemas.microsoft.com/office/powerpoint/2010/main" val="235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barn(inVertical)">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10879" y="1866900"/>
            <a:ext cx="3810000" cy="4833233"/>
            <a:chOff x="3458408" y="1450936"/>
            <a:chExt cx="5425679" cy="2292047"/>
          </a:xfrm>
          <a:solidFill>
            <a:schemeClr val="bg1"/>
          </a:solidFill>
        </p:grpSpPr>
        <p:sp>
          <p:nvSpPr>
            <p:cNvPr id="15" name="Rectangle 14"/>
            <p:cNvSpPr/>
            <p:nvPr/>
          </p:nvSpPr>
          <p:spPr>
            <a:xfrm>
              <a:off x="3458408" y="1450936"/>
              <a:ext cx="5425678" cy="2292047"/>
            </a:xfrm>
            <a:custGeom>
              <a:avLst/>
              <a:gdLst>
                <a:gd name="connsiteX0" fmla="*/ 0 w 5425678"/>
                <a:gd name="connsiteY0" fmla="*/ 0 h 2292047"/>
                <a:gd name="connsiteX1" fmla="*/ 5425678 w 5425678"/>
                <a:gd name="connsiteY1" fmla="*/ 0 h 2292047"/>
                <a:gd name="connsiteX2" fmla="*/ 5425678 w 5425678"/>
                <a:gd name="connsiteY2" fmla="*/ 2292047 h 2292047"/>
                <a:gd name="connsiteX3" fmla="*/ 0 w 5425678"/>
                <a:gd name="connsiteY3" fmla="*/ 2292047 h 2292047"/>
                <a:gd name="connsiteX4" fmla="*/ 0 w 5425678"/>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2292047" fill="none" extrusionOk="0">
                  <a:moveTo>
                    <a:pt x="0" y="0"/>
                  </a:moveTo>
                  <a:cubicBezTo>
                    <a:pt x="2372040" y="-115180"/>
                    <a:pt x="4494343" y="-39945"/>
                    <a:pt x="5425678" y="0"/>
                  </a:cubicBezTo>
                  <a:cubicBezTo>
                    <a:pt x="5407462" y="1058447"/>
                    <a:pt x="5575337" y="1723688"/>
                    <a:pt x="5425678" y="2292047"/>
                  </a:cubicBezTo>
                  <a:cubicBezTo>
                    <a:pt x="4796315" y="2440038"/>
                    <a:pt x="702087" y="2132433"/>
                    <a:pt x="0" y="2292047"/>
                  </a:cubicBezTo>
                  <a:cubicBezTo>
                    <a:pt x="141365" y="1215980"/>
                    <a:pt x="117358" y="1104604"/>
                    <a:pt x="0" y="0"/>
                  </a:cubicBezTo>
                  <a:close/>
                </a:path>
                <a:path w="5425678" h="2292047" stroke="0" extrusionOk="0">
                  <a:moveTo>
                    <a:pt x="0" y="0"/>
                  </a:moveTo>
                  <a:cubicBezTo>
                    <a:pt x="1371921" y="22953"/>
                    <a:pt x="2860140" y="-65880"/>
                    <a:pt x="5425678" y="0"/>
                  </a:cubicBezTo>
                  <a:cubicBezTo>
                    <a:pt x="5285543" y="374223"/>
                    <a:pt x="5512038" y="1764867"/>
                    <a:pt x="5425678" y="2292047"/>
                  </a:cubicBezTo>
                  <a:cubicBezTo>
                    <a:pt x="3911232" y="2343015"/>
                    <a:pt x="773485" y="2258206"/>
                    <a:pt x="0" y="2292047"/>
                  </a:cubicBezTo>
                  <a:cubicBezTo>
                    <a:pt x="-109688" y="1409714"/>
                    <a:pt x="-63042" y="437546"/>
                    <a:pt x="0" y="0"/>
                  </a:cubicBezTo>
                  <a:close/>
                </a:path>
              </a:pathLst>
            </a:custGeom>
            <a:grpFill/>
            <a:ln>
              <a:solidFill>
                <a:schemeClr val="tx1"/>
              </a:solidFill>
              <a:extLst>
                <a:ext uri="{C807C97D-BFC1-408E-A445-0C87EB9F89A2}">
                  <ask:lineSketchStyleProps xmlns:ask="http://schemas.microsoft.com/office/drawing/2018/sketchyshapes" xmlns="" sd="1317357464">
                    <a:prstGeom prst="rect">
                      <a:avLst/>
                    </a:prstGeom>
                    <ask:type>
                      <ask:lineSketchCurve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TextBox 15"/>
            <p:cNvSpPr txBox="1"/>
            <p:nvPr/>
          </p:nvSpPr>
          <p:spPr>
            <a:xfrm>
              <a:off x="3834812" y="1450936"/>
              <a:ext cx="5049275" cy="2204299"/>
            </a:xfrm>
            <a:custGeom>
              <a:avLst/>
              <a:gdLst>
                <a:gd name="connsiteX0" fmla="*/ 0 w 5049275"/>
                <a:gd name="connsiteY0" fmla="*/ 0 h 2204299"/>
                <a:gd name="connsiteX1" fmla="*/ 5049275 w 5049275"/>
                <a:gd name="connsiteY1" fmla="*/ 0 h 2204299"/>
                <a:gd name="connsiteX2" fmla="*/ 5049275 w 5049275"/>
                <a:gd name="connsiteY2" fmla="*/ 2204299 h 2204299"/>
                <a:gd name="connsiteX3" fmla="*/ 0 w 5049275"/>
                <a:gd name="connsiteY3" fmla="*/ 2204299 h 2204299"/>
                <a:gd name="connsiteX4" fmla="*/ 0 w 5049275"/>
                <a:gd name="connsiteY4" fmla="*/ 0 h 220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75" h="2204299" extrusionOk="0">
                  <a:moveTo>
                    <a:pt x="0" y="0"/>
                  </a:moveTo>
                  <a:cubicBezTo>
                    <a:pt x="965935" y="89055"/>
                    <a:pt x="3483634" y="-99754"/>
                    <a:pt x="5049275" y="0"/>
                  </a:cubicBezTo>
                  <a:cubicBezTo>
                    <a:pt x="5167803" y="708463"/>
                    <a:pt x="5042443" y="1210652"/>
                    <a:pt x="5049275" y="2204299"/>
                  </a:cubicBezTo>
                  <a:cubicBezTo>
                    <a:pt x="2578513" y="2064775"/>
                    <a:pt x="1348437" y="2093937"/>
                    <a:pt x="0" y="2204299"/>
                  </a:cubicBezTo>
                  <a:cubicBezTo>
                    <a:pt x="-88545" y="1522522"/>
                    <a:pt x="-10823" y="372280"/>
                    <a:pt x="0" y="0"/>
                  </a:cubicBezTo>
                  <a:close/>
                </a:path>
              </a:pathLst>
            </a:custGeom>
            <a:noFill/>
            <a:ln>
              <a:noFill/>
              <a:extLst>
                <a:ext uri="{C807C97D-BFC1-408E-A445-0C87EB9F89A2}">
                  <ask:lineSketchStyleProps xmlns:ask="http://schemas.microsoft.com/office/drawing/2018/sketchyshapes" xmlns="" sd="4213310410">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eaLnBrk="0" fontAlgn="base" hangingPunct="0">
                <a:spcBef>
                  <a:spcPct val="0"/>
                </a:spcBef>
                <a:spcAft>
                  <a:spcPct val="0"/>
                </a:spcAft>
              </a:pPr>
              <a:r>
                <a:rPr lang="en-US" altLang="en-US" sz="4000" dirty="0" err="1">
                  <a:latin typeface="Times New Roman" panose="02020603050405020304" pitchFamily="18" charset="0"/>
                  <a:cs typeface="Times New Roman" panose="02020603050405020304" pitchFamily="18" charset="0"/>
                </a:rPr>
                <a:t>Nêu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cảm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nghĩ</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đánh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giá</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em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lệ</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nghe</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tìm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grpSp>
      <p:grpSp>
        <p:nvGrpSpPr>
          <p:cNvPr id="8" name="Group 7"/>
          <p:cNvGrpSpPr/>
          <p:nvPr/>
        </p:nvGrpSpPr>
        <p:grpSpPr>
          <a:xfrm>
            <a:off x="3010878" y="7449187"/>
            <a:ext cx="3809999" cy="2065285"/>
            <a:chOff x="3458408" y="3742983"/>
            <a:chExt cx="5425678" cy="3618927"/>
          </a:xfrm>
          <a:solidFill>
            <a:schemeClr val="bg1"/>
          </a:solidFill>
        </p:grpSpPr>
        <p:sp>
          <p:nvSpPr>
            <p:cNvPr id="13" name="Rectangle 12"/>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576353" y="-97216"/>
                    <a:pt x="4253880" y="-120993"/>
                    <a:pt x="5425678" y="0"/>
                  </a:cubicBezTo>
                  <a:cubicBezTo>
                    <a:pt x="5516084" y="606369"/>
                    <a:pt x="5303224" y="2993556"/>
                    <a:pt x="5425678" y="3618927"/>
                  </a:cubicBezTo>
                  <a:cubicBezTo>
                    <a:pt x="3858725" y="3780305"/>
                    <a:pt x="1872661" y="3644789"/>
                    <a:pt x="0" y="3618927"/>
                  </a:cubicBezTo>
                  <a:cubicBezTo>
                    <a:pt x="87597" y="3124773"/>
                    <a:pt x="-166260" y="1294316"/>
                    <a:pt x="0" y="0"/>
                  </a:cubicBezTo>
                  <a:close/>
                </a:path>
                <a:path w="5425678" h="3618927" stroke="0" extrusionOk="0">
                  <a:moveTo>
                    <a:pt x="0" y="0"/>
                  </a:moveTo>
                  <a:cubicBezTo>
                    <a:pt x="2021992" y="165857"/>
                    <a:pt x="3631426" y="-93514"/>
                    <a:pt x="5425678" y="0"/>
                  </a:cubicBezTo>
                  <a:cubicBezTo>
                    <a:pt x="5495296" y="389289"/>
                    <a:pt x="5401924" y="3184203"/>
                    <a:pt x="5425678" y="3618927"/>
                  </a:cubicBezTo>
                  <a:cubicBezTo>
                    <a:pt x="4842462" y="3719701"/>
                    <a:pt x="1572981" y="3698310"/>
                    <a:pt x="0" y="3618927"/>
                  </a:cubicBezTo>
                  <a:cubicBezTo>
                    <a:pt x="-61430" y="2908004"/>
                    <a:pt x="-54767" y="1652015"/>
                    <a:pt x="0" y="0"/>
                  </a:cubicBezTo>
                  <a:close/>
                </a:path>
              </a:pathLst>
            </a:custGeom>
            <a:grpFill/>
            <a:ln>
              <a:solidFill>
                <a:schemeClr val="tx1"/>
              </a:solidFill>
              <a:extLst>
                <a:ext uri="{C807C97D-BFC1-408E-A445-0C87EB9F89A2}">
                  <ask:lineSketchStyleProps xmlns:ask="http://schemas.microsoft.com/office/drawing/2018/sketchyshapes" xmlns="" sd="310750313">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4" name="TextBox 13"/>
            <p:cNvSpPr txBox="1"/>
            <p:nvPr/>
          </p:nvSpPr>
          <p:spPr>
            <a:xfrm>
              <a:off x="3562137" y="3742983"/>
              <a:ext cx="5321949" cy="3618927"/>
            </a:xfrm>
            <a:custGeom>
              <a:avLst/>
              <a:gdLst>
                <a:gd name="connsiteX0" fmla="*/ 0 w 5321949"/>
                <a:gd name="connsiteY0" fmla="*/ 0 h 3618927"/>
                <a:gd name="connsiteX1" fmla="*/ 5321949 w 5321949"/>
                <a:gd name="connsiteY1" fmla="*/ 0 h 3618927"/>
                <a:gd name="connsiteX2" fmla="*/ 5321949 w 5321949"/>
                <a:gd name="connsiteY2" fmla="*/ 3618927 h 3618927"/>
                <a:gd name="connsiteX3" fmla="*/ 0 w 5321949"/>
                <a:gd name="connsiteY3" fmla="*/ 3618927 h 3618927"/>
                <a:gd name="connsiteX4" fmla="*/ 0 w 5321949"/>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1949" h="3618927" extrusionOk="0">
                  <a:moveTo>
                    <a:pt x="0" y="0"/>
                  </a:moveTo>
                  <a:cubicBezTo>
                    <a:pt x="1052967" y="163794"/>
                    <a:pt x="4018045" y="99913"/>
                    <a:pt x="5321949" y="0"/>
                  </a:cubicBezTo>
                  <a:cubicBezTo>
                    <a:pt x="5372550" y="1081345"/>
                    <a:pt x="5408885" y="3229462"/>
                    <a:pt x="5321949" y="3618927"/>
                  </a:cubicBezTo>
                  <a:cubicBezTo>
                    <a:pt x="3823090" y="3725192"/>
                    <a:pt x="1369986" y="3531566"/>
                    <a:pt x="0" y="3618927"/>
                  </a:cubicBezTo>
                  <a:cubicBezTo>
                    <a:pt x="-157480" y="1891368"/>
                    <a:pt x="52376" y="1276312"/>
                    <a:pt x="0" y="0"/>
                  </a:cubicBezTo>
                  <a:close/>
                </a:path>
              </a:pathLst>
            </a:custGeom>
            <a:noFill/>
            <a:ln>
              <a:noFill/>
              <a:extLst>
                <a:ext uri="{C807C97D-BFC1-408E-A445-0C87EB9F89A2}">
                  <ask:lineSketchStyleProps xmlns:ask="http://schemas.microsoft.com/office/drawing/2018/sketchyshapes" xmlns="" sd="1074673113">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Lời</a:t>
              </a:r>
              <a:r>
                <a:rPr kumimoji="0" lang="en-US" altLang="en-US" sz="4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altLang="en-US" sz="40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ơn</a:t>
              </a:r>
              <a:endParaRPr kumimoji="0" lang="en-US" altLang="en-US" sz="4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Group 8"/>
          <p:cNvGrpSpPr/>
          <p:nvPr/>
        </p:nvGrpSpPr>
        <p:grpSpPr>
          <a:xfrm>
            <a:off x="228600" y="85203"/>
            <a:ext cx="2855118" cy="2791618"/>
            <a:chOff x="564713" y="4088"/>
            <a:chExt cx="3617118" cy="3617118"/>
          </a:xfrm>
          <a:solidFill>
            <a:schemeClr val="bg1"/>
          </a:solidFill>
        </p:grpSpPr>
        <p:sp>
          <p:nvSpPr>
            <p:cNvPr id="11" name="Oval 10"/>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32448" y="837826"/>
                    <a:pt x="774546" y="-68376"/>
                    <a:pt x="1808559" y="0"/>
                  </a:cubicBezTo>
                  <a:cubicBezTo>
                    <a:pt x="2800622" y="-32421"/>
                    <a:pt x="3498623" y="769633"/>
                    <a:pt x="3617118" y="1808559"/>
                  </a:cubicBezTo>
                  <a:cubicBezTo>
                    <a:pt x="3715502" y="2673978"/>
                    <a:pt x="2724476" y="3556496"/>
                    <a:pt x="1808559" y="3617118"/>
                  </a:cubicBezTo>
                  <a:cubicBezTo>
                    <a:pt x="623162" y="3741177"/>
                    <a:pt x="-206004" y="2792336"/>
                    <a:pt x="0" y="1808559"/>
                  </a:cubicBezTo>
                  <a:close/>
                </a:path>
                <a:path w="3617118" h="3617118" stroke="0" extrusionOk="0">
                  <a:moveTo>
                    <a:pt x="0" y="1808559"/>
                  </a:moveTo>
                  <a:cubicBezTo>
                    <a:pt x="4534" y="854639"/>
                    <a:pt x="751781" y="-282862"/>
                    <a:pt x="1808559" y="0"/>
                  </a:cubicBezTo>
                  <a:cubicBezTo>
                    <a:pt x="2851949" y="136933"/>
                    <a:pt x="3405000" y="743290"/>
                    <a:pt x="3617118" y="1808559"/>
                  </a:cubicBezTo>
                  <a:cubicBezTo>
                    <a:pt x="3792647" y="3022726"/>
                    <a:pt x="2762019" y="3459395"/>
                    <a:pt x="1808559" y="3617118"/>
                  </a:cubicBezTo>
                  <a:cubicBezTo>
                    <a:pt x="588496" y="3783557"/>
                    <a:pt x="39506" y="2754445"/>
                    <a:pt x="0" y="1808559"/>
                  </a:cubicBezTo>
                  <a:close/>
                </a:path>
              </a:pathLst>
            </a:custGeom>
            <a:grpFill/>
            <a:ln>
              <a:solidFill>
                <a:schemeClr val="tx1"/>
              </a:solidFill>
              <a:extLst>
                <a:ext uri="{C807C97D-BFC1-408E-A445-0C87EB9F89A2}">
                  <ask:lineSketchStyleProps xmlns:ask="http://schemas.microsoft.com/office/drawing/2018/sketchyshapes" xmlns="" sd="3942800492">
                    <a:prstGeom prst="ellipse">
                      <a:avLst/>
                    </a:prstGeom>
                    <ask:type>
                      <ask:lineSketchScribble/>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Oval 8"/>
            <p:cNvSpPr txBox="1"/>
            <p:nvPr/>
          </p:nvSpPr>
          <p:spPr>
            <a:xfrm>
              <a:off x="1094428" y="533803"/>
              <a:ext cx="2557688" cy="2557688"/>
            </a:xfrm>
            <a:custGeom>
              <a:avLst/>
              <a:gdLst>
                <a:gd name="connsiteX0" fmla="*/ 0 w 2557688"/>
                <a:gd name="connsiteY0" fmla="*/ 0 h 2557688"/>
                <a:gd name="connsiteX1" fmla="*/ 485961 w 2557688"/>
                <a:gd name="connsiteY1" fmla="*/ 0 h 2557688"/>
                <a:gd name="connsiteX2" fmla="*/ 1048652 w 2557688"/>
                <a:gd name="connsiteY2" fmla="*/ 0 h 2557688"/>
                <a:gd name="connsiteX3" fmla="*/ 1560190 w 2557688"/>
                <a:gd name="connsiteY3" fmla="*/ 0 h 2557688"/>
                <a:gd name="connsiteX4" fmla="*/ 2557688 w 2557688"/>
                <a:gd name="connsiteY4" fmla="*/ 0 h 2557688"/>
                <a:gd name="connsiteX5" fmla="*/ 2557688 w 2557688"/>
                <a:gd name="connsiteY5" fmla="*/ 460384 h 2557688"/>
                <a:gd name="connsiteX6" fmla="*/ 2557688 w 2557688"/>
                <a:gd name="connsiteY6" fmla="*/ 997498 h 2557688"/>
                <a:gd name="connsiteX7" fmla="*/ 2557688 w 2557688"/>
                <a:gd name="connsiteY7" fmla="*/ 1457882 h 2557688"/>
                <a:gd name="connsiteX8" fmla="*/ 2557688 w 2557688"/>
                <a:gd name="connsiteY8" fmla="*/ 1969420 h 2557688"/>
                <a:gd name="connsiteX9" fmla="*/ 2557688 w 2557688"/>
                <a:gd name="connsiteY9" fmla="*/ 2557688 h 2557688"/>
                <a:gd name="connsiteX10" fmla="*/ 1994997 w 2557688"/>
                <a:gd name="connsiteY10" fmla="*/ 2557688 h 2557688"/>
                <a:gd name="connsiteX11" fmla="*/ 1509036 w 2557688"/>
                <a:gd name="connsiteY11" fmla="*/ 2557688 h 2557688"/>
                <a:gd name="connsiteX12" fmla="*/ 1048652 w 2557688"/>
                <a:gd name="connsiteY12" fmla="*/ 2557688 h 2557688"/>
                <a:gd name="connsiteX13" fmla="*/ 613845 w 2557688"/>
                <a:gd name="connsiteY13" fmla="*/ 2557688 h 2557688"/>
                <a:gd name="connsiteX14" fmla="*/ 0 w 2557688"/>
                <a:gd name="connsiteY14" fmla="*/ 2557688 h 2557688"/>
                <a:gd name="connsiteX15" fmla="*/ 0 w 2557688"/>
                <a:gd name="connsiteY15" fmla="*/ 2020574 h 2557688"/>
                <a:gd name="connsiteX16" fmla="*/ 0 w 2557688"/>
                <a:gd name="connsiteY16" fmla="*/ 1457882 h 2557688"/>
                <a:gd name="connsiteX17" fmla="*/ 0 w 2557688"/>
                <a:gd name="connsiteY17" fmla="*/ 946345 h 2557688"/>
                <a:gd name="connsiteX18" fmla="*/ 0 w 2557688"/>
                <a:gd name="connsiteY18" fmla="*/ 485961 h 2557688"/>
                <a:gd name="connsiteX19" fmla="*/ 0 w 2557688"/>
                <a:gd name="connsiteY19" fmla="*/ 0 h 255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7688" h="2557688" fill="none" extrusionOk="0">
                  <a:moveTo>
                    <a:pt x="0" y="0"/>
                  </a:moveTo>
                  <a:cubicBezTo>
                    <a:pt x="114559" y="-44511"/>
                    <a:pt x="352993" y="48804"/>
                    <a:pt x="485961" y="0"/>
                  </a:cubicBezTo>
                  <a:cubicBezTo>
                    <a:pt x="618929" y="-48804"/>
                    <a:pt x="857429" y="32574"/>
                    <a:pt x="1048652" y="0"/>
                  </a:cubicBezTo>
                  <a:cubicBezTo>
                    <a:pt x="1239875" y="-32574"/>
                    <a:pt x="1427476" y="15083"/>
                    <a:pt x="1560190" y="0"/>
                  </a:cubicBezTo>
                  <a:cubicBezTo>
                    <a:pt x="1692904" y="-15083"/>
                    <a:pt x="2327444" y="100714"/>
                    <a:pt x="2557688" y="0"/>
                  </a:cubicBezTo>
                  <a:cubicBezTo>
                    <a:pt x="2571567" y="121614"/>
                    <a:pt x="2539886" y="361506"/>
                    <a:pt x="2557688" y="460384"/>
                  </a:cubicBezTo>
                  <a:cubicBezTo>
                    <a:pt x="2575490" y="559262"/>
                    <a:pt x="2519344" y="733144"/>
                    <a:pt x="2557688" y="997498"/>
                  </a:cubicBezTo>
                  <a:cubicBezTo>
                    <a:pt x="2596032" y="1261852"/>
                    <a:pt x="2524126" y="1286025"/>
                    <a:pt x="2557688" y="1457882"/>
                  </a:cubicBezTo>
                  <a:cubicBezTo>
                    <a:pt x="2591250" y="1629739"/>
                    <a:pt x="2534071" y="1770870"/>
                    <a:pt x="2557688" y="1969420"/>
                  </a:cubicBezTo>
                  <a:cubicBezTo>
                    <a:pt x="2581305" y="2167970"/>
                    <a:pt x="2529551" y="2298049"/>
                    <a:pt x="2557688" y="2557688"/>
                  </a:cubicBezTo>
                  <a:cubicBezTo>
                    <a:pt x="2346342" y="2619188"/>
                    <a:pt x="2150740" y="2491418"/>
                    <a:pt x="1994997" y="2557688"/>
                  </a:cubicBezTo>
                  <a:cubicBezTo>
                    <a:pt x="1839254" y="2623958"/>
                    <a:pt x="1662125" y="2535317"/>
                    <a:pt x="1509036" y="2557688"/>
                  </a:cubicBezTo>
                  <a:cubicBezTo>
                    <a:pt x="1355947" y="2580059"/>
                    <a:pt x="1223772" y="2545516"/>
                    <a:pt x="1048652" y="2557688"/>
                  </a:cubicBezTo>
                  <a:cubicBezTo>
                    <a:pt x="873532" y="2569860"/>
                    <a:pt x="792033" y="2552906"/>
                    <a:pt x="613845" y="2557688"/>
                  </a:cubicBezTo>
                  <a:cubicBezTo>
                    <a:pt x="435657" y="2562470"/>
                    <a:pt x="202214" y="2544182"/>
                    <a:pt x="0" y="2557688"/>
                  </a:cubicBezTo>
                  <a:cubicBezTo>
                    <a:pt x="-56056" y="2425868"/>
                    <a:pt x="38655" y="2143085"/>
                    <a:pt x="0" y="2020574"/>
                  </a:cubicBezTo>
                  <a:cubicBezTo>
                    <a:pt x="-38655" y="1898063"/>
                    <a:pt x="35767" y="1652744"/>
                    <a:pt x="0" y="1457882"/>
                  </a:cubicBezTo>
                  <a:cubicBezTo>
                    <a:pt x="-35767" y="1263020"/>
                    <a:pt x="41300" y="1073988"/>
                    <a:pt x="0" y="946345"/>
                  </a:cubicBezTo>
                  <a:cubicBezTo>
                    <a:pt x="-41300" y="818702"/>
                    <a:pt x="12022" y="584087"/>
                    <a:pt x="0" y="485961"/>
                  </a:cubicBezTo>
                  <a:cubicBezTo>
                    <a:pt x="-12022" y="387835"/>
                    <a:pt x="11935" y="200426"/>
                    <a:pt x="0" y="0"/>
                  </a:cubicBezTo>
                  <a:close/>
                </a:path>
                <a:path w="2557688" h="2557688" stroke="0" extrusionOk="0">
                  <a:moveTo>
                    <a:pt x="0" y="0"/>
                  </a:moveTo>
                  <a:cubicBezTo>
                    <a:pt x="118268" y="-56798"/>
                    <a:pt x="353511" y="11098"/>
                    <a:pt x="511538" y="0"/>
                  </a:cubicBezTo>
                  <a:cubicBezTo>
                    <a:pt x="669565" y="-11098"/>
                    <a:pt x="764000" y="6731"/>
                    <a:pt x="997498" y="0"/>
                  </a:cubicBezTo>
                  <a:cubicBezTo>
                    <a:pt x="1230996" y="-6731"/>
                    <a:pt x="1302816" y="27039"/>
                    <a:pt x="1509036" y="0"/>
                  </a:cubicBezTo>
                  <a:cubicBezTo>
                    <a:pt x="1715256" y="-27039"/>
                    <a:pt x="1730206" y="24074"/>
                    <a:pt x="1943843" y="0"/>
                  </a:cubicBezTo>
                  <a:cubicBezTo>
                    <a:pt x="2157480" y="-24074"/>
                    <a:pt x="2353918" y="68385"/>
                    <a:pt x="2557688" y="0"/>
                  </a:cubicBezTo>
                  <a:cubicBezTo>
                    <a:pt x="2570653" y="123981"/>
                    <a:pt x="2519501" y="361400"/>
                    <a:pt x="2557688" y="460384"/>
                  </a:cubicBezTo>
                  <a:cubicBezTo>
                    <a:pt x="2595875" y="559368"/>
                    <a:pt x="2521911" y="758723"/>
                    <a:pt x="2557688" y="946345"/>
                  </a:cubicBezTo>
                  <a:cubicBezTo>
                    <a:pt x="2593465" y="1133967"/>
                    <a:pt x="2497333" y="1299530"/>
                    <a:pt x="2557688" y="1483459"/>
                  </a:cubicBezTo>
                  <a:cubicBezTo>
                    <a:pt x="2618043" y="1667388"/>
                    <a:pt x="2538793" y="1745534"/>
                    <a:pt x="2557688" y="1969420"/>
                  </a:cubicBezTo>
                  <a:cubicBezTo>
                    <a:pt x="2576583" y="2193306"/>
                    <a:pt x="2540832" y="2283773"/>
                    <a:pt x="2557688" y="2557688"/>
                  </a:cubicBezTo>
                  <a:cubicBezTo>
                    <a:pt x="2352568" y="2616841"/>
                    <a:pt x="2233354" y="2554323"/>
                    <a:pt x="1994997" y="2557688"/>
                  </a:cubicBezTo>
                  <a:cubicBezTo>
                    <a:pt x="1756640" y="2561053"/>
                    <a:pt x="1648741" y="2532394"/>
                    <a:pt x="1432305" y="2557688"/>
                  </a:cubicBezTo>
                  <a:cubicBezTo>
                    <a:pt x="1215869" y="2582982"/>
                    <a:pt x="1120413" y="2549497"/>
                    <a:pt x="997498" y="2557688"/>
                  </a:cubicBezTo>
                  <a:cubicBezTo>
                    <a:pt x="874583" y="2565879"/>
                    <a:pt x="666436" y="2524383"/>
                    <a:pt x="562691" y="2557688"/>
                  </a:cubicBezTo>
                  <a:cubicBezTo>
                    <a:pt x="458946" y="2590993"/>
                    <a:pt x="173392" y="2537566"/>
                    <a:pt x="0" y="2557688"/>
                  </a:cubicBezTo>
                  <a:cubicBezTo>
                    <a:pt x="-51683" y="2415541"/>
                    <a:pt x="6705" y="2232133"/>
                    <a:pt x="0" y="2097304"/>
                  </a:cubicBezTo>
                  <a:cubicBezTo>
                    <a:pt x="-6705" y="1962475"/>
                    <a:pt x="14300" y="1715849"/>
                    <a:pt x="0" y="1611343"/>
                  </a:cubicBezTo>
                  <a:cubicBezTo>
                    <a:pt x="-14300" y="1506837"/>
                    <a:pt x="20921" y="1320985"/>
                    <a:pt x="0" y="1176536"/>
                  </a:cubicBezTo>
                  <a:cubicBezTo>
                    <a:pt x="-20921" y="1032087"/>
                    <a:pt x="16484" y="879194"/>
                    <a:pt x="0" y="716153"/>
                  </a:cubicBezTo>
                  <a:cubicBezTo>
                    <a:pt x="-16484" y="553112"/>
                    <a:pt x="39310" y="269707"/>
                    <a:pt x="0" y="0"/>
                  </a:cubicBezTo>
                  <a:close/>
                </a:path>
              </a:pathLst>
            </a:custGeom>
            <a:grpFill/>
            <a:ln>
              <a:noFill/>
              <a:extLst>
                <a:ext uri="{C807C97D-BFC1-408E-A445-0C87EB9F89A2}">
                  <ask:lineSketchStyleProps xmlns:ask="http://schemas.microsoft.com/office/drawing/2018/sketchyshapes" xmlns="" sd="3348122348">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altLang="en-US" sz="5400" b="1" i="0" u="none" strike="noStrike" kern="1200" cap="none" spc="0" normalizeH="0" baseline="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Kết</a:t>
              </a:r>
              <a:r>
                <a:rPr kumimoji="0" lang="en-US" altLang="en-US" sz="5400" b="1" i="0" u="none" strike="noStrike" kern="1200" cap="none" spc="0" normalizeH="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luận</a:t>
              </a:r>
              <a:endParaRPr kumimoji="0" lang="en-US" sz="5400" b="1" i="0" u="none" strike="noStrike" kern="1200" cap="none" spc="0" normalizeH="0" baseline="0" noProof="0" dirty="0">
                <a:ln>
                  <a:noFill/>
                </a:ln>
                <a:solidFill>
                  <a:schemeClr val="tx1"/>
                </a:solidFill>
                <a:effectLst/>
                <a:uLnTx/>
                <a:uFillTx/>
                <a:latin typeface="#9Slide05 Braxton Regular" panose="03060000000000000000" pitchFamily="66" charset="0"/>
              </a:endParaRPr>
            </a:p>
          </p:txBody>
        </p:sp>
      </p:grpSp>
      <p:sp>
        <p:nvSpPr>
          <p:cNvPr id="17" name="Rectangle 16"/>
          <p:cNvSpPr/>
          <p:nvPr/>
        </p:nvSpPr>
        <p:spPr>
          <a:xfrm>
            <a:off x="7166160" y="1943100"/>
            <a:ext cx="10276840" cy="7294305"/>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Câu chuyện kết thúc lại nhưng dường như lại mở ra một câu chuyện mới. Không ai biết rằng rồi Mận có tìm lại được cha của mình. Tường có thật sự khỏe lại. Cũng như Thiều và Mận có gặp lại nhau. Nhưng có lẽ điều đó không quan trọng. Bởi thế giới tuổi thơ mà Nguyễn Nhật Ánh vẽ ra trước mắt chúng ta dường như đẹp đẽ biết chừng nào. Không điện thoại, máy tính - những thiết bị công nghệ hiện đại mà là những cánh diều tuổi thơ, những cánh đồng thơm ngát, rạp xiếc quen thuộc…</a:t>
            </a:r>
          </a:p>
          <a:p>
            <a:pPr algn="just"/>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Trên đây là phần trình bày của tôi, cảm ơn thầy cô và các bạn đã lắng nghe. Tôi rất mong nhận sẽ được sự góp ý từ thầy cô và các bạn.</a:t>
            </a:r>
          </a:p>
        </p:txBody>
      </p:sp>
      <p:sp>
        <p:nvSpPr>
          <p:cNvPr id="2" name="Freeform 15">
            <a:extLst>
              <a:ext uri="{FF2B5EF4-FFF2-40B4-BE49-F238E27FC236}">
                <a16:creationId xmlns:a16="http://schemas.microsoft.com/office/drawing/2014/main" id="{FC7F4863-E1C1-69E4-D4B3-9788C88668BE}"/>
              </a:ext>
            </a:extLst>
          </p:cNvPr>
          <p:cNvSpPr/>
          <p:nvPr/>
        </p:nvSpPr>
        <p:spPr>
          <a:xfrm rot="-1100929">
            <a:off x="-894391" y="5710763"/>
            <a:ext cx="2479216" cy="5440176"/>
          </a:xfrm>
          <a:custGeom>
            <a:avLst/>
            <a:gdLst/>
            <a:ahLst/>
            <a:cxnLst/>
            <a:rect l="l" t="t" r="r" b="b"/>
            <a:pathLst>
              <a:path w="2479216" h="5440176">
                <a:moveTo>
                  <a:pt x="0" y="0"/>
                </a:moveTo>
                <a:lnTo>
                  <a:pt x="2479217" y="0"/>
                </a:lnTo>
                <a:lnTo>
                  <a:pt x="2479217" y="5440176"/>
                </a:lnTo>
                <a:lnTo>
                  <a:pt x="0" y="5440176"/>
                </a:lnTo>
                <a:lnTo>
                  <a:pt x="0" y="0"/>
                </a:lnTo>
                <a:close/>
              </a:path>
            </a:pathLst>
          </a:custGeom>
          <a:blipFill>
            <a:blip r:embed="rId3"/>
            <a:stretch>
              <a:fillRect/>
            </a:stretch>
          </a:blipFill>
        </p:spPr>
      </p:sp>
      <p:sp>
        <p:nvSpPr>
          <p:cNvPr id="3" name="Freeform 17">
            <a:extLst>
              <a:ext uri="{FF2B5EF4-FFF2-40B4-BE49-F238E27FC236}">
                <a16:creationId xmlns:a16="http://schemas.microsoft.com/office/drawing/2014/main" id="{BEA9370C-818C-FCB0-42DC-41E1E47E3447}"/>
              </a:ext>
            </a:extLst>
          </p:cNvPr>
          <p:cNvSpPr/>
          <p:nvPr/>
        </p:nvSpPr>
        <p:spPr>
          <a:xfrm rot="-1100929" flipH="1" flipV="1">
            <a:off x="16871462" y="-2376966"/>
            <a:ext cx="2479216" cy="5440176"/>
          </a:xfrm>
          <a:custGeom>
            <a:avLst/>
            <a:gdLst/>
            <a:ahLst/>
            <a:cxnLst/>
            <a:rect l="l" t="t" r="r" b="b"/>
            <a:pathLst>
              <a:path w="2479216" h="5440176">
                <a:moveTo>
                  <a:pt x="2479216" y="5440177"/>
                </a:moveTo>
                <a:lnTo>
                  <a:pt x="0" y="5440177"/>
                </a:lnTo>
                <a:lnTo>
                  <a:pt x="0" y="0"/>
                </a:lnTo>
                <a:lnTo>
                  <a:pt x="2479216" y="0"/>
                </a:lnTo>
                <a:lnTo>
                  <a:pt x="2479216" y="5440177"/>
                </a:lnTo>
                <a:close/>
              </a:path>
            </a:pathLst>
          </a:custGeom>
          <a:blipFill>
            <a:blip r:embed="rId3"/>
            <a:stretch>
              <a:fillRect/>
            </a:stretch>
          </a:blipFill>
        </p:spPr>
      </p:sp>
    </p:spTree>
    <p:extLst>
      <p:ext uri="{BB962C8B-B14F-4D97-AF65-F5344CB8AC3E}">
        <p14:creationId xmlns:p14="http://schemas.microsoft.com/office/powerpoint/2010/main" val="36713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31B6B544-521D-081C-0F82-97D0A80192BE}"/>
              </a:ext>
            </a:extLst>
          </p:cNvPr>
          <p:cNvSpPr/>
          <p:nvPr/>
        </p:nvSpPr>
        <p:spPr>
          <a:xfrm>
            <a:off x="462967" y="-852629"/>
            <a:ext cx="2978653" cy="2978653"/>
          </a:xfrm>
          <a:custGeom>
            <a:avLst/>
            <a:gdLst/>
            <a:ahLst/>
            <a:cxnLst/>
            <a:rect l="l" t="t" r="r" b="b"/>
            <a:pathLst>
              <a:path w="2978653" h="2978653">
                <a:moveTo>
                  <a:pt x="0" y="0"/>
                </a:moveTo>
                <a:lnTo>
                  <a:pt x="2978653" y="0"/>
                </a:lnTo>
                <a:lnTo>
                  <a:pt x="2978653" y="2978653"/>
                </a:lnTo>
                <a:lnTo>
                  <a:pt x="0" y="297865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4">
            <a:extLst>
              <a:ext uri="{FF2B5EF4-FFF2-40B4-BE49-F238E27FC236}">
                <a16:creationId xmlns:a16="http://schemas.microsoft.com/office/drawing/2014/main" id="{B152CAFA-0B06-C9F4-0EFC-5959BE2EAB15}"/>
              </a:ext>
            </a:extLst>
          </p:cNvPr>
          <p:cNvSpPr/>
          <p:nvPr/>
        </p:nvSpPr>
        <p:spPr>
          <a:xfrm>
            <a:off x="16611600" y="7533696"/>
            <a:ext cx="2978653" cy="2978653"/>
          </a:xfrm>
          <a:custGeom>
            <a:avLst/>
            <a:gdLst/>
            <a:ahLst/>
            <a:cxnLst/>
            <a:rect l="l" t="t" r="r" b="b"/>
            <a:pathLst>
              <a:path w="2978653" h="2978653">
                <a:moveTo>
                  <a:pt x="0" y="0"/>
                </a:moveTo>
                <a:lnTo>
                  <a:pt x="2978653" y="0"/>
                </a:lnTo>
                <a:lnTo>
                  <a:pt x="2978653" y="2978654"/>
                </a:lnTo>
                <a:lnTo>
                  <a:pt x="0" y="297865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9">
            <a:extLst>
              <a:ext uri="{FF2B5EF4-FFF2-40B4-BE49-F238E27FC236}">
                <a16:creationId xmlns:a16="http://schemas.microsoft.com/office/drawing/2014/main" id="{A18845B4-5545-7A06-8357-9B1414BF2088}"/>
              </a:ext>
            </a:extLst>
          </p:cNvPr>
          <p:cNvSpPr/>
          <p:nvPr/>
        </p:nvSpPr>
        <p:spPr>
          <a:xfrm>
            <a:off x="-667350" y="9023023"/>
            <a:ext cx="1607122" cy="1542837"/>
          </a:xfrm>
          <a:custGeom>
            <a:avLst/>
            <a:gdLst/>
            <a:ahLst/>
            <a:cxnLst/>
            <a:rect l="l" t="t" r="r" b="b"/>
            <a:pathLst>
              <a:path w="1607122" h="1542837">
                <a:moveTo>
                  <a:pt x="0" y="0"/>
                </a:moveTo>
                <a:lnTo>
                  <a:pt x="1607122" y="0"/>
                </a:lnTo>
                <a:lnTo>
                  <a:pt x="1607122" y="1542838"/>
                </a:lnTo>
                <a:lnTo>
                  <a:pt x="0" y="1542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2" name="Group 1">
            <a:extLst>
              <a:ext uri="{FF2B5EF4-FFF2-40B4-BE49-F238E27FC236}">
                <a16:creationId xmlns:a16="http://schemas.microsoft.com/office/drawing/2014/main" id="{C2585826-C3F1-459B-F262-1D4525A59054}"/>
              </a:ext>
            </a:extLst>
          </p:cNvPr>
          <p:cNvGrpSpPr/>
          <p:nvPr/>
        </p:nvGrpSpPr>
        <p:grpSpPr>
          <a:xfrm>
            <a:off x="1905000" y="2628900"/>
            <a:ext cx="3809999" cy="1804632"/>
            <a:chOff x="3458408" y="1450936"/>
            <a:chExt cx="5425678" cy="2292047"/>
          </a:xfrm>
          <a:solidFill>
            <a:schemeClr val="bg1"/>
          </a:solidFill>
        </p:grpSpPr>
        <p:sp>
          <p:nvSpPr>
            <p:cNvPr id="3" name="Rectangle 2">
              <a:extLst>
                <a:ext uri="{FF2B5EF4-FFF2-40B4-BE49-F238E27FC236}">
                  <a16:creationId xmlns:a16="http://schemas.microsoft.com/office/drawing/2014/main" id="{04183DFF-8003-FFB5-DC84-9D8635026C99}"/>
                </a:ext>
              </a:extLst>
            </p:cNvPr>
            <p:cNvSpPr/>
            <p:nvPr/>
          </p:nvSpPr>
          <p:spPr>
            <a:xfrm>
              <a:off x="3458408" y="1450936"/>
              <a:ext cx="5425678" cy="2292047"/>
            </a:xfrm>
            <a:custGeom>
              <a:avLst/>
              <a:gdLst>
                <a:gd name="connsiteX0" fmla="*/ 0 w 5425678"/>
                <a:gd name="connsiteY0" fmla="*/ 0 h 2292047"/>
                <a:gd name="connsiteX1" fmla="*/ 623953 w 5425678"/>
                <a:gd name="connsiteY1" fmla="*/ 0 h 2292047"/>
                <a:gd name="connsiteX2" fmla="*/ 1356420 w 5425678"/>
                <a:gd name="connsiteY2" fmla="*/ 0 h 2292047"/>
                <a:gd name="connsiteX3" fmla="*/ 1980372 w 5425678"/>
                <a:gd name="connsiteY3" fmla="*/ 0 h 2292047"/>
                <a:gd name="connsiteX4" fmla="*/ 2550069 w 5425678"/>
                <a:gd name="connsiteY4" fmla="*/ 0 h 2292047"/>
                <a:gd name="connsiteX5" fmla="*/ 3282535 w 5425678"/>
                <a:gd name="connsiteY5" fmla="*/ 0 h 2292047"/>
                <a:gd name="connsiteX6" fmla="*/ 3960745 w 5425678"/>
                <a:gd name="connsiteY6" fmla="*/ 0 h 2292047"/>
                <a:gd name="connsiteX7" fmla="*/ 4530441 w 5425678"/>
                <a:gd name="connsiteY7" fmla="*/ 0 h 2292047"/>
                <a:gd name="connsiteX8" fmla="*/ 5425678 w 5425678"/>
                <a:gd name="connsiteY8" fmla="*/ 0 h 2292047"/>
                <a:gd name="connsiteX9" fmla="*/ 5425678 w 5425678"/>
                <a:gd name="connsiteY9" fmla="*/ 504250 h 2292047"/>
                <a:gd name="connsiteX10" fmla="*/ 5425678 w 5425678"/>
                <a:gd name="connsiteY10" fmla="*/ 1054342 h 2292047"/>
                <a:gd name="connsiteX11" fmla="*/ 5425678 w 5425678"/>
                <a:gd name="connsiteY11" fmla="*/ 1673194 h 2292047"/>
                <a:gd name="connsiteX12" fmla="*/ 5425678 w 5425678"/>
                <a:gd name="connsiteY12" fmla="*/ 2292047 h 2292047"/>
                <a:gd name="connsiteX13" fmla="*/ 4855982 w 5425678"/>
                <a:gd name="connsiteY13" fmla="*/ 2292047 h 2292047"/>
                <a:gd name="connsiteX14" fmla="*/ 4177772 w 5425678"/>
                <a:gd name="connsiteY14" fmla="*/ 2292047 h 2292047"/>
                <a:gd name="connsiteX15" fmla="*/ 3499562 w 5425678"/>
                <a:gd name="connsiteY15" fmla="*/ 2292047 h 2292047"/>
                <a:gd name="connsiteX16" fmla="*/ 2821353 w 5425678"/>
                <a:gd name="connsiteY16" fmla="*/ 2292047 h 2292047"/>
                <a:gd name="connsiteX17" fmla="*/ 2305913 w 5425678"/>
                <a:gd name="connsiteY17" fmla="*/ 2292047 h 2292047"/>
                <a:gd name="connsiteX18" fmla="*/ 1681960 w 5425678"/>
                <a:gd name="connsiteY18" fmla="*/ 2292047 h 2292047"/>
                <a:gd name="connsiteX19" fmla="*/ 949494 w 5425678"/>
                <a:gd name="connsiteY19" fmla="*/ 2292047 h 2292047"/>
                <a:gd name="connsiteX20" fmla="*/ 0 w 5425678"/>
                <a:gd name="connsiteY20" fmla="*/ 2292047 h 2292047"/>
                <a:gd name="connsiteX21" fmla="*/ 0 w 5425678"/>
                <a:gd name="connsiteY21" fmla="*/ 1764876 h 2292047"/>
                <a:gd name="connsiteX22" fmla="*/ 0 w 5425678"/>
                <a:gd name="connsiteY22" fmla="*/ 1260626 h 2292047"/>
                <a:gd name="connsiteX23" fmla="*/ 0 w 5425678"/>
                <a:gd name="connsiteY23" fmla="*/ 664694 h 2292047"/>
                <a:gd name="connsiteX24" fmla="*/ 0 w 5425678"/>
                <a:gd name="connsiteY24" fmla="*/ 0 h 22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25678" h="2292047" fill="none" extrusionOk="0">
                  <a:moveTo>
                    <a:pt x="0" y="0"/>
                  </a:moveTo>
                  <a:cubicBezTo>
                    <a:pt x="155704" y="-14403"/>
                    <a:pt x="389179" y="-23875"/>
                    <a:pt x="623953" y="0"/>
                  </a:cubicBezTo>
                  <a:cubicBezTo>
                    <a:pt x="858727" y="23875"/>
                    <a:pt x="1124314" y="-9416"/>
                    <a:pt x="1356420" y="0"/>
                  </a:cubicBezTo>
                  <a:cubicBezTo>
                    <a:pt x="1588526" y="9416"/>
                    <a:pt x="1691252" y="-23435"/>
                    <a:pt x="1980372" y="0"/>
                  </a:cubicBezTo>
                  <a:cubicBezTo>
                    <a:pt x="2269492" y="23435"/>
                    <a:pt x="2386450" y="1559"/>
                    <a:pt x="2550069" y="0"/>
                  </a:cubicBezTo>
                  <a:cubicBezTo>
                    <a:pt x="2713688" y="-1559"/>
                    <a:pt x="2965874" y="-19013"/>
                    <a:pt x="3282535" y="0"/>
                  </a:cubicBezTo>
                  <a:cubicBezTo>
                    <a:pt x="3599196" y="19013"/>
                    <a:pt x="3766603" y="18147"/>
                    <a:pt x="3960745" y="0"/>
                  </a:cubicBezTo>
                  <a:cubicBezTo>
                    <a:pt x="4154887" y="-18147"/>
                    <a:pt x="4337226" y="-16477"/>
                    <a:pt x="4530441" y="0"/>
                  </a:cubicBezTo>
                  <a:cubicBezTo>
                    <a:pt x="4723656" y="16477"/>
                    <a:pt x="5063615" y="12113"/>
                    <a:pt x="5425678" y="0"/>
                  </a:cubicBezTo>
                  <a:cubicBezTo>
                    <a:pt x="5413021" y="212640"/>
                    <a:pt x="5416720" y="337361"/>
                    <a:pt x="5425678" y="504250"/>
                  </a:cubicBezTo>
                  <a:cubicBezTo>
                    <a:pt x="5434637" y="671139"/>
                    <a:pt x="5414950" y="794260"/>
                    <a:pt x="5425678" y="1054342"/>
                  </a:cubicBezTo>
                  <a:cubicBezTo>
                    <a:pt x="5436406" y="1314424"/>
                    <a:pt x="5432317" y="1378559"/>
                    <a:pt x="5425678" y="1673194"/>
                  </a:cubicBezTo>
                  <a:cubicBezTo>
                    <a:pt x="5419039" y="1967829"/>
                    <a:pt x="5412264" y="2150439"/>
                    <a:pt x="5425678" y="2292047"/>
                  </a:cubicBezTo>
                  <a:cubicBezTo>
                    <a:pt x="5252344" y="2273542"/>
                    <a:pt x="5035923" y="2317888"/>
                    <a:pt x="4855982" y="2292047"/>
                  </a:cubicBezTo>
                  <a:cubicBezTo>
                    <a:pt x="4676041" y="2266206"/>
                    <a:pt x="4411973" y="2276587"/>
                    <a:pt x="4177772" y="2292047"/>
                  </a:cubicBezTo>
                  <a:cubicBezTo>
                    <a:pt x="3943571" y="2307508"/>
                    <a:pt x="3804504" y="2260594"/>
                    <a:pt x="3499562" y="2292047"/>
                  </a:cubicBezTo>
                  <a:cubicBezTo>
                    <a:pt x="3194620" y="2323501"/>
                    <a:pt x="3077156" y="2306967"/>
                    <a:pt x="2821353" y="2292047"/>
                  </a:cubicBezTo>
                  <a:cubicBezTo>
                    <a:pt x="2565550" y="2277127"/>
                    <a:pt x="2519421" y="2300079"/>
                    <a:pt x="2305913" y="2292047"/>
                  </a:cubicBezTo>
                  <a:cubicBezTo>
                    <a:pt x="2092405" y="2284015"/>
                    <a:pt x="1813217" y="2278759"/>
                    <a:pt x="1681960" y="2292047"/>
                  </a:cubicBezTo>
                  <a:cubicBezTo>
                    <a:pt x="1550703" y="2305335"/>
                    <a:pt x="1164308" y="2273705"/>
                    <a:pt x="949494" y="2292047"/>
                  </a:cubicBezTo>
                  <a:cubicBezTo>
                    <a:pt x="734680" y="2310389"/>
                    <a:pt x="227861" y="2264921"/>
                    <a:pt x="0" y="2292047"/>
                  </a:cubicBezTo>
                  <a:cubicBezTo>
                    <a:pt x="-8083" y="2173909"/>
                    <a:pt x="13517" y="1950336"/>
                    <a:pt x="0" y="1764876"/>
                  </a:cubicBezTo>
                  <a:cubicBezTo>
                    <a:pt x="-13517" y="1579416"/>
                    <a:pt x="12791" y="1451435"/>
                    <a:pt x="0" y="1260626"/>
                  </a:cubicBezTo>
                  <a:cubicBezTo>
                    <a:pt x="-12791" y="1069817"/>
                    <a:pt x="767" y="882757"/>
                    <a:pt x="0" y="664694"/>
                  </a:cubicBezTo>
                  <a:cubicBezTo>
                    <a:pt x="-767" y="446631"/>
                    <a:pt x="-27702" y="258466"/>
                    <a:pt x="0" y="0"/>
                  </a:cubicBezTo>
                  <a:close/>
                </a:path>
                <a:path w="5425678" h="2292047" stroke="0" extrusionOk="0">
                  <a:moveTo>
                    <a:pt x="0" y="0"/>
                  </a:moveTo>
                  <a:cubicBezTo>
                    <a:pt x="215563" y="20882"/>
                    <a:pt x="351068" y="21278"/>
                    <a:pt x="515439" y="0"/>
                  </a:cubicBezTo>
                  <a:cubicBezTo>
                    <a:pt x="679810" y="-21278"/>
                    <a:pt x="820652" y="-22293"/>
                    <a:pt x="1030879" y="0"/>
                  </a:cubicBezTo>
                  <a:cubicBezTo>
                    <a:pt x="1241106" y="22293"/>
                    <a:pt x="1465785" y="16158"/>
                    <a:pt x="1817602" y="0"/>
                  </a:cubicBezTo>
                  <a:cubicBezTo>
                    <a:pt x="2169419" y="-16158"/>
                    <a:pt x="2103149" y="4864"/>
                    <a:pt x="2333042" y="0"/>
                  </a:cubicBezTo>
                  <a:cubicBezTo>
                    <a:pt x="2562935" y="-4864"/>
                    <a:pt x="2761443" y="28651"/>
                    <a:pt x="2956995" y="0"/>
                  </a:cubicBezTo>
                  <a:cubicBezTo>
                    <a:pt x="3152547" y="-28651"/>
                    <a:pt x="3343689" y="10754"/>
                    <a:pt x="3526691" y="0"/>
                  </a:cubicBezTo>
                  <a:cubicBezTo>
                    <a:pt x="3709693" y="-10754"/>
                    <a:pt x="3890898" y="17313"/>
                    <a:pt x="4150644" y="0"/>
                  </a:cubicBezTo>
                  <a:cubicBezTo>
                    <a:pt x="4410390" y="-17313"/>
                    <a:pt x="4421538" y="3553"/>
                    <a:pt x="4666083" y="0"/>
                  </a:cubicBezTo>
                  <a:cubicBezTo>
                    <a:pt x="4910628" y="-3553"/>
                    <a:pt x="5229374" y="29587"/>
                    <a:pt x="5425678" y="0"/>
                  </a:cubicBezTo>
                  <a:cubicBezTo>
                    <a:pt x="5405717" y="224118"/>
                    <a:pt x="5437538" y="335641"/>
                    <a:pt x="5425678" y="595932"/>
                  </a:cubicBezTo>
                  <a:cubicBezTo>
                    <a:pt x="5413818" y="856223"/>
                    <a:pt x="5442282" y="1017659"/>
                    <a:pt x="5425678" y="1123103"/>
                  </a:cubicBezTo>
                  <a:cubicBezTo>
                    <a:pt x="5409074" y="1228547"/>
                    <a:pt x="5441459" y="1490980"/>
                    <a:pt x="5425678" y="1696115"/>
                  </a:cubicBezTo>
                  <a:cubicBezTo>
                    <a:pt x="5409897" y="1901250"/>
                    <a:pt x="5416780" y="2106105"/>
                    <a:pt x="5425678" y="2292047"/>
                  </a:cubicBezTo>
                  <a:cubicBezTo>
                    <a:pt x="5267698" y="2289305"/>
                    <a:pt x="5072017" y="2268567"/>
                    <a:pt x="4801725" y="2292047"/>
                  </a:cubicBezTo>
                  <a:cubicBezTo>
                    <a:pt x="4531433" y="2315527"/>
                    <a:pt x="4540208" y="2298235"/>
                    <a:pt x="4286286" y="2292047"/>
                  </a:cubicBezTo>
                  <a:cubicBezTo>
                    <a:pt x="4032364" y="2285859"/>
                    <a:pt x="3846404" y="2323968"/>
                    <a:pt x="3608076" y="2292047"/>
                  </a:cubicBezTo>
                  <a:cubicBezTo>
                    <a:pt x="3369748" y="2260127"/>
                    <a:pt x="3272054" y="2290583"/>
                    <a:pt x="2984123" y="2292047"/>
                  </a:cubicBezTo>
                  <a:cubicBezTo>
                    <a:pt x="2696192" y="2293511"/>
                    <a:pt x="2534827" y="2264683"/>
                    <a:pt x="2305913" y="2292047"/>
                  </a:cubicBezTo>
                  <a:cubicBezTo>
                    <a:pt x="2076999" y="2319412"/>
                    <a:pt x="1842793" y="2281630"/>
                    <a:pt x="1681960" y="2292047"/>
                  </a:cubicBezTo>
                  <a:cubicBezTo>
                    <a:pt x="1521127" y="2302464"/>
                    <a:pt x="1272880" y="2287443"/>
                    <a:pt x="1166521" y="2292047"/>
                  </a:cubicBezTo>
                  <a:cubicBezTo>
                    <a:pt x="1060162" y="2296651"/>
                    <a:pt x="578419" y="2285831"/>
                    <a:pt x="0" y="2292047"/>
                  </a:cubicBezTo>
                  <a:cubicBezTo>
                    <a:pt x="16683" y="2103832"/>
                    <a:pt x="-16950" y="1819194"/>
                    <a:pt x="0" y="1696115"/>
                  </a:cubicBezTo>
                  <a:cubicBezTo>
                    <a:pt x="16950" y="1573036"/>
                    <a:pt x="-28549" y="1408719"/>
                    <a:pt x="0" y="1123103"/>
                  </a:cubicBezTo>
                  <a:cubicBezTo>
                    <a:pt x="28549" y="837487"/>
                    <a:pt x="-18496" y="757718"/>
                    <a:pt x="0" y="595932"/>
                  </a:cubicBezTo>
                  <a:cubicBezTo>
                    <a:pt x="18496" y="434146"/>
                    <a:pt x="14106" y="188561"/>
                    <a:pt x="0" y="0"/>
                  </a:cubicBezTo>
                  <a:close/>
                </a:path>
              </a:pathLst>
            </a:custGeom>
            <a:grpFill/>
            <a:ln>
              <a:solidFill>
                <a:schemeClr val="tx1"/>
              </a:solidFill>
              <a:extLst>
                <a:ext uri="{C807C97D-BFC1-408E-A445-0C87EB9F89A2}">
                  <ask:lineSketchStyleProps xmlns:ask="http://schemas.microsoft.com/office/drawing/2018/sketchyshapes" xmlns="" sd="3809068511">
                    <a:prstGeom prst="rect">
                      <a:avLst/>
                    </a:prstGeom>
                    <ask:type>
                      <ask:lineSketchFreehan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5" name="TextBox 4">
              <a:extLst>
                <a:ext uri="{FF2B5EF4-FFF2-40B4-BE49-F238E27FC236}">
                  <a16:creationId xmlns:a16="http://schemas.microsoft.com/office/drawing/2014/main" id="{20181253-6610-25AA-C38C-23231A98210A}"/>
                </a:ext>
              </a:extLst>
            </p:cNvPr>
            <p:cNvSpPr txBox="1"/>
            <p:nvPr/>
          </p:nvSpPr>
          <p:spPr>
            <a:xfrm>
              <a:off x="4326517" y="1450936"/>
              <a:ext cx="4557569" cy="2292047"/>
            </a:xfrm>
            <a:custGeom>
              <a:avLst/>
              <a:gdLst>
                <a:gd name="connsiteX0" fmla="*/ 0 w 4557569"/>
                <a:gd name="connsiteY0" fmla="*/ 0 h 2292047"/>
                <a:gd name="connsiteX1" fmla="*/ 559930 w 4557569"/>
                <a:gd name="connsiteY1" fmla="*/ 0 h 2292047"/>
                <a:gd name="connsiteX2" fmla="*/ 1256587 w 4557569"/>
                <a:gd name="connsiteY2" fmla="*/ 0 h 2292047"/>
                <a:gd name="connsiteX3" fmla="*/ 1862092 w 4557569"/>
                <a:gd name="connsiteY3" fmla="*/ 0 h 2292047"/>
                <a:gd name="connsiteX4" fmla="*/ 2467598 w 4557569"/>
                <a:gd name="connsiteY4" fmla="*/ 0 h 2292047"/>
                <a:gd name="connsiteX5" fmla="*/ 3027528 w 4557569"/>
                <a:gd name="connsiteY5" fmla="*/ 0 h 2292047"/>
                <a:gd name="connsiteX6" fmla="*/ 3724185 w 4557569"/>
                <a:gd name="connsiteY6" fmla="*/ 0 h 2292047"/>
                <a:gd name="connsiteX7" fmla="*/ 4557569 w 4557569"/>
                <a:gd name="connsiteY7" fmla="*/ 0 h 2292047"/>
                <a:gd name="connsiteX8" fmla="*/ 4557569 w 4557569"/>
                <a:gd name="connsiteY8" fmla="*/ 595932 h 2292047"/>
                <a:gd name="connsiteX9" fmla="*/ 4557569 w 4557569"/>
                <a:gd name="connsiteY9" fmla="*/ 1168944 h 2292047"/>
                <a:gd name="connsiteX10" fmla="*/ 4557569 w 4557569"/>
                <a:gd name="connsiteY10" fmla="*/ 1741956 h 2292047"/>
                <a:gd name="connsiteX11" fmla="*/ 4557569 w 4557569"/>
                <a:gd name="connsiteY11" fmla="*/ 2292047 h 2292047"/>
                <a:gd name="connsiteX12" fmla="*/ 4043215 w 4557569"/>
                <a:gd name="connsiteY12" fmla="*/ 2292047 h 2292047"/>
                <a:gd name="connsiteX13" fmla="*/ 3346558 w 4557569"/>
                <a:gd name="connsiteY13" fmla="*/ 2292047 h 2292047"/>
                <a:gd name="connsiteX14" fmla="*/ 2604325 w 4557569"/>
                <a:gd name="connsiteY14" fmla="*/ 2292047 h 2292047"/>
                <a:gd name="connsiteX15" fmla="*/ 1998820 w 4557569"/>
                <a:gd name="connsiteY15" fmla="*/ 2292047 h 2292047"/>
                <a:gd name="connsiteX16" fmla="*/ 1347738 w 4557569"/>
                <a:gd name="connsiteY16" fmla="*/ 2292047 h 2292047"/>
                <a:gd name="connsiteX17" fmla="*/ 742233 w 4557569"/>
                <a:gd name="connsiteY17" fmla="*/ 2292047 h 2292047"/>
                <a:gd name="connsiteX18" fmla="*/ 0 w 4557569"/>
                <a:gd name="connsiteY18" fmla="*/ 2292047 h 2292047"/>
                <a:gd name="connsiteX19" fmla="*/ 0 w 4557569"/>
                <a:gd name="connsiteY19" fmla="*/ 1787797 h 2292047"/>
                <a:gd name="connsiteX20" fmla="*/ 0 w 4557569"/>
                <a:gd name="connsiteY20" fmla="*/ 1191864 h 2292047"/>
                <a:gd name="connsiteX21" fmla="*/ 0 w 4557569"/>
                <a:gd name="connsiteY21" fmla="*/ 641773 h 2292047"/>
                <a:gd name="connsiteX22" fmla="*/ 0 w 4557569"/>
                <a:gd name="connsiteY22" fmla="*/ 0 h 229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557569" h="2292047" extrusionOk="0">
                  <a:moveTo>
                    <a:pt x="0" y="0"/>
                  </a:moveTo>
                  <a:cubicBezTo>
                    <a:pt x="124926" y="-19887"/>
                    <a:pt x="409517" y="-12499"/>
                    <a:pt x="559930" y="0"/>
                  </a:cubicBezTo>
                  <a:cubicBezTo>
                    <a:pt x="710343" y="12499"/>
                    <a:pt x="931933" y="-10761"/>
                    <a:pt x="1256587" y="0"/>
                  </a:cubicBezTo>
                  <a:cubicBezTo>
                    <a:pt x="1581241" y="10761"/>
                    <a:pt x="1580248" y="5630"/>
                    <a:pt x="1862092" y="0"/>
                  </a:cubicBezTo>
                  <a:cubicBezTo>
                    <a:pt x="2143937" y="-5630"/>
                    <a:pt x="2320948" y="-13869"/>
                    <a:pt x="2467598" y="0"/>
                  </a:cubicBezTo>
                  <a:cubicBezTo>
                    <a:pt x="2614248" y="13869"/>
                    <a:pt x="2797950" y="576"/>
                    <a:pt x="3027528" y="0"/>
                  </a:cubicBezTo>
                  <a:cubicBezTo>
                    <a:pt x="3257106" y="-576"/>
                    <a:pt x="3547994" y="-14379"/>
                    <a:pt x="3724185" y="0"/>
                  </a:cubicBezTo>
                  <a:cubicBezTo>
                    <a:pt x="3900376" y="14379"/>
                    <a:pt x="4281622" y="-36929"/>
                    <a:pt x="4557569" y="0"/>
                  </a:cubicBezTo>
                  <a:cubicBezTo>
                    <a:pt x="4540664" y="197996"/>
                    <a:pt x="4532682" y="440262"/>
                    <a:pt x="4557569" y="595932"/>
                  </a:cubicBezTo>
                  <a:cubicBezTo>
                    <a:pt x="4582456" y="751602"/>
                    <a:pt x="4569185" y="945584"/>
                    <a:pt x="4557569" y="1168944"/>
                  </a:cubicBezTo>
                  <a:cubicBezTo>
                    <a:pt x="4545953" y="1392304"/>
                    <a:pt x="4533875" y="1598571"/>
                    <a:pt x="4557569" y="1741956"/>
                  </a:cubicBezTo>
                  <a:cubicBezTo>
                    <a:pt x="4581263" y="1885341"/>
                    <a:pt x="4543312" y="2084596"/>
                    <a:pt x="4557569" y="2292047"/>
                  </a:cubicBezTo>
                  <a:cubicBezTo>
                    <a:pt x="4388809" y="2273240"/>
                    <a:pt x="4205599" y="2292126"/>
                    <a:pt x="4043215" y="2292047"/>
                  </a:cubicBezTo>
                  <a:cubicBezTo>
                    <a:pt x="3880831" y="2291968"/>
                    <a:pt x="3553313" y="2270792"/>
                    <a:pt x="3346558" y="2292047"/>
                  </a:cubicBezTo>
                  <a:cubicBezTo>
                    <a:pt x="3139803" y="2313302"/>
                    <a:pt x="2950753" y="2309387"/>
                    <a:pt x="2604325" y="2292047"/>
                  </a:cubicBezTo>
                  <a:cubicBezTo>
                    <a:pt x="2257897" y="2274707"/>
                    <a:pt x="2253692" y="2272872"/>
                    <a:pt x="1998820" y="2292047"/>
                  </a:cubicBezTo>
                  <a:cubicBezTo>
                    <a:pt x="1743948" y="2311222"/>
                    <a:pt x="1569481" y="2275331"/>
                    <a:pt x="1347738" y="2292047"/>
                  </a:cubicBezTo>
                  <a:cubicBezTo>
                    <a:pt x="1125995" y="2308763"/>
                    <a:pt x="1016946" y="2309496"/>
                    <a:pt x="742233" y="2292047"/>
                  </a:cubicBezTo>
                  <a:cubicBezTo>
                    <a:pt x="467521" y="2274598"/>
                    <a:pt x="328925" y="2308278"/>
                    <a:pt x="0" y="2292047"/>
                  </a:cubicBezTo>
                  <a:cubicBezTo>
                    <a:pt x="5272" y="2065211"/>
                    <a:pt x="-13785" y="1932472"/>
                    <a:pt x="0" y="1787797"/>
                  </a:cubicBezTo>
                  <a:cubicBezTo>
                    <a:pt x="13785" y="1643122"/>
                    <a:pt x="-10501" y="1331602"/>
                    <a:pt x="0" y="1191864"/>
                  </a:cubicBezTo>
                  <a:cubicBezTo>
                    <a:pt x="10501" y="1052126"/>
                    <a:pt x="-6230" y="780401"/>
                    <a:pt x="0" y="641773"/>
                  </a:cubicBezTo>
                  <a:cubicBezTo>
                    <a:pt x="6230" y="503145"/>
                    <a:pt x="7399" y="264742"/>
                    <a:pt x="0" y="0"/>
                  </a:cubicBezTo>
                  <a:close/>
                </a:path>
              </a:pathLst>
            </a:custGeom>
            <a:noFill/>
            <a:ln>
              <a:noFill/>
              <a:extLst>
                <a:ext uri="{C807C97D-BFC1-408E-A445-0C87EB9F89A2}">
                  <ask:lineSketchStyleProps xmlns:ask="http://schemas.microsoft.com/office/drawing/2018/sketchyshapes" xmlns="" sd="1808761005">
                    <a:prstGeom prst="rect">
                      <a:avLst/>
                    </a:prstGeom>
                    <ask:type>
                      <ask:lineSketchFreehan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l" defTabSz="2000250">
                <a:lnSpc>
                  <a:spcPct val="90000"/>
                </a:lnSpc>
                <a:spcBef>
                  <a:spcPct val="0"/>
                </a:spcBef>
                <a:spcAft>
                  <a:spcPct val="35000"/>
                </a:spcAft>
              </a:pPr>
              <a:r>
                <a:rPr lang="en-US" altLang="en-US" sz="4500" kern="1200" dirty="0" err="1">
                  <a:latin typeface="Times New Roman" panose="02020603050405020304" pitchFamily="18" charset="0"/>
                  <a:cs typeface="Times New Roman" panose="02020603050405020304" pitchFamily="18" charset="0"/>
                </a:rPr>
                <a:t>Chào</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hỏi</a:t>
              </a:r>
              <a:endParaRPr lang="en-US" sz="4500" kern="1200" dirty="0"/>
            </a:p>
          </p:txBody>
        </p:sp>
      </p:grpSp>
      <p:grpSp>
        <p:nvGrpSpPr>
          <p:cNvPr id="6" name="Group 5">
            <a:extLst>
              <a:ext uri="{FF2B5EF4-FFF2-40B4-BE49-F238E27FC236}">
                <a16:creationId xmlns:a16="http://schemas.microsoft.com/office/drawing/2014/main" id="{45088B07-7FDE-945F-2EE7-53C8E8ACD49A}"/>
              </a:ext>
            </a:extLst>
          </p:cNvPr>
          <p:cNvGrpSpPr/>
          <p:nvPr/>
        </p:nvGrpSpPr>
        <p:grpSpPr>
          <a:xfrm>
            <a:off x="1911927" y="4781898"/>
            <a:ext cx="3809999" cy="5093887"/>
            <a:chOff x="3458408" y="3742983"/>
            <a:chExt cx="5425678" cy="3618927"/>
          </a:xfrm>
          <a:solidFill>
            <a:schemeClr val="bg1"/>
          </a:solidFill>
        </p:grpSpPr>
        <p:sp>
          <p:nvSpPr>
            <p:cNvPr id="10" name="Rectangle 9">
              <a:extLst>
                <a:ext uri="{FF2B5EF4-FFF2-40B4-BE49-F238E27FC236}">
                  <a16:creationId xmlns:a16="http://schemas.microsoft.com/office/drawing/2014/main" id="{D553583F-FB07-E86A-4DDF-9CBAB51375EF}"/>
                </a:ext>
              </a:extLst>
            </p:cNvPr>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78209" y="-36217"/>
                    <a:pt x="2774313" y="148863"/>
                    <a:pt x="5425678" y="0"/>
                  </a:cubicBezTo>
                  <a:cubicBezTo>
                    <a:pt x="5341451" y="963042"/>
                    <a:pt x="5532677" y="3051108"/>
                    <a:pt x="5425678" y="3618927"/>
                  </a:cubicBezTo>
                  <a:cubicBezTo>
                    <a:pt x="4746206" y="3501164"/>
                    <a:pt x="1183174" y="3533190"/>
                    <a:pt x="0" y="3618927"/>
                  </a:cubicBezTo>
                  <a:cubicBezTo>
                    <a:pt x="26811" y="3203293"/>
                    <a:pt x="2690" y="1418092"/>
                    <a:pt x="0" y="0"/>
                  </a:cubicBezTo>
                  <a:close/>
                </a:path>
                <a:path w="5425678" h="3618927" stroke="0" extrusionOk="0">
                  <a:moveTo>
                    <a:pt x="0" y="0"/>
                  </a:moveTo>
                  <a:cubicBezTo>
                    <a:pt x="1968754" y="162614"/>
                    <a:pt x="4397743" y="24799"/>
                    <a:pt x="5425678" y="0"/>
                  </a:cubicBezTo>
                  <a:cubicBezTo>
                    <a:pt x="5342297" y="751124"/>
                    <a:pt x="5477276" y="2859669"/>
                    <a:pt x="5425678" y="3618927"/>
                  </a:cubicBezTo>
                  <a:cubicBezTo>
                    <a:pt x="4490296" y="3716605"/>
                    <a:pt x="1102952" y="3597353"/>
                    <a:pt x="0" y="3618927"/>
                  </a:cubicBezTo>
                  <a:cubicBezTo>
                    <a:pt x="-149486" y="1813298"/>
                    <a:pt x="107163" y="870521"/>
                    <a:pt x="0" y="0"/>
                  </a:cubicBezTo>
                  <a:close/>
                </a:path>
              </a:pathLst>
            </a:custGeom>
            <a:grpFill/>
            <a:ln>
              <a:solidFill>
                <a:schemeClr val="tx1">
                  <a:alpha val="90000"/>
                </a:schemeClr>
              </a:solidFill>
              <a:extLst>
                <a:ext uri="{C807C97D-BFC1-408E-A445-0C87EB9F89A2}">
                  <ask:lineSketchStyleProps xmlns:ask="http://schemas.microsoft.com/office/drawing/2018/sketchyshapes" xmlns="" sd="2091018771">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35" name="TextBox 34">
              <a:extLst>
                <a:ext uri="{FF2B5EF4-FFF2-40B4-BE49-F238E27FC236}">
                  <a16:creationId xmlns:a16="http://schemas.microsoft.com/office/drawing/2014/main" id="{D9ED6FC4-56CE-AD73-790F-C487A9B847C9}"/>
                </a:ext>
              </a:extLst>
            </p:cNvPr>
            <p:cNvSpPr txBox="1"/>
            <p:nvPr/>
          </p:nvSpPr>
          <p:spPr>
            <a:xfrm>
              <a:off x="4326517" y="3742983"/>
              <a:ext cx="4557569" cy="3618927"/>
            </a:xfrm>
            <a:custGeom>
              <a:avLst/>
              <a:gdLst>
                <a:gd name="connsiteX0" fmla="*/ 0 w 4557569"/>
                <a:gd name="connsiteY0" fmla="*/ 0 h 3618927"/>
                <a:gd name="connsiteX1" fmla="*/ 4557569 w 4557569"/>
                <a:gd name="connsiteY1" fmla="*/ 0 h 3618927"/>
                <a:gd name="connsiteX2" fmla="*/ 4557569 w 4557569"/>
                <a:gd name="connsiteY2" fmla="*/ 3618927 h 3618927"/>
                <a:gd name="connsiteX3" fmla="*/ 0 w 4557569"/>
                <a:gd name="connsiteY3" fmla="*/ 3618927 h 3618927"/>
                <a:gd name="connsiteX4" fmla="*/ 0 w 4557569"/>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7569" h="3618927" extrusionOk="0">
                  <a:moveTo>
                    <a:pt x="0" y="0"/>
                  </a:moveTo>
                  <a:cubicBezTo>
                    <a:pt x="629960" y="-160275"/>
                    <a:pt x="2954216" y="64852"/>
                    <a:pt x="4557569" y="0"/>
                  </a:cubicBezTo>
                  <a:cubicBezTo>
                    <a:pt x="4474041" y="1411977"/>
                    <a:pt x="4577842" y="2976706"/>
                    <a:pt x="4557569" y="3618927"/>
                  </a:cubicBezTo>
                  <a:cubicBezTo>
                    <a:pt x="2465417" y="3612794"/>
                    <a:pt x="1237633" y="3652391"/>
                    <a:pt x="0" y="3618927"/>
                  </a:cubicBezTo>
                  <a:cubicBezTo>
                    <a:pt x="64858" y="2336079"/>
                    <a:pt x="98245" y="693490"/>
                    <a:pt x="0" y="0"/>
                  </a:cubicBezTo>
                  <a:close/>
                </a:path>
              </a:pathLst>
            </a:custGeom>
            <a:noFill/>
            <a:ln>
              <a:extLst>
                <a:ext uri="{C807C97D-BFC1-408E-A445-0C87EB9F89A2}">
                  <ask:lineSketchStyleProps xmlns:ask="http://schemas.microsoft.com/office/drawing/2018/sketchyshapes" xmlns="" sd="57911187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defTabSz="2000250">
                <a:lnSpc>
                  <a:spcPct val="90000"/>
                </a:lnSpc>
                <a:spcBef>
                  <a:spcPct val="0"/>
                </a:spcBef>
                <a:spcAft>
                  <a:spcPct val="35000"/>
                </a:spcAft>
              </a:pPr>
              <a:r>
                <a:rPr lang="en-US" altLang="en-US" sz="4500" kern="1200" dirty="0" err="1">
                  <a:latin typeface="Times New Roman" panose="02020603050405020304" pitchFamily="18" charset="0"/>
                  <a:cs typeface="Times New Roman" panose="02020603050405020304" pitchFamily="18" charset="0"/>
                </a:rPr>
                <a:t>Nêu</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tên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cuốn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sách</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và</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lí</a:t>
              </a:r>
              <a:r>
                <a:rPr lang="en-US" altLang="en-US" sz="4500" kern="1200" dirty="0">
                  <a:latin typeface="Times New Roman" panose="02020603050405020304" pitchFamily="18" charset="0"/>
                  <a:cs typeface="Times New Roman" panose="02020603050405020304" pitchFamily="18" charset="0"/>
                </a:rPr>
                <a:t> do </a:t>
              </a:r>
              <a:r>
                <a:rPr lang="en-US" altLang="en-US" sz="4500" kern="1200" dirty="0" err="1">
                  <a:latin typeface="Times New Roman" panose="02020603050405020304" pitchFamily="18" charset="0"/>
                  <a:cs typeface="Times New Roman" panose="02020603050405020304" pitchFamily="18" charset="0"/>
                </a:rPr>
                <a:t>em</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giới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thiệu</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về</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cuốn</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sách</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với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người</a:t>
              </a:r>
              <a:r>
                <a:rPr lang="en-US" altLang="en-US" sz="4500" kern="1200" dirty="0">
                  <a:latin typeface="Times New Roman" panose="02020603050405020304" pitchFamily="18" charset="0"/>
                  <a:cs typeface="Times New Roman" panose="02020603050405020304" pitchFamily="18" charset="0"/>
                </a:rPr>
                <a:t> </a:t>
              </a:r>
              <a:r>
                <a:rPr lang="en-US" altLang="en-US" sz="4500" kern="1200" dirty="0" err="1">
                  <a:latin typeface="Times New Roman" panose="02020603050405020304" pitchFamily="18" charset="0"/>
                  <a:cs typeface="Times New Roman" panose="02020603050405020304" pitchFamily="18" charset="0"/>
                </a:rPr>
                <a:t>nghe</a:t>
              </a:r>
              <a:endParaRPr lang="en-US" sz="4500" kern="1200" dirty="0"/>
            </a:p>
          </p:txBody>
        </p:sp>
      </p:grpSp>
      <p:grpSp>
        <p:nvGrpSpPr>
          <p:cNvPr id="36" name="Group 35">
            <a:extLst>
              <a:ext uri="{FF2B5EF4-FFF2-40B4-BE49-F238E27FC236}">
                <a16:creationId xmlns:a16="http://schemas.microsoft.com/office/drawing/2014/main" id="{D19B21CD-3F24-CA7C-B3C6-CD783C3B0C83}"/>
              </a:ext>
            </a:extLst>
          </p:cNvPr>
          <p:cNvGrpSpPr/>
          <p:nvPr/>
        </p:nvGrpSpPr>
        <p:grpSpPr>
          <a:xfrm>
            <a:off x="309815" y="408703"/>
            <a:ext cx="2855118" cy="2791618"/>
            <a:chOff x="564713" y="4088"/>
            <a:chExt cx="3617118" cy="3617118"/>
          </a:xfrm>
          <a:solidFill>
            <a:schemeClr val="bg1"/>
          </a:solidFill>
        </p:grpSpPr>
        <p:sp>
          <p:nvSpPr>
            <p:cNvPr id="37" name="Oval 36">
              <a:extLst>
                <a:ext uri="{FF2B5EF4-FFF2-40B4-BE49-F238E27FC236}">
                  <a16:creationId xmlns:a16="http://schemas.microsoft.com/office/drawing/2014/main" id="{C6628FD1-C8EB-CBF7-D34F-0BE2EE398167}"/>
                </a:ext>
              </a:extLst>
            </p:cNvPr>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33836" y="708649"/>
                    <a:pt x="630046" y="-45230"/>
                    <a:pt x="1808559" y="0"/>
                  </a:cubicBezTo>
                  <a:cubicBezTo>
                    <a:pt x="2951304" y="-133511"/>
                    <a:pt x="3767926" y="701664"/>
                    <a:pt x="3617118" y="1808559"/>
                  </a:cubicBezTo>
                  <a:cubicBezTo>
                    <a:pt x="3434380" y="2849731"/>
                    <a:pt x="2900543" y="3549992"/>
                    <a:pt x="1808559" y="3617118"/>
                  </a:cubicBezTo>
                  <a:cubicBezTo>
                    <a:pt x="785091" y="3631674"/>
                    <a:pt x="132179" y="2873554"/>
                    <a:pt x="0" y="1808559"/>
                  </a:cubicBezTo>
                  <a:close/>
                </a:path>
                <a:path w="3617118" h="3617118" stroke="0" extrusionOk="0">
                  <a:moveTo>
                    <a:pt x="0" y="1808559"/>
                  </a:moveTo>
                  <a:cubicBezTo>
                    <a:pt x="-179030" y="775834"/>
                    <a:pt x="790983" y="-28804"/>
                    <a:pt x="1808559" y="0"/>
                  </a:cubicBezTo>
                  <a:cubicBezTo>
                    <a:pt x="2852525" y="63338"/>
                    <a:pt x="3445102" y="773670"/>
                    <a:pt x="3617118" y="1808559"/>
                  </a:cubicBezTo>
                  <a:cubicBezTo>
                    <a:pt x="3600208" y="2929747"/>
                    <a:pt x="2807592" y="3587371"/>
                    <a:pt x="1808559" y="3617118"/>
                  </a:cubicBezTo>
                  <a:cubicBezTo>
                    <a:pt x="865559" y="3610225"/>
                    <a:pt x="1192" y="2642855"/>
                    <a:pt x="0" y="1808559"/>
                  </a:cubicBezTo>
                  <a:close/>
                </a:path>
              </a:pathLst>
            </a:custGeom>
            <a:grpFill/>
            <a:ln>
              <a:solidFill>
                <a:schemeClr val="tx1"/>
              </a:solidFill>
              <a:extLst>
                <a:ext uri="{C807C97D-BFC1-408E-A445-0C87EB9F89A2}">
                  <ask:lineSketchStyleProps xmlns:ask="http://schemas.microsoft.com/office/drawing/2018/sketchyshapes" xmlns="" sd="3154573117">
                    <a:prstGeom prst="ellipse">
                      <a:avLst/>
                    </a:prstGeom>
                    <ask:type>
                      <ask:lineSketchCurved/>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8" name="Oval 8">
              <a:extLst>
                <a:ext uri="{FF2B5EF4-FFF2-40B4-BE49-F238E27FC236}">
                  <a16:creationId xmlns:a16="http://schemas.microsoft.com/office/drawing/2014/main" id="{F776D6FD-90CA-24CB-BF40-5A52DA92E06E}"/>
                </a:ext>
              </a:extLst>
            </p:cNvPr>
            <p:cNvSpPr txBox="1"/>
            <p:nvPr/>
          </p:nvSpPr>
          <p:spPr>
            <a:xfrm>
              <a:off x="1094428" y="533803"/>
              <a:ext cx="2557688" cy="2557688"/>
            </a:xfrm>
            <a:custGeom>
              <a:avLst/>
              <a:gdLst>
                <a:gd name="connsiteX0" fmla="*/ 0 w 2557688"/>
                <a:gd name="connsiteY0" fmla="*/ 0 h 2557688"/>
                <a:gd name="connsiteX1" fmla="*/ 2557688 w 2557688"/>
                <a:gd name="connsiteY1" fmla="*/ 0 h 2557688"/>
                <a:gd name="connsiteX2" fmla="*/ 2557688 w 2557688"/>
                <a:gd name="connsiteY2" fmla="*/ 2557688 h 2557688"/>
                <a:gd name="connsiteX3" fmla="*/ 0 w 2557688"/>
                <a:gd name="connsiteY3" fmla="*/ 2557688 h 2557688"/>
                <a:gd name="connsiteX4" fmla="*/ 0 w 2557688"/>
                <a:gd name="connsiteY4" fmla="*/ 0 h 255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7688" h="2557688" fill="none" extrusionOk="0">
                  <a:moveTo>
                    <a:pt x="0" y="0"/>
                  </a:moveTo>
                  <a:cubicBezTo>
                    <a:pt x="964759" y="14645"/>
                    <a:pt x="1420907" y="149376"/>
                    <a:pt x="2557688" y="0"/>
                  </a:cubicBezTo>
                  <a:cubicBezTo>
                    <a:pt x="2665968" y="640978"/>
                    <a:pt x="2562490" y="1380937"/>
                    <a:pt x="2557688" y="2557688"/>
                  </a:cubicBezTo>
                  <a:cubicBezTo>
                    <a:pt x="2106023" y="2457069"/>
                    <a:pt x="944601" y="2696380"/>
                    <a:pt x="0" y="2557688"/>
                  </a:cubicBezTo>
                  <a:cubicBezTo>
                    <a:pt x="33575" y="2228647"/>
                    <a:pt x="-79788" y="1241471"/>
                    <a:pt x="0" y="0"/>
                  </a:cubicBezTo>
                  <a:close/>
                </a:path>
                <a:path w="2557688" h="2557688" stroke="0" extrusionOk="0">
                  <a:moveTo>
                    <a:pt x="0" y="0"/>
                  </a:moveTo>
                  <a:cubicBezTo>
                    <a:pt x="426306" y="128821"/>
                    <a:pt x="2255808" y="-141393"/>
                    <a:pt x="2557688" y="0"/>
                  </a:cubicBezTo>
                  <a:cubicBezTo>
                    <a:pt x="2521398" y="293315"/>
                    <a:pt x="2625917" y="1606287"/>
                    <a:pt x="2557688" y="2557688"/>
                  </a:cubicBezTo>
                  <a:cubicBezTo>
                    <a:pt x="1465594" y="2703143"/>
                    <a:pt x="429905" y="2662517"/>
                    <a:pt x="0" y="2557688"/>
                  </a:cubicBezTo>
                  <a:cubicBezTo>
                    <a:pt x="-27357" y="1641480"/>
                    <a:pt x="-65695" y="841303"/>
                    <a:pt x="0" y="0"/>
                  </a:cubicBezTo>
                  <a:close/>
                </a:path>
              </a:pathLst>
            </a:custGeom>
            <a:grpFill/>
            <a:ln>
              <a:noFill/>
              <a:extLst>
                <a:ext uri="{C807C97D-BFC1-408E-A445-0C87EB9F89A2}">
                  <ask:lineSketchStyleProps xmlns:ask="http://schemas.microsoft.com/office/drawing/2018/sketchyshapes" xmlns="" sd="225598069">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r>
                <a:rPr lang="en-US" altLang="en-US" sz="5400" kern="1200" dirty="0">
                  <a:solidFill>
                    <a:schemeClr val="tx1"/>
                  </a:solidFill>
                  <a:latin typeface="#9Slide05 Braxton Regular" panose="03060000000000000000" pitchFamily="66" charset="0"/>
                  <a:cs typeface="Times New Roman" panose="02020603050405020304" pitchFamily="18" charset="0"/>
                </a:rPr>
                <a:t>- </a:t>
              </a:r>
              <a:r>
                <a:rPr lang="en-US" altLang="en-US" sz="5400" b="1" kern="1200" dirty="0" err="1">
                  <a:solidFill>
                    <a:schemeClr val="tx1"/>
                  </a:solidFill>
                  <a:latin typeface="#9Slide05 Braxton Regular" panose="03060000000000000000" pitchFamily="66" charset="0"/>
                  <a:cs typeface="Times New Roman" panose="02020603050405020304" pitchFamily="18" charset="0"/>
                </a:rPr>
                <a:t>Mở</a:t>
              </a:r>
              <a:r>
                <a:rPr lang="en-US" altLang="en-US" sz="5400" b="1" kern="1200" dirty="0">
                  <a:solidFill>
                    <a:schemeClr val="tx1"/>
                  </a:solidFill>
                  <a:latin typeface="#9Slide05 Braxton Regular" panose="03060000000000000000" pitchFamily="66" charset="0"/>
                  <a:cs typeface="Times New Roman" panose="02020603050405020304" pitchFamily="18" charset="0"/>
                </a:rPr>
                <a:t> </a:t>
              </a:r>
              <a:r>
                <a:rPr lang="en-US" altLang="en-US" sz="5400" b="1" kern="1200" dirty="0" err="1">
                  <a:solidFill>
                    <a:schemeClr val="tx1"/>
                  </a:solidFill>
                  <a:latin typeface="#9Slide05 Braxton Regular" panose="03060000000000000000" pitchFamily="66" charset="0"/>
                  <a:cs typeface="Times New Roman" panose="02020603050405020304" pitchFamily="18" charset="0"/>
                </a:rPr>
                <a:t>đầu</a:t>
              </a:r>
              <a:r>
                <a:rPr lang="en-US" altLang="en-US" sz="5400" kern="1200" dirty="0">
                  <a:solidFill>
                    <a:schemeClr val="tx1"/>
                  </a:solidFill>
                  <a:latin typeface="#9Slide05 Braxton Regular" panose="03060000000000000000" pitchFamily="66" charset="0"/>
                  <a:cs typeface="Times New Roman" panose="02020603050405020304" pitchFamily="18" charset="0"/>
                </a:rPr>
                <a:t>:</a:t>
              </a:r>
              <a:endParaRPr lang="en-US" sz="5400" kern="1200" dirty="0">
                <a:solidFill>
                  <a:schemeClr val="tx1"/>
                </a:solidFill>
                <a:latin typeface="#9Slide05 Braxton Regular" panose="03060000000000000000" pitchFamily="66" charset="0"/>
              </a:endParaRPr>
            </a:p>
          </p:txBody>
        </p:sp>
      </p:grpSp>
      <p:grpSp>
        <p:nvGrpSpPr>
          <p:cNvPr id="39" name="Group 38">
            <a:extLst>
              <a:ext uri="{FF2B5EF4-FFF2-40B4-BE49-F238E27FC236}">
                <a16:creationId xmlns:a16="http://schemas.microsoft.com/office/drawing/2014/main" id="{41899C79-2D0A-404B-1F74-1EE4C0FEA0D3}"/>
              </a:ext>
            </a:extLst>
          </p:cNvPr>
          <p:cNvGrpSpPr/>
          <p:nvPr/>
        </p:nvGrpSpPr>
        <p:grpSpPr>
          <a:xfrm>
            <a:off x="7585726" y="2128135"/>
            <a:ext cx="3809999" cy="3091565"/>
            <a:chOff x="3458408" y="1450936"/>
            <a:chExt cx="5425678" cy="2292047"/>
          </a:xfrm>
          <a:solidFill>
            <a:schemeClr val="bg1"/>
          </a:solidFill>
        </p:grpSpPr>
        <p:sp>
          <p:nvSpPr>
            <p:cNvPr id="40" name="Rectangle 39">
              <a:extLst>
                <a:ext uri="{FF2B5EF4-FFF2-40B4-BE49-F238E27FC236}">
                  <a16:creationId xmlns:a16="http://schemas.microsoft.com/office/drawing/2014/main" id="{F6E2CEA9-1C06-2C54-E93F-199A95481AD1}"/>
                </a:ext>
              </a:extLst>
            </p:cNvPr>
            <p:cNvSpPr/>
            <p:nvPr/>
          </p:nvSpPr>
          <p:spPr>
            <a:xfrm>
              <a:off x="3458408" y="1450936"/>
              <a:ext cx="5425678" cy="2292047"/>
            </a:xfrm>
            <a:custGeom>
              <a:avLst/>
              <a:gdLst>
                <a:gd name="connsiteX0" fmla="*/ 0 w 5425678"/>
                <a:gd name="connsiteY0" fmla="*/ 0 h 2292047"/>
                <a:gd name="connsiteX1" fmla="*/ 5425678 w 5425678"/>
                <a:gd name="connsiteY1" fmla="*/ 0 h 2292047"/>
                <a:gd name="connsiteX2" fmla="*/ 5425678 w 5425678"/>
                <a:gd name="connsiteY2" fmla="*/ 2292047 h 2292047"/>
                <a:gd name="connsiteX3" fmla="*/ 0 w 5425678"/>
                <a:gd name="connsiteY3" fmla="*/ 2292047 h 2292047"/>
                <a:gd name="connsiteX4" fmla="*/ 0 w 5425678"/>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2292047" fill="none" extrusionOk="0">
                  <a:moveTo>
                    <a:pt x="0" y="0"/>
                  </a:moveTo>
                  <a:cubicBezTo>
                    <a:pt x="1368765" y="98267"/>
                    <a:pt x="3298783" y="113279"/>
                    <a:pt x="5425678" y="0"/>
                  </a:cubicBezTo>
                  <a:cubicBezTo>
                    <a:pt x="5515198" y="604770"/>
                    <a:pt x="5507739" y="1230302"/>
                    <a:pt x="5425678" y="2292047"/>
                  </a:cubicBezTo>
                  <a:cubicBezTo>
                    <a:pt x="3432270" y="2434113"/>
                    <a:pt x="545252" y="2196960"/>
                    <a:pt x="0" y="2292047"/>
                  </a:cubicBezTo>
                  <a:cubicBezTo>
                    <a:pt x="34316" y="1632727"/>
                    <a:pt x="143039" y="1035685"/>
                    <a:pt x="0" y="0"/>
                  </a:cubicBezTo>
                  <a:close/>
                </a:path>
                <a:path w="5425678" h="2292047" stroke="0" extrusionOk="0">
                  <a:moveTo>
                    <a:pt x="0" y="0"/>
                  </a:moveTo>
                  <a:cubicBezTo>
                    <a:pt x="1824617" y="109306"/>
                    <a:pt x="3730457" y="70022"/>
                    <a:pt x="5425678" y="0"/>
                  </a:cubicBezTo>
                  <a:cubicBezTo>
                    <a:pt x="5452827" y="979204"/>
                    <a:pt x="5422253" y="1903629"/>
                    <a:pt x="5425678" y="2292047"/>
                  </a:cubicBezTo>
                  <a:cubicBezTo>
                    <a:pt x="3046434" y="2317407"/>
                    <a:pt x="2114987" y="2233793"/>
                    <a:pt x="0" y="2292047"/>
                  </a:cubicBezTo>
                  <a:cubicBezTo>
                    <a:pt x="115972" y="1789102"/>
                    <a:pt x="-6242" y="1070078"/>
                    <a:pt x="0" y="0"/>
                  </a:cubicBezTo>
                  <a:close/>
                </a:path>
              </a:pathLst>
            </a:custGeom>
            <a:grpFill/>
            <a:ln>
              <a:solidFill>
                <a:schemeClr val="tx1"/>
              </a:solidFill>
              <a:extLst>
                <a:ext uri="{C807C97D-BFC1-408E-A445-0C87EB9F89A2}">
                  <ask:lineSketchStyleProps xmlns:ask="http://schemas.microsoft.com/office/drawing/2018/sketchyshapes" xmlns="" sd="3978248048">
                    <a:prstGeom prst="rect">
                      <a:avLst/>
                    </a:prstGeom>
                    <ask:type>
                      <ask:lineSketchCurve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41" name="TextBox 40">
              <a:extLst>
                <a:ext uri="{FF2B5EF4-FFF2-40B4-BE49-F238E27FC236}">
                  <a16:creationId xmlns:a16="http://schemas.microsoft.com/office/drawing/2014/main" id="{3F596617-5891-E503-3E92-D6EBEA8DE1FB}"/>
                </a:ext>
              </a:extLst>
            </p:cNvPr>
            <p:cNvSpPr txBox="1"/>
            <p:nvPr/>
          </p:nvSpPr>
          <p:spPr>
            <a:xfrm>
              <a:off x="3834813" y="1494829"/>
              <a:ext cx="5049273" cy="2248154"/>
            </a:xfrm>
            <a:custGeom>
              <a:avLst/>
              <a:gdLst>
                <a:gd name="connsiteX0" fmla="*/ 0 w 5049273"/>
                <a:gd name="connsiteY0" fmla="*/ 0 h 2248154"/>
                <a:gd name="connsiteX1" fmla="*/ 5049273 w 5049273"/>
                <a:gd name="connsiteY1" fmla="*/ 0 h 2248154"/>
                <a:gd name="connsiteX2" fmla="*/ 5049273 w 5049273"/>
                <a:gd name="connsiteY2" fmla="*/ 2248154 h 2248154"/>
                <a:gd name="connsiteX3" fmla="*/ 0 w 5049273"/>
                <a:gd name="connsiteY3" fmla="*/ 2248154 h 2248154"/>
                <a:gd name="connsiteX4" fmla="*/ 0 w 5049273"/>
                <a:gd name="connsiteY4" fmla="*/ 0 h 2248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73" h="2248154" extrusionOk="0">
                  <a:moveTo>
                    <a:pt x="0" y="0"/>
                  </a:moveTo>
                  <a:cubicBezTo>
                    <a:pt x="2454316" y="56275"/>
                    <a:pt x="3568647" y="-36696"/>
                    <a:pt x="5049273" y="0"/>
                  </a:cubicBezTo>
                  <a:cubicBezTo>
                    <a:pt x="4899422" y="687884"/>
                    <a:pt x="5016235" y="1786534"/>
                    <a:pt x="5049273" y="2248154"/>
                  </a:cubicBezTo>
                  <a:cubicBezTo>
                    <a:pt x="4104614" y="2188700"/>
                    <a:pt x="565213" y="2272249"/>
                    <a:pt x="0" y="2248154"/>
                  </a:cubicBezTo>
                  <a:cubicBezTo>
                    <a:pt x="-22238" y="1137717"/>
                    <a:pt x="-143762" y="778456"/>
                    <a:pt x="0" y="0"/>
                  </a:cubicBezTo>
                  <a:close/>
                </a:path>
              </a:pathLst>
            </a:custGeom>
            <a:noFill/>
            <a:ln>
              <a:noFill/>
              <a:extLst>
                <a:ext uri="{C807C97D-BFC1-408E-A445-0C87EB9F89A2}">
                  <ask:lineSketchStyleProps xmlns:ask="http://schemas.microsoft.com/office/drawing/2018/sketchyshapes" xmlns="" sd="1617256088">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defTabSz="2000250">
                <a:spcBef>
                  <a:spcPct val="0"/>
                </a:spcBef>
                <a:spcAft>
                  <a:spcPct val="35000"/>
                </a:spcAft>
              </a:pPr>
              <a:r>
                <a:rPr lang="en-US" altLang="en-US" sz="4000" dirty="0" err="1">
                  <a:latin typeface="Times New Roman" panose="02020603050405020304" pitchFamily="18" charset="0"/>
                  <a:cs typeface="Times New Roman" panose="02020603050405020304" pitchFamily="18" charset="0"/>
                </a:rPr>
                <a:t>Trình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bày</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thông</a:t>
              </a:r>
              <a:r>
                <a:rPr lang="en-US" altLang="en-US" sz="4000" dirty="0">
                  <a:latin typeface="Times New Roman" panose="02020603050405020304" pitchFamily="18" charset="0"/>
                  <a:cs typeface="Times New Roman" panose="02020603050405020304" pitchFamily="18" charset="0"/>
                </a:rPr>
                <a:t> tin </a:t>
              </a:r>
              <a:r>
                <a:rPr lang="en-US" altLang="en-US" sz="4000" dirty="0" err="1">
                  <a:latin typeface="Times New Roman" panose="02020603050405020304" pitchFamily="18" charset="0"/>
                  <a:cs typeface="Times New Roman" panose="02020603050405020304" pitchFamily="18" charset="0"/>
                </a:rPr>
                <a:t>quan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trọng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endParaRPr kumimoji="0" lang="en-US" sz="4000" b="0" i="0" u="none" strike="noStrike" kern="1200" cap="none" spc="0" normalizeH="0" baseline="0" noProof="0" dirty="0">
                <a:ln>
                  <a:noFill/>
                </a:ln>
                <a:solidFill>
                  <a:prstClr val="black">
                    <a:hueOff val="0"/>
                    <a:satOff val="0"/>
                    <a:lumOff val="0"/>
                    <a:alphaOff val="0"/>
                  </a:prstClr>
                </a:solidFill>
                <a:effectLst/>
                <a:uLnTx/>
                <a:uFillTx/>
                <a:latin typeface="Calibri"/>
              </a:endParaRPr>
            </a:p>
          </p:txBody>
        </p:sp>
      </p:grpSp>
      <p:grpSp>
        <p:nvGrpSpPr>
          <p:cNvPr id="42" name="Group 41">
            <a:extLst>
              <a:ext uri="{FF2B5EF4-FFF2-40B4-BE49-F238E27FC236}">
                <a16:creationId xmlns:a16="http://schemas.microsoft.com/office/drawing/2014/main" id="{40F9D419-405F-FDDC-23F6-FDB53F4FFD4A}"/>
              </a:ext>
            </a:extLst>
          </p:cNvPr>
          <p:cNvGrpSpPr/>
          <p:nvPr/>
        </p:nvGrpSpPr>
        <p:grpSpPr>
          <a:xfrm>
            <a:off x="7433326" y="5987488"/>
            <a:ext cx="4114799" cy="3806954"/>
            <a:chOff x="3458408" y="3742983"/>
            <a:chExt cx="5425679" cy="3618927"/>
          </a:xfrm>
          <a:solidFill>
            <a:schemeClr val="bg1"/>
          </a:solidFill>
        </p:grpSpPr>
        <p:sp>
          <p:nvSpPr>
            <p:cNvPr id="43" name="Rectangle 42">
              <a:extLst>
                <a:ext uri="{FF2B5EF4-FFF2-40B4-BE49-F238E27FC236}">
                  <a16:creationId xmlns:a16="http://schemas.microsoft.com/office/drawing/2014/main" id="{62CE1B7B-4E9F-0636-69BE-4D04B28F15FD}"/>
                </a:ext>
              </a:extLst>
            </p:cNvPr>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315667" y="54518"/>
                    <a:pt x="3542271" y="-98137"/>
                    <a:pt x="5425678" y="0"/>
                  </a:cubicBezTo>
                  <a:cubicBezTo>
                    <a:pt x="5590443" y="1166645"/>
                    <a:pt x="5376280" y="1821899"/>
                    <a:pt x="5425678" y="3618927"/>
                  </a:cubicBezTo>
                  <a:cubicBezTo>
                    <a:pt x="4260432" y="3557044"/>
                    <a:pt x="2197152" y="3578700"/>
                    <a:pt x="0" y="3618927"/>
                  </a:cubicBezTo>
                  <a:cubicBezTo>
                    <a:pt x="-83816" y="2149094"/>
                    <a:pt x="-82204" y="1758487"/>
                    <a:pt x="0" y="0"/>
                  </a:cubicBezTo>
                  <a:close/>
                </a:path>
                <a:path w="5425678" h="3618927" stroke="0" extrusionOk="0">
                  <a:moveTo>
                    <a:pt x="0" y="0"/>
                  </a:moveTo>
                  <a:cubicBezTo>
                    <a:pt x="2073585" y="-35594"/>
                    <a:pt x="3616953" y="69456"/>
                    <a:pt x="5425678" y="0"/>
                  </a:cubicBezTo>
                  <a:cubicBezTo>
                    <a:pt x="5277205" y="1603914"/>
                    <a:pt x="5312222" y="1948352"/>
                    <a:pt x="5425678" y="3618927"/>
                  </a:cubicBezTo>
                  <a:cubicBezTo>
                    <a:pt x="3199608" y="3764817"/>
                    <a:pt x="599631" y="3595422"/>
                    <a:pt x="0" y="3618927"/>
                  </a:cubicBezTo>
                  <a:cubicBezTo>
                    <a:pt x="152194" y="2907778"/>
                    <a:pt x="-51701" y="1139601"/>
                    <a:pt x="0" y="0"/>
                  </a:cubicBezTo>
                  <a:close/>
                </a:path>
              </a:pathLst>
            </a:custGeom>
            <a:grpFill/>
            <a:ln>
              <a:solidFill>
                <a:schemeClr val="tx1"/>
              </a:solidFill>
              <a:extLst>
                <a:ext uri="{C807C97D-BFC1-408E-A445-0C87EB9F89A2}">
                  <ask:lineSketchStyleProps xmlns:ask="http://schemas.microsoft.com/office/drawing/2018/sketchyshapes" xmlns="" sd="1260250499">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44" name="TextBox 43">
              <a:extLst>
                <a:ext uri="{FF2B5EF4-FFF2-40B4-BE49-F238E27FC236}">
                  <a16:creationId xmlns:a16="http://schemas.microsoft.com/office/drawing/2014/main" id="{EC6E9656-E7CA-2A7E-C345-38F7991CE415}"/>
                </a:ext>
              </a:extLst>
            </p:cNvPr>
            <p:cNvSpPr txBox="1"/>
            <p:nvPr/>
          </p:nvSpPr>
          <p:spPr>
            <a:xfrm>
              <a:off x="3675435" y="3742983"/>
              <a:ext cx="5208652" cy="3618927"/>
            </a:xfrm>
            <a:custGeom>
              <a:avLst/>
              <a:gdLst>
                <a:gd name="connsiteX0" fmla="*/ 0 w 5208652"/>
                <a:gd name="connsiteY0" fmla="*/ 0 h 3618927"/>
                <a:gd name="connsiteX1" fmla="*/ 5208652 w 5208652"/>
                <a:gd name="connsiteY1" fmla="*/ 0 h 3618927"/>
                <a:gd name="connsiteX2" fmla="*/ 5208652 w 5208652"/>
                <a:gd name="connsiteY2" fmla="*/ 3618927 h 3618927"/>
                <a:gd name="connsiteX3" fmla="*/ 0 w 5208652"/>
                <a:gd name="connsiteY3" fmla="*/ 3618927 h 3618927"/>
                <a:gd name="connsiteX4" fmla="*/ 0 w 5208652"/>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52" h="3618927" extrusionOk="0">
                  <a:moveTo>
                    <a:pt x="0" y="0"/>
                  </a:moveTo>
                  <a:cubicBezTo>
                    <a:pt x="1365526" y="-134335"/>
                    <a:pt x="4457340" y="-139243"/>
                    <a:pt x="5208652" y="0"/>
                  </a:cubicBezTo>
                  <a:cubicBezTo>
                    <a:pt x="5147947" y="1551300"/>
                    <a:pt x="5367533" y="3043072"/>
                    <a:pt x="5208652" y="3618927"/>
                  </a:cubicBezTo>
                  <a:cubicBezTo>
                    <a:pt x="3749245" y="3602551"/>
                    <a:pt x="1745096" y="3616878"/>
                    <a:pt x="0" y="3618927"/>
                  </a:cubicBezTo>
                  <a:cubicBezTo>
                    <a:pt x="76410" y="2277164"/>
                    <a:pt x="88447" y="1649900"/>
                    <a:pt x="0" y="0"/>
                  </a:cubicBezTo>
                  <a:close/>
                </a:path>
              </a:pathLst>
            </a:custGeom>
            <a:noFill/>
            <a:ln>
              <a:noFill/>
              <a:extLst>
                <a:ext uri="{C807C97D-BFC1-408E-A445-0C87EB9F89A2}">
                  <ask:lineSketchStyleProps xmlns:ask="http://schemas.microsoft.com/office/drawing/2018/sketchyshapes" xmlns="" sd="1171690693">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eaLnBrk="0" fontAlgn="base" hangingPunct="0">
                <a:spcBef>
                  <a:spcPct val="0"/>
                </a:spcBef>
                <a:spcAft>
                  <a:spcPct val="0"/>
                </a:spcAft>
              </a:pPr>
              <a:r>
                <a:rPr lang="en-US" altLang="en-US" sz="4000" dirty="0" err="1">
                  <a:latin typeface="Times New Roman" panose="02020603050405020304" pitchFamily="18" charset="0"/>
                  <a:cs typeface="Times New Roman" panose="02020603050405020304" pitchFamily="18" charset="0"/>
                </a:rPr>
                <a:t>Tác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giả</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năm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xuất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bản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nội</a:t>
              </a:r>
              <a:r>
                <a:rPr lang="en-US" altLang="en-US" sz="4000" dirty="0">
                  <a:latin typeface="Times New Roman" panose="02020603050405020304" pitchFamily="18" charset="0"/>
                  <a:cs typeface="Times New Roman" panose="02020603050405020304" pitchFamily="18" charset="0"/>
                </a:rPr>
                <a:t> dung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phẩm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một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vài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nét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nghệ</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thuật</a:t>
              </a:r>
              <a:r>
                <a:rPr lang="en-US" altLang="en-US" sz="4000" dirty="0">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grpSp>
      <p:grpSp>
        <p:nvGrpSpPr>
          <p:cNvPr id="45" name="Group 44">
            <a:extLst>
              <a:ext uri="{FF2B5EF4-FFF2-40B4-BE49-F238E27FC236}">
                <a16:creationId xmlns:a16="http://schemas.microsoft.com/office/drawing/2014/main" id="{68FD15A5-4F3C-4CF5-7213-DA3DF0BF425D}"/>
              </a:ext>
            </a:extLst>
          </p:cNvPr>
          <p:cNvGrpSpPr/>
          <p:nvPr/>
        </p:nvGrpSpPr>
        <p:grpSpPr>
          <a:xfrm>
            <a:off x="5198175" y="327404"/>
            <a:ext cx="2855118" cy="2791618"/>
            <a:chOff x="564713" y="4088"/>
            <a:chExt cx="3617118" cy="3617118"/>
          </a:xfrm>
          <a:solidFill>
            <a:schemeClr val="bg1"/>
          </a:solidFill>
        </p:grpSpPr>
        <p:sp>
          <p:nvSpPr>
            <p:cNvPr id="46" name="Oval 45">
              <a:extLst>
                <a:ext uri="{FF2B5EF4-FFF2-40B4-BE49-F238E27FC236}">
                  <a16:creationId xmlns:a16="http://schemas.microsoft.com/office/drawing/2014/main" id="{B30287B0-7698-3105-32A1-3C182BD0DAB0}"/>
                </a:ext>
              </a:extLst>
            </p:cNvPr>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50114" y="860722"/>
                    <a:pt x="837934" y="-104557"/>
                    <a:pt x="1808559" y="0"/>
                  </a:cubicBezTo>
                  <a:cubicBezTo>
                    <a:pt x="2832078" y="118871"/>
                    <a:pt x="3532126" y="868563"/>
                    <a:pt x="3617118" y="1808559"/>
                  </a:cubicBezTo>
                  <a:cubicBezTo>
                    <a:pt x="3629913" y="2807808"/>
                    <a:pt x="2742746" y="3688931"/>
                    <a:pt x="1808559" y="3617118"/>
                  </a:cubicBezTo>
                  <a:cubicBezTo>
                    <a:pt x="948670" y="3647194"/>
                    <a:pt x="-160603" y="2821416"/>
                    <a:pt x="0" y="1808559"/>
                  </a:cubicBezTo>
                  <a:close/>
                </a:path>
                <a:path w="3617118" h="3617118" stroke="0" extrusionOk="0">
                  <a:moveTo>
                    <a:pt x="0" y="1808559"/>
                  </a:moveTo>
                  <a:cubicBezTo>
                    <a:pt x="86543" y="807170"/>
                    <a:pt x="788071" y="10626"/>
                    <a:pt x="1808559" y="0"/>
                  </a:cubicBezTo>
                  <a:cubicBezTo>
                    <a:pt x="2879306" y="-19403"/>
                    <a:pt x="3599611" y="829852"/>
                    <a:pt x="3617118" y="1808559"/>
                  </a:cubicBezTo>
                  <a:cubicBezTo>
                    <a:pt x="3632809" y="2811934"/>
                    <a:pt x="2906950" y="3473285"/>
                    <a:pt x="1808559" y="3617118"/>
                  </a:cubicBezTo>
                  <a:cubicBezTo>
                    <a:pt x="786025" y="3566179"/>
                    <a:pt x="61723" y="2816901"/>
                    <a:pt x="0" y="1808559"/>
                  </a:cubicBezTo>
                  <a:close/>
                </a:path>
              </a:pathLst>
            </a:custGeom>
            <a:grpFill/>
            <a:ln>
              <a:solidFill>
                <a:schemeClr val="tx1"/>
              </a:solidFill>
              <a:extLst>
                <a:ext uri="{C807C97D-BFC1-408E-A445-0C87EB9F89A2}">
                  <ask:lineSketchStyleProps xmlns:ask="http://schemas.microsoft.com/office/drawing/2018/sketchyshapes" xmlns="" sd="2731500165">
                    <a:prstGeom prst="ellipse">
                      <a:avLst/>
                    </a:prstGeom>
                    <ask:type>
                      <ask:lineSketchCurved/>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7" name="Oval 8">
              <a:extLst>
                <a:ext uri="{FF2B5EF4-FFF2-40B4-BE49-F238E27FC236}">
                  <a16:creationId xmlns:a16="http://schemas.microsoft.com/office/drawing/2014/main" id="{E64D3C7B-D558-9FD5-E65A-CACCAE6E7990}"/>
                </a:ext>
              </a:extLst>
            </p:cNvPr>
            <p:cNvSpPr txBox="1"/>
            <p:nvPr/>
          </p:nvSpPr>
          <p:spPr>
            <a:xfrm>
              <a:off x="1088261" y="533803"/>
              <a:ext cx="2563857" cy="2557689"/>
            </a:xfrm>
            <a:custGeom>
              <a:avLst/>
              <a:gdLst>
                <a:gd name="connsiteX0" fmla="*/ 0 w 2563857"/>
                <a:gd name="connsiteY0" fmla="*/ 0 h 2557689"/>
                <a:gd name="connsiteX1" fmla="*/ 2563857 w 2563857"/>
                <a:gd name="connsiteY1" fmla="*/ 0 h 2557689"/>
                <a:gd name="connsiteX2" fmla="*/ 2563857 w 2563857"/>
                <a:gd name="connsiteY2" fmla="*/ 2557689 h 2557689"/>
                <a:gd name="connsiteX3" fmla="*/ 0 w 2563857"/>
                <a:gd name="connsiteY3" fmla="*/ 2557689 h 2557689"/>
                <a:gd name="connsiteX4" fmla="*/ 0 w 2563857"/>
                <a:gd name="connsiteY4" fmla="*/ 0 h 2557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3857" h="2557689" fill="none" extrusionOk="0">
                  <a:moveTo>
                    <a:pt x="0" y="0"/>
                  </a:moveTo>
                  <a:cubicBezTo>
                    <a:pt x="1227178" y="-152441"/>
                    <a:pt x="1921139" y="113146"/>
                    <a:pt x="2563857" y="0"/>
                  </a:cubicBezTo>
                  <a:cubicBezTo>
                    <a:pt x="2578645" y="259487"/>
                    <a:pt x="2726677" y="1592954"/>
                    <a:pt x="2563857" y="2557689"/>
                  </a:cubicBezTo>
                  <a:cubicBezTo>
                    <a:pt x="1767529" y="2577865"/>
                    <a:pt x="902726" y="2719028"/>
                    <a:pt x="0" y="2557689"/>
                  </a:cubicBezTo>
                  <a:cubicBezTo>
                    <a:pt x="-29061" y="1335530"/>
                    <a:pt x="12219" y="409433"/>
                    <a:pt x="0" y="0"/>
                  </a:cubicBezTo>
                  <a:close/>
                </a:path>
                <a:path w="2563857" h="2557689" stroke="0" extrusionOk="0">
                  <a:moveTo>
                    <a:pt x="0" y="0"/>
                  </a:moveTo>
                  <a:cubicBezTo>
                    <a:pt x="337851" y="-136641"/>
                    <a:pt x="2033545" y="-85712"/>
                    <a:pt x="2563857" y="0"/>
                  </a:cubicBezTo>
                  <a:cubicBezTo>
                    <a:pt x="2582790" y="834027"/>
                    <a:pt x="2489261" y="1817798"/>
                    <a:pt x="2563857" y="2557689"/>
                  </a:cubicBezTo>
                  <a:cubicBezTo>
                    <a:pt x="1400971" y="2463141"/>
                    <a:pt x="1245130" y="2468523"/>
                    <a:pt x="0" y="2557689"/>
                  </a:cubicBezTo>
                  <a:cubicBezTo>
                    <a:pt x="-27597" y="1763313"/>
                    <a:pt x="18029" y="490505"/>
                    <a:pt x="0" y="0"/>
                  </a:cubicBezTo>
                  <a:close/>
                </a:path>
              </a:pathLst>
            </a:custGeom>
            <a:grpFill/>
            <a:ln>
              <a:noFill/>
              <a:extLst>
                <a:ext uri="{C807C97D-BFC1-408E-A445-0C87EB9F89A2}">
                  <ask:lineSketchStyleProps xmlns:ask="http://schemas.microsoft.com/office/drawing/2018/sketchyshapes" xmlns="" sd="2772176251">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altLang="en-US" sz="5400" b="1" i="0" u="none" strike="noStrike" kern="1200" cap="none" spc="0" normalizeH="0" baseline="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Nội</a:t>
              </a:r>
              <a:r>
                <a:rPr kumimoji="0" lang="en-US" altLang="en-US" sz="5400" b="1" i="0" u="none" strike="noStrike" kern="1200" cap="none" spc="0" normalizeH="0" noProof="0" dirty="0">
                  <a:ln>
                    <a:noFill/>
                  </a:ln>
                  <a:solidFill>
                    <a:schemeClr val="tx1"/>
                  </a:solidFill>
                  <a:effectLst/>
                  <a:uLnTx/>
                  <a:uFillTx/>
                  <a:latin typeface="#9Slide05 Braxton Regular" panose="03060000000000000000" pitchFamily="66" charset="0"/>
                  <a:cs typeface="Times New Roman" panose="02020603050405020304" pitchFamily="18" charset="0"/>
                </a:rPr>
                <a:t> dung </a:t>
              </a:r>
              <a:r>
                <a:rPr kumimoji="0" lang="en-US" altLang="en-US" sz="5400" b="1" i="0" u="none" strike="noStrike" kern="1200" cap="none" spc="0" normalizeH="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chính</a:t>
              </a:r>
              <a:endParaRPr kumimoji="0" lang="en-US" sz="5400" b="1" i="0" u="none" strike="noStrike" kern="1200" cap="none" spc="0" normalizeH="0" baseline="0" noProof="0" dirty="0">
                <a:ln>
                  <a:noFill/>
                </a:ln>
                <a:solidFill>
                  <a:schemeClr val="tx1"/>
                </a:solidFill>
                <a:effectLst/>
                <a:uLnTx/>
                <a:uFillTx/>
                <a:latin typeface="#9Slide05 Braxton Regular" panose="03060000000000000000" pitchFamily="66" charset="0"/>
              </a:endParaRPr>
            </a:p>
          </p:txBody>
        </p:sp>
      </p:grpSp>
      <p:grpSp>
        <p:nvGrpSpPr>
          <p:cNvPr id="48" name="Group 47">
            <a:extLst>
              <a:ext uri="{FF2B5EF4-FFF2-40B4-BE49-F238E27FC236}">
                <a16:creationId xmlns:a16="http://schemas.microsoft.com/office/drawing/2014/main" id="{422A32C3-2351-3FF3-DE9B-78F566DB3EC7}"/>
              </a:ext>
            </a:extLst>
          </p:cNvPr>
          <p:cNvGrpSpPr/>
          <p:nvPr/>
        </p:nvGrpSpPr>
        <p:grpSpPr>
          <a:xfrm>
            <a:off x="13306523" y="2365281"/>
            <a:ext cx="3810000" cy="4833233"/>
            <a:chOff x="3458408" y="1450936"/>
            <a:chExt cx="5425679" cy="2292047"/>
          </a:xfrm>
          <a:solidFill>
            <a:schemeClr val="bg1"/>
          </a:solidFill>
        </p:grpSpPr>
        <p:sp>
          <p:nvSpPr>
            <p:cNvPr id="49" name="Rectangle 48">
              <a:extLst>
                <a:ext uri="{FF2B5EF4-FFF2-40B4-BE49-F238E27FC236}">
                  <a16:creationId xmlns:a16="http://schemas.microsoft.com/office/drawing/2014/main" id="{0E2FCFF5-139E-E35E-5C38-6C9A2BDC1C82}"/>
                </a:ext>
              </a:extLst>
            </p:cNvPr>
            <p:cNvSpPr/>
            <p:nvPr/>
          </p:nvSpPr>
          <p:spPr>
            <a:xfrm>
              <a:off x="3458408" y="1450936"/>
              <a:ext cx="5425678" cy="2292047"/>
            </a:xfrm>
            <a:custGeom>
              <a:avLst/>
              <a:gdLst>
                <a:gd name="connsiteX0" fmla="*/ 0 w 5425678"/>
                <a:gd name="connsiteY0" fmla="*/ 0 h 2292047"/>
                <a:gd name="connsiteX1" fmla="*/ 5425678 w 5425678"/>
                <a:gd name="connsiteY1" fmla="*/ 0 h 2292047"/>
                <a:gd name="connsiteX2" fmla="*/ 5425678 w 5425678"/>
                <a:gd name="connsiteY2" fmla="*/ 2292047 h 2292047"/>
                <a:gd name="connsiteX3" fmla="*/ 0 w 5425678"/>
                <a:gd name="connsiteY3" fmla="*/ 2292047 h 2292047"/>
                <a:gd name="connsiteX4" fmla="*/ 0 w 5425678"/>
                <a:gd name="connsiteY4" fmla="*/ 0 h 22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2292047" fill="none" extrusionOk="0">
                  <a:moveTo>
                    <a:pt x="0" y="0"/>
                  </a:moveTo>
                  <a:cubicBezTo>
                    <a:pt x="2372040" y="-115180"/>
                    <a:pt x="4494343" y="-39945"/>
                    <a:pt x="5425678" y="0"/>
                  </a:cubicBezTo>
                  <a:cubicBezTo>
                    <a:pt x="5407462" y="1058447"/>
                    <a:pt x="5575337" y="1723688"/>
                    <a:pt x="5425678" y="2292047"/>
                  </a:cubicBezTo>
                  <a:cubicBezTo>
                    <a:pt x="4796315" y="2440038"/>
                    <a:pt x="702087" y="2132433"/>
                    <a:pt x="0" y="2292047"/>
                  </a:cubicBezTo>
                  <a:cubicBezTo>
                    <a:pt x="141365" y="1215980"/>
                    <a:pt x="117358" y="1104604"/>
                    <a:pt x="0" y="0"/>
                  </a:cubicBezTo>
                  <a:close/>
                </a:path>
                <a:path w="5425678" h="2292047" stroke="0" extrusionOk="0">
                  <a:moveTo>
                    <a:pt x="0" y="0"/>
                  </a:moveTo>
                  <a:cubicBezTo>
                    <a:pt x="1371921" y="22953"/>
                    <a:pt x="2860140" y="-65880"/>
                    <a:pt x="5425678" y="0"/>
                  </a:cubicBezTo>
                  <a:cubicBezTo>
                    <a:pt x="5285543" y="374223"/>
                    <a:pt x="5512038" y="1764867"/>
                    <a:pt x="5425678" y="2292047"/>
                  </a:cubicBezTo>
                  <a:cubicBezTo>
                    <a:pt x="3911232" y="2343015"/>
                    <a:pt x="773485" y="2258206"/>
                    <a:pt x="0" y="2292047"/>
                  </a:cubicBezTo>
                  <a:cubicBezTo>
                    <a:pt x="-109688" y="1409714"/>
                    <a:pt x="-63042" y="437546"/>
                    <a:pt x="0" y="0"/>
                  </a:cubicBezTo>
                  <a:close/>
                </a:path>
              </a:pathLst>
            </a:custGeom>
            <a:grpFill/>
            <a:ln>
              <a:solidFill>
                <a:schemeClr val="tx1"/>
              </a:solidFill>
              <a:extLst>
                <a:ext uri="{C807C97D-BFC1-408E-A445-0C87EB9F89A2}">
                  <ask:lineSketchStyleProps xmlns:ask="http://schemas.microsoft.com/office/drawing/2018/sketchyshapes" xmlns="" sd="1317357464">
                    <a:prstGeom prst="rect">
                      <a:avLst/>
                    </a:prstGeom>
                    <ask:type>
                      <ask:lineSketchCurved/>
                    </ask:type>
                  </ask:lineSketchStyleProps>
                </a:ext>
              </a:extLst>
            </a:ln>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50" name="TextBox 49">
              <a:extLst>
                <a:ext uri="{FF2B5EF4-FFF2-40B4-BE49-F238E27FC236}">
                  <a16:creationId xmlns:a16="http://schemas.microsoft.com/office/drawing/2014/main" id="{439639C0-FC19-9662-B31D-362A24DBF22A}"/>
                </a:ext>
              </a:extLst>
            </p:cNvPr>
            <p:cNvSpPr txBox="1"/>
            <p:nvPr/>
          </p:nvSpPr>
          <p:spPr>
            <a:xfrm>
              <a:off x="3834812" y="1450936"/>
              <a:ext cx="5049275" cy="2204299"/>
            </a:xfrm>
            <a:custGeom>
              <a:avLst/>
              <a:gdLst>
                <a:gd name="connsiteX0" fmla="*/ 0 w 5049275"/>
                <a:gd name="connsiteY0" fmla="*/ 0 h 2204299"/>
                <a:gd name="connsiteX1" fmla="*/ 5049275 w 5049275"/>
                <a:gd name="connsiteY1" fmla="*/ 0 h 2204299"/>
                <a:gd name="connsiteX2" fmla="*/ 5049275 w 5049275"/>
                <a:gd name="connsiteY2" fmla="*/ 2204299 h 2204299"/>
                <a:gd name="connsiteX3" fmla="*/ 0 w 5049275"/>
                <a:gd name="connsiteY3" fmla="*/ 2204299 h 2204299"/>
                <a:gd name="connsiteX4" fmla="*/ 0 w 5049275"/>
                <a:gd name="connsiteY4" fmla="*/ 0 h 2204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275" h="2204299" extrusionOk="0">
                  <a:moveTo>
                    <a:pt x="0" y="0"/>
                  </a:moveTo>
                  <a:cubicBezTo>
                    <a:pt x="965935" y="89055"/>
                    <a:pt x="3483634" y="-99754"/>
                    <a:pt x="5049275" y="0"/>
                  </a:cubicBezTo>
                  <a:cubicBezTo>
                    <a:pt x="5167803" y="708463"/>
                    <a:pt x="5042443" y="1210652"/>
                    <a:pt x="5049275" y="2204299"/>
                  </a:cubicBezTo>
                  <a:cubicBezTo>
                    <a:pt x="2578513" y="2064775"/>
                    <a:pt x="1348437" y="2093937"/>
                    <a:pt x="0" y="2204299"/>
                  </a:cubicBezTo>
                  <a:cubicBezTo>
                    <a:pt x="-88545" y="1522522"/>
                    <a:pt x="-10823" y="372280"/>
                    <a:pt x="0" y="0"/>
                  </a:cubicBezTo>
                  <a:close/>
                </a:path>
              </a:pathLst>
            </a:custGeom>
            <a:noFill/>
            <a:ln>
              <a:noFill/>
              <a:extLst>
                <a:ext uri="{C807C97D-BFC1-408E-A445-0C87EB9F89A2}">
                  <ask:lineSketchStyleProps xmlns:ask="http://schemas.microsoft.com/office/drawing/2018/sketchyshapes" xmlns="" sd="4213310410">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lvl="0" algn="just" eaLnBrk="0" fontAlgn="base" hangingPunct="0">
                <a:spcBef>
                  <a:spcPct val="0"/>
                </a:spcBef>
                <a:spcAft>
                  <a:spcPct val="0"/>
                </a:spcAft>
              </a:pPr>
              <a:r>
                <a:rPr lang="en-US" altLang="en-US" sz="4000" dirty="0" err="1">
                  <a:latin typeface="Times New Roman" panose="02020603050405020304" pitchFamily="18" charset="0"/>
                  <a:cs typeface="Times New Roman" panose="02020603050405020304" pitchFamily="18" charset="0"/>
                </a:rPr>
                <a:t>Nêu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cảm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nghĩ</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đánh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giá</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em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về</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sách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khích</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lệ</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nghe</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tìm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đọc</a:t>
              </a:r>
              <a:r>
                <a:rPr lang="en-US" altLang="en-US" sz="4000" dirty="0">
                  <a:latin typeface="Times New Roman" panose="02020603050405020304" pitchFamily="18" charset="0"/>
                  <a:cs typeface="Times New Roman" panose="02020603050405020304" pitchFamily="18" charset="0"/>
                </a:rPr>
                <a:t>.</a:t>
              </a:r>
              <a:endParaRPr lang="en-US" altLang="en-US" sz="4800" dirty="0">
                <a:latin typeface="Times New Roman" panose="02020603050405020304" pitchFamily="18"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D7866551-504F-73B1-AFBF-114964308C64}"/>
              </a:ext>
            </a:extLst>
          </p:cNvPr>
          <p:cNvGrpSpPr/>
          <p:nvPr/>
        </p:nvGrpSpPr>
        <p:grpSpPr>
          <a:xfrm>
            <a:off x="13323841" y="7729157"/>
            <a:ext cx="3809999" cy="2065285"/>
            <a:chOff x="3458408" y="3742983"/>
            <a:chExt cx="5425678" cy="3618927"/>
          </a:xfrm>
          <a:solidFill>
            <a:schemeClr val="bg1"/>
          </a:solidFill>
        </p:grpSpPr>
        <p:sp>
          <p:nvSpPr>
            <p:cNvPr id="52" name="Rectangle 51">
              <a:extLst>
                <a:ext uri="{FF2B5EF4-FFF2-40B4-BE49-F238E27FC236}">
                  <a16:creationId xmlns:a16="http://schemas.microsoft.com/office/drawing/2014/main" id="{3AAC7D5A-AB26-1508-9ECE-12507711630B}"/>
                </a:ext>
              </a:extLst>
            </p:cNvPr>
            <p:cNvSpPr/>
            <p:nvPr/>
          </p:nvSpPr>
          <p:spPr>
            <a:xfrm>
              <a:off x="3458408" y="3742983"/>
              <a:ext cx="5425678" cy="3618927"/>
            </a:xfrm>
            <a:custGeom>
              <a:avLst/>
              <a:gdLst>
                <a:gd name="connsiteX0" fmla="*/ 0 w 5425678"/>
                <a:gd name="connsiteY0" fmla="*/ 0 h 3618927"/>
                <a:gd name="connsiteX1" fmla="*/ 5425678 w 5425678"/>
                <a:gd name="connsiteY1" fmla="*/ 0 h 3618927"/>
                <a:gd name="connsiteX2" fmla="*/ 5425678 w 5425678"/>
                <a:gd name="connsiteY2" fmla="*/ 3618927 h 3618927"/>
                <a:gd name="connsiteX3" fmla="*/ 0 w 5425678"/>
                <a:gd name="connsiteY3" fmla="*/ 3618927 h 3618927"/>
                <a:gd name="connsiteX4" fmla="*/ 0 w 5425678"/>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5678" h="3618927" fill="none" extrusionOk="0">
                  <a:moveTo>
                    <a:pt x="0" y="0"/>
                  </a:moveTo>
                  <a:cubicBezTo>
                    <a:pt x="1576353" y="-97216"/>
                    <a:pt x="4253880" y="-120993"/>
                    <a:pt x="5425678" y="0"/>
                  </a:cubicBezTo>
                  <a:cubicBezTo>
                    <a:pt x="5516084" y="606369"/>
                    <a:pt x="5303224" y="2993556"/>
                    <a:pt x="5425678" y="3618927"/>
                  </a:cubicBezTo>
                  <a:cubicBezTo>
                    <a:pt x="3858725" y="3780305"/>
                    <a:pt x="1872661" y="3644789"/>
                    <a:pt x="0" y="3618927"/>
                  </a:cubicBezTo>
                  <a:cubicBezTo>
                    <a:pt x="87597" y="3124773"/>
                    <a:pt x="-166260" y="1294316"/>
                    <a:pt x="0" y="0"/>
                  </a:cubicBezTo>
                  <a:close/>
                </a:path>
                <a:path w="5425678" h="3618927" stroke="0" extrusionOk="0">
                  <a:moveTo>
                    <a:pt x="0" y="0"/>
                  </a:moveTo>
                  <a:cubicBezTo>
                    <a:pt x="2021992" y="165857"/>
                    <a:pt x="3631426" y="-93514"/>
                    <a:pt x="5425678" y="0"/>
                  </a:cubicBezTo>
                  <a:cubicBezTo>
                    <a:pt x="5495296" y="389289"/>
                    <a:pt x="5401924" y="3184203"/>
                    <a:pt x="5425678" y="3618927"/>
                  </a:cubicBezTo>
                  <a:cubicBezTo>
                    <a:pt x="4842462" y="3719701"/>
                    <a:pt x="1572981" y="3698310"/>
                    <a:pt x="0" y="3618927"/>
                  </a:cubicBezTo>
                  <a:cubicBezTo>
                    <a:pt x="-61430" y="2908004"/>
                    <a:pt x="-54767" y="1652015"/>
                    <a:pt x="0" y="0"/>
                  </a:cubicBezTo>
                  <a:close/>
                </a:path>
              </a:pathLst>
            </a:custGeom>
            <a:grpFill/>
            <a:ln>
              <a:solidFill>
                <a:schemeClr val="tx1"/>
              </a:solidFill>
              <a:extLst>
                <a:ext uri="{C807C97D-BFC1-408E-A445-0C87EB9F89A2}">
                  <ask:lineSketchStyleProps xmlns:ask="http://schemas.microsoft.com/office/drawing/2018/sketchyshapes" xmlns="" sd="310750313">
                    <a:prstGeom prst="rect">
                      <a:avLst/>
                    </a:prstGeom>
                    <ask:type>
                      <ask:lineSketchCurved/>
                    </ask:type>
                  </ask:lineSketchStyleProps>
                </a:ext>
              </a:extLst>
            </a:ln>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53" name="TextBox 52">
              <a:extLst>
                <a:ext uri="{FF2B5EF4-FFF2-40B4-BE49-F238E27FC236}">
                  <a16:creationId xmlns:a16="http://schemas.microsoft.com/office/drawing/2014/main" id="{D5F5473F-20E9-C540-88EF-23A6940CDB8E}"/>
                </a:ext>
              </a:extLst>
            </p:cNvPr>
            <p:cNvSpPr txBox="1"/>
            <p:nvPr/>
          </p:nvSpPr>
          <p:spPr>
            <a:xfrm>
              <a:off x="3562137" y="3742983"/>
              <a:ext cx="5321949" cy="3618927"/>
            </a:xfrm>
            <a:custGeom>
              <a:avLst/>
              <a:gdLst>
                <a:gd name="connsiteX0" fmla="*/ 0 w 5321949"/>
                <a:gd name="connsiteY0" fmla="*/ 0 h 3618927"/>
                <a:gd name="connsiteX1" fmla="*/ 5321949 w 5321949"/>
                <a:gd name="connsiteY1" fmla="*/ 0 h 3618927"/>
                <a:gd name="connsiteX2" fmla="*/ 5321949 w 5321949"/>
                <a:gd name="connsiteY2" fmla="*/ 3618927 h 3618927"/>
                <a:gd name="connsiteX3" fmla="*/ 0 w 5321949"/>
                <a:gd name="connsiteY3" fmla="*/ 3618927 h 3618927"/>
                <a:gd name="connsiteX4" fmla="*/ 0 w 5321949"/>
                <a:gd name="connsiteY4" fmla="*/ 0 h 361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21949" h="3618927" extrusionOk="0">
                  <a:moveTo>
                    <a:pt x="0" y="0"/>
                  </a:moveTo>
                  <a:cubicBezTo>
                    <a:pt x="1052967" y="163794"/>
                    <a:pt x="4018045" y="99913"/>
                    <a:pt x="5321949" y="0"/>
                  </a:cubicBezTo>
                  <a:cubicBezTo>
                    <a:pt x="5372550" y="1081345"/>
                    <a:pt x="5408885" y="3229462"/>
                    <a:pt x="5321949" y="3618927"/>
                  </a:cubicBezTo>
                  <a:cubicBezTo>
                    <a:pt x="3823090" y="3725192"/>
                    <a:pt x="1369986" y="3531566"/>
                    <a:pt x="0" y="3618927"/>
                  </a:cubicBezTo>
                  <a:cubicBezTo>
                    <a:pt x="-157480" y="1891368"/>
                    <a:pt x="52376" y="1276312"/>
                    <a:pt x="0" y="0"/>
                  </a:cubicBezTo>
                  <a:close/>
                </a:path>
              </a:pathLst>
            </a:custGeom>
            <a:noFill/>
            <a:ln>
              <a:noFill/>
              <a:extLst>
                <a:ext uri="{C807C97D-BFC1-408E-A445-0C87EB9F89A2}">
                  <ask:lineSketchStyleProps xmlns:ask="http://schemas.microsoft.com/office/drawing/2018/sketchyshapes" xmlns="" sd="1074673113">
                    <a:prstGeom prst="rect">
                      <a:avLst/>
                    </a:prstGeom>
                    <ask:type>
                      <ask:lineSketchCurved/>
                    </ask:type>
                  </ask:lineSketchStyleProps>
                </a:ext>
              </a:extLst>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320040" rIns="320040" bIns="32004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Lời</a:t>
              </a:r>
              <a:r>
                <a:rPr kumimoji="0" lang="en-US" altLang="en-US" sz="40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altLang="en-US" sz="4000" b="0" i="0" u="none" strike="noStrike" kern="1200" cap="none" spc="0" normalizeH="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ơn</a:t>
              </a:r>
              <a:endParaRPr kumimoji="0" lang="en-US" altLang="en-US" sz="4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grpSp>
        <p:nvGrpSpPr>
          <p:cNvPr id="54" name="Group 53">
            <a:extLst>
              <a:ext uri="{FF2B5EF4-FFF2-40B4-BE49-F238E27FC236}">
                <a16:creationId xmlns:a16="http://schemas.microsoft.com/office/drawing/2014/main" id="{D7487FEE-B263-E04D-B9A1-91C98ED56495}"/>
              </a:ext>
            </a:extLst>
          </p:cNvPr>
          <p:cNvGrpSpPr/>
          <p:nvPr/>
        </p:nvGrpSpPr>
        <p:grpSpPr>
          <a:xfrm>
            <a:off x="11370564" y="275449"/>
            <a:ext cx="2855118" cy="2791618"/>
            <a:chOff x="564713" y="4088"/>
            <a:chExt cx="3617118" cy="3617118"/>
          </a:xfrm>
          <a:solidFill>
            <a:schemeClr val="bg1"/>
          </a:solidFill>
        </p:grpSpPr>
        <p:sp>
          <p:nvSpPr>
            <p:cNvPr id="55" name="Oval 54">
              <a:extLst>
                <a:ext uri="{FF2B5EF4-FFF2-40B4-BE49-F238E27FC236}">
                  <a16:creationId xmlns:a16="http://schemas.microsoft.com/office/drawing/2014/main" id="{178D9DF3-16D9-3F73-3E37-7AC05BBA9A79}"/>
                </a:ext>
              </a:extLst>
            </p:cNvPr>
            <p:cNvSpPr/>
            <p:nvPr/>
          </p:nvSpPr>
          <p:spPr>
            <a:xfrm>
              <a:off x="564713" y="4088"/>
              <a:ext cx="3617118" cy="3617118"/>
            </a:xfrm>
            <a:custGeom>
              <a:avLst/>
              <a:gdLst>
                <a:gd name="connsiteX0" fmla="*/ 0 w 3617118"/>
                <a:gd name="connsiteY0" fmla="*/ 1808559 h 3617118"/>
                <a:gd name="connsiteX1" fmla="*/ 1808559 w 3617118"/>
                <a:gd name="connsiteY1" fmla="*/ 0 h 3617118"/>
                <a:gd name="connsiteX2" fmla="*/ 3617118 w 3617118"/>
                <a:gd name="connsiteY2" fmla="*/ 1808559 h 3617118"/>
                <a:gd name="connsiteX3" fmla="*/ 1808559 w 3617118"/>
                <a:gd name="connsiteY3" fmla="*/ 3617118 h 3617118"/>
                <a:gd name="connsiteX4" fmla="*/ 0 w 3617118"/>
                <a:gd name="connsiteY4" fmla="*/ 1808559 h 3617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7118" h="3617118" fill="none" extrusionOk="0">
                  <a:moveTo>
                    <a:pt x="0" y="1808559"/>
                  </a:moveTo>
                  <a:cubicBezTo>
                    <a:pt x="-32448" y="837826"/>
                    <a:pt x="774546" y="-68376"/>
                    <a:pt x="1808559" y="0"/>
                  </a:cubicBezTo>
                  <a:cubicBezTo>
                    <a:pt x="2800622" y="-32421"/>
                    <a:pt x="3498623" y="769633"/>
                    <a:pt x="3617118" y="1808559"/>
                  </a:cubicBezTo>
                  <a:cubicBezTo>
                    <a:pt x="3715502" y="2673978"/>
                    <a:pt x="2724476" y="3556496"/>
                    <a:pt x="1808559" y="3617118"/>
                  </a:cubicBezTo>
                  <a:cubicBezTo>
                    <a:pt x="623162" y="3741177"/>
                    <a:pt x="-206004" y="2792336"/>
                    <a:pt x="0" y="1808559"/>
                  </a:cubicBezTo>
                  <a:close/>
                </a:path>
                <a:path w="3617118" h="3617118" stroke="0" extrusionOk="0">
                  <a:moveTo>
                    <a:pt x="0" y="1808559"/>
                  </a:moveTo>
                  <a:cubicBezTo>
                    <a:pt x="4534" y="854639"/>
                    <a:pt x="751781" y="-282862"/>
                    <a:pt x="1808559" y="0"/>
                  </a:cubicBezTo>
                  <a:cubicBezTo>
                    <a:pt x="2851949" y="136933"/>
                    <a:pt x="3405000" y="743290"/>
                    <a:pt x="3617118" y="1808559"/>
                  </a:cubicBezTo>
                  <a:cubicBezTo>
                    <a:pt x="3792647" y="3022726"/>
                    <a:pt x="2762019" y="3459395"/>
                    <a:pt x="1808559" y="3617118"/>
                  </a:cubicBezTo>
                  <a:cubicBezTo>
                    <a:pt x="588496" y="3783557"/>
                    <a:pt x="39506" y="2754445"/>
                    <a:pt x="0" y="1808559"/>
                  </a:cubicBezTo>
                  <a:close/>
                </a:path>
              </a:pathLst>
            </a:custGeom>
            <a:grpFill/>
            <a:ln>
              <a:solidFill>
                <a:schemeClr val="tx1"/>
              </a:solidFill>
              <a:extLst>
                <a:ext uri="{C807C97D-BFC1-408E-A445-0C87EB9F89A2}">
                  <ask:lineSketchStyleProps xmlns:ask="http://schemas.microsoft.com/office/drawing/2018/sketchyshapes" xmlns="" sd="3942800492">
                    <a:prstGeom prst="ellipse">
                      <a:avLst/>
                    </a:prstGeom>
                    <ask:type>
                      <ask:lineSketchScribble/>
                    </ask:type>
                  </ask:lineSketchStyleProps>
                </a:ext>
              </a:extLst>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6" name="Oval 8">
              <a:extLst>
                <a:ext uri="{FF2B5EF4-FFF2-40B4-BE49-F238E27FC236}">
                  <a16:creationId xmlns:a16="http://schemas.microsoft.com/office/drawing/2014/main" id="{645A7333-78AE-324F-8058-3CF396978FE6}"/>
                </a:ext>
              </a:extLst>
            </p:cNvPr>
            <p:cNvSpPr txBox="1"/>
            <p:nvPr/>
          </p:nvSpPr>
          <p:spPr>
            <a:xfrm>
              <a:off x="1094428" y="533803"/>
              <a:ext cx="2557688" cy="2557688"/>
            </a:xfrm>
            <a:custGeom>
              <a:avLst/>
              <a:gdLst>
                <a:gd name="connsiteX0" fmla="*/ 0 w 2557688"/>
                <a:gd name="connsiteY0" fmla="*/ 0 h 2557688"/>
                <a:gd name="connsiteX1" fmla="*/ 485961 w 2557688"/>
                <a:gd name="connsiteY1" fmla="*/ 0 h 2557688"/>
                <a:gd name="connsiteX2" fmla="*/ 1048652 w 2557688"/>
                <a:gd name="connsiteY2" fmla="*/ 0 h 2557688"/>
                <a:gd name="connsiteX3" fmla="*/ 1560190 w 2557688"/>
                <a:gd name="connsiteY3" fmla="*/ 0 h 2557688"/>
                <a:gd name="connsiteX4" fmla="*/ 2557688 w 2557688"/>
                <a:gd name="connsiteY4" fmla="*/ 0 h 2557688"/>
                <a:gd name="connsiteX5" fmla="*/ 2557688 w 2557688"/>
                <a:gd name="connsiteY5" fmla="*/ 460384 h 2557688"/>
                <a:gd name="connsiteX6" fmla="*/ 2557688 w 2557688"/>
                <a:gd name="connsiteY6" fmla="*/ 997498 h 2557688"/>
                <a:gd name="connsiteX7" fmla="*/ 2557688 w 2557688"/>
                <a:gd name="connsiteY7" fmla="*/ 1457882 h 2557688"/>
                <a:gd name="connsiteX8" fmla="*/ 2557688 w 2557688"/>
                <a:gd name="connsiteY8" fmla="*/ 1969420 h 2557688"/>
                <a:gd name="connsiteX9" fmla="*/ 2557688 w 2557688"/>
                <a:gd name="connsiteY9" fmla="*/ 2557688 h 2557688"/>
                <a:gd name="connsiteX10" fmla="*/ 1994997 w 2557688"/>
                <a:gd name="connsiteY10" fmla="*/ 2557688 h 2557688"/>
                <a:gd name="connsiteX11" fmla="*/ 1509036 w 2557688"/>
                <a:gd name="connsiteY11" fmla="*/ 2557688 h 2557688"/>
                <a:gd name="connsiteX12" fmla="*/ 1048652 w 2557688"/>
                <a:gd name="connsiteY12" fmla="*/ 2557688 h 2557688"/>
                <a:gd name="connsiteX13" fmla="*/ 613845 w 2557688"/>
                <a:gd name="connsiteY13" fmla="*/ 2557688 h 2557688"/>
                <a:gd name="connsiteX14" fmla="*/ 0 w 2557688"/>
                <a:gd name="connsiteY14" fmla="*/ 2557688 h 2557688"/>
                <a:gd name="connsiteX15" fmla="*/ 0 w 2557688"/>
                <a:gd name="connsiteY15" fmla="*/ 2020574 h 2557688"/>
                <a:gd name="connsiteX16" fmla="*/ 0 w 2557688"/>
                <a:gd name="connsiteY16" fmla="*/ 1457882 h 2557688"/>
                <a:gd name="connsiteX17" fmla="*/ 0 w 2557688"/>
                <a:gd name="connsiteY17" fmla="*/ 946345 h 2557688"/>
                <a:gd name="connsiteX18" fmla="*/ 0 w 2557688"/>
                <a:gd name="connsiteY18" fmla="*/ 485961 h 2557688"/>
                <a:gd name="connsiteX19" fmla="*/ 0 w 2557688"/>
                <a:gd name="connsiteY19" fmla="*/ 0 h 255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57688" h="2557688" fill="none" extrusionOk="0">
                  <a:moveTo>
                    <a:pt x="0" y="0"/>
                  </a:moveTo>
                  <a:cubicBezTo>
                    <a:pt x="114559" y="-44511"/>
                    <a:pt x="352993" y="48804"/>
                    <a:pt x="485961" y="0"/>
                  </a:cubicBezTo>
                  <a:cubicBezTo>
                    <a:pt x="618929" y="-48804"/>
                    <a:pt x="857429" y="32574"/>
                    <a:pt x="1048652" y="0"/>
                  </a:cubicBezTo>
                  <a:cubicBezTo>
                    <a:pt x="1239875" y="-32574"/>
                    <a:pt x="1427476" y="15083"/>
                    <a:pt x="1560190" y="0"/>
                  </a:cubicBezTo>
                  <a:cubicBezTo>
                    <a:pt x="1692904" y="-15083"/>
                    <a:pt x="2327444" y="100714"/>
                    <a:pt x="2557688" y="0"/>
                  </a:cubicBezTo>
                  <a:cubicBezTo>
                    <a:pt x="2571567" y="121614"/>
                    <a:pt x="2539886" y="361506"/>
                    <a:pt x="2557688" y="460384"/>
                  </a:cubicBezTo>
                  <a:cubicBezTo>
                    <a:pt x="2575490" y="559262"/>
                    <a:pt x="2519344" y="733144"/>
                    <a:pt x="2557688" y="997498"/>
                  </a:cubicBezTo>
                  <a:cubicBezTo>
                    <a:pt x="2596032" y="1261852"/>
                    <a:pt x="2524126" y="1286025"/>
                    <a:pt x="2557688" y="1457882"/>
                  </a:cubicBezTo>
                  <a:cubicBezTo>
                    <a:pt x="2591250" y="1629739"/>
                    <a:pt x="2534071" y="1770870"/>
                    <a:pt x="2557688" y="1969420"/>
                  </a:cubicBezTo>
                  <a:cubicBezTo>
                    <a:pt x="2581305" y="2167970"/>
                    <a:pt x="2529551" y="2298049"/>
                    <a:pt x="2557688" y="2557688"/>
                  </a:cubicBezTo>
                  <a:cubicBezTo>
                    <a:pt x="2346342" y="2619188"/>
                    <a:pt x="2150740" y="2491418"/>
                    <a:pt x="1994997" y="2557688"/>
                  </a:cubicBezTo>
                  <a:cubicBezTo>
                    <a:pt x="1839254" y="2623958"/>
                    <a:pt x="1662125" y="2535317"/>
                    <a:pt x="1509036" y="2557688"/>
                  </a:cubicBezTo>
                  <a:cubicBezTo>
                    <a:pt x="1355947" y="2580059"/>
                    <a:pt x="1223772" y="2545516"/>
                    <a:pt x="1048652" y="2557688"/>
                  </a:cubicBezTo>
                  <a:cubicBezTo>
                    <a:pt x="873532" y="2569860"/>
                    <a:pt x="792033" y="2552906"/>
                    <a:pt x="613845" y="2557688"/>
                  </a:cubicBezTo>
                  <a:cubicBezTo>
                    <a:pt x="435657" y="2562470"/>
                    <a:pt x="202214" y="2544182"/>
                    <a:pt x="0" y="2557688"/>
                  </a:cubicBezTo>
                  <a:cubicBezTo>
                    <a:pt x="-56056" y="2425868"/>
                    <a:pt x="38655" y="2143085"/>
                    <a:pt x="0" y="2020574"/>
                  </a:cubicBezTo>
                  <a:cubicBezTo>
                    <a:pt x="-38655" y="1898063"/>
                    <a:pt x="35767" y="1652744"/>
                    <a:pt x="0" y="1457882"/>
                  </a:cubicBezTo>
                  <a:cubicBezTo>
                    <a:pt x="-35767" y="1263020"/>
                    <a:pt x="41300" y="1073988"/>
                    <a:pt x="0" y="946345"/>
                  </a:cubicBezTo>
                  <a:cubicBezTo>
                    <a:pt x="-41300" y="818702"/>
                    <a:pt x="12022" y="584087"/>
                    <a:pt x="0" y="485961"/>
                  </a:cubicBezTo>
                  <a:cubicBezTo>
                    <a:pt x="-12022" y="387835"/>
                    <a:pt x="11935" y="200426"/>
                    <a:pt x="0" y="0"/>
                  </a:cubicBezTo>
                  <a:close/>
                </a:path>
                <a:path w="2557688" h="2557688" stroke="0" extrusionOk="0">
                  <a:moveTo>
                    <a:pt x="0" y="0"/>
                  </a:moveTo>
                  <a:cubicBezTo>
                    <a:pt x="118268" y="-56798"/>
                    <a:pt x="353511" y="11098"/>
                    <a:pt x="511538" y="0"/>
                  </a:cubicBezTo>
                  <a:cubicBezTo>
                    <a:pt x="669565" y="-11098"/>
                    <a:pt x="764000" y="6731"/>
                    <a:pt x="997498" y="0"/>
                  </a:cubicBezTo>
                  <a:cubicBezTo>
                    <a:pt x="1230996" y="-6731"/>
                    <a:pt x="1302816" y="27039"/>
                    <a:pt x="1509036" y="0"/>
                  </a:cubicBezTo>
                  <a:cubicBezTo>
                    <a:pt x="1715256" y="-27039"/>
                    <a:pt x="1730206" y="24074"/>
                    <a:pt x="1943843" y="0"/>
                  </a:cubicBezTo>
                  <a:cubicBezTo>
                    <a:pt x="2157480" y="-24074"/>
                    <a:pt x="2353918" y="68385"/>
                    <a:pt x="2557688" y="0"/>
                  </a:cubicBezTo>
                  <a:cubicBezTo>
                    <a:pt x="2570653" y="123981"/>
                    <a:pt x="2519501" y="361400"/>
                    <a:pt x="2557688" y="460384"/>
                  </a:cubicBezTo>
                  <a:cubicBezTo>
                    <a:pt x="2595875" y="559368"/>
                    <a:pt x="2521911" y="758723"/>
                    <a:pt x="2557688" y="946345"/>
                  </a:cubicBezTo>
                  <a:cubicBezTo>
                    <a:pt x="2593465" y="1133967"/>
                    <a:pt x="2497333" y="1299530"/>
                    <a:pt x="2557688" y="1483459"/>
                  </a:cubicBezTo>
                  <a:cubicBezTo>
                    <a:pt x="2618043" y="1667388"/>
                    <a:pt x="2538793" y="1745534"/>
                    <a:pt x="2557688" y="1969420"/>
                  </a:cubicBezTo>
                  <a:cubicBezTo>
                    <a:pt x="2576583" y="2193306"/>
                    <a:pt x="2540832" y="2283773"/>
                    <a:pt x="2557688" y="2557688"/>
                  </a:cubicBezTo>
                  <a:cubicBezTo>
                    <a:pt x="2352568" y="2616841"/>
                    <a:pt x="2233354" y="2554323"/>
                    <a:pt x="1994997" y="2557688"/>
                  </a:cubicBezTo>
                  <a:cubicBezTo>
                    <a:pt x="1756640" y="2561053"/>
                    <a:pt x="1648741" y="2532394"/>
                    <a:pt x="1432305" y="2557688"/>
                  </a:cubicBezTo>
                  <a:cubicBezTo>
                    <a:pt x="1215869" y="2582982"/>
                    <a:pt x="1120413" y="2549497"/>
                    <a:pt x="997498" y="2557688"/>
                  </a:cubicBezTo>
                  <a:cubicBezTo>
                    <a:pt x="874583" y="2565879"/>
                    <a:pt x="666436" y="2524383"/>
                    <a:pt x="562691" y="2557688"/>
                  </a:cubicBezTo>
                  <a:cubicBezTo>
                    <a:pt x="458946" y="2590993"/>
                    <a:pt x="173392" y="2537566"/>
                    <a:pt x="0" y="2557688"/>
                  </a:cubicBezTo>
                  <a:cubicBezTo>
                    <a:pt x="-51683" y="2415541"/>
                    <a:pt x="6705" y="2232133"/>
                    <a:pt x="0" y="2097304"/>
                  </a:cubicBezTo>
                  <a:cubicBezTo>
                    <a:pt x="-6705" y="1962475"/>
                    <a:pt x="14300" y="1715849"/>
                    <a:pt x="0" y="1611343"/>
                  </a:cubicBezTo>
                  <a:cubicBezTo>
                    <a:pt x="-14300" y="1506837"/>
                    <a:pt x="20921" y="1320985"/>
                    <a:pt x="0" y="1176536"/>
                  </a:cubicBezTo>
                  <a:cubicBezTo>
                    <a:pt x="-20921" y="1032087"/>
                    <a:pt x="16484" y="879194"/>
                    <a:pt x="0" y="716153"/>
                  </a:cubicBezTo>
                  <a:cubicBezTo>
                    <a:pt x="-16484" y="553112"/>
                    <a:pt x="39310" y="269707"/>
                    <a:pt x="0" y="0"/>
                  </a:cubicBezTo>
                  <a:close/>
                </a:path>
              </a:pathLst>
            </a:custGeom>
            <a:grpFill/>
            <a:ln>
              <a:noFill/>
              <a:extLst>
                <a:ext uri="{C807C97D-BFC1-408E-A445-0C87EB9F89A2}">
                  <ask:lineSketchStyleProps xmlns:ask="http://schemas.microsoft.com/office/drawing/2018/sketchyshapes" xmlns="" sd="3348122348">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marR="0" lvl="0" indent="0" algn="ctr" defTabSz="2889250" rtl="0" eaLnBrk="1" fontAlgn="auto" latinLnBrk="0" hangingPunct="1">
                <a:lnSpc>
                  <a:spcPct val="90000"/>
                </a:lnSpc>
                <a:spcBef>
                  <a:spcPct val="0"/>
                </a:spcBef>
                <a:spcAft>
                  <a:spcPct val="35000"/>
                </a:spcAft>
                <a:buClrTx/>
                <a:buSzTx/>
                <a:buFontTx/>
                <a:buNone/>
                <a:tabLst/>
                <a:defRPr/>
              </a:pPr>
              <a:r>
                <a:rPr kumimoji="0" lang="en-US" altLang="en-US" sz="5400" b="1" i="0" u="none" strike="noStrike" kern="1200" cap="none" spc="0" normalizeH="0" baseline="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baseline="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Kết</a:t>
              </a:r>
              <a:r>
                <a:rPr kumimoji="0" lang="en-US" altLang="en-US" sz="5400" b="1" i="0" u="none" strike="noStrike" kern="1200" cap="none" spc="0" normalizeH="0" noProof="0" dirty="0">
                  <a:ln>
                    <a:noFill/>
                  </a:ln>
                  <a:solidFill>
                    <a:schemeClr val="tx1"/>
                  </a:solidFill>
                  <a:effectLst/>
                  <a:uLnTx/>
                  <a:uFillTx/>
                  <a:latin typeface="#9Slide05 Braxton Regular" panose="03060000000000000000" pitchFamily="66" charset="0"/>
                  <a:cs typeface="Times New Roman" panose="02020603050405020304" pitchFamily="18" charset="0"/>
                </a:rPr>
                <a:t> </a:t>
              </a:r>
              <a:r>
                <a:rPr kumimoji="0" lang="en-US" altLang="en-US" sz="5400" b="1" i="0" u="none" strike="noStrike" kern="1200" cap="none" spc="0" normalizeH="0" noProof="0" dirty="0" err="1">
                  <a:ln>
                    <a:noFill/>
                  </a:ln>
                  <a:solidFill>
                    <a:schemeClr val="tx1"/>
                  </a:solidFill>
                  <a:effectLst/>
                  <a:uLnTx/>
                  <a:uFillTx/>
                  <a:latin typeface="#9Slide05 Braxton Regular" panose="03060000000000000000" pitchFamily="66" charset="0"/>
                  <a:cs typeface="Times New Roman" panose="02020603050405020304" pitchFamily="18" charset="0"/>
                </a:rPr>
                <a:t>luận</a:t>
              </a:r>
              <a:endParaRPr kumimoji="0" lang="en-US" sz="5400" b="1" i="0" u="none" strike="noStrike" kern="1200" cap="none" spc="0" normalizeH="0" baseline="0" noProof="0" dirty="0">
                <a:ln>
                  <a:noFill/>
                </a:ln>
                <a:solidFill>
                  <a:schemeClr val="tx1"/>
                </a:solidFill>
                <a:effectLst/>
                <a:uLnTx/>
                <a:uFillTx/>
                <a:latin typeface="#9Slide05 Braxton Regular" panose="03060000000000000000" pitchFamily="66" charset="0"/>
              </a:endParaRPr>
            </a:p>
          </p:txBody>
        </p:sp>
      </p:grpSp>
    </p:spTree>
    <p:extLst>
      <p:ext uri="{BB962C8B-B14F-4D97-AF65-F5344CB8AC3E}">
        <p14:creationId xmlns:p14="http://schemas.microsoft.com/office/powerpoint/2010/main" val="197940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2281</Words>
  <Application>Microsoft Office PowerPoint</Application>
  <PresentationFormat>Custom</PresentationFormat>
  <Paragraphs>121</Paragraphs>
  <Slides>19</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#9Slide05 Braxton Regular</vt:lpstr>
      <vt:lpstr>Times New Roman</vt:lpstr>
      <vt:lpstr>Calibri</vt:lpstr>
      <vt:lpstr>#9Slide06 Thillends Small</vt:lpstr>
      <vt:lpstr>#9Slide07 SVNSalty Sans</vt:lpstr>
      <vt:lpstr>#9Slide06 SVNDope Script</vt:lpstr>
      <vt:lpstr>Arial</vt:lpstr>
      <vt:lpstr>#9Slide05 SVNEgregio Script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and White Cute Group Project Presentation</dc:title>
  <cp:lastModifiedBy>Admin</cp:lastModifiedBy>
  <cp:revision>9</cp:revision>
  <dcterms:created xsi:type="dcterms:W3CDTF">2006-08-16T00:00:00Z</dcterms:created>
  <dcterms:modified xsi:type="dcterms:W3CDTF">2023-12-21T11:46:46Z</dcterms:modified>
  <dc:identifier>DAF3l-dVY9Q</dc:identifier>
</cp:coreProperties>
</file>