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20"/>
  </p:notesMasterIdLst>
  <p:sldIdLst>
    <p:sldId id="279" r:id="rId2"/>
    <p:sldId id="373" r:id="rId3"/>
    <p:sldId id="376" r:id="rId4"/>
    <p:sldId id="377" r:id="rId5"/>
    <p:sldId id="378" r:id="rId6"/>
    <p:sldId id="379" r:id="rId7"/>
    <p:sldId id="380" r:id="rId8"/>
    <p:sldId id="347" r:id="rId9"/>
    <p:sldId id="383" r:id="rId10"/>
    <p:sldId id="401" r:id="rId11"/>
    <p:sldId id="397" r:id="rId12"/>
    <p:sldId id="402" r:id="rId13"/>
    <p:sldId id="399" r:id="rId14"/>
    <p:sldId id="400" r:id="rId15"/>
    <p:sldId id="406" r:id="rId16"/>
    <p:sldId id="314" r:id="rId17"/>
    <p:sldId id="330" r:id="rId18"/>
    <p:sldId id="40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8DA4"/>
    <a:srgbClr val="7192A9"/>
    <a:srgbClr val="0000FF"/>
    <a:srgbClr val="036171"/>
    <a:srgbClr val="036D7F"/>
    <a:srgbClr val="F7941E"/>
    <a:srgbClr val="CC3300"/>
    <a:srgbClr val="FFDAAB"/>
    <a:srgbClr val="0FB7BD"/>
    <a:srgbClr val="00A9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2B8221-252E-4177-8EC7-8A6CE5C3AEEE}" v="179" dt="2022-01-21T04:36:04.3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28" autoAdjust="0"/>
    <p:restoredTop sz="94660"/>
  </p:normalViewPr>
  <p:slideViewPr>
    <p:cSldViewPr snapToGrid="0" showGuides="1">
      <p:cViewPr varScale="1">
        <p:scale>
          <a:sx n="80" d="100"/>
          <a:sy n="80" d="100"/>
        </p:scale>
        <p:origin x="979"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uy Linh Do" userId="f60f9f76584ec879" providerId="LiveId" clId="{092B8221-252E-4177-8EC7-8A6CE5C3AEEE}"/>
    <pc:docChg chg="undo custSel addSld delSld modSld sldOrd">
      <pc:chgData name="Thuy Linh Do" userId="f60f9f76584ec879" providerId="LiveId" clId="{092B8221-252E-4177-8EC7-8A6CE5C3AEEE}" dt="2022-01-21T04:40:02.521" v="1436" actId="20577"/>
      <pc:docMkLst>
        <pc:docMk/>
      </pc:docMkLst>
      <pc:sldChg chg="modSp mod">
        <pc:chgData name="Thuy Linh Do" userId="f60f9f76584ec879" providerId="LiveId" clId="{092B8221-252E-4177-8EC7-8A6CE5C3AEEE}" dt="2022-01-21T03:07:42.082" v="27" actId="20577"/>
        <pc:sldMkLst>
          <pc:docMk/>
          <pc:sldMk cId="252621157" sldId="256"/>
        </pc:sldMkLst>
        <pc:spChg chg="mod">
          <ac:chgData name="Thuy Linh Do" userId="f60f9f76584ec879" providerId="LiveId" clId="{092B8221-252E-4177-8EC7-8A6CE5C3AEEE}" dt="2022-01-21T03:07:42.082" v="27" actId="20577"/>
          <ac:spMkLst>
            <pc:docMk/>
            <pc:sldMk cId="252621157" sldId="256"/>
            <ac:spMk id="17" creationId="{00000000-0000-0000-0000-000000000000}"/>
          </ac:spMkLst>
        </pc:spChg>
        <pc:spChg chg="mod">
          <ac:chgData name="Thuy Linh Do" userId="f60f9f76584ec879" providerId="LiveId" clId="{092B8221-252E-4177-8EC7-8A6CE5C3AEEE}" dt="2022-01-21T03:07:27.899" v="1" actId="20577"/>
          <ac:spMkLst>
            <pc:docMk/>
            <pc:sldMk cId="252621157" sldId="256"/>
            <ac:spMk id="18" creationId="{00000000-0000-0000-0000-000000000000}"/>
          </ac:spMkLst>
        </pc:spChg>
      </pc:sldChg>
      <pc:sldChg chg="modSp mod">
        <pc:chgData name="Thuy Linh Do" userId="f60f9f76584ec879" providerId="LiveId" clId="{092B8221-252E-4177-8EC7-8A6CE5C3AEEE}" dt="2022-01-21T03:08:06.226" v="30" actId="20577"/>
        <pc:sldMkLst>
          <pc:docMk/>
          <pc:sldMk cId="2021924275" sldId="275"/>
        </pc:sldMkLst>
        <pc:spChg chg="mod">
          <ac:chgData name="Thuy Linh Do" userId="f60f9f76584ec879" providerId="LiveId" clId="{092B8221-252E-4177-8EC7-8A6CE5C3AEEE}" dt="2022-01-21T03:08:06.226" v="30" actId="20577"/>
          <ac:spMkLst>
            <pc:docMk/>
            <pc:sldMk cId="2021924275" sldId="275"/>
            <ac:spMk id="12" creationId="{00000000-0000-0000-0000-000000000000}"/>
          </ac:spMkLst>
        </pc:spChg>
      </pc:sldChg>
      <pc:sldChg chg="addSp delSp modSp mod setBg">
        <pc:chgData name="Thuy Linh Do" userId="f60f9f76584ec879" providerId="LiveId" clId="{092B8221-252E-4177-8EC7-8A6CE5C3AEEE}" dt="2022-01-21T03:23:11.179" v="415" actId="1076"/>
        <pc:sldMkLst>
          <pc:docMk/>
          <pc:sldMk cId="3404845292" sldId="279"/>
        </pc:sldMkLst>
        <pc:spChg chg="del mod">
          <ac:chgData name="Thuy Linh Do" userId="f60f9f76584ec879" providerId="LiveId" clId="{092B8221-252E-4177-8EC7-8A6CE5C3AEEE}" dt="2022-01-21T03:12:23.951" v="62" actId="478"/>
          <ac:spMkLst>
            <pc:docMk/>
            <pc:sldMk cId="3404845292" sldId="279"/>
            <ac:spMk id="2" creationId="{CAE8308E-F711-4E54-B671-B94F2611A3BF}"/>
          </ac:spMkLst>
        </pc:spChg>
        <pc:spChg chg="add mod">
          <ac:chgData name="Thuy Linh Do" userId="f60f9f76584ec879" providerId="LiveId" clId="{092B8221-252E-4177-8EC7-8A6CE5C3AEEE}" dt="2022-01-21T03:19:14.247" v="368" actId="164"/>
          <ac:spMkLst>
            <pc:docMk/>
            <pc:sldMk cId="3404845292" sldId="279"/>
            <ac:spMk id="7" creationId="{AB9B67CA-27D2-4C96-8B8D-AB8306839A06}"/>
          </ac:spMkLst>
        </pc:spChg>
        <pc:spChg chg="add del">
          <ac:chgData name="Thuy Linh Do" userId="f60f9f76584ec879" providerId="LiveId" clId="{092B8221-252E-4177-8EC7-8A6CE5C3AEEE}" dt="2022-01-21T03:13:50.875" v="77" actId="478"/>
          <ac:spMkLst>
            <pc:docMk/>
            <pc:sldMk cId="3404845292" sldId="279"/>
            <ac:spMk id="9" creationId="{C0156A70-FCD3-4800-9F38-B0CD37045050}"/>
          </ac:spMkLst>
        </pc:spChg>
        <pc:spChg chg="add del mod">
          <ac:chgData name="Thuy Linh Do" userId="f60f9f76584ec879" providerId="LiveId" clId="{092B8221-252E-4177-8EC7-8A6CE5C3AEEE}" dt="2022-01-21T03:20:27.688" v="377" actId="478"/>
          <ac:spMkLst>
            <pc:docMk/>
            <pc:sldMk cId="3404845292" sldId="279"/>
            <ac:spMk id="10" creationId="{02D2FFA4-B3E5-45C7-888C-FF2FB324076C}"/>
          </ac:spMkLst>
        </pc:spChg>
        <pc:spChg chg="add mod">
          <ac:chgData name="Thuy Linh Do" userId="f60f9f76584ec879" providerId="LiveId" clId="{092B8221-252E-4177-8EC7-8A6CE5C3AEEE}" dt="2022-01-21T03:19:14.247" v="368" actId="164"/>
          <ac:spMkLst>
            <pc:docMk/>
            <pc:sldMk cId="3404845292" sldId="279"/>
            <ac:spMk id="11" creationId="{C73EF7BB-E563-4022-B35C-EA3E3FBC67D7}"/>
          </ac:spMkLst>
        </pc:spChg>
        <pc:spChg chg="mod">
          <ac:chgData name="Thuy Linh Do" userId="f60f9f76584ec879" providerId="LiveId" clId="{092B8221-252E-4177-8EC7-8A6CE5C3AEEE}" dt="2022-01-21T03:13:04.458" v="67" actId="26606"/>
          <ac:spMkLst>
            <pc:docMk/>
            <pc:sldMk cId="3404845292" sldId="279"/>
            <ac:spMk id="13" creationId="{00000000-0000-0000-0000-000000000000}"/>
          </ac:spMkLst>
        </pc:spChg>
        <pc:spChg chg="add mod">
          <ac:chgData name="Thuy Linh Do" userId="f60f9f76584ec879" providerId="LiveId" clId="{092B8221-252E-4177-8EC7-8A6CE5C3AEEE}" dt="2022-01-21T03:19:14.247" v="368" actId="164"/>
          <ac:spMkLst>
            <pc:docMk/>
            <pc:sldMk cId="3404845292" sldId="279"/>
            <ac:spMk id="14" creationId="{4D54BAF8-7CAA-4881-8D69-B6CA95008EA2}"/>
          </ac:spMkLst>
        </pc:spChg>
        <pc:spChg chg="add mod">
          <ac:chgData name="Thuy Linh Do" userId="f60f9f76584ec879" providerId="LiveId" clId="{092B8221-252E-4177-8EC7-8A6CE5C3AEEE}" dt="2022-01-21T03:19:14.247" v="368" actId="164"/>
          <ac:spMkLst>
            <pc:docMk/>
            <pc:sldMk cId="3404845292" sldId="279"/>
            <ac:spMk id="15" creationId="{6675FDEF-7F36-4A32-9697-6F1CCB80283C}"/>
          </ac:spMkLst>
        </pc:spChg>
        <pc:spChg chg="add mod">
          <ac:chgData name="Thuy Linh Do" userId="f60f9f76584ec879" providerId="LiveId" clId="{092B8221-252E-4177-8EC7-8A6CE5C3AEEE}" dt="2022-01-21T03:19:14.247" v="368" actId="164"/>
          <ac:spMkLst>
            <pc:docMk/>
            <pc:sldMk cId="3404845292" sldId="279"/>
            <ac:spMk id="16" creationId="{FD73398D-DD6D-43A4-90DA-98008E22F22E}"/>
          </ac:spMkLst>
        </pc:spChg>
        <pc:spChg chg="add mod">
          <ac:chgData name="Thuy Linh Do" userId="f60f9f76584ec879" providerId="LiveId" clId="{092B8221-252E-4177-8EC7-8A6CE5C3AEEE}" dt="2022-01-21T03:19:14.247" v="368" actId="164"/>
          <ac:spMkLst>
            <pc:docMk/>
            <pc:sldMk cId="3404845292" sldId="279"/>
            <ac:spMk id="17" creationId="{95FA2EBF-752B-4D29-8CE0-DCA9AD7307AE}"/>
          </ac:spMkLst>
        </pc:spChg>
        <pc:spChg chg="add mod">
          <ac:chgData name="Thuy Linh Do" userId="f60f9f76584ec879" providerId="LiveId" clId="{092B8221-252E-4177-8EC7-8A6CE5C3AEEE}" dt="2022-01-21T03:19:14.247" v="368" actId="164"/>
          <ac:spMkLst>
            <pc:docMk/>
            <pc:sldMk cId="3404845292" sldId="279"/>
            <ac:spMk id="18" creationId="{C41F513E-4D17-414A-9287-ABC6653A8968}"/>
          </ac:spMkLst>
        </pc:spChg>
        <pc:spChg chg="add mod">
          <ac:chgData name="Thuy Linh Do" userId="f60f9f76584ec879" providerId="LiveId" clId="{092B8221-252E-4177-8EC7-8A6CE5C3AEEE}" dt="2022-01-21T03:19:14.247" v="368" actId="164"/>
          <ac:spMkLst>
            <pc:docMk/>
            <pc:sldMk cId="3404845292" sldId="279"/>
            <ac:spMk id="19" creationId="{5DBDFEF7-E8C7-4305-A4D5-98A358514F95}"/>
          </ac:spMkLst>
        </pc:spChg>
        <pc:grpChg chg="add mod">
          <ac:chgData name="Thuy Linh Do" userId="f60f9f76584ec879" providerId="LiveId" clId="{092B8221-252E-4177-8EC7-8A6CE5C3AEEE}" dt="2022-01-21T03:19:37.303" v="370" actId="1076"/>
          <ac:grpSpMkLst>
            <pc:docMk/>
            <pc:sldMk cId="3404845292" sldId="279"/>
            <ac:grpSpMk id="8" creationId="{1ECB1C35-5A81-44AF-8885-3133FAC99BFF}"/>
          </ac:grpSpMkLst>
        </pc:grpChg>
        <pc:graphicFrameChg chg="add del mod modGraphic">
          <ac:chgData name="Thuy Linh Do" userId="f60f9f76584ec879" providerId="LiveId" clId="{092B8221-252E-4177-8EC7-8A6CE5C3AEEE}" dt="2022-01-21T03:13:10.299" v="68" actId="478"/>
          <ac:graphicFrameMkLst>
            <pc:docMk/>
            <pc:sldMk cId="3404845292" sldId="279"/>
            <ac:graphicFrameMk id="3" creationId="{0D85982A-1F86-457D-A814-4017A53535C1}"/>
          </ac:graphicFrameMkLst>
        </pc:graphicFrameChg>
        <pc:graphicFrameChg chg="add del mod">
          <ac:chgData name="Thuy Linh Do" userId="f60f9f76584ec879" providerId="LiveId" clId="{092B8221-252E-4177-8EC7-8A6CE5C3AEEE}" dt="2022-01-21T03:13:18.369" v="70" actId="478"/>
          <ac:graphicFrameMkLst>
            <pc:docMk/>
            <pc:sldMk cId="3404845292" sldId="279"/>
            <ac:graphicFrameMk id="4" creationId="{070B2053-771F-4256-89FA-777293B51DF3}"/>
          </ac:graphicFrameMkLst>
        </pc:graphicFrameChg>
        <pc:graphicFrameChg chg="add del mod">
          <ac:chgData name="Thuy Linh Do" userId="f60f9f76584ec879" providerId="LiveId" clId="{092B8221-252E-4177-8EC7-8A6CE5C3AEEE}" dt="2022-01-21T03:13:45.068" v="74"/>
          <ac:graphicFrameMkLst>
            <pc:docMk/>
            <pc:sldMk cId="3404845292" sldId="279"/>
            <ac:graphicFrameMk id="5" creationId="{90144EC7-B42B-46F3-A911-969226A08A9A}"/>
          </ac:graphicFrameMkLst>
        </pc:graphicFrameChg>
        <pc:picChg chg="ord">
          <ac:chgData name="Thuy Linh Do" userId="f60f9f76584ec879" providerId="LiveId" clId="{092B8221-252E-4177-8EC7-8A6CE5C3AEEE}" dt="2022-01-21T03:13:04.458" v="67" actId="26606"/>
          <ac:picMkLst>
            <pc:docMk/>
            <pc:sldMk cId="3404845292" sldId="279"/>
            <ac:picMk id="12" creationId="{00000000-0000-0000-0000-000000000000}"/>
          </ac:picMkLst>
        </pc:picChg>
        <pc:picChg chg="add mod">
          <ac:chgData name="Thuy Linh Do" userId="f60f9f76584ec879" providerId="LiveId" clId="{092B8221-252E-4177-8EC7-8A6CE5C3AEEE}" dt="2022-01-21T03:20:32.077" v="378" actId="1076"/>
          <ac:picMkLst>
            <pc:docMk/>
            <pc:sldMk cId="3404845292" sldId="279"/>
            <ac:picMk id="20" creationId="{39508474-BF61-4E71-BCB0-3FC02A93A200}"/>
          </ac:picMkLst>
        </pc:picChg>
        <pc:picChg chg="add mod">
          <ac:chgData name="Thuy Linh Do" userId="f60f9f76584ec879" providerId="LiveId" clId="{092B8221-252E-4177-8EC7-8A6CE5C3AEEE}" dt="2022-01-21T03:20:49.330" v="383" actId="1076"/>
          <ac:picMkLst>
            <pc:docMk/>
            <pc:sldMk cId="3404845292" sldId="279"/>
            <ac:picMk id="21" creationId="{768AD650-807D-4EAF-859B-913CBDAF5DF5}"/>
          </ac:picMkLst>
        </pc:picChg>
        <pc:picChg chg="add mod">
          <ac:chgData name="Thuy Linh Do" userId="f60f9f76584ec879" providerId="LiveId" clId="{092B8221-252E-4177-8EC7-8A6CE5C3AEEE}" dt="2022-01-21T03:21:12.329" v="389" actId="1076"/>
          <ac:picMkLst>
            <pc:docMk/>
            <pc:sldMk cId="3404845292" sldId="279"/>
            <ac:picMk id="22" creationId="{28C12A6D-0138-4221-B229-3EE7E14A5386}"/>
          </ac:picMkLst>
        </pc:picChg>
        <pc:picChg chg="add mod">
          <ac:chgData name="Thuy Linh Do" userId="f60f9f76584ec879" providerId="LiveId" clId="{092B8221-252E-4177-8EC7-8A6CE5C3AEEE}" dt="2022-01-21T03:21:30.924" v="392" actId="14100"/>
          <ac:picMkLst>
            <pc:docMk/>
            <pc:sldMk cId="3404845292" sldId="279"/>
            <ac:picMk id="23" creationId="{6D54EF37-0A91-4024-866E-74562E6B0FD8}"/>
          </ac:picMkLst>
        </pc:picChg>
        <pc:picChg chg="add mod">
          <ac:chgData name="Thuy Linh Do" userId="f60f9f76584ec879" providerId="LiveId" clId="{092B8221-252E-4177-8EC7-8A6CE5C3AEEE}" dt="2022-01-21T03:22:08.123" v="400" actId="1076"/>
          <ac:picMkLst>
            <pc:docMk/>
            <pc:sldMk cId="3404845292" sldId="279"/>
            <ac:picMk id="24" creationId="{A58E5E0A-FEE1-42B2-9074-786FC7545998}"/>
          </ac:picMkLst>
        </pc:picChg>
        <pc:picChg chg="add mod">
          <ac:chgData name="Thuy Linh Do" userId="f60f9f76584ec879" providerId="LiveId" clId="{092B8221-252E-4177-8EC7-8A6CE5C3AEEE}" dt="2022-01-21T03:22:36.319" v="407" actId="1076"/>
          <ac:picMkLst>
            <pc:docMk/>
            <pc:sldMk cId="3404845292" sldId="279"/>
            <ac:picMk id="25" creationId="{9EE8DCD6-BD37-46D1-B4B8-72657998CFBD}"/>
          </ac:picMkLst>
        </pc:picChg>
        <pc:picChg chg="add mod">
          <ac:chgData name="Thuy Linh Do" userId="f60f9f76584ec879" providerId="LiveId" clId="{092B8221-252E-4177-8EC7-8A6CE5C3AEEE}" dt="2022-01-21T03:22:51.818" v="410" actId="14100"/>
          <ac:picMkLst>
            <pc:docMk/>
            <pc:sldMk cId="3404845292" sldId="279"/>
            <ac:picMk id="26" creationId="{1E441DB5-C53E-4693-AFBD-68A35185F233}"/>
          </ac:picMkLst>
        </pc:picChg>
        <pc:picChg chg="add mod">
          <ac:chgData name="Thuy Linh Do" userId="f60f9f76584ec879" providerId="LiveId" clId="{092B8221-252E-4177-8EC7-8A6CE5C3AEEE}" dt="2022-01-21T03:23:11.179" v="415" actId="1076"/>
          <ac:picMkLst>
            <pc:docMk/>
            <pc:sldMk cId="3404845292" sldId="279"/>
            <ac:picMk id="27" creationId="{1E98ECD0-6CB5-4BC9-BC7A-2892AA44188F}"/>
          </ac:picMkLst>
        </pc:picChg>
      </pc:sldChg>
      <pc:sldChg chg="modSp mod">
        <pc:chgData name="Thuy Linh Do" userId="f60f9f76584ec879" providerId="LiveId" clId="{092B8221-252E-4177-8EC7-8A6CE5C3AEEE}" dt="2022-01-21T03:11:03.038" v="57"/>
        <pc:sldMkLst>
          <pc:docMk/>
          <pc:sldMk cId="658201877" sldId="302"/>
        </pc:sldMkLst>
        <pc:spChg chg="mod">
          <ac:chgData name="Thuy Linh Do" userId="f60f9f76584ec879" providerId="LiveId" clId="{092B8221-252E-4177-8EC7-8A6CE5C3AEEE}" dt="2022-01-21T03:08:51.380" v="47" actId="20577"/>
          <ac:spMkLst>
            <pc:docMk/>
            <pc:sldMk cId="658201877" sldId="302"/>
            <ac:spMk id="20" creationId="{00000000-0000-0000-0000-000000000000}"/>
          </ac:spMkLst>
        </pc:spChg>
        <pc:spChg chg="mod">
          <ac:chgData name="Thuy Linh Do" userId="f60f9f76584ec879" providerId="LiveId" clId="{092B8221-252E-4177-8EC7-8A6CE5C3AEEE}" dt="2022-01-21T03:09:08.635" v="48"/>
          <ac:spMkLst>
            <pc:docMk/>
            <pc:sldMk cId="658201877" sldId="302"/>
            <ac:spMk id="21" creationId="{00000000-0000-0000-0000-000000000000}"/>
          </ac:spMkLst>
        </pc:spChg>
        <pc:spChg chg="mod">
          <ac:chgData name="Thuy Linh Do" userId="f60f9f76584ec879" providerId="LiveId" clId="{092B8221-252E-4177-8EC7-8A6CE5C3AEEE}" dt="2022-01-21T03:09:59.878" v="56" actId="20577"/>
          <ac:spMkLst>
            <pc:docMk/>
            <pc:sldMk cId="658201877" sldId="302"/>
            <ac:spMk id="22" creationId="{00000000-0000-0000-0000-000000000000}"/>
          </ac:spMkLst>
        </pc:spChg>
        <pc:spChg chg="mod">
          <ac:chgData name="Thuy Linh Do" userId="f60f9f76584ec879" providerId="LiveId" clId="{092B8221-252E-4177-8EC7-8A6CE5C3AEEE}" dt="2022-01-21T03:11:03.038" v="57"/>
          <ac:spMkLst>
            <pc:docMk/>
            <pc:sldMk cId="658201877" sldId="302"/>
            <ac:spMk id="23" creationId="{00000000-0000-0000-0000-000000000000}"/>
          </ac:spMkLst>
        </pc:spChg>
      </pc:sldChg>
      <pc:sldChg chg="addSp delSp modSp mod">
        <pc:chgData name="Thuy Linh Do" userId="f60f9f76584ec879" providerId="LiveId" clId="{092B8221-252E-4177-8EC7-8A6CE5C3AEEE}" dt="2022-01-21T03:12:09.247" v="60"/>
        <pc:sldMkLst>
          <pc:docMk/>
          <pc:sldMk cId="1899537031" sldId="308"/>
        </pc:sldMkLst>
        <pc:spChg chg="mod">
          <ac:chgData name="Thuy Linh Do" userId="f60f9f76584ec879" providerId="LiveId" clId="{092B8221-252E-4177-8EC7-8A6CE5C3AEEE}" dt="2022-01-21T03:12:09.247" v="60"/>
          <ac:spMkLst>
            <pc:docMk/>
            <pc:sldMk cId="1899537031" sldId="308"/>
            <ac:spMk id="3" creationId="{00000000-0000-0000-0000-000000000000}"/>
          </ac:spMkLst>
        </pc:spChg>
        <pc:spChg chg="add mod">
          <ac:chgData name="Thuy Linh Do" userId="f60f9f76584ec879" providerId="LiveId" clId="{092B8221-252E-4177-8EC7-8A6CE5C3AEEE}" dt="2022-01-21T03:11:16.019" v="59"/>
          <ac:spMkLst>
            <pc:docMk/>
            <pc:sldMk cId="1899537031" sldId="308"/>
            <ac:spMk id="10" creationId="{E2AB2C69-E38C-4F15-BCDE-F6118B77CBAA}"/>
          </ac:spMkLst>
        </pc:spChg>
        <pc:spChg chg="del">
          <ac:chgData name="Thuy Linh Do" userId="f60f9f76584ec879" providerId="LiveId" clId="{092B8221-252E-4177-8EC7-8A6CE5C3AEEE}" dt="2022-01-21T03:11:14.034" v="58" actId="478"/>
          <ac:spMkLst>
            <pc:docMk/>
            <pc:sldMk cId="1899537031" sldId="308"/>
            <ac:spMk id="20" creationId="{00000000-0000-0000-0000-000000000000}"/>
          </ac:spMkLst>
        </pc:spChg>
      </pc:sldChg>
      <pc:sldChg chg="modSp mod">
        <pc:chgData name="Thuy Linh Do" userId="f60f9f76584ec879" providerId="LiveId" clId="{092B8221-252E-4177-8EC7-8A6CE5C3AEEE}" dt="2022-01-21T04:35:06.961" v="1379" actId="255"/>
        <pc:sldMkLst>
          <pc:docMk/>
          <pc:sldMk cId="626516812" sldId="313"/>
        </pc:sldMkLst>
        <pc:spChg chg="mod">
          <ac:chgData name="Thuy Linh Do" userId="f60f9f76584ec879" providerId="LiveId" clId="{092B8221-252E-4177-8EC7-8A6CE5C3AEEE}" dt="2022-01-21T04:35:06.961" v="1379" actId="255"/>
          <ac:spMkLst>
            <pc:docMk/>
            <pc:sldMk cId="626516812" sldId="313"/>
            <ac:spMk id="9" creationId="{00000000-0000-0000-0000-000000000000}"/>
          </ac:spMkLst>
        </pc:spChg>
      </pc:sldChg>
      <pc:sldChg chg="modSp mod">
        <pc:chgData name="Thuy Linh Do" userId="f60f9f76584ec879" providerId="LiveId" clId="{092B8221-252E-4177-8EC7-8A6CE5C3AEEE}" dt="2022-01-21T04:40:02.521" v="1436" actId="20577"/>
        <pc:sldMkLst>
          <pc:docMk/>
          <pc:sldMk cId="2275727840" sldId="314"/>
        </pc:sldMkLst>
        <pc:spChg chg="mod">
          <ac:chgData name="Thuy Linh Do" userId="f60f9f76584ec879" providerId="LiveId" clId="{092B8221-252E-4177-8EC7-8A6CE5C3AEEE}" dt="2022-01-21T04:40:02.521" v="1436" actId="20577"/>
          <ac:spMkLst>
            <pc:docMk/>
            <pc:sldMk cId="2275727840" sldId="314"/>
            <ac:spMk id="9" creationId="{C43B4EE5-D525-4443-B04E-58910A374BDA}"/>
          </ac:spMkLst>
        </pc:spChg>
      </pc:sldChg>
      <pc:sldChg chg="addSp delSp modSp mod">
        <pc:chgData name="Thuy Linh Do" userId="f60f9f76584ec879" providerId="LiveId" clId="{092B8221-252E-4177-8EC7-8A6CE5C3AEEE}" dt="2022-01-21T03:54:35.259" v="738" actId="1076"/>
        <pc:sldMkLst>
          <pc:docMk/>
          <pc:sldMk cId="4021477443" sldId="335"/>
        </pc:sldMkLst>
        <pc:spChg chg="mod">
          <ac:chgData name="Thuy Linh Do" userId="f60f9f76584ec879" providerId="LiveId" clId="{092B8221-252E-4177-8EC7-8A6CE5C3AEEE}" dt="2022-01-21T03:54:14.833" v="735"/>
          <ac:spMkLst>
            <pc:docMk/>
            <pc:sldMk cId="4021477443" sldId="335"/>
            <ac:spMk id="14" creationId="{353E7FCF-F699-4BD2-8B0A-04A959FA8185}"/>
          </ac:spMkLst>
        </pc:spChg>
        <pc:picChg chg="del">
          <ac:chgData name="Thuy Linh Do" userId="f60f9f76584ec879" providerId="LiveId" clId="{092B8221-252E-4177-8EC7-8A6CE5C3AEEE}" dt="2022-01-21T03:54:18.333" v="736" actId="478"/>
          <ac:picMkLst>
            <pc:docMk/>
            <pc:sldMk cId="4021477443" sldId="335"/>
            <ac:picMk id="9" creationId="{4320D209-22C6-4C00-9600-BE6AE2DAEF5D}"/>
          </ac:picMkLst>
        </pc:picChg>
        <pc:picChg chg="add mod">
          <ac:chgData name="Thuy Linh Do" userId="f60f9f76584ec879" providerId="LiveId" clId="{092B8221-252E-4177-8EC7-8A6CE5C3AEEE}" dt="2022-01-21T03:54:35.259" v="738" actId="1076"/>
          <ac:picMkLst>
            <pc:docMk/>
            <pc:sldMk cId="4021477443" sldId="335"/>
            <ac:picMk id="4098" creationId="{3C50C9B2-172F-4E0C-9D75-444560302E8F}"/>
          </ac:picMkLst>
        </pc:picChg>
      </pc:sldChg>
      <pc:sldChg chg="addSp delSp modSp mod">
        <pc:chgData name="Thuy Linh Do" userId="f60f9f76584ec879" providerId="LiveId" clId="{092B8221-252E-4177-8EC7-8A6CE5C3AEEE}" dt="2022-01-21T03:26:21.627" v="427" actId="1076"/>
        <pc:sldMkLst>
          <pc:docMk/>
          <pc:sldMk cId="2603057441" sldId="344"/>
        </pc:sldMkLst>
        <pc:spChg chg="mod">
          <ac:chgData name="Thuy Linh Do" userId="f60f9f76584ec879" providerId="LiveId" clId="{092B8221-252E-4177-8EC7-8A6CE5C3AEEE}" dt="2022-01-21T03:24:19.268" v="422"/>
          <ac:spMkLst>
            <pc:docMk/>
            <pc:sldMk cId="2603057441" sldId="344"/>
            <ac:spMk id="4" creationId="{00000000-0000-0000-0000-000000000000}"/>
          </ac:spMkLst>
        </pc:spChg>
        <pc:spChg chg="del mod">
          <ac:chgData name="Thuy Linh Do" userId="f60f9f76584ec879" providerId="LiveId" clId="{092B8221-252E-4177-8EC7-8A6CE5C3AEEE}" dt="2022-01-21T03:23:45.937" v="417" actId="478"/>
          <ac:spMkLst>
            <pc:docMk/>
            <pc:sldMk cId="2603057441" sldId="344"/>
            <ac:spMk id="14" creationId="{49A3F671-73C1-481C-9373-C14574A69DAB}"/>
          </ac:spMkLst>
        </pc:spChg>
        <pc:spChg chg="del">
          <ac:chgData name="Thuy Linh Do" userId="f60f9f76584ec879" providerId="LiveId" clId="{092B8221-252E-4177-8EC7-8A6CE5C3AEEE}" dt="2022-01-21T03:23:48.687" v="418" actId="478"/>
          <ac:spMkLst>
            <pc:docMk/>
            <pc:sldMk cId="2603057441" sldId="344"/>
            <ac:spMk id="15" creationId="{B1ABCDC2-0BF4-4CE8-9D62-0DD9A133ED3F}"/>
          </ac:spMkLst>
        </pc:spChg>
        <pc:spChg chg="add mod">
          <ac:chgData name="Thuy Linh Do" userId="f60f9f76584ec879" providerId="LiveId" clId="{092B8221-252E-4177-8EC7-8A6CE5C3AEEE}" dt="2022-01-21T03:23:50.476" v="419"/>
          <ac:spMkLst>
            <pc:docMk/>
            <pc:sldMk cId="2603057441" sldId="344"/>
            <ac:spMk id="18" creationId="{308A6121-E801-49AD-A732-8A25A1167CD0}"/>
          </ac:spMkLst>
        </pc:spChg>
        <pc:spChg chg="add mod">
          <ac:chgData name="Thuy Linh Do" userId="f60f9f76584ec879" providerId="LiveId" clId="{092B8221-252E-4177-8EC7-8A6CE5C3AEEE}" dt="2022-01-21T03:23:50.476" v="419"/>
          <ac:spMkLst>
            <pc:docMk/>
            <pc:sldMk cId="2603057441" sldId="344"/>
            <ac:spMk id="19" creationId="{9D6D490B-6941-4468-A380-78FF0AC81B7D}"/>
          </ac:spMkLst>
        </pc:spChg>
        <pc:picChg chg="add mod">
          <ac:chgData name="Thuy Linh Do" userId="f60f9f76584ec879" providerId="LiveId" clId="{092B8221-252E-4177-8EC7-8A6CE5C3AEEE}" dt="2022-01-21T03:26:21.627" v="427" actId="1076"/>
          <ac:picMkLst>
            <pc:docMk/>
            <pc:sldMk cId="2603057441" sldId="344"/>
            <ac:picMk id="2" creationId="{98BB8027-C8D2-42AD-8A7D-1F2330B7211E}"/>
          </ac:picMkLst>
        </pc:picChg>
        <pc:picChg chg="del">
          <ac:chgData name="Thuy Linh Do" userId="f60f9f76584ec879" providerId="LiveId" clId="{092B8221-252E-4177-8EC7-8A6CE5C3AEEE}" dt="2022-01-21T03:26:13.643" v="423" actId="478"/>
          <ac:picMkLst>
            <pc:docMk/>
            <pc:sldMk cId="2603057441" sldId="344"/>
            <ac:picMk id="2050" creationId="{3DB6030F-8522-4A73-A997-0E40721E7286}"/>
          </ac:picMkLst>
        </pc:picChg>
      </pc:sldChg>
      <pc:sldChg chg="del">
        <pc:chgData name="Thuy Linh Do" userId="f60f9f76584ec879" providerId="LiveId" clId="{092B8221-252E-4177-8EC7-8A6CE5C3AEEE}" dt="2022-01-21T03:53:45.424" v="734" actId="2696"/>
        <pc:sldMkLst>
          <pc:docMk/>
          <pc:sldMk cId="3972591262" sldId="345"/>
        </pc:sldMkLst>
      </pc:sldChg>
      <pc:sldChg chg="addSp delSp modSp mod">
        <pc:chgData name="Thuy Linh Do" userId="f60f9f76584ec879" providerId="LiveId" clId="{092B8221-252E-4177-8EC7-8A6CE5C3AEEE}" dt="2022-01-21T03:58:16.604" v="750" actId="1076"/>
        <pc:sldMkLst>
          <pc:docMk/>
          <pc:sldMk cId="4180659958" sldId="346"/>
        </pc:sldMkLst>
        <pc:spChg chg="del">
          <ac:chgData name="Thuy Linh Do" userId="f60f9f76584ec879" providerId="LiveId" clId="{092B8221-252E-4177-8EC7-8A6CE5C3AEEE}" dt="2022-01-21T03:55:05.585" v="740" actId="478"/>
          <ac:spMkLst>
            <pc:docMk/>
            <pc:sldMk cId="4180659958" sldId="346"/>
            <ac:spMk id="10" creationId="{C5690E87-2DE1-41DA-B544-E5924DCF5200}"/>
          </ac:spMkLst>
        </pc:spChg>
        <pc:picChg chg="del">
          <ac:chgData name="Thuy Linh Do" userId="f60f9f76584ec879" providerId="LiveId" clId="{092B8221-252E-4177-8EC7-8A6CE5C3AEEE}" dt="2022-01-21T03:55:04.524" v="739" actId="478"/>
          <ac:picMkLst>
            <pc:docMk/>
            <pc:sldMk cId="4180659958" sldId="346"/>
            <ac:picMk id="3074" creationId="{2D030E2B-0C43-48C4-B62D-87978D931649}"/>
          </ac:picMkLst>
        </pc:picChg>
        <pc:picChg chg="add mod">
          <ac:chgData name="Thuy Linh Do" userId="f60f9f76584ec879" providerId="LiveId" clId="{092B8221-252E-4177-8EC7-8A6CE5C3AEEE}" dt="2022-01-21T03:55:19.231" v="743" actId="14100"/>
          <ac:picMkLst>
            <pc:docMk/>
            <pc:sldMk cId="4180659958" sldId="346"/>
            <ac:picMk id="5122" creationId="{1EF810C3-9A62-4656-BA4D-AFB2D673C717}"/>
          </ac:picMkLst>
        </pc:picChg>
        <pc:picChg chg="add mod">
          <ac:chgData name="Thuy Linh Do" userId="f60f9f76584ec879" providerId="LiveId" clId="{092B8221-252E-4177-8EC7-8A6CE5C3AEEE}" dt="2022-01-21T03:57:14.720" v="747" actId="1076"/>
          <ac:picMkLst>
            <pc:docMk/>
            <pc:sldMk cId="4180659958" sldId="346"/>
            <ac:picMk id="5124" creationId="{AC44BBA1-8F58-4BE3-B505-06BE7AA4F160}"/>
          </ac:picMkLst>
        </pc:picChg>
        <pc:picChg chg="add mod">
          <ac:chgData name="Thuy Linh Do" userId="f60f9f76584ec879" providerId="LiveId" clId="{092B8221-252E-4177-8EC7-8A6CE5C3AEEE}" dt="2022-01-21T03:58:16.604" v="750" actId="1076"/>
          <ac:picMkLst>
            <pc:docMk/>
            <pc:sldMk cId="4180659958" sldId="346"/>
            <ac:picMk id="5126" creationId="{15561CC8-E223-4DB9-8D03-EA631E4C4D99}"/>
          </ac:picMkLst>
        </pc:picChg>
      </pc:sldChg>
      <pc:sldChg chg="addSp delSp modSp mod delAnim modAnim">
        <pc:chgData name="Thuy Linh Do" userId="f60f9f76584ec879" providerId="LiveId" clId="{092B8221-252E-4177-8EC7-8A6CE5C3AEEE}" dt="2022-01-21T03:36:23.600" v="651" actId="13926"/>
        <pc:sldMkLst>
          <pc:docMk/>
          <pc:sldMk cId="3832257365" sldId="347"/>
        </pc:sldMkLst>
        <pc:spChg chg="del">
          <ac:chgData name="Thuy Linh Do" userId="f60f9f76584ec879" providerId="LiveId" clId="{092B8221-252E-4177-8EC7-8A6CE5C3AEEE}" dt="2022-01-21T03:28:56.229" v="429" actId="478"/>
          <ac:spMkLst>
            <pc:docMk/>
            <pc:sldMk cId="3832257365" sldId="347"/>
            <ac:spMk id="4" creationId="{F8890C71-A92C-49A8-AB35-92D8F4A6F4F1}"/>
          </ac:spMkLst>
        </pc:spChg>
        <pc:spChg chg="add mod">
          <ac:chgData name="Thuy Linh Do" userId="f60f9f76584ec879" providerId="LiveId" clId="{092B8221-252E-4177-8EC7-8A6CE5C3AEEE}" dt="2022-01-21T03:36:23.600" v="651" actId="13926"/>
          <ac:spMkLst>
            <pc:docMk/>
            <pc:sldMk cId="3832257365" sldId="347"/>
            <ac:spMk id="5" creationId="{700D5291-6931-4331-A711-B47065BF72E6}"/>
          </ac:spMkLst>
        </pc:spChg>
        <pc:spChg chg="del">
          <ac:chgData name="Thuy Linh Do" userId="f60f9f76584ec879" providerId="LiveId" clId="{092B8221-252E-4177-8EC7-8A6CE5C3AEEE}" dt="2022-01-21T03:28:56.229" v="429" actId="478"/>
          <ac:spMkLst>
            <pc:docMk/>
            <pc:sldMk cId="3832257365" sldId="347"/>
            <ac:spMk id="6" creationId="{2954213A-53E3-4582-A81D-85BC43D23296}"/>
          </ac:spMkLst>
        </pc:spChg>
        <pc:spChg chg="del">
          <ac:chgData name="Thuy Linh Do" userId="f60f9f76584ec879" providerId="LiveId" clId="{092B8221-252E-4177-8EC7-8A6CE5C3AEEE}" dt="2022-01-21T03:28:56.229" v="429" actId="478"/>
          <ac:spMkLst>
            <pc:docMk/>
            <pc:sldMk cId="3832257365" sldId="347"/>
            <ac:spMk id="10" creationId="{91CAB99A-E7C9-41EC-A127-A4929296EA9E}"/>
          </ac:spMkLst>
        </pc:spChg>
        <pc:spChg chg="del">
          <ac:chgData name="Thuy Linh Do" userId="f60f9f76584ec879" providerId="LiveId" clId="{092B8221-252E-4177-8EC7-8A6CE5C3AEEE}" dt="2022-01-21T03:28:56.229" v="429" actId="478"/>
          <ac:spMkLst>
            <pc:docMk/>
            <pc:sldMk cId="3832257365" sldId="347"/>
            <ac:spMk id="13" creationId="{337EA2E7-5990-4B6C-BF0C-0989AF209578}"/>
          </ac:spMkLst>
        </pc:spChg>
        <pc:spChg chg="del">
          <ac:chgData name="Thuy Linh Do" userId="f60f9f76584ec879" providerId="LiveId" clId="{092B8221-252E-4177-8EC7-8A6CE5C3AEEE}" dt="2022-01-21T03:28:56.229" v="429" actId="478"/>
          <ac:spMkLst>
            <pc:docMk/>
            <pc:sldMk cId="3832257365" sldId="347"/>
            <ac:spMk id="14" creationId="{749B7F85-E697-4436-88A4-DF2BC81B3BE7}"/>
          </ac:spMkLst>
        </pc:spChg>
        <pc:picChg chg="add mod">
          <ac:chgData name="Thuy Linh Do" userId="f60f9f76584ec879" providerId="LiveId" clId="{092B8221-252E-4177-8EC7-8A6CE5C3AEEE}" dt="2022-01-21T03:30:17.738" v="432" actId="1076"/>
          <ac:picMkLst>
            <pc:docMk/>
            <pc:sldMk cId="3832257365" sldId="347"/>
            <ac:picMk id="2" creationId="{5C095053-F326-4595-AEE9-C3ED88E378FA}"/>
          </ac:picMkLst>
        </pc:picChg>
        <pc:picChg chg="del">
          <ac:chgData name="Thuy Linh Do" userId="f60f9f76584ec879" providerId="LiveId" clId="{092B8221-252E-4177-8EC7-8A6CE5C3AEEE}" dt="2022-01-21T03:28:52.332" v="428" actId="478"/>
          <ac:picMkLst>
            <pc:docMk/>
            <pc:sldMk cId="3832257365" sldId="347"/>
            <ac:picMk id="3" creationId="{4E3C220B-9F86-404D-AACA-FEAF2963D828}"/>
          </ac:picMkLst>
        </pc:picChg>
        <pc:picChg chg="del">
          <ac:chgData name="Thuy Linh Do" userId="f60f9f76584ec879" providerId="LiveId" clId="{092B8221-252E-4177-8EC7-8A6CE5C3AEEE}" dt="2022-01-21T03:28:58.794" v="430" actId="478"/>
          <ac:picMkLst>
            <pc:docMk/>
            <pc:sldMk cId="3832257365" sldId="347"/>
            <ac:picMk id="15" creationId="{38AF316B-BB51-4F71-AAB1-E09774F97686}"/>
          </ac:picMkLst>
        </pc:picChg>
        <pc:picChg chg="add mod">
          <ac:chgData name="Thuy Linh Do" userId="f60f9f76584ec879" providerId="LiveId" clId="{092B8221-252E-4177-8EC7-8A6CE5C3AEEE}" dt="2022-01-21T03:35:40.601" v="645" actId="1076"/>
          <ac:picMkLst>
            <pc:docMk/>
            <pc:sldMk cId="3832257365" sldId="347"/>
            <ac:picMk id="3074" creationId="{24E9B2A8-56F6-4FC6-A588-CAAA1E057A7A}"/>
          </ac:picMkLst>
        </pc:picChg>
      </pc:sldChg>
      <pc:sldChg chg="addSp delSp modSp mod">
        <pc:chgData name="Thuy Linh Do" userId="f60f9f76584ec879" providerId="LiveId" clId="{092B8221-252E-4177-8EC7-8A6CE5C3AEEE}" dt="2022-01-21T04:01:45.808" v="759" actId="1076"/>
        <pc:sldMkLst>
          <pc:docMk/>
          <pc:sldMk cId="2203046267" sldId="348"/>
        </pc:sldMkLst>
        <pc:spChg chg="del">
          <ac:chgData name="Thuy Linh Do" userId="f60f9f76584ec879" providerId="LiveId" clId="{092B8221-252E-4177-8EC7-8A6CE5C3AEEE}" dt="2022-01-21T04:00:33.338" v="752" actId="478"/>
          <ac:spMkLst>
            <pc:docMk/>
            <pc:sldMk cId="2203046267" sldId="348"/>
            <ac:spMk id="10" creationId="{C5690E87-2DE1-41DA-B544-E5924DCF5200}"/>
          </ac:spMkLst>
        </pc:spChg>
        <pc:picChg chg="add mod">
          <ac:chgData name="Thuy Linh Do" userId="f60f9f76584ec879" providerId="LiveId" clId="{092B8221-252E-4177-8EC7-8A6CE5C3AEEE}" dt="2022-01-21T04:00:48.972" v="756"/>
          <ac:picMkLst>
            <pc:docMk/>
            <pc:sldMk cId="2203046267" sldId="348"/>
            <ac:picMk id="11" creationId="{428AAA27-B2CA-4FA9-9417-854ABF87CC2F}"/>
          </ac:picMkLst>
        </pc:picChg>
        <pc:picChg chg="del">
          <ac:chgData name="Thuy Linh Do" userId="f60f9f76584ec879" providerId="LiveId" clId="{092B8221-252E-4177-8EC7-8A6CE5C3AEEE}" dt="2022-01-21T04:00:31.135" v="751" actId="478"/>
          <ac:picMkLst>
            <pc:docMk/>
            <pc:sldMk cId="2203046267" sldId="348"/>
            <ac:picMk id="4098" creationId="{0EECB5C7-D8AB-4461-B210-D60E36080AB6}"/>
          </ac:picMkLst>
        </pc:picChg>
        <pc:picChg chg="add mod">
          <ac:chgData name="Thuy Linh Do" userId="f60f9f76584ec879" providerId="LiveId" clId="{092B8221-252E-4177-8EC7-8A6CE5C3AEEE}" dt="2022-01-21T04:00:40.165" v="755" actId="1076"/>
          <ac:picMkLst>
            <pc:docMk/>
            <pc:sldMk cId="2203046267" sldId="348"/>
            <ac:picMk id="6146" creationId="{D6F269C1-91E0-4B99-89CB-AE13CBF9052E}"/>
          </ac:picMkLst>
        </pc:picChg>
        <pc:picChg chg="add mod">
          <ac:chgData name="Thuy Linh Do" userId="f60f9f76584ec879" providerId="LiveId" clId="{092B8221-252E-4177-8EC7-8A6CE5C3AEEE}" dt="2022-01-21T04:01:45.808" v="759" actId="1076"/>
          <ac:picMkLst>
            <pc:docMk/>
            <pc:sldMk cId="2203046267" sldId="348"/>
            <ac:picMk id="6148" creationId="{41D4EDE0-7E85-4C0D-9368-46DD35615661}"/>
          </ac:picMkLst>
        </pc:picChg>
      </pc:sldChg>
      <pc:sldChg chg="del">
        <pc:chgData name="Thuy Linh Do" userId="f60f9f76584ec879" providerId="LiveId" clId="{092B8221-252E-4177-8EC7-8A6CE5C3AEEE}" dt="2022-01-21T04:02:06.547" v="760" actId="2696"/>
        <pc:sldMkLst>
          <pc:docMk/>
          <pc:sldMk cId="1580947826" sldId="349"/>
        </pc:sldMkLst>
      </pc:sldChg>
      <pc:sldChg chg="addSp delSp modSp mod">
        <pc:chgData name="Thuy Linh Do" userId="f60f9f76584ec879" providerId="LiveId" clId="{092B8221-252E-4177-8EC7-8A6CE5C3AEEE}" dt="2022-01-21T04:16:00.371" v="771" actId="1076"/>
        <pc:sldMkLst>
          <pc:docMk/>
          <pc:sldMk cId="3415295802" sldId="350"/>
        </pc:sldMkLst>
        <pc:spChg chg="mod">
          <ac:chgData name="Thuy Linh Do" userId="f60f9f76584ec879" providerId="LiveId" clId="{092B8221-252E-4177-8EC7-8A6CE5C3AEEE}" dt="2022-01-21T04:15:08.131" v="766"/>
          <ac:spMkLst>
            <pc:docMk/>
            <pc:sldMk cId="3415295802" sldId="350"/>
            <ac:spMk id="9" creationId="{954AD50D-C69D-4F99-B2C1-C1DE2F63D36A}"/>
          </ac:spMkLst>
        </pc:spChg>
        <pc:spChg chg="mod">
          <ac:chgData name="Thuy Linh Do" userId="f60f9f76584ec879" providerId="LiveId" clId="{092B8221-252E-4177-8EC7-8A6CE5C3AEEE}" dt="2022-01-21T04:14:53.978" v="765"/>
          <ac:spMkLst>
            <pc:docMk/>
            <pc:sldMk cId="3415295802" sldId="350"/>
            <ac:spMk id="11" creationId="{6FFF8849-9B9E-4433-8838-FC31F284B407}"/>
          </ac:spMkLst>
        </pc:spChg>
        <pc:picChg chg="del">
          <ac:chgData name="Thuy Linh Do" userId="f60f9f76584ec879" providerId="LiveId" clId="{092B8221-252E-4177-8EC7-8A6CE5C3AEEE}" dt="2022-01-21T04:15:48.227" v="767" actId="478"/>
          <ac:picMkLst>
            <pc:docMk/>
            <pc:sldMk cId="3415295802" sldId="350"/>
            <ac:picMk id="4098" creationId="{4FD2D350-1ADC-4C9F-8254-78DAA4ADB5F3}"/>
          </ac:picMkLst>
        </pc:picChg>
        <pc:picChg chg="add mod">
          <ac:chgData name="Thuy Linh Do" userId="f60f9f76584ec879" providerId="LiveId" clId="{092B8221-252E-4177-8EC7-8A6CE5C3AEEE}" dt="2022-01-21T04:16:00.371" v="771" actId="1076"/>
          <ac:picMkLst>
            <pc:docMk/>
            <pc:sldMk cId="3415295802" sldId="350"/>
            <ac:picMk id="7170" creationId="{0F8861EC-3824-43C0-A04A-5B993192743A}"/>
          </ac:picMkLst>
        </pc:picChg>
      </pc:sldChg>
      <pc:sldChg chg="del">
        <pc:chgData name="Thuy Linh Do" userId="f60f9f76584ec879" providerId="LiveId" clId="{092B8221-252E-4177-8EC7-8A6CE5C3AEEE}" dt="2022-01-21T04:14:37.134" v="764" actId="2696"/>
        <pc:sldMkLst>
          <pc:docMk/>
          <pc:sldMk cId="4228129671" sldId="351"/>
        </pc:sldMkLst>
      </pc:sldChg>
      <pc:sldChg chg="addSp delSp modSp mod modAnim">
        <pc:chgData name="Thuy Linh Do" userId="f60f9f76584ec879" providerId="LiveId" clId="{092B8221-252E-4177-8EC7-8A6CE5C3AEEE}" dt="2022-01-21T04:26:45.383" v="1328"/>
        <pc:sldMkLst>
          <pc:docMk/>
          <pc:sldMk cId="713976549" sldId="352"/>
        </pc:sldMkLst>
        <pc:spChg chg="del">
          <ac:chgData name="Thuy Linh Do" userId="f60f9f76584ec879" providerId="LiveId" clId="{092B8221-252E-4177-8EC7-8A6CE5C3AEEE}" dt="2022-01-21T04:16:39.483" v="774" actId="478"/>
          <ac:spMkLst>
            <pc:docMk/>
            <pc:sldMk cId="713976549" sldId="352"/>
            <ac:spMk id="2" creationId="{0B390C75-FE5C-4D78-8AC2-2576AF92BF80}"/>
          </ac:spMkLst>
        </pc:spChg>
        <pc:spChg chg="mod">
          <ac:chgData name="Thuy Linh Do" userId="f60f9f76584ec879" providerId="LiveId" clId="{092B8221-252E-4177-8EC7-8A6CE5C3AEEE}" dt="2022-01-21T04:25:59.229" v="1320" actId="1076"/>
          <ac:spMkLst>
            <pc:docMk/>
            <pc:sldMk cId="713976549" sldId="352"/>
            <ac:spMk id="3" creationId="{954965C1-7B59-4560-AEB2-098FA3D6C437}"/>
          </ac:spMkLst>
        </pc:spChg>
        <pc:spChg chg="add mod">
          <ac:chgData name="Thuy Linh Do" userId="f60f9f76584ec879" providerId="LiveId" clId="{092B8221-252E-4177-8EC7-8A6CE5C3AEEE}" dt="2022-01-21T04:21:18.364" v="1242" actId="114"/>
          <ac:spMkLst>
            <pc:docMk/>
            <pc:sldMk cId="713976549" sldId="352"/>
            <ac:spMk id="4" creationId="{FA2DA299-ADD6-4255-835F-2CC94D6D1E90}"/>
          </ac:spMkLst>
        </pc:spChg>
        <pc:spChg chg="add del mod">
          <ac:chgData name="Thuy Linh Do" userId="f60f9f76584ec879" providerId="LiveId" clId="{092B8221-252E-4177-8EC7-8A6CE5C3AEEE}" dt="2022-01-21T04:25:35.372" v="1310" actId="11529"/>
          <ac:spMkLst>
            <pc:docMk/>
            <pc:sldMk cId="713976549" sldId="352"/>
            <ac:spMk id="5" creationId="{1360F0E4-76E0-4E81-88B3-0B12BAF0107A}"/>
          </ac:spMkLst>
        </pc:spChg>
        <pc:spChg chg="del">
          <ac:chgData name="Thuy Linh Do" userId="f60f9f76584ec879" providerId="LiveId" clId="{092B8221-252E-4177-8EC7-8A6CE5C3AEEE}" dt="2022-01-21T04:16:37.295" v="773" actId="478"/>
          <ac:spMkLst>
            <pc:docMk/>
            <pc:sldMk cId="713976549" sldId="352"/>
            <ac:spMk id="6" creationId="{87F6DD7D-5039-4EA9-BB09-CD4A236C1568}"/>
          </ac:spMkLst>
        </pc:spChg>
        <pc:spChg chg="mod">
          <ac:chgData name="Thuy Linh Do" userId="f60f9f76584ec879" providerId="LiveId" clId="{092B8221-252E-4177-8EC7-8A6CE5C3AEEE}" dt="2022-01-21T04:26:10.585" v="1322" actId="1076"/>
          <ac:spMkLst>
            <pc:docMk/>
            <pc:sldMk cId="713976549" sldId="352"/>
            <ac:spMk id="10" creationId="{2BB43E80-FAEA-47DF-A3AD-0CC4402B18A7}"/>
          </ac:spMkLst>
        </pc:spChg>
        <pc:spChg chg="add del mod">
          <ac:chgData name="Thuy Linh Do" userId="f60f9f76584ec879" providerId="LiveId" clId="{092B8221-252E-4177-8EC7-8A6CE5C3AEEE}" dt="2022-01-21T04:23:21.225" v="1268"/>
          <ac:spMkLst>
            <pc:docMk/>
            <pc:sldMk cId="713976549" sldId="352"/>
            <ac:spMk id="11" creationId="{1ED0A24E-9C60-4AB6-BE21-A4F133628198}"/>
          </ac:spMkLst>
        </pc:spChg>
        <pc:spChg chg="add del mod">
          <ac:chgData name="Thuy Linh Do" userId="f60f9f76584ec879" providerId="LiveId" clId="{092B8221-252E-4177-8EC7-8A6CE5C3AEEE}" dt="2022-01-21T04:23:20.490" v="1266"/>
          <ac:spMkLst>
            <pc:docMk/>
            <pc:sldMk cId="713976549" sldId="352"/>
            <ac:spMk id="14" creationId="{F9030790-90E1-4919-847F-E30C076DDF0A}"/>
          </ac:spMkLst>
        </pc:spChg>
        <pc:spChg chg="add del mod">
          <ac:chgData name="Thuy Linh Do" userId="f60f9f76584ec879" providerId="LiveId" clId="{092B8221-252E-4177-8EC7-8A6CE5C3AEEE}" dt="2022-01-21T04:23:19.825" v="1264"/>
          <ac:spMkLst>
            <pc:docMk/>
            <pc:sldMk cId="713976549" sldId="352"/>
            <ac:spMk id="15" creationId="{6CED897D-7B6A-4A20-8034-49162E101AF6}"/>
          </ac:spMkLst>
        </pc:spChg>
        <pc:spChg chg="add del mod">
          <ac:chgData name="Thuy Linh Do" userId="f60f9f76584ec879" providerId="LiveId" clId="{092B8221-252E-4177-8EC7-8A6CE5C3AEEE}" dt="2022-01-21T04:23:51.581" v="1296"/>
          <ac:spMkLst>
            <pc:docMk/>
            <pc:sldMk cId="713976549" sldId="352"/>
            <ac:spMk id="16" creationId="{CC68D79F-D1B9-4FDE-89B4-AB2046FB107D}"/>
          </ac:spMkLst>
        </pc:spChg>
        <pc:spChg chg="add mod">
          <ac:chgData name="Thuy Linh Do" userId="f60f9f76584ec879" providerId="LiveId" clId="{092B8221-252E-4177-8EC7-8A6CE5C3AEEE}" dt="2022-01-21T04:26:40.921" v="1327" actId="1076"/>
          <ac:spMkLst>
            <pc:docMk/>
            <pc:sldMk cId="713976549" sldId="352"/>
            <ac:spMk id="17" creationId="{F1ACCE91-63C9-4CBA-A1B1-589966518F00}"/>
          </ac:spMkLst>
        </pc:spChg>
        <pc:spChg chg="add mod">
          <ac:chgData name="Thuy Linh Do" userId="f60f9f76584ec879" providerId="LiveId" clId="{092B8221-252E-4177-8EC7-8A6CE5C3AEEE}" dt="2022-01-21T04:26:27.043" v="1325" actId="1076"/>
          <ac:spMkLst>
            <pc:docMk/>
            <pc:sldMk cId="713976549" sldId="352"/>
            <ac:spMk id="18" creationId="{394CD95C-3B5C-4CFA-9E42-19E1B4A91CEA}"/>
          </ac:spMkLst>
        </pc:spChg>
        <pc:spChg chg="add mod">
          <ac:chgData name="Thuy Linh Do" userId="f60f9f76584ec879" providerId="LiveId" clId="{092B8221-252E-4177-8EC7-8A6CE5C3AEEE}" dt="2022-01-21T04:26:18.597" v="1323" actId="1076"/>
          <ac:spMkLst>
            <pc:docMk/>
            <pc:sldMk cId="713976549" sldId="352"/>
            <ac:spMk id="19" creationId="{443651F3-61BA-4713-A7AF-611F7E23F4EE}"/>
          </ac:spMkLst>
        </pc:spChg>
      </pc:sldChg>
      <pc:sldChg chg="del">
        <pc:chgData name="Thuy Linh Do" userId="f60f9f76584ec879" providerId="LiveId" clId="{092B8221-252E-4177-8EC7-8A6CE5C3AEEE}" dt="2022-01-21T04:34:12.718" v="1373" actId="2696"/>
        <pc:sldMkLst>
          <pc:docMk/>
          <pc:sldMk cId="3372564195" sldId="353"/>
        </pc:sldMkLst>
      </pc:sldChg>
      <pc:sldChg chg="addSp delSp modSp mod modAnim">
        <pc:chgData name="Thuy Linh Do" userId="f60f9f76584ec879" providerId="LiveId" clId="{092B8221-252E-4177-8EC7-8A6CE5C3AEEE}" dt="2022-01-21T04:32:53.393" v="1369"/>
        <pc:sldMkLst>
          <pc:docMk/>
          <pc:sldMk cId="3071588167" sldId="354"/>
        </pc:sldMkLst>
        <pc:spChg chg="add mod">
          <ac:chgData name="Thuy Linh Do" userId="f60f9f76584ec879" providerId="LiveId" clId="{092B8221-252E-4177-8EC7-8A6CE5C3AEEE}" dt="2022-01-21T04:31:23.052" v="1346" actId="33524"/>
          <ac:spMkLst>
            <pc:docMk/>
            <pc:sldMk cId="3071588167" sldId="354"/>
            <ac:spMk id="2" creationId="{8469E4A7-9AFC-40B7-976F-71CE968A4F91}"/>
          </ac:spMkLst>
        </pc:spChg>
        <pc:spChg chg="mod">
          <ac:chgData name="Thuy Linh Do" userId="f60f9f76584ec879" providerId="LiveId" clId="{092B8221-252E-4177-8EC7-8A6CE5C3AEEE}" dt="2022-01-21T04:27:18.014" v="1329"/>
          <ac:spMkLst>
            <pc:docMk/>
            <pc:sldMk cId="3071588167" sldId="354"/>
            <ac:spMk id="10" creationId="{2BB43E80-FAEA-47DF-A3AD-0CC4402B18A7}"/>
          </ac:spMkLst>
        </pc:spChg>
        <pc:picChg chg="del">
          <ac:chgData name="Thuy Linh Do" userId="f60f9f76584ec879" providerId="LiveId" clId="{092B8221-252E-4177-8EC7-8A6CE5C3AEEE}" dt="2022-01-21T04:27:20.773" v="1330" actId="478"/>
          <ac:picMkLst>
            <pc:docMk/>
            <pc:sldMk cId="3071588167" sldId="354"/>
            <ac:picMk id="15" creationId="{DBB4FD4F-7F77-4718-9E6C-6CE2ECB92EA0}"/>
          </ac:picMkLst>
        </pc:picChg>
        <pc:cxnChg chg="add mod">
          <ac:chgData name="Thuy Linh Do" userId="f60f9f76584ec879" providerId="LiveId" clId="{092B8221-252E-4177-8EC7-8A6CE5C3AEEE}" dt="2022-01-21T04:30:22.023" v="1340" actId="13822"/>
          <ac:cxnSpMkLst>
            <pc:docMk/>
            <pc:sldMk cId="3071588167" sldId="354"/>
            <ac:cxnSpMk id="4" creationId="{0F44B84A-9FFB-417F-A74A-6308AA1ADA72}"/>
          </ac:cxnSpMkLst>
        </pc:cxnChg>
        <pc:cxnChg chg="add mod">
          <ac:chgData name="Thuy Linh Do" userId="f60f9f76584ec879" providerId="LiveId" clId="{092B8221-252E-4177-8EC7-8A6CE5C3AEEE}" dt="2022-01-21T04:30:45.716" v="1343" actId="1076"/>
          <ac:cxnSpMkLst>
            <pc:docMk/>
            <pc:sldMk cId="3071588167" sldId="354"/>
            <ac:cxnSpMk id="11" creationId="{C1716B2D-4A98-466B-856F-CABB8B4017EF}"/>
          </ac:cxnSpMkLst>
        </pc:cxnChg>
        <pc:cxnChg chg="add mod">
          <ac:chgData name="Thuy Linh Do" userId="f60f9f76584ec879" providerId="LiveId" clId="{092B8221-252E-4177-8EC7-8A6CE5C3AEEE}" dt="2022-01-21T04:30:51.454" v="1345" actId="1076"/>
          <ac:cxnSpMkLst>
            <pc:docMk/>
            <pc:sldMk cId="3071588167" sldId="354"/>
            <ac:cxnSpMk id="14" creationId="{C5F40A2B-0F00-49DA-A8CA-51E3F9487DD1}"/>
          </ac:cxnSpMkLst>
        </pc:cxnChg>
        <pc:cxnChg chg="add mod">
          <ac:chgData name="Thuy Linh Do" userId="f60f9f76584ec879" providerId="LiveId" clId="{092B8221-252E-4177-8EC7-8A6CE5C3AEEE}" dt="2022-01-21T04:31:31.465" v="1348" actId="1076"/>
          <ac:cxnSpMkLst>
            <pc:docMk/>
            <pc:sldMk cId="3071588167" sldId="354"/>
            <ac:cxnSpMk id="16" creationId="{C916A40D-E580-42FC-8E98-9C224DC55A05}"/>
          </ac:cxnSpMkLst>
        </pc:cxnChg>
        <pc:cxnChg chg="add mod">
          <ac:chgData name="Thuy Linh Do" userId="f60f9f76584ec879" providerId="LiveId" clId="{092B8221-252E-4177-8EC7-8A6CE5C3AEEE}" dt="2022-01-21T04:31:38.419" v="1350" actId="1076"/>
          <ac:cxnSpMkLst>
            <pc:docMk/>
            <pc:sldMk cId="3071588167" sldId="354"/>
            <ac:cxnSpMk id="17" creationId="{9E6D3E7D-B16B-45F7-BD07-C6E98844F3DA}"/>
          </ac:cxnSpMkLst>
        </pc:cxnChg>
        <pc:cxnChg chg="add mod">
          <ac:chgData name="Thuy Linh Do" userId="f60f9f76584ec879" providerId="LiveId" clId="{092B8221-252E-4177-8EC7-8A6CE5C3AEEE}" dt="2022-01-21T04:31:49.176" v="1352" actId="1076"/>
          <ac:cxnSpMkLst>
            <pc:docMk/>
            <pc:sldMk cId="3071588167" sldId="354"/>
            <ac:cxnSpMk id="18" creationId="{0496C7B1-BD67-4E8C-8492-2DEBE27B9764}"/>
          </ac:cxnSpMkLst>
        </pc:cxnChg>
        <pc:cxnChg chg="add mod">
          <ac:chgData name="Thuy Linh Do" userId="f60f9f76584ec879" providerId="LiveId" clId="{092B8221-252E-4177-8EC7-8A6CE5C3AEEE}" dt="2022-01-21T04:31:54" v="1354" actId="1076"/>
          <ac:cxnSpMkLst>
            <pc:docMk/>
            <pc:sldMk cId="3071588167" sldId="354"/>
            <ac:cxnSpMk id="19" creationId="{7B0BDC0D-5014-4915-80E6-45B243F9E2D6}"/>
          </ac:cxnSpMkLst>
        </pc:cxnChg>
        <pc:cxnChg chg="add mod">
          <ac:chgData name="Thuy Linh Do" userId="f60f9f76584ec879" providerId="LiveId" clId="{092B8221-252E-4177-8EC7-8A6CE5C3AEEE}" dt="2022-01-21T04:32:02.926" v="1356" actId="1076"/>
          <ac:cxnSpMkLst>
            <pc:docMk/>
            <pc:sldMk cId="3071588167" sldId="354"/>
            <ac:cxnSpMk id="20" creationId="{F52E25A3-E8DC-48D0-8D9D-C05D35498B33}"/>
          </ac:cxnSpMkLst>
        </pc:cxnChg>
        <pc:cxnChg chg="add mod">
          <ac:chgData name="Thuy Linh Do" userId="f60f9f76584ec879" providerId="LiveId" clId="{092B8221-252E-4177-8EC7-8A6CE5C3AEEE}" dt="2022-01-21T04:32:07.832" v="1358" actId="1076"/>
          <ac:cxnSpMkLst>
            <pc:docMk/>
            <pc:sldMk cId="3071588167" sldId="354"/>
            <ac:cxnSpMk id="21" creationId="{393CC73E-19CD-4441-B790-D9F967E94F46}"/>
          </ac:cxnSpMkLst>
        </pc:cxnChg>
        <pc:cxnChg chg="add mod">
          <ac:chgData name="Thuy Linh Do" userId="f60f9f76584ec879" providerId="LiveId" clId="{092B8221-252E-4177-8EC7-8A6CE5C3AEEE}" dt="2022-01-21T04:32:16.811" v="1360" actId="1076"/>
          <ac:cxnSpMkLst>
            <pc:docMk/>
            <pc:sldMk cId="3071588167" sldId="354"/>
            <ac:cxnSpMk id="22" creationId="{0927224A-F885-4D4C-9BEE-F519AC2E1A01}"/>
          </ac:cxnSpMkLst>
        </pc:cxnChg>
      </pc:sldChg>
      <pc:sldChg chg="modSp">
        <pc:chgData name="Thuy Linh Do" userId="f60f9f76584ec879" providerId="LiveId" clId="{092B8221-252E-4177-8EC7-8A6CE5C3AEEE}" dt="2022-01-21T03:52:50.346" v="723" actId="20577"/>
        <pc:sldMkLst>
          <pc:docMk/>
          <pc:sldMk cId="830967530" sldId="356"/>
        </pc:sldMkLst>
        <pc:graphicFrameChg chg="mod">
          <ac:chgData name="Thuy Linh Do" userId="f60f9f76584ec879" providerId="LiveId" clId="{092B8221-252E-4177-8EC7-8A6CE5C3AEEE}" dt="2022-01-21T03:52:50.346" v="723" actId="20577"/>
          <ac:graphicFrameMkLst>
            <pc:docMk/>
            <pc:sldMk cId="830967530" sldId="356"/>
            <ac:graphicFrameMk id="2" creationId="{6F576461-CE5C-42FB-B7D8-B6232C9B318A}"/>
          </ac:graphicFrameMkLst>
        </pc:graphicFrameChg>
      </pc:sldChg>
      <pc:sldChg chg="del">
        <pc:chgData name="Thuy Linh Do" userId="f60f9f76584ec879" providerId="LiveId" clId="{092B8221-252E-4177-8EC7-8A6CE5C3AEEE}" dt="2022-01-21T04:39:37.607" v="1413" actId="2696"/>
        <pc:sldMkLst>
          <pc:docMk/>
          <pc:sldMk cId="2311222917" sldId="357"/>
        </pc:sldMkLst>
      </pc:sldChg>
      <pc:sldChg chg="delSp modSp add mod ord">
        <pc:chgData name="Thuy Linh Do" userId="f60f9f76584ec879" providerId="LiveId" clId="{092B8221-252E-4177-8EC7-8A6CE5C3AEEE}" dt="2022-01-21T03:53:41.675" v="733" actId="478"/>
        <pc:sldMkLst>
          <pc:docMk/>
          <pc:sldMk cId="262801003" sldId="358"/>
        </pc:sldMkLst>
        <pc:spChg chg="del">
          <ac:chgData name="Thuy Linh Do" userId="f60f9f76584ec879" providerId="LiveId" clId="{092B8221-252E-4177-8EC7-8A6CE5C3AEEE}" dt="2022-01-21T03:53:33.660" v="729" actId="478"/>
          <ac:spMkLst>
            <pc:docMk/>
            <pc:sldMk cId="262801003" sldId="358"/>
            <ac:spMk id="19" creationId="{00000000-0000-0000-0000-000000000000}"/>
          </ac:spMkLst>
        </pc:spChg>
        <pc:spChg chg="del">
          <ac:chgData name="Thuy Linh Do" userId="f60f9f76584ec879" providerId="LiveId" clId="{092B8221-252E-4177-8EC7-8A6CE5C3AEEE}" dt="2022-01-21T03:53:40.686" v="732" actId="478"/>
          <ac:spMkLst>
            <pc:docMk/>
            <pc:sldMk cId="262801003" sldId="358"/>
            <ac:spMk id="23" creationId="{00000000-0000-0000-0000-000000000000}"/>
          </ac:spMkLst>
        </pc:spChg>
        <pc:spChg chg="del mod">
          <ac:chgData name="Thuy Linh Do" userId="f60f9f76584ec879" providerId="LiveId" clId="{092B8221-252E-4177-8EC7-8A6CE5C3AEEE}" dt="2022-01-21T03:53:31.986" v="728" actId="478"/>
          <ac:spMkLst>
            <pc:docMk/>
            <pc:sldMk cId="262801003" sldId="358"/>
            <ac:spMk id="27" creationId="{00000000-0000-0000-0000-000000000000}"/>
          </ac:spMkLst>
        </pc:spChg>
        <pc:spChg chg="del">
          <ac:chgData name="Thuy Linh Do" userId="f60f9f76584ec879" providerId="LiveId" clId="{092B8221-252E-4177-8EC7-8A6CE5C3AEEE}" dt="2022-01-21T03:53:41.675" v="733" actId="478"/>
          <ac:spMkLst>
            <pc:docMk/>
            <pc:sldMk cId="262801003" sldId="358"/>
            <ac:spMk id="29" creationId="{00000000-0000-0000-0000-000000000000}"/>
          </ac:spMkLst>
        </pc:spChg>
        <pc:cxnChg chg="del">
          <ac:chgData name="Thuy Linh Do" userId="f60f9f76584ec879" providerId="LiveId" clId="{092B8221-252E-4177-8EC7-8A6CE5C3AEEE}" dt="2022-01-21T03:53:34.658" v="730" actId="478"/>
          <ac:cxnSpMkLst>
            <pc:docMk/>
            <pc:sldMk cId="262801003" sldId="358"/>
            <ac:cxnSpMk id="26" creationId="{00000000-0000-0000-0000-000000000000}"/>
          </ac:cxnSpMkLst>
        </pc:cxnChg>
        <pc:cxnChg chg="del">
          <ac:chgData name="Thuy Linh Do" userId="f60f9f76584ec879" providerId="LiveId" clId="{092B8221-252E-4177-8EC7-8A6CE5C3AEEE}" dt="2022-01-21T03:53:35.599" v="731" actId="478"/>
          <ac:cxnSpMkLst>
            <pc:docMk/>
            <pc:sldMk cId="262801003" sldId="358"/>
            <ac:cxnSpMk id="28" creationId="{00000000-0000-0000-0000-000000000000}"/>
          </ac:cxnSpMkLst>
        </pc:cxnChg>
      </pc:sldChg>
      <pc:sldChg chg="add ord">
        <pc:chgData name="Thuy Linh Do" userId="f60f9f76584ec879" providerId="LiveId" clId="{092B8221-252E-4177-8EC7-8A6CE5C3AEEE}" dt="2022-01-21T04:14:34.411" v="763"/>
        <pc:sldMkLst>
          <pc:docMk/>
          <pc:sldMk cId="3855355964" sldId="359"/>
        </pc:sldMkLst>
      </pc:sldChg>
      <pc:sldChg chg="add ord">
        <pc:chgData name="Thuy Linh Do" userId="f60f9f76584ec879" providerId="LiveId" clId="{092B8221-252E-4177-8EC7-8A6CE5C3AEEE}" dt="2022-01-21T04:34:07.237" v="1372"/>
        <pc:sldMkLst>
          <pc:docMk/>
          <pc:sldMk cId="2473637600" sldId="360"/>
        </pc:sldMkLst>
      </pc:sldChg>
      <pc:sldChg chg="addSp modSp add del">
        <pc:chgData name="Thuy Linh Do" userId="f60f9f76584ec879" providerId="LiveId" clId="{092B8221-252E-4177-8EC7-8A6CE5C3AEEE}" dt="2022-01-21T04:36:31.636" v="1382" actId="2696"/>
        <pc:sldMkLst>
          <pc:docMk/>
          <pc:sldMk cId="1207641325" sldId="361"/>
        </pc:sldMkLst>
        <pc:spChg chg="add mod">
          <ac:chgData name="Thuy Linh Do" userId="f60f9f76584ec879" providerId="LiveId" clId="{092B8221-252E-4177-8EC7-8A6CE5C3AEEE}" dt="2022-01-21T04:36:04.381" v="1381"/>
          <ac:spMkLst>
            <pc:docMk/>
            <pc:sldMk cId="1207641325" sldId="361"/>
            <ac:spMk id="13" creationId="{183D0FBF-AF03-463E-A32A-A1675345D48B}"/>
          </ac:spMkLst>
        </pc:spChg>
        <pc:spChg chg="add mod">
          <ac:chgData name="Thuy Linh Do" userId="f60f9f76584ec879" providerId="LiveId" clId="{092B8221-252E-4177-8EC7-8A6CE5C3AEEE}" dt="2022-01-21T04:36:04.381" v="1381"/>
          <ac:spMkLst>
            <pc:docMk/>
            <pc:sldMk cId="1207641325" sldId="361"/>
            <ac:spMk id="14" creationId="{C12CA644-CF7F-48D1-96B7-D4A85B2EF2FF}"/>
          </ac:spMkLst>
        </pc:spChg>
      </pc:sldChg>
      <pc:sldChg chg="addSp delSp modSp add mod ord delAnim">
        <pc:chgData name="Thuy Linh Do" userId="f60f9f76584ec879" providerId="LiveId" clId="{092B8221-252E-4177-8EC7-8A6CE5C3AEEE}" dt="2022-01-21T04:39:19.497" v="1409" actId="1076"/>
        <pc:sldMkLst>
          <pc:docMk/>
          <pc:sldMk cId="3347414037" sldId="361"/>
        </pc:sldMkLst>
        <pc:spChg chg="del">
          <ac:chgData name="Thuy Linh Do" userId="f60f9f76584ec879" providerId="LiveId" clId="{092B8221-252E-4177-8EC7-8A6CE5C3AEEE}" dt="2022-01-21T04:37:06.528" v="1403" actId="478"/>
          <ac:spMkLst>
            <pc:docMk/>
            <pc:sldMk cId="3347414037" sldId="361"/>
            <ac:spMk id="2" creationId="{8469E4A7-9AFC-40B7-976F-71CE968A4F91}"/>
          </ac:spMkLst>
        </pc:spChg>
        <pc:spChg chg="mod">
          <ac:chgData name="Thuy Linh Do" userId="f60f9f76584ec879" providerId="LiveId" clId="{092B8221-252E-4177-8EC7-8A6CE5C3AEEE}" dt="2022-01-21T04:36:52.531" v="1401" actId="20577"/>
          <ac:spMkLst>
            <pc:docMk/>
            <pc:sldMk cId="3347414037" sldId="361"/>
            <ac:spMk id="8" creationId="{00000000-0000-0000-0000-000000000000}"/>
          </ac:spMkLst>
        </pc:spChg>
        <pc:spChg chg="mod">
          <ac:chgData name="Thuy Linh Do" userId="f60f9f76584ec879" providerId="LiveId" clId="{092B8221-252E-4177-8EC7-8A6CE5C3AEEE}" dt="2022-01-21T04:37:03.995" v="1402"/>
          <ac:spMkLst>
            <pc:docMk/>
            <pc:sldMk cId="3347414037" sldId="361"/>
            <ac:spMk id="10" creationId="{2BB43E80-FAEA-47DF-A3AD-0CC4402B18A7}"/>
          </ac:spMkLst>
        </pc:spChg>
        <pc:spChg chg="mod">
          <ac:chgData name="Thuy Linh Do" userId="f60f9f76584ec879" providerId="LiveId" clId="{092B8221-252E-4177-8EC7-8A6CE5C3AEEE}" dt="2022-01-21T04:36:45.894" v="1387" actId="20577"/>
          <ac:spMkLst>
            <pc:docMk/>
            <pc:sldMk cId="3347414037" sldId="361"/>
            <ac:spMk id="13" creationId="{96732016-9C21-43F6-BAD2-DB9F782F74FB}"/>
          </ac:spMkLst>
        </pc:spChg>
        <pc:picChg chg="add mod">
          <ac:chgData name="Thuy Linh Do" userId="f60f9f76584ec879" providerId="LiveId" clId="{092B8221-252E-4177-8EC7-8A6CE5C3AEEE}" dt="2022-01-21T04:39:19.497" v="1409" actId="1076"/>
          <ac:picMkLst>
            <pc:docMk/>
            <pc:sldMk cId="3347414037" sldId="361"/>
            <ac:picMk id="5" creationId="{0D5429FB-5C39-4862-A45E-B27E193957BC}"/>
          </ac:picMkLst>
        </pc:picChg>
        <pc:cxnChg chg="del">
          <ac:chgData name="Thuy Linh Do" userId="f60f9f76584ec879" providerId="LiveId" clId="{092B8221-252E-4177-8EC7-8A6CE5C3AEEE}" dt="2022-01-21T04:37:10.971" v="1404" actId="478"/>
          <ac:cxnSpMkLst>
            <pc:docMk/>
            <pc:sldMk cId="3347414037" sldId="361"/>
            <ac:cxnSpMk id="4" creationId="{0F44B84A-9FFB-417F-A74A-6308AA1ADA72}"/>
          </ac:cxnSpMkLst>
        </pc:cxnChg>
        <pc:cxnChg chg="del">
          <ac:chgData name="Thuy Linh Do" userId="f60f9f76584ec879" providerId="LiveId" clId="{092B8221-252E-4177-8EC7-8A6CE5C3AEEE}" dt="2022-01-21T04:37:10.971" v="1404" actId="478"/>
          <ac:cxnSpMkLst>
            <pc:docMk/>
            <pc:sldMk cId="3347414037" sldId="361"/>
            <ac:cxnSpMk id="11" creationId="{C1716B2D-4A98-466B-856F-CABB8B4017EF}"/>
          </ac:cxnSpMkLst>
        </pc:cxnChg>
        <pc:cxnChg chg="del">
          <ac:chgData name="Thuy Linh Do" userId="f60f9f76584ec879" providerId="LiveId" clId="{092B8221-252E-4177-8EC7-8A6CE5C3AEEE}" dt="2022-01-21T04:37:10.971" v="1404" actId="478"/>
          <ac:cxnSpMkLst>
            <pc:docMk/>
            <pc:sldMk cId="3347414037" sldId="361"/>
            <ac:cxnSpMk id="14" creationId="{C5F40A2B-0F00-49DA-A8CA-51E3F9487DD1}"/>
          </ac:cxnSpMkLst>
        </pc:cxnChg>
        <pc:cxnChg chg="del">
          <ac:chgData name="Thuy Linh Do" userId="f60f9f76584ec879" providerId="LiveId" clId="{092B8221-252E-4177-8EC7-8A6CE5C3AEEE}" dt="2022-01-21T04:37:10.971" v="1404" actId="478"/>
          <ac:cxnSpMkLst>
            <pc:docMk/>
            <pc:sldMk cId="3347414037" sldId="361"/>
            <ac:cxnSpMk id="16" creationId="{C916A40D-E580-42FC-8E98-9C224DC55A05}"/>
          </ac:cxnSpMkLst>
        </pc:cxnChg>
        <pc:cxnChg chg="del">
          <ac:chgData name="Thuy Linh Do" userId="f60f9f76584ec879" providerId="LiveId" clId="{092B8221-252E-4177-8EC7-8A6CE5C3AEEE}" dt="2022-01-21T04:37:10.971" v="1404" actId="478"/>
          <ac:cxnSpMkLst>
            <pc:docMk/>
            <pc:sldMk cId="3347414037" sldId="361"/>
            <ac:cxnSpMk id="17" creationId="{9E6D3E7D-B16B-45F7-BD07-C6E98844F3DA}"/>
          </ac:cxnSpMkLst>
        </pc:cxnChg>
        <pc:cxnChg chg="del">
          <ac:chgData name="Thuy Linh Do" userId="f60f9f76584ec879" providerId="LiveId" clId="{092B8221-252E-4177-8EC7-8A6CE5C3AEEE}" dt="2022-01-21T04:37:10.971" v="1404" actId="478"/>
          <ac:cxnSpMkLst>
            <pc:docMk/>
            <pc:sldMk cId="3347414037" sldId="361"/>
            <ac:cxnSpMk id="18" creationId="{0496C7B1-BD67-4E8C-8492-2DEBE27B9764}"/>
          </ac:cxnSpMkLst>
        </pc:cxnChg>
        <pc:cxnChg chg="del">
          <ac:chgData name="Thuy Linh Do" userId="f60f9f76584ec879" providerId="LiveId" clId="{092B8221-252E-4177-8EC7-8A6CE5C3AEEE}" dt="2022-01-21T04:37:10.971" v="1404" actId="478"/>
          <ac:cxnSpMkLst>
            <pc:docMk/>
            <pc:sldMk cId="3347414037" sldId="361"/>
            <ac:cxnSpMk id="19" creationId="{7B0BDC0D-5014-4915-80E6-45B243F9E2D6}"/>
          </ac:cxnSpMkLst>
        </pc:cxnChg>
        <pc:cxnChg chg="del">
          <ac:chgData name="Thuy Linh Do" userId="f60f9f76584ec879" providerId="LiveId" clId="{092B8221-252E-4177-8EC7-8A6CE5C3AEEE}" dt="2022-01-21T04:37:10.971" v="1404" actId="478"/>
          <ac:cxnSpMkLst>
            <pc:docMk/>
            <pc:sldMk cId="3347414037" sldId="361"/>
            <ac:cxnSpMk id="20" creationId="{F52E25A3-E8DC-48D0-8D9D-C05D35498B33}"/>
          </ac:cxnSpMkLst>
        </pc:cxnChg>
        <pc:cxnChg chg="del">
          <ac:chgData name="Thuy Linh Do" userId="f60f9f76584ec879" providerId="LiveId" clId="{092B8221-252E-4177-8EC7-8A6CE5C3AEEE}" dt="2022-01-21T04:37:10.971" v="1404" actId="478"/>
          <ac:cxnSpMkLst>
            <pc:docMk/>
            <pc:sldMk cId="3347414037" sldId="361"/>
            <ac:cxnSpMk id="21" creationId="{393CC73E-19CD-4441-B790-D9F967E94F46}"/>
          </ac:cxnSpMkLst>
        </pc:cxnChg>
        <pc:cxnChg chg="del">
          <ac:chgData name="Thuy Linh Do" userId="f60f9f76584ec879" providerId="LiveId" clId="{092B8221-252E-4177-8EC7-8A6CE5C3AEEE}" dt="2022-01-21T04:37:10.971" v="1404" actId="478"/>
          <ac:cxnSpMkLst>
            <pc:docMk/>
            <pc:sldMk cId="3347414037" sldId="361"/>
            <ac:cxnSpMk id="22" creationId="{0927224A-F885-4D4C-9BEE-F519AC2E1A01}"/>
          </ac:cxnSpMkLst>
        </pc:cxnChg>
      </pc:sldChg>
      <pc:sldChg chg="add ord">
        <pc:chgData name="Thuy Linh Do" userId="f60f9f76584ec879" providerId="LiveId" clId="{092B8221-252E-4177-8EC7-8A6CE5C3AEEE}" dt="2022-01-21T04:39:31.906" v="1412"/>
        <pc:sldMkLst>
          <pc:docMk/>
          <pc:sldMk cId="3475718428" sldId="36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2/8/2026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a:t>
            </a:fld>
            <a:endParaRPr lang="en-US"/>
          </a:p>
        </p:txBody>
      </p:sp>
    </p:spTree>
    <p:extLst>
      <p:ext uri="{BB962C8B-B14F-4D97-AF65-F5344CB8AC3E}">
        <p14:creationId xmlns:p14="http://schemas.microsoft.com/office/powerpoint/2010/main" val="68622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536364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2116354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1753642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4255251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228999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a:t>
            </a:fld>
            <a:endParaRPr lang="en-US"/>
          </a:p>
        </p:txBody>
      </p:sp>
    </p:spTree>
    <p:extLst>
      <p:ext uri="{BB962C8B-B14F-4D97-AF65-F5344CB8AC3E}">
        <p14:creationId xmlns:p14="http://schemas.microsoft.com/office/powerpoint/2010/main" val="2074142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3095394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3392466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603967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2258555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2125126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160194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14236575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01580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26717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844751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91976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3862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B526A92-8AAF-4BF0-85FE-B336BF0F8D2D}" type="datetimeFigureOut">
              <a:rPr lang="en-US" smtClean="0"/>
              <a:t>2/8/2026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83605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B526A92-8AAF-4BF0-85FE-B336BF0F8D2D}" type="datetimeFigureOut">
              <a:rPr lang="en-US" smtClean="0"/>
              <a:t>2/8/2026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20701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8782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7838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6223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21157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883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2/8/2026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970525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2/8/2026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28036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3B526A92-8AAF-4BF0-85FE-B336BF0F8D2D}" type="datetimeFigureOut">
              <a:rPr lang="en-US" smtClean="0"/>
              <a:t>2/8/2026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620634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4127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78291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3B526A92-8AAF-4BF0-85FE-B336BF0F8D2D}" type="datetimeFigureOut">
              <a:rPr lang="en-US" smtClean="0"/>
              <a:t>2/8/2026</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884778803"/>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7.png"/><Relationship Id="rId5" Type="http://schemas.openxmlformats.org/officeDocument/2006/relationships/image" Target="../media/image8.jpe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5.xml"/><Relationship Id="rId3" Type="http://schemas.microsoft.com/office/2007/relationships/media" Target="../media/media2.mp3"/><Relationship Id="rId7"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5" Type="http://schemas.microsoft.com/office/2007/relationships/media" Target="../media/media3.mp3"/><Relationship Id="rId4" Type="http://schemas.openxmlformats.org/officeDocument/2006/relationships/audio" Target="../media/media2.mp3"/><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microsoft.com/office/2007/relationships/media" Target="../media/media5.mp3"/><Relationship Id="rId7" Type="http://schemas.openxmlformats.org/officeDocument/2006/relationships/image" Target="../media/image10.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audio" Target="../media/media5.mp3"/><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4209948" y="2321852"/>
            <a:ext cx="3594304" cy="2711302"/>
          </a:xfrm>
          <a:prstGeom prst="cloud">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ial Black" panose="020B0A04020102020204" pitchFamily="34" charset="0"/>
              </a:rPr>
              <a:t>10 Natural disasters</a:t>
            </a:r>
          </a:p>
        </p:txBody>
      </p:sp>
      <p:cxnSp>
        <p:nvCxnSpPr>
          <p:cNvPr id="5" name="Straight Arrow Connector 4"/>
          <p:cNvCxnSpPr>
            <a:endCxn id="6" idx="1"/>
          </p:cNvCxnSpPr>
          <p:nvPr/>
        </p:nvCxnSpPr>
        <p:spPr>
          <a:xfrm flipV="1">
            <a:off x="7615218" y="2216345"/>
            <a:ext cx="1571311" cy="755617"/>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sp>
        <p:nvSpPr>
          <p:cNvPr id="6" name="TextBox 5"/>
          <p:cNvSpPr txBox="1"/>
          <p:nvPr/>
        </p:nvSpPr>
        <p:spPr>
          <a:xfrm>
            <a:off x="9186529" y="1923957"/>
            <a:ext cx="1931935" cy="584775"/>
          </a:xfrm>
          <a:prstGeom prst="rect">
            <a:avLst/>
          </a:prstGeom>
          <a:noFill/>
        </p:spPr>
        <p:txBody>
          <a:bodyPr wrap="square" rtlCol="0">
            <a:spAutoFit/>
          </a:bodyPr>
          <a:lstStyle/>
          <a:p>
            <a:r>
              <a:rPr lang="en-US" sz="3200" b="1" i="1" dirty="0">
                <a:solidFill>
                  <a:srgbClr val="0070C0"/>
                </a:solidFill>
                <a:latin typeface="Times New Roman" panose="02020603050405020304" pitchFamily="18" charset="0"/>
                <a:cs typeface="Times New Roman" panose="02020603050405020304" pitchFamily="18" charset="0"/>
              </a:rPr>
              <a:t>eruption</a:t>
            </a:r>
          </a:p>
        </p:txBody>
      </p:sp>
      <p:cxnSp>
        <p:nvCxnSpPr>
          <p:cNvPr id="11" name="Straight Arrow Connector 10"/>
          <p:cNvCxnSpPr/>
          <p:nvPr/>
        </p:nvCxnSpPr>
        <p:spPr>
          <a:xfrm flipV="1">
            <a:off x="7795664" y="3186169"/>
            <a:ext cx="1399454" cy="616325"/>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p:nvPr/>
        </p:nvCxnSpPr>
        <p:spPr>
          <a:xfrm>
            <a:off x="7366420" y="4345117"/>
            <a:ext cx="1450629" cy="127572"/>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p:nvPr/>
        </p:nvCxnSpPr>
        <p:spPr>
          <a:xfrm>
            <a:off x="6440946" y="4893383"/>
            <a:ext cx="601692" cy="817208"/>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cxnSp>
        <p:nvCxnSpPr>
          <p:cNvPr id="18" name="Straight Arrow Connector 17"/>
          <p:cNvCxnSpPr/>
          <p:nvPr/>
        </p:nvCxnSpPr>
        <p:spPr>
          <a:xfrm flipH="1">
            <a:off x="2567842" y="4522815"/>
            <a:ext cx="1862310" cy="895388"/>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cxnSp>
        <p:nvCxnSpPr>
          <p:cNvPr id="20" name="Straight Arrow Connector 19"/>
          <p:cNvCxnSpPr/>
          <p:nvPr/>
        </p:nvCxnSpPr>
        <p:spPr>
          <a:xfrm flipH="1">
            <a:off x="1742874" y="3802493"/>
            <a:ext cx="2467076" cy="377807"/>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cxnSp>
        <p:nvCxnSpPr>
          <p:cNvPr id="23" name="Straight Arrow Connector 22"/>
          <p:cNvCxnSpPr/>
          <p:nvPr/>
        </p:nvCxnSpPr>
        <p:spPr>
          <a:xfrm flipH="1" flipV="1">
            <a:off x="2564228" y="2492622"/>
            <a:ext cx="2074160" cy="753686"/>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sp>
        <p:nvSpPr>
          <p:cNvPr id="24" name="TextBox 23"/>
          <p:cNvSpPr txBox="1"/>
          <p:nvPr/>
        </p:nvSpPr>
        <p:spPr>
          <a:xfrm>
            <a:off x="672692" y="2195093"/>
            <a:ext cx="2159403" cy="584775"/>
          </a:xfrm>
          <a:prstGeom prst="rect">
            <a:avLst/>
          </a:prstGeom>
          <a:noFill/>
        </p:spPr>
        <p:txBody>
          <a:bodyPr wrap="square" rtlCol="0">
            <a:spAutoFit/>
          </a:bodyPr>
          <a:lstStyle/>
          <a:p>
            <a:r>
              <a:rPr lang="en-US" sz="3200" b="1" i="1" dirty="0">
                <a:solidFill>
                  <a:srgbClr val="0070C0"/>
                </a:solidFill>
                <a:latin typeface="Times New Roman" panose="02020603050405020304" pitchFamily="18" charset="0"/>
                <a:cs typeface="Times New Roman" panose="02020603050405020304" pitchFamily="18" charset="0"/>
              </a:rPr>
              <a:t>tornado </a:t>
            </a:r>
          </a:p>
        </p:txBody>
      </p:sp>
      <p:cxnSp>
        <p:nvCxnSpPr>
          <p:cNvPr id="25" name="Straight Arrow Connector 24"/>
          <p:cNvCxnSpPr/>
          <p:nvPr/>
        </p:nvCxnSpPr>
        <p:spPr>
          <a:xfrm flipH="1" flipV="1">
            <a:off x="5771535" y="1823602"/>
            <a:ext cx="318704" cy="636575"/>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sp>
        <p:nvSpPr>
          <p:cNvPr id="26" name="TextBox 25"/>
          <p:cNvSpPr txBox="1"/>
          <p:nvPr/>
        </p:nvSpPr>
        <p:spPr>
          <a:xfrm>
            <a:off x="4850182" y="1286761"/>
            <a:ext cx="2629239" cy="523220"/>
          </a:xfrm>
          <a:prstGeom prst="rect">
            <a:avLst/>
          </a:prstGeom>
          <a:noFill/>
        </p:spPr>
        <p:txBody>
          <a:bodyPr wrap="square" rtlCol="0">
            <a:spAutoFit/>
          </a:bodyPr>
          <a:lstStyle/>
          <a:p>
            <a:pPr lvl="0"/>
            <a:r>
              <a:rPr lang="en-US" sz="2800" b="1" i="1" dirty="0">
                <a:solidFill>
                  <a:srgbClr val="0070C0"/>
                </a:solidFill>
                <a:latin typeface="Times New Roman" panose="02020603050405020304" pitchFamily="18" charset="0"/>
                <a:ea typeface="Times New Roman" panose="02020603050405020304" pitchFamily="18" charset="0"/>
              </a:rPr>
              <a:t>typhoon</a:t>
            </a:r>
          </a:p>
        </p:txBody>
      </p:sp>
      <p:sp>
        <p:nvSpPr>
          <p:cNvPr id="4" name="Rectangle 3"/>
          <p:cNvSpPr/>
          <p:nvPr/>
        </p:nvSpPr>
        <p:spPr>
          <a:xfrm>
            <a:off x="9091201" y="3009168"/>
            <a:ext cx="1959191" cy="523220"/>
          </a:xfrm>
          <a:prstGeom prst="rect">
            <a:avLst/>
          </a:prstGeom>
        </p:spPr>
        <p:txBody>
          <a:bodyPr wrap="none">
            <a:spAutoFit/>
          </a:bodyPr>
          <a:lstStyle/>
          <a:p>
            <a:r>
              <a:rPr lang="en-US" sz="2800" b="1" i="1" dirty="0">
                <a:solidFill>
                  <a:srgbClr val="0070C0"/>
                </a:solidFill>
                <a:latin typeface="Times New Roman" panose="02020603050405020304" pitchFamily="18" charset="0"/>
                <a:ea typeface="Times New Roman" panose="02020603050405020304" pitchFamily="18" charset="0"/>
              </a:rPr>
              <a:t>snow storm </a:t>
            </a:r>
            <a:endParaRPr lang="en-US" dirty="0"/>
          </a:p>
        </p:txBody>
      </p:sp>
      <p:sp>
        <p:nvSpPr>
          <p:cNvPr id="7" name="Rectangle 6"/>
          <p:cNvSpPr/>
          <p:nvPr/>
        </p:nvSpPr>
        <p:spPr>
          <a:xfrm>
            <a:off x="8679195" y="4413293"/>
            <a:ext cx="1757212" cy="523220"/>
          </a:xfrm>
          <a:prstGeom prst="rect">
            <a:avLst/>
          </a:prstGeom>
        </p:spPr>
        <p:txBody>
          <a:bodyPr wrap="none">
            <a:spAutoFit/>
          </a:bodyPr>
          <a:lstStyle/>
          <a:p>
            <a:r>
              <a:rPr lang="en-US" sz="2800" b="1" i="1" dirty="0">
                <a:solidFill>
                  <a:srgbClr val="0070C0"/>
                </a:solidFill>
                <a:latin typeface="Times New Roman" panose="02020603050405020304" pitchFamily="18" charset="0"/>
                <a:ea typeface="Times New Roman" panose="02020603050405020304" pitchFamily="18" charset="0"/>
              </a:rPr>
              <a:t>tidal wave </a:t>
            </a:r>
            <a:endParaRPr lang="en-US" dirty="0"/>
          </a:p>
        </p:txBody>
      </p:sp>
      <p:sp>
        <p:nvSpPr>
          <p:cNvPr id="9" name="Rectangle 8"/>
          <p:cNvSpPr/>
          <p:nvPr/>
        </p:nvSpPr>
        <p:spPr>
          <a:xfrm>
            <a:off x="183876" y="3657080"/>
            <a:ext cx="1939955" cy="523220"/>
          </a:xfrm>
          <a:prstGeom prst="rect">
            <a:avLst/>
          </a:prstGeom>
        </p:spPr>
        <p:txBody>
          <a:bodyPr wrap="none">
            <a:spAutoFit/>
          </a:bodyPr>
          <a:lstStyle/>
          <a:p>
            <a:r>
              <a:rPr lang="en-US" sz="2800" b="1" i="1" dirty="0">
                <a:solidFill>
                  <a:srgbClr val="0070C0"/>
                </a:solidFill>
                <a:latin typeface="Times New Roman" panose="02020603050405020304" pitchFamily="18" charset="0"/>
                <a:ea typeface="Times New Roman" panose="02020603050405020304" pitchFamily="18" charset="0"/>
              </a:rPr>
              <a:t>Earthquake</a:t>
            </a:r>
            <a:endParaRPr lang="en-US" dirty="0"/>
          </a:p>
        </p:txBody>
      </p:sp>
      <p:sp>
        <p:nvSpPr>
          <p:cNvPr id="10" name="Rectangle 9"/>
          <p:cNvSpPr/>
          <p:nvPr/>
        </p:nvSpPr>
        <p:spPr>
          <a:xfrm>
            <a:off x="1426750" y="5187371"/>
            <a:ext cx="942887" cy="523220"/>
          </a:xfrm>
          <a:prstGeom prst="rect">
            <a:avLst/>
          </a:prstGeom>
        </p:spPr>
        <p:txBody>
          <a:bodyPr wrap="none">
            <a:spAutoFit/>
          </a:bodyPr>
          <a:lstStyle/>
          <a:p>
            <a:r>
              <a:rPr lang="en-US" sz="2800" b="1" i="1" dirty="0">
                <a:solidFill>
                  <a:srgbClr val="0070C0"/>
                </a:solidFill>
                <a:latin typeface="Times New Roman" panose="02020603050405020304" pitchFamily="18" charset="0"/>
                <a:ea typeface="Times New Roman" panose="02020603050405020304" pitchFamily="18" charset="0"/>
              </a:rPr>
              <a:t>flood</a:t>
            </a:r>
            <a:endParaRPr lang="en-US" dirty="0"/>
          </a:p>
        </p:txBody>
      </p:sp>
      <p:sp>
        <p:nvSpPr>
          <p:cNvPr id="3" name="Rectangle 2"/>
          <p:cNvSpPr/>
          <p:nvPr/>
        </p:nvSpPr>
        <p:spPr>
          <a:xfrm>
            <a:off x="6550505" y="5584234"/>
            <a:ext cx="1609736" cy="523220"/>
          </a:xfrm>
          <a:prstGeom prst="rect">
            <a:avLst/>
          </a:prstGeom>
        </p:spPr>
        <p:txBody>
          <a:bodyPr wrap="none">
            <a:spAutoFit/>
          </a:bodyPr>
          <a:lstStyle/>
          <a:p>
            <a:r>
              <a:rPr lang="en-US" sz="2800" b="1" i="1" dirty="0">
                <a:solidFill>
                  <a:srgbClr val="0070C0"/>
                </a:solidFill>
                <a:latin typeface="Times New Roman" panose="02020603050405020304" pitchFamily="18" charset="0"/>
                <a:cs typeface="Times New Roman" panose="02020603050405020304" pitchFamily="18" charset="0"/>
              </a:rPr>
              <a:t>landslide </a:t>
            </a:r>
          </a:p>
        </p:txBody>
      </p:sp>
    </p:spTree>
    <p:extLst>
      <p:ext uri="{BB962C8B-B14F-4D97-AF65-F5344CB8AC3E}">
        <p14:creationId xmlns:p14="http://schemas.microsoft.com/office/powerpoint/2010/main" val="340484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10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1000"/>
                                        <p:tgtEl>
                                          <p:spTgt spid="6"/>
                                        </p:tgtEl>
                                      </p:cBhvr>
                                    </p:animEffect>
                                  </p:childTnLst>
                                </p:cTn>
                              </p:par>
                              <p:par>
                                <p:cTn id="11" presetID="14" presetClass="entr" presetSubtype="1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1000"/>
                                        <p:tgtEl>
                                          <p:spTgt spid="11"/>
                                        </p:tgtEl>
                                      </p:cBhvr>
                                    </p:animEffect>
                                  </p:childTnLst>
                                </p:cTn>
                              </p:par>
                              <p:par>
                                <p:cTn id="14" presetID="14" presetClass="entr" presetSubtype="1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1000"/>
                                        <p:tgtEl>
                                          <p:spTgt spid="14"/>
                                        </p:tgtEl>
                                      </p:cBhvr>
                                    </p:animEffect>
                                  </p:childTnLst>
                                </p:cTn>
                              </p:par>
                              <p:par>
                                <p:cTn id="17" presetID="14" presetClass="entr" presetSubtype="1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1000"/>
                                        <p:tgtEl>
                                          <p:spTgt spid="16"/>
                                        </p:tgtEl>
                                      </p:cBhvr>
                                    </p:animEffect>
                                  </p:childTnLst>
                                </p:cTn>
                              </p:par>
                              <p:par>
                                <p:cTn id="20" presetID="14" presetClass="entr" presetSubtype="1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randombar(horizontal)">
                                      <p:cBhvr>
                                        <p:cTn id="22" dur="1000"/>
                                        <p:tgtEl>
                                          <p:spTgt spid="18"/>
                                        </p:tgtEl>
                                      </p:cBhvr>
                                    </p:animEffect>
                                  </p:childTnLst>
                                </p:cTn>
                              </p:par>
                              <p:par>
                                <p:cTn id="23" presetID="14" presetClass="entr" presetSubtype="1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randombar(horizontal)">
                                      <p:cBhvr>
                                        <p:cTn id="25" dur="1000"/>
                                        <p:tgtEl>
                                          <p:spTgt spid="20"/>
                                        </p:tgtEl>
                                      </p:cBhvr>
                                    </p:animEffect>
                                  </p:childTnLst>
                                </p:cTn>
                              </p:par>
                              <p:par>
                                <p:cTn id="26" presetID="14" presetClass="entr" presetSubtype="1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randombar(horizontal)">
                                      <p:cBhvr>
                                        <p:cTn id="28" dur="1000"/>
                                        <p:tgtEl>
                                          <p:spTgt spid="23"/>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randombar(horizontal)">
                                      <p:cBhvr>
                                        <p:cTn id="31" dur="1000"/>
                                        <p:tgtEl>
                                          <p:spTgt spid="24"/>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randombar(horizontal)">
                                      <p:cBhvr>
                                        <p:cTn id="34" dur="1000"/>
                                        <p:tgtEl>
                                          <p:spTgt spid="4"/>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randombar(horizontal)">
                                      <p:cBhvr>
                                        <p:cTn id="37" dur="1000"/>
                                        <p:tgtEl>
                                          <p:spTgt spid="7"/>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randombar(horizontal)">
                                      <p:cBhvr>
                                        <p:cTn id="40" dur="1000"/>
                                        <p:tgtEl>
                                          <p:spTgt spid="9"/>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randombar(horizontal)">
                                      <p:cBhvr>
                                        <p:cTn id="43" dur="1000"/>
                                        <p:tgtEl>
                                          <p:spTgt spid="10"/>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randombar(horizontal)">
                                      <p:cBhvr>
                                        <p:cTn id="4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4" grpId="0"/>
      <p:bldP spid="4" grpId="0"/>
      <p:bldP spid="7" grpId="0"/>
      <p:bldP spid="9" grpId="0"/>
      <p:bldP spid="10"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1"/>
          <p:cNvSpPr txBox="1"/>
          <p:nvPr/>
        </p:nvSpPr>
        <p:spPr>
          <a:xfrm>
            <a:off x="897557" y="186210"/>
            <a:ext cx="11188871" cy="477054"/>
          </a:xfrm>
          <a:prstGeom prst="rect">
            <a:avLst/>
          </a:prstGeom>
          <a:noFill/>
          <a:effectLst/>
        </p:spPr>
        <p:txBody>
          <a:bodyPr wrap="square" rtlCol="0">
            <a:spAutoFit/>
          </a:bodyPr>
          <a:lstStyle/>
          <a:p>
            <a:r>
              <a:rPr lang="en-US" sz="2500" b="1" dirty="0">
                <a:latin typeface="Times New Roman" panose="02020603050405020304" pitchFamily="18" charset="0"/>
                <a:cs typeface="Times New Roman" panose="02020603050405020304" pitchFamily="18" charset="0"/>
              </a:rPr>
              <a:t>Read the two news articles. Match the highlighted words with their meanings.</a:t>
            </a:r>
          </a:p>
        </p:txBody>
      </p:sp>
      <p:sp>
        <p:nvSpPr>
          <p:cNvPr id="18" name="Rounded Rectangle 17"/>
          <p:cNvSpPr/>
          <p:nvPr/>
        </p:nvSpPr>
        <p:spPr>
          <a:xfrm>
            <a:off x="394952" y="18621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447737" y="62304"/>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graphicFrame>
        <p:nvGraphicFramePr>
          <p:cNvPr id="16" name="Table 15">
            <a:extLst>
              <a:ext uri="{FF2B5EF4-FFF2-40B4-BE49-F238E27FC236}">
                <a16:creationId xmlns:a16="http://schemas.microsoft.com/office/drawing/2014/main" id="{31776736-DBB2-462A-9442-0C33608CFE13}"/>
              </a:ext>
            </a:extLst>
          </p:cNvPr>
          <p:cNvGraphicFramePr>
            <a:graphicFrameLocks noGrp="1"/>
          </p:cNvGraphicFramePr>
          <p:nvPr>
            <p:extLst>
              <p:ext uri="{D42A27DB-BD31-4B8C-83A1-F6EECF244321}">
                <p14:modId xmlns:p14="http://schemas.microsoft.com/office/powerpoint/2010/main" val="3340977995"/>
              </p:ext>
            </p:extLst>
          </p:nvPr>
        </p:nvGraphicFramePr>
        <p:xfrm>
          <a:off x="447737" y="839806"/>
          <a:ext cx="11451265" cy="5051683"/>
        </p:xfrm>
        <a:graphic>
          <a:graphicData uri="http://schemas.openxmlformats.org/drawingml/2006/table">
            <a:tbl>
              <a:tblPr firstRow="1" firstCol="1" bandRow="1"/>
              <a:tblGrid>
                <a:gridCol w="2256134">
                  <a:extLst>
                    <a:ext uri="{9D8B030D-6E8A-4147-A177-3AD203B41FA5}">
                      <a16:colId xmlns:a16="http://schemas.microsoft.com/office/drawing/2014/main" val="4268853786"/>
                    </a:ext>
                  </a:extLst>
                </a:gridCol>
                <a:gridCol w="4529470">
                  <a:extLst>
                    <a:ext uri="{9D8B030D-6E8A-4147-A177-3AD203B41FA5}">
                      <a16:colId xmlns:a16="http://schemas.microsoft.com/office/drawing/2014/main" val="2112622886"/>
                    </a:ext>
                  </a:extLst>
                </a:gridCol>
                <a:gridCol w="4665661">
                  <a:extLst>
                    <a:ext uri="{9D8B030D-6E8A-4147-A177-3AD203B41FA5}">
                      <a16:colId xmlns:a16="http://schemas.microsoft.com/office/drawing/2014/main" val="3124485229"/>
                    </a:ext>
                  </a:extLst>
                </a:gridCol>
              </a:tblGrid>
              <a:tr h="679039">
                <a:tc>
                  <a:txBody>
                    <a:bodyPr/>
                    <a:lstStyle/>
                    <a:p>
                      <a:pPr algn="ctr"/>
                      <a:r>
                        <a:rPr lang="en-US" sz="2800" b="1" dirty="0">
                          <a:solidFill>
                            <a:srgbClr val="FFFF00"/>
                          </a:solidFill>
                          <a:latin typeface="Times New Roman" panose="02020603050405020304" pitchFamily="18" charset="0"/>
                          <a:cs typeface="Times New Roman" panose="02020603050405020304" pitchFamily="18" charset="0"/>
                        </a:rPr>
                        <a:t>Highlighted words </a:t>
                      </a:r>
                      <a:endParaRPr lang="en-US" sz="28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endParaRPr lang="en-US" sz="28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r>
                        <a:rPr lang="en-US" sz="2800" b="1" dirty="0">
                          <a:solidFill>
                            <a:srgbClr val="FFFF00"/>
                          </a:solidFill>
                          <a:latin typeface="Times New Roman" panose="02020603050405020304" pitchFamily="18" charset="0"/>
                          <a:cs typeface="Times New Roman" panose="02020603050405020304" pitchFamily="18" charset="0"/>
                        </a:rPr>
                        <a:t>Meanings</a:t>
                      </a:r>
                      <a:endParaRPr lang="en-US" sz="28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3061448112"/>
                  </a:ext>
                </a:extLst>
              </a:tr>
              <a:tr h="679039">
                <a:tc>
                  <a:txBody>
                    <a:bodyPr/>
                    <a:lstStyle/>
                    <a:p>
                      <a:r>
                        <a:rPr lang="en-US" sz="3000" b="0" dirty="0">
                          <a:latin typeface="Times New Roman" panose="02020603050405020304" pitchFamily="18" charset="0"/>
                          <a:cs typeface="Times New Roman" panose="02020603050405020304" pitchFamily="18" charset="0"/>
                        </a:rPr>
                        <a:t>1. violently</a:t>
                      </a:r>
                      <a:endParaRPr lang="en-US" sz="3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5240679"/>
                  </a:ext>
                </a:extLst>
              </a:tr>
              <a:tr h="764703">
                <a:tc>
                  <a:txBody>
                    <a:bodyPr/>
                    <a:lstStyle/>
                    <a:p>
                      <a:r>
                        <a:rPr lang="en-US" sz="3000" b="0" dirty="0">
                          <a:latin typeface="Times New Roman" panose="02020603050405020304" pitchFamily="18" charset="0"/>
                          <a:cs typeface="Times New Roman" panose="02020603050405020304" pitchFamily="18" charset="0"/>
                        </a:rPr>
                        <a:t>2. tsunami</a:t>
                      </a:r>
                      <a:endParaRPr lang="en-US" sz="3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9896732"/>
                  </a:ext>
                </a:extLst>
              </a:tr>
              <a:tr h="888588">
                <a:tc>
                  <a:txBody>
                    <a:bodyPr/>
                    <a:lstStyle/>
                    <a:p>
                      <a:pPr algn="just"/>
                      <a:r>
                        <a:rPr lang="en-US" sz="3000" b="0" dirty="0">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3000" b="0" dirty="0">
                          <a:latin typeface="Times New Roman" panose="02020603050405020304" pitchFamily="18" charset="0"/>
                          <a:cs typeface="Times New Roman" panose="02020603050405020304" pitchFamily="18" charset="0"/>
                        </a:rPr>
                        <a:t>missing</a:t>
                      </a:r>
                      <a:endParaRPr lang="en-US" sz="3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3107874"/>
                  </a:ext>
                </a:extLst>
              </a:tr>
              <a:tr h="888588">
                <a:tc>
                  <a:txBody>
                    <a:bodyPr/>
                    <a:lstStyle/>
                    <a:p>
                      <a:r>
                        <a:rPr lang="en-US" sz="3000" b="0" dirty="0">
                          <a:effectLst/>
                          <a:latin typeface="Times New Roman" panose="02020603050405020304" pitchFamily="18" charset="0"/>
                          <a:ea typeface="Times New Roman" panose="02020603050405020304" pitchFamily="18" charset="0"/>
                          <a:cs typeface="Times New Roman" panose="02020603050405020304" pitchFamily="18" charset="0"/>
                        </a:rPr>
                        <a:t>4. </a:t>
                      </a:r>
                      <a:r>
                        <a:rPr lang="en-US" sz="3000" b="0" dirty="0">
                          <a:latin typeface="Times New Roman" panose="02020603050405020304" pitchFamily="18" charset="0"/>
                          <a:cs typeface="Times New Roman" panose="02020603050405020304" pitchFamily="18" charset="0"/>
                        </a:rPr>
                        <a:t>trembling</a:t>
                      </a:r>
                      <a:endParaRPr lang="en-US" sz="3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85746"/>
                  </a:ext>
                </a:extLst>
              </a:tr>
              <a:tr h="888588">
                <a:tc>
                  <a:txBody>
                    <a:bodyPr/>
                    <a:lstStyle/>
                    <a:p>
                      <a:r>
                        <a:rPr lang="en-US" sz="3000" b="0" dirty="0">
                          <a:effectLst/>
                          <a:latin typeface="Times New Roman" panose="02020603050405020304" pitchFamily="18" charset="0"/>
                          <a:ea typeface="Times New Roman" panose="02020603050405020304" pitchFamily="18" charset="0"/>
                          <a:cs typeface="Times New Roman" panose="02020603050405020304" pitchFamily="18" charset="0"/>
                        </a:rPr>
                        <a:t>5. </a:t>
                      </a:r>
                      <a:r>
                        <a:rPr lang="en-US" sz="3000" b="0" dirty="0">
                          <a:latin typeface="Times New Roman" panose="02020603050405020304" pitchFamily="18" charset="0"/>
                          <a:cs typeface="Times New Roman" panose="02020603050405020304" pitchFamily="18" charset="0"/>
                        </a:rPr>
                        <a:t>fear</a:t>
                      </a:r>
                      <a:endParaRPr lang="en-US" sz="3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7294836"/>
                  </a:ext>
                </a:extLst>
              </a:tr>
            </a:tbl>
          </a:graphicData>
        </a:graphic>
      </p:graphicFrame>
      <p:sp>
        <p:nvSpPr>
          <p:cNvPr id="2" name="TextBox 1"/>
          <p:cNvSpPr txBox="1"/>
          <p:nvPr/>
        </p:nvSpPr>
        <p:spPr>
          <a:xfrm>
            <a:off x="7347636" y="1733978"/>
            <a:ext cx="3357235" cy="553998"/>
          </a:xfrm>
          <a:prstGeom prst="rect">
            <a:avLst/>
          </a:prstGeom>
          <a:noFill/>
        </p:spPr>
        <p:txBody>
          <a:bodyPr wrap="square" rtlCol="0">
            <a:spAutoFit/>
          </a:bodyPr>
          <a:lstStyle/>
          <a:p>
            <a:r>
              <a:rPr lang="en-US" sz="3000" b="1" dirty="0">
                <a:solidFill>
                  <a:srgbClr val="7030A0"/>
                </a:solidFill>
                <a:latin typeface="Times New Roman" panose="02020603050405020304" pitchFamily="18" charset="0"/>
                <a:cs typeface="Times New Roman" panose="02020603050405020304" pitchFamily="18" charset="0"/>
              </a:rPr>
              <a:t>a. not yet found</a:t>
            </a:r>
          </a:p>
        </p:txBody>
      </p:sp>
      <p:sp>
        <p:nvSpPr>
          <p:cNvPr id="17" name="TextBox 16"/>
          <p:cNvSpPr txBox="1"/>
          <p:nvPr/>
        </p:nvSpPr>
        <p:spPr>
          <a:xfrm>
            <a:off x="7347636" y="2539747"/>
            <a:ext cx="3357235" cy="553998"/>
          </a:xfrm>
          <a:prstGeom prst="rect">
            <a:avLst/>
          </a:prstGeom>
          <a:noFill/>
        </p:spPr>
        <p:txBody>
          <a:bodyPr wrap="square" rtlCol="0">
            <a:spAutoFit/>
          </a:bodyPr>
          <a:lstStyle/>
          <a:p>
            <a:r>
              <a:rPr lang="en-US" sz="3000" b="1" dirty="0">
                <a:solidFill>
                  <a:srgbClr val="7030A0"/>
                </a:solidFill>
                <a:latin typeface="Times New Roman" panose="02020603050405020304" pitchFamily="18" charset="0"/>
                <a:cs typeface="Times New Roman" panose="02020603050405020304" pitchFamily="18" charset="0"/>
              </a:rPr>
              <a:t>b. slightly shaking</a:t>
            </a:r>
          </a:p>
        </p:txBody>
      </p:sp>
      <p:sp>
        <p:nvSpPr>
          <p:cNvPr id="20" name="TextBox 19"/>
          <p:cNvSpPr txBox="1"/>
          <p:nvPr/>
        </p:nvSpPr>
        <p:spPr>
          <a:xfrm>
            <a:off x="7347636" y="3182147"/>
            <a:ext cx="4665666" cy="1015663"/>
          </a:xfrm>
          <a:prstGeom prst="rect">
            <a:avLst/>
          </a:prstGeom>
          <a:noFill/>
        </p:spPr>
        <p:txBody>
          <a:bodyPr wrap="square" rtlCol="0">
            <a:spAutoFit/>
          </a:bodyPr>
          <a:lstStyle/>
          <a:p>
            <a:r>
              <a:rPr lang="en-US" sz="3000" b="1" dirty="0">
                <a:solidFill>
                  <a:srgbClr val="7030A0"/>
                </a:solidFill>
                <a:latin typeface="Times New Roman" panose="02020603050405020304" pitchFamily="18" charset="0"/>
                <a:cs typeface="Times New Roman" panose="02020603050405020304" pitchFamily="18" charset="0"/>
              </a:rPr>
              <a:t>c. the bad feeling you have when you are frightened</a:t>
            </a:r>
          </a:p>
        </p:txBody>
      </p:sp>
      <p:sp>
        <p:nvSpPr>
          <p:cNvPr id="21" name="TextBox 20"/>
          <p:cNvSpPr txBox="1"/>
          <p:nvPr/>
        </p:nvSpPr>
        <p:spPr>
          <a:xfrm>
            <a:off x="7347636" y="4286212"/>
            <a:ext cx="3357235" cy="553998"/>
          </a:xfrm>
          <a:prstGeom prst="rect">
            <a:avLst/>
          </a:prstGeom>
          <a:noFill/>
        </p:spPr>
        <p:txBody>
          <a:bodyPr wrap="square" rtlCol="0">
            <a:spAutoFit/>
          </a:bodyPr>
          <a:lstStyle/>
          <a:p>
            <a:r>
              <a:rPr lang="en-US" sz="3000" b="1" dirty="0">
                <a:solidFill>
                  <a:srgbClr val="7030A0"/>
                </a:solidFill>
                <a:latin typeface="Times New Roman" panose="02020603050405020304" pitchFamily="18" charset="0"/>
                <a:cs typeface="Times New Roman" panose="02020603050405020304" pitchFamily="18" charset="0"/>
              </a:rPr>
              <a:t>d. very strongly</a:t>
            </a:r>
          </a:p>
        </p:txBody>
      </p:sp>
      <p:sp>
        <p:nvSpPr>
          <p:cNvPr id="22" name="TextBox 21"/>
          <p:cNvSpPr txBox="1"/>
          <p:nvPr/>
        </p:nvSpPr>
        <p:spPr>
          <a:xfrm>
            <a:off x="7347636" y="4923499"/>
            <a:ext cx="3928735" cy="1015663"/>
          </a:xfrm>
          <a:prstGeom prst="rect">
            <a:avLst/>
          </a:prstGeom>
          <a:noFill/>
        </p:spPr>
        <p:txBody>
          <a:bodyPr wrap="square" rtlCol="0">
            <a:spAutoFit/>
          </a:bodyPr>
          <a:lstStyle/>
          <a:p>
            <a:r>
              <a:rPr lang="en-US" sz="3000" b="1" dirty="0">
                <a:solidFill>
                  <a:srgbClr val="7030A0"/>
                </a:solidFill>
                <a:latin typeface="Times New Roman" panose="02020603050405020304" pitchFamily="18" charset="0"/>
                <a:cs typeface="Times New Roman" panose="02020603050405020304" pitchFamily="18" charset="0"/>
              </a:rPr>
              <a:t>e. very large waves in the sea</a:t>
            </a:r>
          </a:p>
        </p:txBody>
      </p:sp>
    </p:spTree>
    <p:extLst>
      <p:ext uri="{BB962C8B-B14F-4D97-AF65-F5344CB8AC3E}">
        <p14:creationId xmlns:p14="http://schemas.microsoft.com/office/powerpoint/2010/main" val="217696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0.00091 2.22222E-6 L -0.38072 -0.37084 " pathEditMode="relative" rAng="0" ptsTypes="AA">
                                      <p:cBhvr>
                                        <p:cTn id="6" dur="2000" fill="hold"/>
                                        <p:tgtEl>
                                          <p:spTgt spid="21"/>
                                        </p:tgtEl>
                                        <p:attrNameLst>
                                          <p:attrName>ppt_x</p:attrName>
                                          <p:attrName>ppt_y</p:attrName>
                                        </p:attrNameLst>
                                      </p:cBhvr>
                                      <p:rCtr x="-18997" y="-18542"/>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grpId="0" nodeType="clickEffect">
                                  <p:stCondLst>
                                    <p:cond delay="0"/>
                                  </p:stCondLst>
                                  <p:childTnLst>
                                    <p:animMotion origin="layout" path="M -1.875E-6 1.85185E-6 L -0.38333 -0.39097 " pathEditMode="relative" rAng="0" ptsTypes="AA">
                                      <p:cBhvr>
                                        <p:cTn id="10" dur="2000" fill="hold"/>
                                        <p:tgtEl>
                                          <p:spTgt spid="22"/>
                                        </p:tgtEl>
                                        <p:attrNameLst>
                                          <p:attrName>ppt_x</p:attrName>
                                          <p:attrName>ppt_y</p:attrName>
                                        </p:attrNameLst>
                                      </p:cBhvr>
                                      <p:rCtr x="-19167" y="-19560"/>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grpId="0" nodeType="clickEffect">
                                  <p:stCondLst>
                                    <p:cond delay="0"/>
                                  </p:stCondLst>
                                  <p:childTnLst>
                                    <p:animMotion origin="layout" path="M -4.375E-6 4.44444E-6 L -0.37929 0.24305 " pathEditMode="relative" rAng="0" ptsTypes="AA">
                                      <p:cBhvr>
                                        <p:cTn id="14" dur="2000" fill="hold"/>
                                        <p:tgtEl>
                                          <p:spTgt spid="2"/>
                                        </p:tgtEl>
                                        <p:attrNameLst>
                                          <p:attrName>ppt_x</p:attrName>
                                          <p:attrName>ppt_y</p:attrName>
                                        </p:attrNameLst>
                                      </p:cBhvr>
                                      <p:rCtr x="-18971" y="12153"/>
                                    </p:animMotion>
                                  </p:childTnLst>
                                </p:cTn>
                              </p:par>
                            </p:childTnLst>
                          </p:cTn>
                        </p:par>
                      </p:childTnLst>
                    </p:cTn>
                  </p:par>
                  <p:par>
                    <p:cTn id="15" fill="hold">
                      <p:stCondLst>
                        <p:cond delay="indefinite"/>
                      </p:stCondLst>
                      <p:childTnLst>
                        <p:par>
                          <p:cTn id="16" fill="hold">
                            <p:stCondLst>
                              <p:cond delay="0"/>
                            </p:stCondLst>
                            <p:childTnLst>
                              <p:par>
                                <p:cTn id="17" presetID="35" presetClass="path" presetSubtype="0" accel="50000" decel="50000" fill="hold" grpId="0" nodeType="clickEffect">
                                  <p:stCondLst>
                                    <p:cond delay="0"/>
                                  </p:stCondLst>
                                  <p:childTnLst>
                                    <p:animMotion origin="layout" path="M -4.375E-6 1.85185E-6 L -0.37929 0.25555 " pathEditMode="relative" rAng="0" ptsTypes="AA">
                                      <p:cBhvr>
                                        <p:cTn id="18" dur="2000" fill="hold"/>
                                        <p:tgtEl>
                                          <p:spTgt spid="17"/>
                                        </p:tgtEl>
                                        <p:attrNameLst>
                                          <p:attrName>ppt_x</p:attrName>
                                          <p:attrName>ppt_y</p:attrName>
                                        </p:attrNameLst>
                                      </p:cBhvr>
                                      <p:rCtr x="-18971" y="12778"/>
                                    </p:animMotion>
                                  </p:childTnLst>
                                </p:cTn>
                              </p:par>
                            </p:childTnLst>
                          </p:cTn>
                        </p:par>
                      </p:childTnLst>
                    </p:cTn>
                  </p:par>
                  <p:par>
                    <p:cTn id="19" fill="hold">
                      <p:stCondLst>
                        <p:cond delay="indefinite"/>
                      </p:stCondLst>
                      <p:childTnLst>
                        <p:par>
                          <p:cTn id="20" fill="hold">
                            <p:stCondLst>
                              <p:cond delay="0"/>
                            </p:stCondLst>
                            <p:childTnLst>
                              <p:par>
                                <p:cTn id="21" presetID="35" presetClass="path" presetSubtype="0" accel="50000" decel="50000" fill="hold" grpId="0" nodeType="clickEffect">
                                  <p:stCondLst>
                                    <p:cond delay="0"/>
                                  </p:stCondLst>
                                  <p:childTnLst>
                                    <p:animMotion origin="layout" path="M -2.08333E-7 -2.96296E-6 L -0.37812 0.25787 " pathEditMode="relative" rAng="0" ptsTypes="AA">
                                      <p:cBhvr>
                                        <p:cTn id="22" dur="2000" fill="hold"/>
                                        <p:tgtEl>
                                          <p:spTgt spid="20"/>
                                        </p:tgtEl>
                                        <p:attrNameLst>
                                          <p:attrName>ppt_x</p:attrName>
                                          <p:attrName>ppt_y</p:attrName>
                                        </p:attrNameLst>
                                      </p:cBhvr>
                                      <p:rCtr x="-18906" y="128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20"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74358" y="248633"/>
            <a:ext cx="9606965" cy="523220"/>
          </a:xfrm>
          <a:prstGeom prst="rect">
            <a:avLst/>
          </a:prstGeom>
          <a:noFill/>
          <a:effectLst/>
        </p:spPr>
        <p:txBody>
          <a:bodyPr wrap="square" rtlCol="0">
            <a:spAutoFit/>
          </a:bodyPr>
          <a:lstStyle/>
          <a:p>
            <a:r>
              <a:rPr lang="en-US" sz="2800" b="1" dirty="0">
                <a:solidFill>
                  <a:srgbClr val="0000FF"/>
                </a:solidFill>
                <a:latin typeface="Times New Roman" panose="02020603050405020304" pitchFamily="18" charset="0"/>
                <a:cs typeface="Times New Roman" panose="02020603050405020304" pitchFamily="18" charset="0"/>
              </a:rPr>
              <a:t>Read the articles again and answer the questions.</a:t>
            </a:r>
          </a:p>
        </p:txBody>
      </p:sp>
      <p:sp>
        <p:nvSpPr>
          <p:cNvPr id="18" name="Rounded Rectangle 17"/>
          <p:cNvSpPr/>
          <p:nvPr/>
        </p:nvSpPr>
        <p:spPr>
          <a:xfrm>
            <a:off x="508332" y="237195"/>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561117" y="102656"/>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4" name="Rectangle 3"/>
          <p:cNvSpPr/>
          <p:nvPr/>
        </p:nvSpPr>
        <p:spPr>
          <a:xfrm>
            <a:off x="487066" y="1011381"/>
            <a:ext cx="11378869" cy="4031873"/>
          </a:xfrm>
          <a:prstGeom prst="rect">
            <a:avLst/>
          </a:prstGeom>
        </p:spPr>
        <p:txBody>
          <a:bodyPr wrap="square">
            <a:spAutoFit/>
          </a:bodyPr>
          <a:lstStyle/>
          <a:p>
            <a:r>
              <a:rPr lang="en-US" sz="3200" b="1" dirty="0">
                <a:solidFill>
                  <a:srgbClr val="F7941E"/>
                </a:solidFill>
                <a:latin typeface="Times New Roman" panose="02020603050405020304" pitchFamily="18" charset="0"/>
                <a:cs typeface="Times New Roman" panose="02020603050405020304" pitchFamily="18" charset="0"/>
              </a:rPr>
              <a:t>1. </a:t>
            </a:r>
            <a:r>
              <a:rPr lang="en-US" sz="3200" dirty="0">
                <a:latin typeface="Times New Roman" panose="02020603050405020304" pitchFamily="18" charset="0"/>
                <a:cs typeface="Times New Roman" panose="02020603050405020304" pitchFamily="18" charset="0"/>
              </a:rPr>
              <a:t>Where and when did the eruption happen? </a:t>
            </a:r>
          </a:p>
          <a:p>
            <a:r>
              <a:rPr lang="en-US" sz="3200" dirty="0">
                <a:latin typeface="Times New Roman" panose="02020603050405020304" pitchFamily="18" charset="0"/>
                <a:cs typeface="Times New Roman" panose="02020603050405020304" pitchFamily="18" charset="0"/>
              </a:rPr>
              <a:t>=&gt; </a:t>
            </a:r>
          </a:p>
          <a:p>
            <a:endParaRPr lang="en-US" sz="3200" b="1" dirty="0">
              <a:solidFill>
                <a:srgbClr val="F7941E"/>
              </a:solidFill>
              <a:latin typeface="Times New Roman" panose="02020603050405020304" pitchFamily="18" charset="0"/>
              <a:cs typeface="Times New Roman" panose="02020603050405020304" pitchFamily="18" charset="0"/>
            </a:endParaRPr>
          </a:p>
          <a:p>
            <a:r>
              <a:rPr lang="en-US" sz="3200" b="1" dirty="0">
                <a:solidFill>
                  <a:srgbClr val="F7941E"/>
                </a:solidFill>
                <a:latin typeface="Times New Roman" panose="02020603050405020304" pitchFamily="18" charset="0"/>
                <a:cs typeface="Times New Roman" panose="02020603050405020304" pitchFamily="18" charset="0"/>
              </a:rPr>
              <a:t>2. </a:t>
            </a:r>
            <a:r>
              <a:rPr lang="en-US" sz="3200" dirty="0">
                <a:latin typeface="Times New Roman" panose="02020603050405020304" pitchFamily="18" charset="0"/>
                <a:cs typeface="Times New Roman" panose="02020603050405020304" pitchFamily="18" charset="0"/>
              </a:rPr>
              <a:t>What did the eruption cause? </a:t>
            </a:r>
          </a:p>
          <a:p>
            <a:r>
              <a:rPr lang="en-US" sz="3200" dirty="0">
                <a:latin typeface="Times New Roman" panose="02020603050405020304" pitchFamily="18" charset="0"/>
                <a:cs typeface="Times New Roman" panose="02020603050405020304" pitchFamily="18" charset="0"/>
              </a:rPr>
              <a:t>=&gt;</a:t>
            </a:r>
          </a:p>
          <a:p>
            <a:endParaRPr lang="en-US" sz="3200" b="1" dirty="0">
              <a:solidFill>
                <a:srgbClr val="F7941E"/>
              </a:solidFill>
              <a:latin typeface="Times New Roman" panose="02020603050405020304" pitchFamily="18" charset="0"/>
              <a:cs typeface="Times New Roman" panose="02020603050405020304" pitchFamily="18" charset="0"/>
            </a:endParaRPr>
          </a:p>
          <a:p>
            <a:r>
              <a:rPr lang="en-US" sz="3200" b="1" dirty="0">
                <a:solidFill>
                  <a:srgbClr val="F7941E"/>
                </a:solidFill>
                <a:latin typeface="Times New Roman" panose="02020603050405020304" pitchFamily="18" charset="0"/>
                <a:cs typeface="Times New Roman" panose="02020603050405020304" pitchFamily="18" charset="0"/>
              </a:rPr>
              <a:t>3. </a:t>
            </a:r>
            <a:r>
              <a:rPr lang="en-US" sz="3200" dirty="0">
                <a:latin typeface="Times New Roman" panose="02020603050405020304" pitchFamily="18" charset="0"/>
                <a:cs typeface="Times New Roman" panose="02020603050405020304" pitchFamily="18" charset="0"/>
              </a:rPr>
              <a:t>What were the other effects of the eruption? </a:t>
            </a:r>
          </a:p>
          <a:p>
            <a:r>
              <a:rPr lang="en-US" sz="3200" dirty="0">
                <a:latin typeface="Times New Roman" panose="02020603050405020304" pitchFamily="18" charset="0"/>
                <a:cs typeface="Times New Roman" panose="02020603050405020304" pitchFamily="18" charset="0"/>
              </a:rPr>
              <a:t>=&gt;</a:t>
            </a:r>
          </a:p>
        </p:txBody>
      </p:sp>
      <p:sp>
        <p:nvSpPr>
          <p:cNvPr id="17" name="TextBox 16"/>
          <p:cNvSpPr txBox="1"/>
          <p:nvPr/>
        </p:nvSpPr>
        <p:spPr>
          <a:xfrm>
            <a:off x="1010938" y="1491249"/>
            <a:ext cx="8585346" cy="584775"/>
          </a:xfrm>
          <a:prstGeom prst="rect">
            <a:avLst/>
          </a:prstGeom>
          <a:noFill/>
        </p:spPr>
        <p:txBody>
          <a:bodyPr wrap="square" rtlCol="0">
            <a:spAutoFit/>
          </a:bodyPr>
          <a:lstStyle/>
          <a:p>
            <a:r>
              <a:rPr lang="en-US" sz="3200" i="1" dirty="0">
                <a:solidFill>
                  <a:srgbClr val="C00000"/>
                </a:solidFill>
                <a:latin typeface="Times New Roman" panose="02020603050405020304" pitchFamily="18" charset="0"/>
                <a:cs typeface="Times New Roman" panose="02020603050405020304" pitchFamily="18" charset="0"/>
              </a:rPr>
              <a:t>In the South Pacific last Saturday.</a:t>
            </a:r>
          </a:p>
        </p:txBody>
      </p:sp>
      <p:sp>
        <p:nvSpPr>
          <p:cNvPr id="23" name="TextBox 22"/>
          <p:cNvSpPr txBox="1"/>
          <p:nvPr/>
        </p:nvSpPr>
        <p:spPr>
          <a:xfrm>
            <a:off x="1010938" y="2974863"/>
            <a:ext cx="2784314" cy="584775"/>
          </a:xfrm>
          <a:prstGeom prst="rect">
            <a:avLst/>
          </a:prstGeom>
          <a:noFill/>
        </p:spPr>
        <p:txBody>
          <a:bodyPr wrap="square" rtlCol="0">
            <a:spAutoFit/>
          </a:bodyPr>
          <a:lstStyle/>
          <a:p>
            <a:r>
              <a:rPr lang="en-US" sz="3200" i="1" dirty="0">
                <a:solidFill>
                  <a:srgbClr val="C00000"/>
                </a:solidFill>
                <a:latin typeface="Times New Roman" panose="02020603050405020304" pitchFamily="18" charset="0"/>
                <a:cs typeface="Times New Roman" panose="02020603050405020304" pitchFamily="18" charset="0"/>
              </a:rPr>
              <a:t>A tsunami.</a:t>
            </a:r>
          </a:p>
        </p:txBody>
      </p:sp>
      <p:sp>
        <p:nvSpPr>
          <p:cNvPr id="24" name="TextBox 23"/>
          <p:cNvSpPr txBox="1"/>
          <p:nvPr/>
        </p:nvSpPr>
        <p:spPr>
          <a:xfrm>
            <a:off x="1074358" y="4504645"/>
            <a:ext cx="9933611" cy="1077218"/>
          </a:xfrm>
          <a:prstGeom prst="rect">
            <a:avLst/>
          </a:prstGeom>
          <a:noFill/>
        </p:spPr>
        <p:txBody>
          <a:bodyPr wrap="square" rtlCol="0">
            <a:spAutoFit/>
          </a:bodyPr>
          <a:lstStyle/>
          <a:p>
            <a:r>
              <a:rPr lang="en-US" sz="3200" i="1" dirty="0">
                <a:solidFill>
                  <a:srgbClr val="C00000"/>
                </a:solidFill>
                <a:latin typeface="Times New Roman" panose="02020603050405020304" pitchFamily="18" charset="0"/>
                <a:cs typeface="Times New Roman" panose="02020603050405020304" pitchFamily="18" charset="0"/>
              </a:rPr>
              <a:t>It destroyed hundreds of homes on some small islands, and more than twenty people on these islands are missing.</a:t>
            </a:r>
          </a:p>
        </p:txBody>
      </p:sp>
    </p:spTree>
    <p:extLst>
      <p:ext uri="{BB962C8B-B14F-4D97-AF65-F5344CB8AC3E}">
        <p14:creationId xmlns:p14="http://schemas.microsoft.com/office/powerpoint/2010/main" val="94620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75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dissolve">
                                      <p:cBhvr>
                                        <p:cTn id="12" dur="75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dissolve">
                                      <p:cBhvr>
                                        <p:cTn id="17" dur="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35028" y="201798"/>
            <a:ext cx="9606965" cy="523220"/>
          </a:xfrm>
          <a:prstGeom prst="rect">
            <a:avLst/>
          </a:prstGeom>
          <a:noFill/>
          <a:effectLst/>
        </p:spPr>
        <p:txBody>
          <a:bodyPr wrap="square" rtlCol="0">
            <a:spAutoFit/>
          </a:bodyPr>
          <a:lstStyle/>
          <a:p>
            <a:r>
              <a:rPr lang="en-US" sz="2800" b="1" dirty="0">
                <a:latin typeface="Times New Roman" panose="02020603050405020304" pitchFamily="18" charset="0"/>
                <a:cs typeface="Times New Roman" panose="02020603050405020304" pitchFamily="18" charset="0"/>
              </a:rPr>
              <a:t>Read the articles again and answer the questions.</a:t>
            </a:r>
          </a:p>
        </p:txBody>
      </p:sp>
      <p:sp>
        <p:nvSpPr>
          <p:cNvPr id="18" name="Rounded Rectangle 17"/>
          <p:cNvSpPr/>
          <p:nvPr/>
        </p:nvSpPr>
        <p:spPr>
          <a:xfrm>
            <a:off x="469003" y="20769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521788" y="73159"/>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4" name="Rectangle 3"/>
          <p:cNvSpPr/>
          <p:nvPr/>
        </p:nvSpPr>
        <p:spPr>
          <a:xfrm>
            <a:off x="1035028" y="1240914"/>
            <a:ext cx="11378869" cy="2554545"/>
          </a:xfrm>
          <a:prstGeom prst="rect">
            <a:avLst/>
          </a:prstGeom>
        </p:spPr>
        <p:txBody>
          <a:bodyPr wrap="square">
            <a:spAutoFit/>
          </a:bodyPr>
          <a:lstStyle/>
          <a:p>
            <a:r>
              <a:rPr lang="en-US" sz="3200" dirty="0">
                <a:solidFill>
                  <a:srgbClr val="F7941E"/>
                </a:solidFill>
                <a:latin typeface="Times New Roman" panose="02020603050405020304" pitchFamily="18" charset="0"/>
                <a:cs typeface="Times New Roman" panose="02020603050405020304" pitchFamily="18" charset="0"/>
              </a:rPr>
              <a:t>4. </a:t>
            </a:r>
            <a:r>
              <a:rPr lang="en-US" sz="3200" dirty="0">
                <a:latin typeface="Times New Roman" panose="02020603050405020304" pitchFamily="18" charset="0"/>
                <a:cs typeface="Times New Roman" panose="02020603050405020304" pitchFamily="18" charset="0"/>
              </a:rPr>
              <a:t>How long did the buildings shake? </a:t>
            </a:r>
          </a:p>
          <a:p>
            <a:r>
              <a:rPr lang="en-US" sz="3200" dirty="0">
                <a:latin typeface="Times New Roman" panose="02020603050405020304" pitchFamily="18" charset="0"/>
                <a:cs typeface="Times New Roman" panose="02020603050405020304" pitchFamily="18" charset="0"/>
              </a:rPr>
              <a:t>=&gt;</a:t>
            </a:r>
          </a:p>
          <a:p>
            <a:endParaRPr lang="en-US" sz="3200" dirty="0">
              <a:solidFill>
                <a:srgbClr val="F7941E"/>
              </a:solidFill>
              <a:latin typeface="Times New Roman" panose="02020603050405020304" pitchFamily="18" charset="0"/>
              <a:cs typeface="Times New Roman" panose="02020603050405020304" pitchFamily="18" charset="0"/>
            </a:endParaRPr>
          </a:p>
          <a:p>
            <a:r>
              <a:rPr lang="en-US" sz="3200" dirty="0">
                <a:solidFill>
                  <a:srgbClr val="F7941E"/>
                </a:solidFill>
                <a:latin typeface="Times New Roman" panose="02020603050405020304" pitchFamily="18" charset="0"/>
                <a:cs typeface="Times New Roman" panose="02020603050405020304" pitchFamily="18" charset="0"/>
              </a:rPr>
              <a:t>5. </a:t>
            </a:r>
            <a:r>
              <a:rPr lang="en-US" sz="3200" dirty="0">
                <a:latin typeface="Times New Roman" panose="02020603050405020304" pitchFamily="18" charset="0"/>
                <a:cs typeface="Times New Roman" panose="02020603050405020304" pitchFamily="18" charset="0"/>
              </a:rPr>
              <a:t>What caused the shaking?</a:t>
            </a:r>
          </a:p>
          <a:p>
            <a:r>
              <a:rPr lang="en-US" sz="3200" dirty="0">
                <a:latin typeface="Times New Roman" panose="02020603050405020304" pitchFamily="18" charset="0"/>
                <a:cs typeface="Times New Roman" panose="02020603050405020304" pitchFamily="18" charset="0"/>
              </a:rPr>
              <a:t>=&gt;</a:t>
            </a:r>
          </a:p>
        </p:txBody>
      </p:sp>
      <p:sp>
        <p:nvSpPr>
          <p:cNvPr id="26" name="TextBox 25"/>
          <p:cNvSpPr txBox="1"/>
          <p:nvPr/>
        </p:nvSpPr>
        <p:spPr>
          <a:xfrm>
            <a:off x="1625525" y="1762029"/>
            <a:ext cx="5310763" cy="584775"/>
          </a:xfrm>
          <a:prstGeom prst="rect">
            <a:avLst/>
          </a:prstGeom>
          <a:noFill/>
        </p:spPr>
        <p:txBody>
          <a:bodyPr wrap="square" rtlCol="0">
            <a:spAutoFit/>
          </a:bodyPr>
          <a:lstStyle/>
          <a:p>
            <a:r>
              <a:rPr lang="en-US" sz="3200" i="1" dirty="0">
                <a:solidFill>
                  <a:srgbClr val="C00000"/>
                </a:solidFill>
                <a:latin typeface="Times New Roman" panose="02020603050405020304" pitchFamily="18" charset="0"/>
                <a:cs typeface="Times New Roman" panose="02020603050405020304" pitchFamily="18" charset="0"/>
              </a:rPr>
              <a:t>For about 30 seconds.</a:t>
            </a:r>
          </a:p>
        </p:txBody>
      </p:sp>
      <p:sp>
        <p:nvSpPr>
          <p:cNvPr id="29" name="TextBox 28"/>
          <p:cNvSpPr txBox="1"/>
          <p:nvPr/>
        </p:nvSpPr>
        <p:spPr>
          <a:xfrm>
            <a:off x="1625524" y="3210684"/>
            <a:ext cx="5310763" cy="584775"/>
          </a:xfrm>
          <a:prstGeom prst="rect">
            <a:avLst/>
          </a:prstGeom>
          <a:noFill/>
        </p:spPr>
        <p:txBody>
          <a:bodyPr wrap="square" rtlCol="0">
            <a:spAutoFit/>
          </a:bodyPr>
          <a:lstStyle/>
          <a:p>
            <a:r>
              <a:rPr lang="en-US" sz="3200" i="1" dirty="0">
                <a:solidFill>
                  <a:srgbClr val="C00000"/>
                </a:solidFill>
                <a:latin typeface="Times New Roman" panose="02020603050405020304" pitchFamily="18" charset="0"/>
                <a:cs typeface="Times New Roman" panose="02020603050405020304" pitchFamily="18" charset="0"/>
              </a:rPr>
              <a:t>A strong earthquake in China.</a:t>
            </a:r>
          </a:p>
        </p:txBody>
      </p:sp>
    </p:spTree>
    <p:extLst>
      <p:ext uri="{BB962C8B-B14F-4D97-AF65-F5344CB8AC3E}">
        <p14:creationId xmlns:p14="http://schemas.microsoft.com/office/powerpoint/2010/main" val="122020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dissolve">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281634" y="881797"/>
            <a:ext cx="10706519" cy="523220"/>
          </a:xfrm>
          <a:prstGeom prst="rect">
            <a:avLst/>
          </a:prstGeom>
          <a:noFill/>
          <a:effectLst/>
        </p:spPr>
        <p:txBody>
          <a:bodyPr wrap="square" rtlCol="0">
            <a:spAutoFit/>
          </a:bodyPr>
          <a:lstStyle/>
          <a:p>
            <a:r>
              <a:rPr lang="en-US" sz="2800" b="1" dirty="0">
                <a:latin typeface="Times New Roman" panose="02020603050405020304" pitchFamily="18" charset="0"/>
                <a:cs typeface="Times New Roman" panose="02020603050405020304" pitchFamily="18" charset="0"/>
              </a:rPr>
              <a:t>Work in pairs. Match the questions with the answers.</a:t>
            </a:r>
          </a:p>
        </p:txBody>
      </p:sp>
      <p:sp>
        <p:nvSpPr>
          <p:cNvPr id="8" name="TextBox 7"/>
          <p:cNvSpPr txBox="1"/>
          <p:nvPr/>
        </p:nvSpPr>
        <p:spPr>
          <a:xfrm>
            <a:off x="4234196" y="114929"/>
            <a:ext cx="3523455" cy="646331"/>
          </a:xfrm>
          <a:prstGeom prst="rect">
            <a:avLst/>
          </a:prstGeom>
          <a:solidFill>
            <a:srgbClr val="048DA4"/>
          </a:solid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II. SPEAKING</a:t>
            </a:r>
          </a:p>
        </p:txBody>
      </p:sp>
      <p:sp>
        <p:nvSpPr>
          <p:cNvPr id="18" name="Rounded Rectangle 17"/>
          <p:cNvSpPr/>
          <p:nvPr/>
        </p:nvSpPr>
        <p:spPr>
          <a:xfrm>
            <a:off x="779028" y="878215"/>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814229" y="76126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pic>
        <p:nvPicPr>
          <p:cNvPr id="2" name="Picture 1"/>
          <p:cNvPicPr>
            <a:picLocks noChangeAspect="1"/>
          </p:cNvPicPr>
          <p:nvPr/>
        </p:nvPicPr>
        <p:blipFill rotWithShape="1">
          <a:blip r:embed="rId3"/>
          <a:srcRect r="57077"/>
          <a:stretch/>
        </p:blipFill>
        <p:spPr>
          <a:xfrm>
            <a:off x="2176013" y="1343460"/>
            <a:ext cx="1906832" cy="5234465"/>
          </a:xfrm>
          <a:prstGeom prst="rect">
            <a:avLst/>
          </a:prstGeom>
        </p:spPr>
      </p:pic>
      <p:pic>
        <p:nvPicPr>
          <p:cNvPr id="15" name="Picture 14"/>
          <p:cNvPicPr>
            <a:picLocks noChangeAspect="1"/>
          </p:cNvPicPr>
          <p:nvPr/>
        </p:nvPicPr>
        <p:blipFill rotWithShape="1">
          <a:blip r:embed="rId3"/>
          <a:srcRect l="43517"/>
          <a:stretch/>
        </p:blipFill>
        <p:spPr>
          <a:xfrm>
            <a:off x="7467882" y="1343461"/>
            <a:ext cx="2509247" cy="5234465"/>
          </a:xfrm>
          <a:prstGeom prst="rect">
            <a:avLst/>
          </a:prstGeom>
        </p:spPr>
      </p:pic>
      <p:cxnSp>
        <p:nvCxnSpPr>
          <p:cNvPr id="5" name="Straight Arrow Connector 4"/>
          <p:cNvCxnSpPr/>
          <p:nvPr/>
        </p:nvCxnSpPr>
        <p:spPr>
          <a:xfrm>
            <a:off x="4082845" y="1874042"/>
            <a:ext cx="3385037" cy="196947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082845" y="2987682"/>
            <a:ext cx="3385037" cy="3083117"/>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4082845" y="1874042"/>
            <a:ext cx="3385037" cy="1969477"/>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082845" y="2987682"/>
            <a:ext cx="3385037" cy="1969477"/>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4082844" y="4775503"/>
            <a:ext cx="3385038" cy="1374505"/>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534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25802" y="897504"/>
            <a:ext cx="10706519" cy="861774"/>
          </a:xfrm>
          <a:prstGeom prst="rect">
            <a:avLst/>
          </a:prstGeom>
          <a:noFill/>
          <a:effectLst/>
        </p:spPr>
        <p:txBody>
          <a:bodyPr wrap="square" rtlCol="0">
            <a:spAutoFit/>
          </a:bodyPr>
          <a:lstStyle/>
          <a:p>
            <a:r>
              <a:rPr lang="en-US" sz="2400" b="1" dirty="0">
                <a:latin typeface="Times New Roman" panose="02020603050405020304" pitchFamily="18" charset="0"/>
                <a:cs typeface="Times New Roman" panose="02020603050405020304" pitchFamily="18" charset="0"/>
              </a:rPr>
              <a:t>Work in groups. Prepare a short piece of news about the natural disaster in 4 or one you know of. Report the news to the class. </a:t>
            </a:r>
          </a:p>
        </p:txBody>
      </p:sp>
      <p:sp>
        <p:nvSpPr>
          <p:cNvPr id="18" name="Rounded Rectangle 17"/>
          <p:cNvSpPr/>
          <p:nvPr/>
        </p:nvSpPr>
        <p:spPr>
          <a:xfrm>
            <a:off x="223197" y="956604"/>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275982" y="848441"/>
            <a:ext cx="397035" cy="707886"/>
          </a:xfrm>
          <a:prstGeom prst="rect">
            <a:avLst/>
          </a:prstGeom>
          <a:noFill/>
        </p:spPr>
        <p:txBody>
          <a:bodyPr wrap="square" rtlCol="0">
            <a:spAutoFit/>
          </a:bodyPr>
          <a:lstStyle/>
          <a:p>
            <a:pPr algn="ctr"/>
            <a:r>
              <a:rPr lang="en-US" sz="4000" b="1" dirty="0">
                <a:solidFill>
                  <a:schemeClr val="bg1"/>
                </a:solidFill>
                <a:latin typeface="Times New Roman" panose="02020603050405020304" pitchFamily="18" charset="0"/>
                <a:cs typeface="Times New Roman" panose="02020603050405020304" pitchFamily="18" charset="0"/>
              </a:rPr>
              <a:t>5</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464" y="2027508"/>
            <a:ext cx="4810843" cy="2706099"/>
          </a:xfrm>
          <a:prstGeom prst="rect">
            <a:avLst/>
          </a:prstGeom>
          <a:ln>
            <a:noFill/>
          </a:ln>
          <a:effectLst>
            <a:softEdge rad="112500"/>
          </a:effectLst>
        </p:spPr>
      </p:pic>
      <p:pic>
        <p:nvPicPr>
          <p:cNvPr id="2" name="Picture 1"/>
          <p:cNvPicPr>
            <a:picLocks noChangeAspect="1"/>
          </p:cNvPicPr>
          <p:nvPr/>
        </p:nvPicPr>
        <p:blipFill rotWithShape="1">
          <a:blip r:embed="rId4"/>
          <a:srcRect l="4244" t="16405" r="4827" b="7622"/>
          <a:stretch/>
        </p:blipFill>
        <p:spPr>
          <a:xfrm>
            <a:off x="3991724" y="3686576"/>
            <a:ext cx="4440099" cy="3015109"/>
          </a:xfrm>
          <a:prstGeom prst="rect">
            <a:avLst/>
          </a:prstGeom>
        </p:spPr>
      </p:pic>
      <p:sp>
        <p:nvSpPr>
          <p:cNvPr id="6" name="Rectangle 5"/>
          <p:cNvSpPr/>
          <p:nvPr/>
        </p:nvSpPr>
        <p:spPr>
          <a:xfrm>
            <a:off x="7413870" y="1680590"/>
            <a:ext cx="4071236" cy="2015936"/>
          </a:xfrm>
          <a:prstGeom prst="rect">
            <a:avLst/>
          </a:prstGeom>
          <a:solidFill>
            <a:srgbClr val="7192A9"/>
          </a:solidFill>
        </p:spPr>
        <p:txBody>
          <a:bodyPr wrap="square">
            <a:spAutoFit/>
          </a:bodyPr>
          <a:lstStyle/>
          <a:p>
            <a:r>
              <a:rPr lang="en-US" sz="2500" b="1" i="1" dirty="0">
                <a:solidFill>
                  <a:srgbClr val="FFFF00"/>
                </a:solidFill>
                <a:latin typeface="Times New Roman" panose="02020603050405020304" pitchFamily="18" charset="0"/>
                <a:cs typeface="Times New Roman" panose="02020603050405020304" pitchFamily="18" charset="0"/>
              </a:rPr>
              <a:t>Example: </a:t>
            </a:r>
          </a:p>
          <a:p>
            <a:r>
              <a:rPr lang="en-US" sz="2500" i="1" dirty="0">
                <a:solidFill>
                  <a:schemeClr val="bg1"/>
                </a:solidFill>
                <a:latin typeface="Times New Roman" panose="02020603050405020304" pitchFamily="18" charset="0"/>
                <a:cs typeface="Times New Roman" panose="02020603050405020304" pitchFamily="18" charset="0"/>
              </a:rPr>
              <a:t>Five days of heavy rain caused a serious flood in a village in </a:t>
            </a:r>
            <a:r>
              <a:rPr lang="en-US" sz="2500" i="1" dirty="0" err="1">
                <a:solidFill>
                  <a:schemeClr val="bg1"/>
                </a:solidFill>
                <a:latin typeface="Times New Roman" panose="02020603050405020304" pitchFamily="18" charset="0"/>
                <a:cs typeface="Times New Roman" panose="02020603050405020304" pitchFamily="18" charset="0"/>
              </a:rPr>
              <a:t>Phu</a:t>
            </a:r>
            <a:r>
              <a:rPr lang="en-US" sz="2500" i="1" dirty="0">
                <a:solidFill>
                  <a:schemeClr val="bg1"/>
                </a:solidFill>
                <a:latin typeface="Times New Roman" panose="02020603050405020304" pitchFamily="18" charset="0"/>
                <a:cs typeface="Times New Roman" panose="02020603050405020304" pitchFamily="18" charset="0"/>
              </a:rPr>
              <a:t> Yen. The flood happened last week. … </a:t>
            </a:r>
          </a:p>
        </p:txBody>
      </p:sp>
      <p:sp>
        <p:nvSpPr>
          <p:cNvPr id="9" name="TextBox 8"/>
          <p:cNvSpPr txBox="1"/>
          <p:nvPr/>
        </p:nvSpPr>
        <p:spPr>
          <a:xfrm>
            <a:off x="4234196" y="114929"/>
            <a:ext cx="3523455" cy="646331"/>
          </a:xfrm>
          <a:prstGeom prst="rect">
            <a:avLst/>
          </a:prstGeom>
          <a:solidFill>
            <a:srgbClr val="048DA4"/>
          </a:solid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II. SPEAKING</a:t>
            </a:r>
          </a:p>
        </p:txBody>
      </p:sp>
    </p:spTree>
    <p:extLst>
      <p:ext uri="{BB962C8B-B14F-4D97-AF65-F5344CB8AC3E}">
        <p14:creationId xmlns:p14="http://schemas.microsoft.com/office/powerpoint/2010/main" val="900203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25802" y="897504"/>
            <a:ext cx="10706519" cy="861774"/>
          </a:xfrm>
          <a:prstGeom prst="rect">
            <a:avLst/>
          </a:prstGeom>
          <a:noFill/>
          <a:effectLst/>
        </p:spPr>
        <p:txBody>
          <a:bodyPr wrap="square" rtlCol="0">
            <a:spAutoFit/>
          </a:bodyPr>
          <a:lstStyle/>
          <a:p>
            <a:r>
              <a:rPr lang="en-US" sz="2400" b="1" dirty="0">
                <a:latin typeface="Times New Roman" panose="02020603050405020304" pitchFamily="18" charset="0"/>
                <a:cs typeface="Times New Roman" panose="02020603050405020304" pitchFamily="18" charset="0"/>
              </a:rPr>
              <a:t>Work in groups. Prepare a short piece of news about the natural disaster in 4 or one you know of. Report the news to the class. </a:t>
            </a:r>
          </a:p>
        </p:txBody>
      </p:sp>
      <p:sp>
        <p:nvSpPr>
          <p:cNvPr id="18" name="Rounded Rectangle 17"/>
          <p:cNvSpPr/>
          <p:nvPr/>
        </p:nvSpPr>
        <p:spPr>
          <a:xfrm>
            <a:off x="223197" y="956604"/>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275982" y="848441"/>
            <a:ext cx="397035" cy="707886"/>
          </a:xfrm>
          <a:prstGeom prst="rect">
            <a:avLst/>
          </a:prstGeom>
          <a:noFill/>
        </p:spPr>
        <p:txBody>
          <a:bodyPr wrap="square" rtlCol="0">
            <a:spAutoFit/>
          </a:bodyPr>
          <a:lstStyle/>
          <a:p>
            <a:pPr algn="ctr"/>
            <a:r>
              <a:rPr lang="en-US" sz="4000" b="1" dirty="0">
                <a:solidFill>
                  <a:schemeClr val="bg1"/>
                </a:solidFill>
                <a:latin typeface="Times New Roman" panose="02020603050405020304" pitchFamily="18" charset="0"/>
                <a:cs typeface="Times New Roman" panose="02020603050405020304" pitchFamily="18" charset="0"/>
              </a:rPr>
              <a:t>5</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5080" y="1759278"/>
            <a:ext cx="4810843" cy="2974329"/>
          </a:xfrm>
          <a:prstGeom prst="rect">
            <a:avLst/>
          </a:prstGeom>
          <a:ln>
            <a:noFill/>
          </a:ln>
          <a:effectLst>
            <a:softEdge rad="112500"/>
          </a:effectLst>
        </p:spPr>
      </p:pic>
      <p:pic>
        <p:nvPicPr>
          <p:cNvPr id="2" name="Picture 1"/>
          <p:cNvPicPr>
            <a:picLocks noChangeAspect="1"/>
          </p:cNvPicPr>
          <p:nvPr/>
        </p:nvPicPr>
        <p:blipFill rotWithShape="1">
          <a:blip r:embed="rId4"/>
          <a:srcRect l="4244" t="16405" r="4827" b="7622"/>
          <a:stretch/>
        </p:blipFill>
        <p:spPr>
          <a:xfrm>
            <a:off x="6449789" y="1895522"/>
            <a:ext cx="4041231" cy="2755137"/>
          </a:xfrm>
          <a:prstGeom prst="rect">
            <a:avLst/>
          </a:prstGeom>
        </p:spPr>
      </p:pic>
      <p:sp>
        <p:nvSpPr>
          <p:cNvPr id="9" name="TextBox 8"/>
          <p:cNvSpPr txBox="1"/>
          <p:nvPr/>
        </p:nvSpPr>
        <p:spPr>
          <a:xfrm>
            <a:off x="4234196" y="114929"/>
            <a:ext cx="3523455" cy="646331"/>
          </a:xfrm>
          <a:prstGeom prst="rect">
            <a:avLst/>
          </a:prstGeom>
          <a:solidFill>
            <a:srgbClr val="048DA4"/>
          </a:solid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II. SPEAKING</a:t>
            </a:r>
          </a:p>
        </p:txBody>
      </p:sp>
      <p:sp>
        <p:nvSpPr>
          <p:cNvPr id="10" name="Rectangle 9"/>
          <p:cNvSpPr/>
          <p:nvPr/>
        </p:nvSpPr>
        <p:spPr>
          <a:xfrm>
            <a:off x="869325" y="4869851"/>
            <a:ext cx="10006515" cy="1569660"/>
          </a:xfrm>
          <a:prstGeom prst="rect">
            <a:avLst/>
          </a:prstGeom>
          <a:gradFill flip="none" rotWithShape="1">
            <a:gsLst>
              <a:gs pos="10000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wrap="square">
            <a:spAutoFit/>
          </a:bodyPr>
          <a:lstStyle/>
          <a:p>
            <a:r>
              <a:rPr lang="en-US" sz="2400" b="1" i="1" dirty="0">
                <a:latin typeface="MS PGothic" panose="020B0600070205080204" pitchFamily="34" charset="-128"/>
                <a:ea typeface="MS PGothic" panose="020B0600070205080204" pitchFamily="34" charset="-128"/>
              </a:rPr>
              <a:t>Five days of heavy rain caused a serious flood in a village in </a:t>
            </a:r>
            <a:r>
              <a:rPr lang="en-US" sz="2400" b="1" i="1" dirty="0" err="1">
                <a:latin typeface="MS PGothic" panose="020B0600070205080204" pitchFamily="34" charset="-128"/>
                <a:ea typeface="MS PGothic" panose="020B0600070205080204" pitchFamily="34" charset="-128"/>
              </a:rPr>
              <a:t>Phu</a:t>
            </a:r>
            <a:r>
              <a:rPr lang="en-US" sz="2400" b="1" i="1" dirty="0">
                <a:latin typeface="MS PGothic" panose="020B0600070205080204" pitchFamily="34" charset="-128"/>
                <a:ea typeface="MS PGothic" panose="020B0600070205080204" pitchFamily="34" charset="-128"/>
              </a:rPr>
              <a:t> Yen. The flood happened last week. Many houses were flooded, two villagers died, and five others were missing. Rescue workers looked for the missing people, and volunteers gave food and drinks to the victims.</a:t>
            </a:r>
          </a:p>
        </p:txBody>
      </p:sp>
    </p:spTree>
    <p:extLst>
      <p:ext uri="{BB962C8B-B14F-4D97-AF65-F5344CB8AC3E}">
        <p14:creationId xmlns:p14="http://schemas.microsoft.com/office/powerpoint/2010/main" val="221997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687097" y="108155"/>
            <a:ext cx="4777080" cy="646331"/>
          </a:xfrm>
          <a:prstGeom prst="rect">
            <a:avLst/>
          </a:prstGeom>
          <a:solidFill>
            <a:srgbClr val="048DA4"/>
          </a:solid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 CONSOLIDATION</a:t>
            </a:r>
          </a:p>
        </p:txBody>
      </p:sp>
      <p:sp>
        <p:nvSpPr>
          <p:cNvPr id="9" name="TextBox 8">
            <a:extLst>
              <a:ext uri="{FF2B5EF4-FFF2-40B4-BE49-F238E27FC236}">
                <a16:creationId xmlns:a16="http://schemas.microsoft.com/office/drawing/2014/main" id="{C43B4EE5-D525-4443-B04E-58910A374BDA}"/>
              </a:ext>
            </a:extLst>
          </p:cNvPr>
          <p:cNvSpPr txBox="1"/>
          <p:nvPr/>
        </p:nvSpPr>
        <p:spPr>
          <a:xfrm>
            <a:off x="2310581" y="1211667"/>
            <a:ext cx="9183330" cy="3046988"/>
          </a:xfrm>
          <a:prstGeom prst="rect">
            <a:avLst/>
          </a:prstGeom>
          <a:noFill/>
        </p:spPr>
        <p:txBody>
          <a:bodyPr wrap="square">
            <a:spAutoFit/>
          </a:bodyPr>
          <a:lstStyle/>
          <a:p>
            <a:pPr>
              <a:lnSpc>
                <a:spcPct val="150000"/>
              </a:lnSpc>
            </a:pPr>
            <a:r>
              <a:rPr lang="en-US" sz="3200" b="1" dirty="0">
                <a:solidFill>
                  <a:srgbClr val="FF0000"/>
                </a:solidFill>
                <a:latin typeface="Bahnschrift Condensed" panose="020B0502040204020203" pitchFamily="34" charset="0"/>
              </a:rPr>
              <a:t>In this lesson, you have</a:t>
            </a:r>
            <a:r>
              <a:rPr lang="en-US" sz="3200" dirty="0">
                <a:solidFill>
                  <a:srgbClr val="FF0000"/>
                </a:solidFill>
                <a:latin typeface="Bahnschrift Condensed" panose="020B0502040204020203" pitchFamily="34" charset="0"/>
              </a:rPr>
              <a:t>:</a:t>
            </a:r>
          </a:p>
          <a:p>
            <a:pPr marL="457200" indent="-457200">
              <a:lnSpc>
                <a:spcPct val="150000"/>
              </a:lnSpc>
              <a:buFont typeface="Wingdings" panose="05000000000000000000" pitchFamily="2" charset="2"/>
              <a:buChar char="ü"/>
            </a:pPr>
            <a:r>
              <a:rPr lang="en-US" sz="3200" dirty="0">
                <a:latin typeface="Bahnschrift Condensed" panose="020B0502040204020203" pitchFamily="34" charset="0"/>
              </a:rPr>
              <a:t>learnt new words related to natural disasters.</a:t>
            </a:r>
          </a:p>
          <a:p>
            <a:pPr marL="457200" indent="-457200">
              <a:lnSpc>
                <a:spcPct val="150000"/>
              </a:lnSpc>
              <a:buFont typeface="Wingdings" panose="05000000000000000000" pitchFamily="2" charset="2"/>
              <a:buChar char="ü"/>
            </a:pPr>
            <a:r>
              <a:rPr lang="en-US" sz="3200" dirty="0">
                <a:latin typeface="Bahnschrift Condensed" panose="020B0502040204020203" pitchFamily="34" charset="0"/>
              </a:rPr>
              <a:t>read 2 passages about volcano and earthquake.</a:t>
            </a:r>
          </a:p>
          <a:p>
            <a:pPr marL="457200" indent="-457200">
              <a:lnSpc>
                <a:spcPct val="150000"/>
              </a:lnSpc>
              <a:buFont typeface="Wingdings" panose="05000000000000000000" pitchFamily="2" charset="2"/>
              <a:buChar char="ü"/>
            </a:pPr>
            <a:r>
              <a:rPr lang="en-US" sz="3200" dirty="0">
                <a:latin typeface="Bahnschrift Condensed" panose="020B0502040204020203" pitchFamily="34" charset="0"/>
              </a:rPr>
              <a:t>report a short piece of news about the natural disaster. </a:t>
            </a:r>
          </a:p>
        </p:txBody>
      </p:sp>
      <p:pic>
        <p:nvPicPr>
          <p:cNvPr id="5" name="Graphic 4" descr="Presentation with checklist with solid fill">
            <a:extLst>
              <a:ext uri="{FF2B5EF4-FFF2-40B4-BE49-F238E27FC236}">
                <a16:creationId xmlns:a16="http://schemas.microsoft.com/office/drawing/2014/main" id="{2646EDC4-49B4-46DA-9BC2-C7511D64D7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382" y="1827635"/>
            <a:ext cx="2330929" cy="2330929"/>
          </a:xfrm>
          <a:prstGeom prst="rect">
            <a:avLst/>
          </a:prstGeom>
        </p:spPr>
      </p:pic>
    </p:spTree>
    <p:extLst>
      <p:ext uri="{BB962C8B-B14F-4D97-AF65-F5344CB8AC3E}">
        <p14:creationId xmlns:p14="http://schemas.microsoft.com/office/powerpoint/2010/main" val="227572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dissolv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dissolv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dissolve">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050891" y="86148"/>
            <a:ext cx="3903406" cy="769441"/>
          </a:xfrm>
          <a:prstGeom prst="rect">
            <a:avLst/>
          </a:prstGeom>
          <a:solidFill>
            <a:srgbClr val="048DA4"/>
          </a:solidFill>
          <a:effectLst/>
        </p:spPr>
        <p:txBody>
          <a:bodyPr wrap="square" rtlCol="0">
            <a:spAutoFit/>
          </a:bodyPr>
          <a:lstStyle/>
          <a:p>
            <a:r>
              <a:rPr lang="en-US" sz="4400" b="1" dirty="0">
                <a:effectLst>
                  <a:glow rad="88900">
                    <a:schemeClr val="bg1"/>
                  </a:glow>
                </a:effectLst>
                <a:cs typeface="Arial" panose="020B0604020202020204" pitchFamily="34" charset="0"/>
              </a:rPr>
              <a:t>* Homework</a:t>
            </a:r>
          </a:p>
        </p:txBody>
      </p:sp>
      <p:sp>
        <p:nvSpPr>
          <p:cNvPr id="2" name="TextBox 1"/>
          <p:cNvSpPr txBox="1"/>
          <p:nvPr/>
        </p:nvSpPr>
        <p:spPr>
          <a:xfrm>
            <a:off x="749912" y="1545336"/>
            <a:ext cx="7747462" cy="1754326"/>
          </a:xfrm>
          <a:prstGeom prst="rect">
            <a:avLst/>
          </a:prstGeom>
          <a:solidFill>
            <a:schemeClr val="accent3">
              <a:lumMod val="60000"/>
              <a:lumOff val="40000"/>
            </a:schemeClr>
          </a:solidFill>
        </p:spPr>
        <p:txBody>
          <a:bodyPr wrap="square" rtlCol="0">
            <a:spAutoFit/>
          </a:bodyPr>
          <a:lstStyle/>
          <a:p>
            <a:pPr marL="571500" indent="-571500">
              <a:buFont typeface="Wingdings" panose="05000000000000000000" pitchFamily="2" charset="2"/>
              <a:buChar char="v"/>
            </a:pPr>
            <a:r>
              <a:rPr lang="en-US" sz="3600" dirty="0">
                <a:latin typeface="Times New Roman" panose="02020603050405020304" pitchFamily="18" charset="0"/>
                <a:cs typeface="Times New Roman" panose="02020603050405020304" pitchFamily="18" charset="0"/>
              </a:rPr>
              <a:t> Learn the words by heart.</a:t>
            </a:r>
          </a:p>
          <a:p>
            <a:pPr marL="571500" indent="-571500">
              <a:buFont typeface="Wingdings" panose="05000000000000000000" pitchFamily="2" charset="2"/>
              <a:buChar char="v"/>
            </a:pPr>
            <a:r>
              <a:rPr lang="en-US" sz="3600" dirty="0">
                <a:latin typeface="Times New Roman" panose="02020603050405020304" pitchFamily="18" charset="0"/>
                <a:cs typeface="Times New Roman" panose="02020603050405020304" pitchFamily="18" charset="0"/>
              </a:rPr>
              <a:t> Do exercises in the workbook.</a:t>
            </a:r>
          </a:p>
          <a:p>
            <a:pPr marL="571500" indent="-571500">
              <a:buFont typeface="Wingdings" panose="05000000000000000000" pitchFamily="2" charset="2"/>
              <a:buChar char="v"/>
            </a:pPr>
            <a:r>
              <a:rPr lang="en-US" sz="3600" dirty="0">
                <a:latin typeface="Times New Roman" panose="02020603050405020304" pitchFamily="18" charset="0"/>
                <a:cs typeface="Times New Roman" panose="02020603050405020304" pitchFamily="18" charset="0"/>
              </a:rPr>
              <a:t> Prepare for Lesson 6 – Skills 2.</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8296" y="2848297"/>
            <a:ext cx="3020335" cy="3020335"/>
          </a:xfrm>
          <a:prstGeom prst="rect">
            <a:avLst/>
          </a:prstGeom>
        </p:spPr>
      </p:pic>
    </p:spTree>
    <p:extLst>
      <p:ext uri="{BB962C8B-B14F-4D97-AF65-F5344CB8AC3E}">
        <p14:creationId xmlns:p14="http://schemas.microsoft.com/office/powerpoint/2010/main" val="38795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ết quả hình ảnh cho The E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3735" y="278311"/>
            <a:ext cx="4224003" cy="211830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Kết quả hình ảnh cho Chữ Thank you động"/>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4105" y="2549014"/>
            <a:ext cx="7823473" cy="3407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489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289053" y="5269729"/>
            <a:ext cx="4958938" cy="707886"/>
          </a:xfrm>
          <a:prstGeom prst="rect">
            <a:avLst/>
          </a:prstGeom>
          <a:noFill/>
        </p:spPr>
        <p:txBody>
          <a:bodyPr wrap="square" rtlCol="0">
            <a:spAutoFit/>
          </a:bodyPr>
          <a:lstStyle/>
          <a:p>
            <a:r>
              <a:rPr lang="en-US" sz="4000" b="1">
                <a:solidFill>
                  <a:schemeClr val="bg1"/>
                </a:solidFill>
                <a:latin typeface="Myriad Pro" pitchFamily="34" charset="0"/>
              </a:rPr>
              <a:t>HOBBIES</a:t>
            </a:r>
            <a:endParaRPr lang="en-US" sz="4000" b="1" dirty="0">
              <a:solidFill>
                <a:schemeClr val="bg1"/>
              </a:solidFill>
              <a:latin typeface="Myriad Pro" pitchFamily="34" charset="0"/>
            </a:endParaRPr>
          </a:p>
        </p:txBody>
      </p:sp>
      <p:sp>
        <p:nvSpPr>
          <p:cNvPr id="15" name="TextBox 14"/>
          <p:cNvSpPr txBox="1"/>
          <p:nvPr/>
        </p:nvSpPr>
        <p:spPr>
          <a:xfrm>
            <a:off x="4169942" y="1757476"/>
            <a:ext cx="3914691" cy="461665"/>
          </a:xfrm>
          <a:prstGeom prst="rect">
            <a:avLst/>
          </a:prstGeom>
          <a:noFill/>
        </p:spPr>
        <p:txBody>
          <a:bodyPr wrap="square" rtlCol="0">
            <a:spAutoFit/>
          </a:bodyPr>
          <a:lstStyle/>
          <a:p>
            <a:r>
              <a:rPr lang="en-US" sz="2400" b="1" dirty="0">
                <a:solidFill>
                  <a:schemeClr val="bg1"/>
                </a:solidFill>
              </a:rPr>
              <a:t>LESSON 3: A CLOSER LOOK 2</a:t>
            </a:r>
          </a:p>
        </p:txBody>
      </p:sp>
      <p:sp>
        <p:nvSpPr>
          <p:cNvPr id="16" name="TextBox 15"/>
          <p:cNvSpPr txBox="1"/>
          <p:nvPr/>
        </p:nvSpPr>
        <p:spPr>
          <a:xfrm>
            <a:off x="780915" y="237708"/>
            <a:ext cx="1306049"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17" name="TextBox 16"/>
          <p:cNvSpPr txBox="1"/>
          <p:nvPr/>
        </p:nvSpPr>
        <p:spPr>
          <a:xfrm>
            <a:off x="3327149" y="229764"/>
            <a:ext cx="8762069" cy="707886"/>
          </a:xfrm>
          <a:prstGeom prst="rect">
            <a:avLst/>
          </a:prstGeom>
          <a:noFill/>
        </p:spPr>
        <p:txBody>
          <a:bodyPr wrap="square" rtlCol="0">
            <a:spAutoFit/>
          </a:bodyPr>
          <a:lstStyle/>
          <a:p>
            <a:r>
              <a:rPr lang="en-US" sz="4000" b="1" dirty="0">
                <a:solidFill>
                  <a:schemeClr val="bg1"/>
                </a:solidFill>
                <a:latin typeface="Myriad Pro" pitchFamily="34" charset="0"/>
              </a:rPr>
              <a:t>ETHNIC GROUPS OF VIET NAM</a:t>
            </a:r>
          </a:p>
        </p:txBody>
      </p:sp>
      <p:sp>
        <p:nvSpPr>
          <p:cNvPr id="9" name="AutoShape 2" descr="The Rules of Connectors in Bangla | BD English Scho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2" name="Group 21"/>
          <p:cNvGrpSpPr/>
          <p:nvPr/>
        </p:nvGrpSpPr>
        <p:grpSpPr>
          <a:xfrm>
            <a:off x="-3013" y="-762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6" name="TextBox 25"/>
          <p:cNvSpPr txBox="1"/>
          <p:nvPr/>
        </p:nvSpPr>
        <p:spPr>
          <a:xfrm>
            <a:off x="3150250" y="88279"/>
            <a:ext cx="8871569" cy="707886"/>
          </a:xfrm>
          <a:prstGeom prst="rect">
            <a:avLst/>
          </a:prstGeom>
          <a:noFill/>
        </p:spPr>
        <p:txBody>
          <a:bodyPr wrap="square" rtlCol="0">
            <a:spAutoFit/>
          </a:bodyPr>
          <a:lstStyle/>
          <a:p>
            <a:r>
              <a:rPr lang="en-US" sz="4000" b="1" dirty="0">
                <a:solidFill>
                  <a:schemeClr val="bg1"/>
                </a:solidFill>
                <a:latin typeface="Myriad Pro" pitchFamily="34" charset="0"/>
              </a:rPr>
              <a:t>NATURAL DISASTERS</a:t>
            </a:r>
          </a:p>
        </p:txBody>
      </p:sp>
      <p:grpSp>
        <p:nvGrpSpPr>
          <p:cNvPr id="32" name="Group 31"/>
          <p:cNvGrpSpPr/>
          <p:nvPr/>
        </p:nvGrpSpPr>
        <p:grpSpPr>
          <a:xfrm>
            <a:off x="2199101" y="121537"/>
            <a:ext cx="712319" cy="709214"/>
            <a:chOff x="2180974" y="148629"/>
            <a:chExt cx="712319" cy="709214"/>
          </a:xfrm>
        </p:grpSpPr>
        <p:sp>
          <p:nvSpPr>
            <p:cNvPr id="33" name="Oval 32"/>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Chord 33"/>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7" name="TextBox 26"/>
          <p:cNvSpPr txBox="1"/>
          <p:nvPr/>
        </p:nvSpPr>
        <p:spPr>
          <a:xfrm>
            <a:off x="2164944" y="95694"/>
            <a:ext cx="730394" cy="707886"/>
          </a:xfrm>
          <a:prstGeom prst="rect">
            <a:avLst/>
          </a:prstGeom>
          <a:noFill/>
        </p:spPr>
        <p:txBody>
          <a:bodyPr wrap="square" rtlCol="0">
            <a:spAutoFit/>
          </a:bodyPr>
          <a:lstStyle/>
          <a:p>
            <a:pPr algn="ctr"/>
            <a:r>
              <a:rPr lang="en-US" sz="4000" b="1" dirty="0">
                <a:solidFill>
                  <a:schemeClr val="bg1"/>
                </a:solidFill>
                <a:latin typeface="Myriad Pro" pitchFamily="34" charset="0"/>
              </a:rPr>
              <a:t> 9</a:t>
            </a:r>
          </a:p>
        </p:txBody>
      </p:sp>
      <p:sp>
        <p:nvSpPr>
          <p:cNvPr id="35" name="TextBox 34"/>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36" name="Rounded Rectangle 35"/>
          <p:cNvSpPr/>
          <p:nvPr/>
        </p:nvSpPr>
        <p:spPr>
          <a:xfrm>
            <a:off x="4022836" y="1322587"/>
            <a:ext cx="4061797" cy="625641"/>
          </a:xfrm>
          <a:prstGeom prst="roundRect">
            <a:avLst>
              <a:gd name="adj" fmla="val 42661"/>
            </a:avLst>
          </a:prstGeom>
          <a:solidFill>
            <a:srgbClr val="036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    </a:t>
            </a:r>
            <a:r>
              <a:rPr lang="en-US" sz="2800" b="1" dirty="0">
                <a:solidFill>
                  <a:schemeClr val="bg1"/>
                </a:solidFill>
                <a:latin typeface="Times New Roman" panose="02020603050405020304" pitchFamily="18" charset="0"/>
                <a:cs typeface="Times New Roman" panose="02020603050405020304" pitchFamily="18" charset="0"/>
              </a:rPr>
              <a:t>LESSON 5: SKILLS 1</a:t>
            </a:r>
          </a:p>
        </p:txBody>
      </p:sp>
      <p:pic>
        <p:nvPicPr>
          <p:cNvPr id="37" name="Picture 36"/>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393842" y="1154191"/>
            <a:ext cx="964452" cy="91649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2639" y="2191054"/>
            <a:ext cx="7824235" cy="4401132"/>
          </a:xfrm>
          <a:prstGeom prst="rect">
            <a:avLst/>
          </a:prstGeom>
          <a:ln>
            <a:noFill/>
          </a:ln>
          <a:effectLst>
            <a:softEdge rad="112500"/>
          </a:effectLst>
        </p:spPr>
      </p:pic>
    </p:spTree>
    <p:extLst>
      <p:ext uri="{BB962C8B-B14F-4D97-AF65-F5344CB8AC3E}">
        <p14:creationId xmlns:p14="http://schemas.microsoft.com/office/powerpoint/2010/main" val="2222401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2831967" y="5394510"/>
            <a:ext cx="2876683" cy="657441"/>
          </a:xfrm>
          <a:prstGeom prst="rect">
            <a:avLst/>
          </a:prstGeom>
          <a:noFill/>
          <a:ln>
            <a:noFill/>
          </a:ln>
        </p:spPr>
        <p:txBody>
          <a:bodyPr spcFirstLastPara="1" wrap="square" lIns="91425" tIns="91425" rIns="91425" bIns="91425"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r>
              <a:rPr lang="en-US" sz="4400" dirty="0">
                <a:solidFill>
                  <a:srgbClr val="0000FF"/>
                </a:solidFill>
              </a:rPr>
              <a:t>- ash (n): </a:t>
            </a:r>
          </a:p>
        </p:txBody>
      </p:sp>
      <p:sp>
        <p:nvSpPr>
          <p:cNvPr id="12" name="Rectangle 11"/>
          <p:cNvSpPr/>
          <p:nvPr/>
        </p:nvSpPr>
        <p:spPr>
          <a:xfrm>
            <a:off x="5486400" y="5378637"/>
            <a:ext cx="3776836" cy="830997"/>
          </a:xfrm>
          <a:prstGeom prst="rect">
            <a:avLst/>
          </a:prstGeom>
        </p:spPr>
        <p:txBody>
          <a:bodyPr wrap="square">
            <a:spAutoFit/>
          </a:bodyPr>
          <a:lstStyle/>
          <a:p>
            <a:r>
              <a:rPr lang="en-US" sz="4800" b="1" dirty="0" err="1">
                <a:latin typeface="Times New Roman" panose="02020603050405020304" pitchFamily="18" charset="0"/>
                <a:cs typeface="Times New Roman" panose="02020603050405020304" pitchFamily="18" charset="0"/>
              </a:rPr>
              <a:t>tro</a:t>
            </a:r>
            <a:endParaRPr lang="en-US" sz="4800" b="1" dirty="0">
              <a:latin typeface="Times New Roman" panose="02020603050405020304" pitchFamily="18" charset="0"/>
              <a:cs typeface="Times New Roman" panose="02020603050405020304" pitchFamily="18" charset="0"/>
            </a:endParaRPr>
          </a:p>
        </p:txBody>
      </p:sp>
      <p:sp>
        <p:nvSpPr>
          <p:cNvPr id="2" name="Rectangle 1"/>
          <p:cNvSpPr/>
          <p:nvPr/>
        </p:nvSpPr>
        <p:spPr>
          <a:xfrm>
            <a:off x="3264586" y="6112402"/>
            <a:ext cx="1138453" cy="584775"/>
          </a:xfrm>
          <a:prstGeom prst="rect">
            <a:avLst/>
          </a:prstGeom>
        </p:spPr>
        <p:txBody>
          <a:bodyPr wrap="none">
            <a:spAutoFit/>
          </a:bodyPr>
          <a:lstStyle/>
          <a:p>
            <a:pPr algn="ctr"/>
            <a:r>
              <a:rPr lang="en-US" sz="3200" b="1" dirty="0">
                <a:solidFill>
                  <a:srgbClr val="036D7F"/>
                </a:solidFill>
              </a:rPr>
              <a:t>/</a:t>
            </a:r>
            <a:r>
              <a:rPr lang="en-US" sz="3200" b="1" dirty="0" err="1">
                <a:solidFill>
                  <a:srgbClr val="036D7F"/>
                </a:solidFill>
              </a:rPr>
              <a:t>æʃ</a:t>
            </a:r>
            <a:r>
              <a:rPr lang="en-US" sz="3200" b="1" dirty="0">
                <a:solidFill>
                  <a:srgbClr val="036D7F"/>
                </a:solidFill>
              </a:rPr>
              <a:t>/</a:t>
            </a:r>
          </a:p>
        </p:txBody>
      </p:sp>
      <p:sp>
        <p:nvSpPr>
          <p:cNvPr id="15" name="TextBox 14"/>
          <p:cNvSpPr txBox="1"/>
          <p:nvPr/>
        </p:nvSpPr>
        <p:spPr>
          <a:xfrm>
            <a:off x="377013" y="61916"/>
            <a:ext cx="3310084" cy="584775"/>
          </a:xfrm>
          <a:prstGeom prst="rect">
            <a:avLst/>
          </a:prstGeom>
          <a:solidFill>
            <a:schemeClr val="accent4"/>
          </a:solidFill>
          <a:effectLst/>
        </p:spPr>
        <p:txBody>
          <a:bodyPr wrap="square" rtlCol="0">
            <a:spAutoFit/>
          </a:bodyPr>
          <a:lstStyle/>
          <a:p>
            <a:r>
              <a:rPr lang="en-US" sz="3200" b="1" dirty="0">
                <a:solidFill>
                  <a:srgbClr val="0070C0"/>
                </a:solidFill>
                <a:effectLst>
                  <a:glow rad="88900">
                    <a:schemeClr val="bg1"/>
                  </a:glow>
                </a:effectLst>
                <a:latin typeface="Arial" panose="020B0604020202020204" pitchFamily="34" charset="0"/>
                <a:cs typeface="Arial" panose="020B0604020202020204" pitchFamily="34" charset="0"/>
              </a:rPr>
              <a:t>* VOCABULARY</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3810" y="646691"/>
            <a:ext cx="7220798" cy="4600198"/>
          </a:xfrm>
          <a:prstGeom prst="rect">
            <a:avLst/>
          </a:prstGeom>
          <a:ln>
            <a:noFill/>
          </a:ln>
          <a:effectLst>
            <a:softEdge rad="112500"/>
          </a:effectLst>
        </p:spPr>
      </p:pic>
      <p:cxnSp>
        <p:nvCxnSpPr>
          <p:cNvPr id="6" name="Straight Arrow Connector 5"/>
          <p:cNvCxnSpPr/>
          <p:nvPr/>
        </p:nvCxnSpPr>
        <p:spPr>
          <a:xfrm flipH="1">
            <a:off x="9179317" y="1397517"/>
            <a:ext cx="1706739" cy="848743"/>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pic>
        <p:nvPicPr>
          <p:cNvPr id="4" name="ash__gb_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443806" y="5502802"/>
            <a:ext cx="609600" cy="609600"/>
          </a:xfrm>
          <a:prstGeom prst="rect">
            <a:avLst/>
          </a:prstGeom>
        </p:spPr>
      </p:pic>
    </p:spTree>
    <p:extLst>
      <p:ext uri="{BB962C8B-B14F-4D97-AF65-F5344CB8AC3E}">
        <p14:creationId xmlns:p14="http://schemas.microsoft.com/office/powerpoint/2010/main" val="2217126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dissolv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dissolv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4"/>
                    </p:tgtEl>
                  </p:cond>
                </p:stCondLst>
                <p:endSync evt="end" delay="0">
                  <p:rtn val="all"/>
                </p:endSync>
                <p:childTnLst>
                  <p:par>
                    <p:cTn id="28" fill="hold">
                      <p:stCondLst>
                        <p:cond delay="0"/>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914" fill="hold"/>
                                        <p:tgtEl>
                                          <p:spTgt spid="4"/>
                                        </p:tgtEl>
                                      </p:cBhvr>
                                    </p:cmd>
                                  </p:childTnLst>
                                </p:cTn>
                              </p:par>
                            </p:childTnLst>
                          </p:cTn>
                        </p:par>
                      </p:childTnLst>
                    </p:cTn>
                  </p:par>
                </p:childTnLst>
              </p:cTn>
              <p:nextCondLst>
                <p:cond evt="onClick" delay="0">
                  <p:tgtEl>
                    <p:spTgt spid="4"/>
                  </p:tgtEl>
                </p:cond>
              </p:nextCondLst>
            </p:seq>
            <p:audio>
              <p:cMediaNode vol="80000">
                <p:cTn id="32" fill="hold" display="0">
                  <p:stCondLst>
                    <p:cond delay="indefinite"/>
                  </p:stCondLst>
                  <p:endCondLst>
                    <p:cond evt="onStopAudio" delay="0">
                      <p:tgtEl>
                        <p:sldTgt/>
                      </p:tgtEl>
                    </p:cond>
                  </p:endCondLst>
                </p:cTn>
                <p:tgtEl>
                  <p:spTgt spid="4"/>
                </p:tgtEl>
              </p:cMediaNode>
            </p:audio>
          </p:childTnLst>
        </p:cTn>
      </p:par>
    </p:tnLst>
    <p:bldLst>
      <p:bldP spid="7" grpId="0"/>
      <p:bldP spid="12"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2821390" y="5349926"/>
            <a:ext cx="4308579" cy="748353"/>
          </a:xfrm>
          <a:prstGeom prst="rect">
            <a:avLst/>
          </a:prstGeom>
          <a:noFill/>
          <a:ln>
            <a:noFill/>
          </a:ln>
        </p:spPr>
        <p:txBody>
          <a:bodyPr spcFirstLastPara="1" wrap="square" lIns="91425" tIns="91425" rIns="91425" bIns="91425"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r>
              <a:rPr lang="en-US" sz="4400" dirty="0">
                <a:solidFill>
                  <a:srgbClr val="0000FF"/>
                </a:solidFill>
              </a:rPr>
              <a:t>- tsunami (n): </a:t>
            </a:r>
          </a:p>
        </p:txBody>
      </p:sp>
      <p:sp>
        <p:nvSpPr>
          <p:cNvPr id="12" name="Rectangle 11"/>
          <p:cNvSpPr/>
          <p:nvPr/>
        </p:nvSpPr>
        <p:spPr>
          <a:xfrm>
            <a:off x="5928702" y="5482726"/>
            <a:ext cx="4945775" cy="646331"/>
          </a:xfrm>
          <a:prstGeom prst="rect">
            <a:avLst/>
          </a:prstGeom>
        </p:spPr>
        <p:txBody>
          <a:bodyPr wrap="square">
            <a:spAutoFit/>
          </a:bodyPr>
          <a:lstStyle/>
          <a:p>
            <a:pPr algn="ctr"/>
            <a:r>
              <a:rPr lang="en-US" sz="3600" b="1" dirty="0" err="1"/>
              <a:t>trận</a:t>
            </a:r>
            <a:r>
              <a:rPr lang="en-US" sz="3600" b="1" dirty="0"/>
              <a:t> </a:t>
            </a:r>
            <a:r>
              <a:rPr lang="en-US" sz="3600" b="1" dirty="0" err="1"/>
              <a:t>sóng</a:t>
            </a:r>
            <a:r>
              <a:rPr lang="en-US" sz="3600" b="1" dirty="0"/>
              <a:t> </a:t>
            </a:r>
            <a:r>
              <a:rPr lang="en-US" sz="3600" b="1" dirty="0" err="1"/>
              <a:t>thần</a:t>
            </a:r>
            <a:endParaRPr lang="en-US" sz="3600" b="1" dirty="0"/>
          </a:p>
        </p:txBody>
      </p:sp>
      <p:sp>
        <p:nvSpPr>
          <p:cNvPr id="2" name="Rectangle 1"/>
          <p:cNvSpPr/>
          <p:nvPr/>
        </p:nvSpPr>
        <p:spPr>
          <a:xfrm>
            <a:off x="3252970" y="6048023"/>
            <a:ext cx="2675732" cy="584775"/>
          </a:xfrm>
          <a:prstGeom prst="rect">
            <a:avLst/>
          </a:prstGeom>
        </p:spPr>
        <p:txBody>
          <a:bodyPr wrap="none">
            <a:spAutoFit/>
          </a:bodyPr>
          <a:lstStyle/>
          <a:p>
            <a:pPr algn="ctr"/>
            <a:r>
              <a:rPr lang="en-US" sz="3200" b="1" dirty="0">
                <a:solidFill>
                  <a:srgbClr val="036171"/>
                </a:solidFill>
              </a:rPr>
              <a:t>/</a:t>
            </a:r>
            <a:r>
              <a:rPr lang="en-US" sz="3200" b="1" dirty="0" err="1">
                <a:solidFill>
                  <a:srgbClr val="036171"/>
                </a:solidFill>
              </a:rPr>
              <a:t>tsu</a:t>
            </a:r>
            <a:r>
              <a:rPr lang="en-US" sz="3200" b="1" dirty="0">
                <a:solidFill>
                  <a:srgbClr val="036171"/>
                </a:solidFill>
              </a:rPr>
              <a:t>ːˈ</a:t>
            </a:r>
            <a:r>
              <a:rPr lang="en-US" sz="3200" b="1" dirty="0" err="1">
                <a:solidFill>
                  <a:srgbClr val="036171"/>
                </a:solidFill>
              </a:rPr>
              <a:t>nɑːmi</a:t>
            </a:r>
            <a:r>
              <a:rPr lang="en-US" sz="3200" b="1" dirty="0">
                <a:solidFill>
                  <a:srgbClr val="036171"/>
                </a:solidFill>
              </a:rPr>
              <a:t>/</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73740" y="840283"/>
            <a:ext cx="7041976" cy="4400311"/>
          </a:xfrm>
          <a:prstGeom prst="rect">
            <a:avLst/>
          </a:prstGeom>
          <a:ln>
            <a:noFill/>
          </a:ln>
          <a:effectLst>
            <a:softEdge rad="112500"/>
          </a:effectLst>
        </p:spPr>
      </p:pic>
      <p:pic>
        <p:nvPicPr>
          <p:cNvPr id="3" name="tsunami__gb_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2934" y="5519457"/>
            <a:ext cx="609600" cy="609600"/>
          </a:xfrm>
          <a:prstGeom prst="rect">
            <a:avLst/>
          </a:prstGeom>
        </p:spPr>
      </p:pic>
    </p:spTree>
    <p:extLst>
      <p:ext uri="{BB962C8B-B14F-4D97-AF65-F5344CB8AC3E}">
        <p14:creationId xmlns:p14="http://schemas.microsoft.com/office/powerpoint/2010/main" val="353358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1149" fill="hold"/>
                                        <p:tgtEl>
                                          <p:spTgt spid="3"/>
                                        </p:tgtEl>
                                      </p:cBhvr>
                                    </p:cmd>
                                  </p:childTnLst>
                                </p:cTn>
                              </p:par>
                            </p:childTnLst>
                          </p:cTn>
                        </p:par>
                      </p:childTnLst>
                    </p:cTn>
                  </p:par>
                </p:childTnLst>
              </p:cTn>
              <p:nextCondLst>
                <p:cond evt="onClick" delay="0">
                  <p:tgtEl>
                    <p:spTgt spid="3"/>
                  </p:tgtEl>
                </p:cond>
              </p:nextCondLst>
            </p:seq>
            <p:audio>
              <p:cMediaNode vol="80000">
                <p:cTn id="28"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1905701" y="5108357"/>
            <a:ext cx="5161762" cy="657441"/>
          </a:xfrm>
          <a:prstGeom prst="rect">
            <a:avLst/>
          </a:prstGeom>
          <a:noFill/>
          <a:ln>
            <a:noFill/>
          </a:ln>
        </p:spPr>
        <p:txBody>
          <a:bodyPr spcFirstLastPara="1" wrap="square" lIns="91425" tIns="91425" rIns="91425" bIns="91425"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4400" dirty="0">
                <a:solidFill>
                  <a:srgbClr val="0000FF"/>
                </a:solidFill>
              </a:rPr>
              <a:t>- tremble (v): </a:t>
            </a:r>
          </a:p>
        </p:txBody>
      </p:sp>
      <p:sp>
        <p:nvSpPr>
          <p:cNvPr id="12" name="Rectangle 11"/>
          <p:cNvSpPr/>
          <p:nvPr/>
        </p:nvSpPr>
        <p:spPr>
          <a:xfrm>
            <a:off x="6036732" y="5254549"/>
            <a:ext cx="3378500" cy="769441"/>
          </a:xfrm>
          <a:prstGeom prst="rect">
            <a:avLst/>
          </a:prstGeom>
        </p:spPr>
        <p:txBody>
          <a:bodyPr wrap="square">
            <a:spAutoFit/>
          </a:bodyPr>
          <a:lstStyle/>
          <a:p>
            <a:pPr algn="ctr"/>
            <a:r>
              <a:rPr lang="en-US" sz="4400" b="1" dirty="0"/>
              <a:t>rung </a:t>
            </a:r>
            <a:r>
              <a:rPr lang="en-US" sz="4400" b="1" dirty="0" err="1"/>
              <a:t>lắc</a:t>
            </a:r>
            <a:endParaRPr lang="en-US" sz="4400" b="1" dirty="0"/>
          </a:p>
        </p:txBody>
      </p:sp>
      <p:sp>
        <p:nvSpPr>
          <p:cNvPr id="2" name="Rectangle 1"/>
          <p:cNvSpPr/>
          <p:nvPr/>
        </p:nvSpPr>
        <p:spPr>
          <a:xfrm>
            <a:off x="2967580" y="5965943"/>
            <a:ext cx="2154757" cy="584775"/>
          </a:xfrm>
          <a:prstGeom prst="rect">
            <a:avLst/>
          </a:prstGeom>
        </p:spPr>
        <p:txBody>
          <a:bodyPr wrap="none">
            <a:spAutoFit/>
          </a:bodyPr>
          <a:lstStyle/>
          <a:p>
            <a:pPr algn="ctr"/>
            <a:r>
              <a:rPr lang="en-US" sz="3200" b="1" dirty="0">
                <a:solidFill>
                  <a:srgbClr val="036171"/>
                </a:solidFill>
              </a:rPr>
              <a:t> /ˈ</a:t>
            </a:r>
            <a:r>
              <a:rPr lang="en-US" sz="3200" b="1" dirty="0" err="1">
                <a:solidFill>
                  <a:srgbClr val="036171"/>
                </a:solidFill>
              </a:rPr>
              <a:t>trembl</a:t>
            </a:r>
            <a:r>
              <a:rPr lang="en-US" sz="3200" b="1" dirty="0">
                <a:solidFill>
                  <a:srgbClr val="036171"/>
                </a:solidFill>
              </a:rPr>
              <a:t>/</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62929" y="354303"/>
            <a:ext cx="7346312" cy="4613273"/>
          </a:xfrm>
          <a:prstGeom prst="rect">
            <a:avLst/>
          </a:prstGeom>
        </p:spPr>
      </p:pic>
      <p:pic>
        <p:nvPicPr>
          <p:cNvPr id="3" name="tremble__gb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61841" y="5356343"/>
            <a:ext cx="609600" cy="609600"/>
          </a:xfrm>
          <a:prstGeom prst="rect">
            <a:avLst/>
          </a:prstGeom>
        </p:spPr>
      </p:pic>
      <p:sp>
        <p:nvSpPr>
          <p:cNvPr id="13" name="TextBox 12"/>
          <p:cNvSpPr txBox="1"/>
          <p:nvPr/>
        </p:nvSpPr>
        <p:spPr>
          <a:xfrm>
            <a:off x="377013" y="61916"/>
            <a:ext cx="3310084" cy="584775"/>
          </a:xfrm>
          <a:prstGeom prst="rect">
            <a:avLst/>
          </a:prstGeom>
          <a:solidFill>
            <a:schemeClr val="accent4"/>
          </a:solidFill>
          <a:effectLst/>
        </p:spPr>
        <p:txBody>
          <a:bodyPr wrap="square" rtlCol="0">
            <a:spAutoFit/>
          </a:bodyPr>
          <a:lstStyle/>
          <a:p>
            <a:r>
              <a:rPr lang="en-US" sz="3200" b="1" dirty="0">
                <a:solidFill>
                  <a:srgbClr val="0070C0"/>
                </a:solidFill>
                <a:effectLst>
                  <a:glow rad="88900">
                    <a:schemeClr val="bg1"/>
                  </a:glow>
                </a:effectLst>
                <a:latin typeface="Arial" panose="020B0604020202020204" pitchFamily="34" charset="0"/>
                <a:cs typeface="Arial" panose="020B0604020202020204" pitchFamily="34" charset="0"/>
              </a:rPr>
              <a:t>* VOCABULARY</a:t>
            </a:r>
          </a:p>
        </p:txBody>
      </p:sp>
    </p:spTree>
    <p:extLst>
      <p:ext uri="{BB962C8B-B14F-4D97-AF65-F5344CB8AC3E}">
        <p14:creationId xmlns:p14="http://schemas.microsoft.com/office/powerpoint/2010/main" val="271166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940" fill="hold"/>
                                        <p:tgtEl>
                                          <p:spTgt spid="3"/>
                                        </p:tgtEl>
                                      </p:cBhvr>
                                    </p:cmd>
                                  </p:childTnLst>
                                </p:cTn>
                              </p:par>
                            </p:childTnLst>
                          </p:cTn>
                        </p:par>
                      </p:childTnLst>
                    </p:cTn>
                  </p:par>
                </p:childTnLst>
              </p:cTn>
              <p:nextCondLst>
                <p:cond evt="onClick" delay="0">
                  <p:tgtEl>
                    <p:spTgt spid="3"/>
                  </p:tgtEl>
                </p:cond>
              </p:nextCondLst>
            </p:seq>
            <p:audio>
              <p:cMediaNode vol="80000">
                <p:cTn id="28"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1017323712"/>
              </p:ext>
            </p:extLst>
          </p:nvPr>
        </p:nvGraphicFramePr>
        <p:xfrm>
          <a:off x="1071187" y="981886"/>
          <a:ext cx="10093342" cy="2477149"/>
        </p:xfrm>
        <a:graphic>
          <a:graphicData uri="http://schemas.openxmlformats.org/drawingml/2006/table">
            <a:tbl>
              <a:tblPr firstRow="1" bandRow="1">
                <a:tableStyleId>{5DA37D80-6434-44D0-A028-1B22A696006F}</a:tableStyleId>
              </a:tblPr>
              <a:tblGrid>
                <a:gridCol w="3540643">
                  <a:extLst>
                    <a:ext uri="{9D8B030D-6E8A-4147-A177-3AD203B41FA5}">
                      <a16:colId xmlns:a16="http://schemas.microsoft.com/office/drawing/2014/main" val="20000"/>
                    </a:ext>
                  </a:extLst>
                </a:gridCol>
                <a:gridCol w="3126157">
                  <a:extLst>
                    <a:ext uri="{9D8B030D-6E8A-4147-A177-3AD203B41FA5}">
                      <a16:colId xmlns:a16="http://schemas.microsoft.com/office/drawing/2014/main" val="20001"/>
                    </a:ext>
                  </a:extLst>
                </a:gridCol>
                <a:gridCol w="3426542">
                  <a:extLst>
                    <a:ext uri="{9D8B030D-6E8A-4147-A177-3AD203B41FA5}">
                      <a16:colId xmlns:a16="http://schemas.microsoft.com/office/drawing/2014/main" val="20002"/>
                    </a:ext>
                  </a:extLst>
                </a:gridCol>
              </a:tblGrid>
              <a:tr h="583579">
                <a:tc>
                  <a:txBody>
                    <a:bodyPr/>
                    <a:lstStyle/>
                    <a:p>
                      <a:pPr algn="ctr"/>
                      <a:r>
                        <a:rPr lang="en-US" sz="3200" b="1" dirty="0">
                          <a:solidFill>
                            <a:srgbClr val="0070C0"/>
                          </a:solidFill>
                        </a:rPr>
                        <a:t>New words</a:t>
                      </a:r>
                    </a:p>
                  </a:txBody>
                  <a:tcPr/>
                </a:tc>
                <a:tc>
                  <a:txBody>
                    <a:bodyPr/>
                    <a:lstStyle/>
                    <a:p>
                      <a:pPr algn="ctr"/>
                      <a:r>
                        <a:rPr lang="en-US" sz="3200" b="1" dirty="0">
                          <a:solidFill>
                            <a:srgbClr val="0070C0"/>
                          </a:solidFill>
                        </a:rPr>
                        <a:t>Pronunciation</a:t>
                      </a:r>
                    </a:p>
                  </a:txBody>
                  <a:tcPr/>
                </a:tc>
                <a:tc>
                  <a:txBody>
                    <a:bodyPr/>
                    <a:lstStyle/>
                    <a:p>
                      <a:pPr algn="ctr"/>
                      <a:r>
                        <a:rPr lang="en-US" sz="3200" b="1" dirty="0">
                          <a:solidFill>
                            <a:srgbClr val="0070C0"/>
                          </a:solidFill>
                        </a:rPr>
                        <a:t>Meaning</a:t>
                      </a:r>
                    </a:p>
                  </a:txBody>
                  <a:tcPr/>
                </a:tc>
                <a:extLst>
                  <a:ext uri="{0D108BD9-81ED-4DB2-BD59-A6C34878D82A}">
                    <a16:rowId xmlns:a16="http://schemas.microsoft.com/office/drawing/2014/main" val="10000"/>
                  </a:ext>
                </a:extLst>
              </a:tr>
              <a:tr h="359321">
                <a:tc>
                  <a:txBody>
                    <a:bodyPr/>
                    <a:lstStyle/>
                    <a:p>
                      <a:pPr marL="144145" indent="-144145">
                        <a:spcAft>
                          <a:spcPts val="0"/>
                        </a:spcAft>
                      </a:pPr>
                      <a:r>
                        <a:rPr lang="en-US" sz="3200">
                          <a:effectLst/>
                          <a:latin typeface="+mn-lt"/>
                          <a:ea typeface="Calibri" panose="020F0502020204030204" pitchFamily="34" charset="0"/>
                        </a:rPr>
                        <a:t>1. </a:t>
                      </a:r>
                      <a:r>
                        <a:rPr lang="en-US" sz="3200" kern="1200">
                          <a:solidFill>
                            <a:schemeClr val="tx1"/>
                          </a:solidFill>
                          <a:effectLst/>
                          <a:latin typeface="+mn-lt"/>
                          <a:ea typeface="+mn-ea"/>
                          <a:cs typeface="+mn-cs"/>
                        </a:rPr>
                        <a:t>ash (n)</a:t>
                      </a:r>
                      <a:endParaRPr lang="en-US" sz="3200" dirty="0">
                        <a:effectLst/>
                        <a:latin typeface="+mn-lt"/>
                        <a:ea typeface="Times New Roman" panose="02020603050405020304" pitchFamily="18" charset="0"/>
                      </a:endParaRPr>
                    </a:p>
                  </a:txBody>
                  <a:tcPr marL="71755" marR="71755" marT="71755" marB="71755" anchor="ctr"/>
                </a:tc>
                <a:tc>
                  <a:txBody>
                    <a:bodyPr/>
                    <a:lstStyle/>
                    <a:p>
                      <a:pPr algn="ctr">
                        <a:spcAft>
                          <a:spcPts val="0"/>
                        </a:spcAft>
                      </a:pPr>
                      <a:r>
                        <a:rPr lang="en-US" sz="3200" kern="1200">
                          <a:solidFill>
                            <a:schemeClr val="tx1"/>
                          </a:solidFill>
                          <a:effectLst/>
                          <a:latin typeface="+mn-lt"/>
                          <a:ea typeface="+mn-ea"/>
                          <a:cs typeface="+mn-cs"/>
                        </a:rPr>
                        <a:t>/æʃ/</a:t>
                      </a:r>
                      <a:endParaRPr lang="en-US" sz="3200" dirty="0">
                        <a:effectLst/>
                        <a:latin typeface="+mn-lt"/>
                        <a:ea typeface="Times New Roman" panose="02020603050405020304" pitchFamily="18" charset="0"/>
                      </a:endParaRPr>
                    </a:p>
                  </a:txBody>
                  <a:tcPr marL="36195" marR="36195" marT="71755" marB="71755" anchor="ctr"/>
                </a:tc>
                <a:tc>
                  <a:txBody>
                    <a:bodyPr/>
                    <a:lstStyle/>
                    <a:p>
                      <a:pPr>
                        <a:spcAft>
                          <a:spcPts val="0"/>
                        </a:spcAft>
                      </a:pPr>
                      <a:r>
                        <a:rPr lang="en-US" sz="3200" kern="1200">
                          <a:solidFill>
                            <a:schemeClr val="tx1"/>
                          </a:solidFill>
                          <a:effectLst/>
                          <a:latin typeface="+mn-lt"/>
                          <a:ea typeface="+mn-ea"/>
                          <a:cs typeface="+mn-cs"/>
                        </a:rPr>
                        <a:t>tro</a:t>
                      </a:r>
                      <a:endParaRPr lang="en-US" sz="3200" dirty="0">
                        <a:effectLst/>
                        <a:latin typeface="+mn-lt"/>
                        <a:ea typeface="Times New Roman" panose="02020603050405020304" pitchFamily="18" charset="0"/>
                      </a:endParaRPr>
                    </a:p>
                  </a:txBody>
                  <a:tcPr marL="36195" marR="36195" marT="71755" marB="71755" anchor="ctr"/>
                </a:tc>
                <a:extLst>
                  <a:ext uri="{0D108BD9-81ED-4DB2-BD59-A6C34878D82A}">
                    <a16:rowId xmlns:a16="http://schemas.microsoft.com/office/drawing/2014/main" val="10001"/>
                  </a:ext>
                </a:extLst>
              </a:tr>
              <a:tr h="0">
                <a:tc>
                  <a:txBody>
                    <a:bodyPr/>
                    <a:lstStyle/>
                    <a:p>
                      <a:pPr marL="144145" indent="-144145">
                        <a:spcAft>
                          <a:spcPts val="0"/>
                        </a:spcAft>
                      </a:pPr>
                      <a:r>
                        <a:rPr lang="en-US" sz="3200">
                          <a:effectLst/>
                          <a:latin typeface="+mn-lt"/>
                          <a:ea typeface="Calibri" panose="020F0502020204030204" pitchFamily="34" charset="0"/>
                        </a:rPr>
                        <a:t>2. </a:t>
                      </a:r>
                      <a:r>
                        <a:rPr lang="en-US" sz="3200" kern="1200">
                          <a:solidFill>
                            <a:schemeClr val="tx1"/>
                          </a:solidFill>
                          <a:effectLst/>
                          <a:latin typeface="+mn-lt"/>
                          <a:ea typeface="+mn-ea"/>
                          <a:cs typeface="+mn-cs"/>
                        </a:rPr>
                        <a:t>tsunami (n)</a:t>
                      </a:r>
                      <a:endParaRPr lang="en-US" sz="3200" dirty="0">
                        <a:effectLst/>
                        <a:latin typeface="+mn-lt"/>
                        <a:ea typeface="Times New Roman" panose="02020603050405020304" pitchFamily="18" charset="0"/>
                      </a:endParaRPr>
                    </a:p>
                  </a:txBody>
                  <a:tcPr marL="71755" marR="71755" marT="71755" marB="71755" anchor="ctr"/>
                </a:tc>
                <a:tc>
                  <a:txBody>
                    <a:bodyPr/>
                    <a:lstStyle/>
                    <a:p>
                      <a:pPr algn="ctr">
                        <a:spcAft>
                          <a:spcPts val="0"/>
                        </a:spcAft>
                      </a:pPr>
                      <a:r>
                        <a:rPr lang="en-US" sz="3200" kern="1200">
                          <a:solidFill>
                            <a:schemeClr val="tx1"/>
                          </a:solidFill>
                          <a:effectLst/>
                          <a:latin typeface="+mn-lt"/>
                          <a:ea typeface="+mn-ea"/>
                          <a:cs typeface="+mn-cs"/>
                        </a:rPr>
                        <a:t>/tsuːˈnɑːmi/</a:t>
                      </a:r>
                      <a:endParaRPr lang="en-US" sz="3200" dirty="0">
                        <a:effectLst/>
                        <a:latin typeface="+mn-lt"/>
                        <a:ea typeface="Times New Roman" panose="02020603050405020304" pitchFamily="18" charset="0"/>
                      </a:endParaRPr>
                    </a:p>
                  </a:txBody>
                  <a:tcPr marL="36195" marR="36195" marT="71755" marB="71755" anchor="ctr"/>
                </a:tc>
                <a:tc>
                  <a:txBody>
                    <a:bodyPr/>
                    <a:lstStyle/>
                    <a:p>
                      <a:pPr>
                        <a:spcAft>
                          <a:spcPts val="0"/>
                        </a:spcAft>
                      </a:pPr>
                      <a:r>
                        <a:rPr lang="en-US" sz="3200" kern="1200">
                          <a:solidFill>
                            <a:schemeClr val="tx1"/>
                          </a:solidFill>
                          <a:effectLst/>
                          <a:latin typeface="+mn-lt"/>
                          <a:ea typeface="+mn-ea"/>
                          <a:cs typeface="+mn-cs"/>
                        </a:rPr>
                        <a:t>trận sóng thần</a:t>
                      </a:r>
                      <a:endParaRPr lang="en-US" sz="3200" dirty="0">
                        <a:effectLst/>
                        <a:latin typeface="+mn-lt"/>
                        <a:ea typeface="Times New Roman" panose="02020603050405020304" pitchFamily="18" charset="0"/>
                      </a:endParaRPr>
                    </a:p>
                  </a:txBody>
                  <a:tcPr marL="36195" marR="36195" marT="71755" marB="71755" anchor="ctr"/>
                </a:tc>
                <a:extLst>
                  <a:ext uri="{0D108BD9-81ED-4DB2-BD59-A6C34878D82A}">
                    <a16:rowId xmlns:a16="http://schemas.microsoft.com/office/drawing/2014/main" val="10002"/>
                  </a:ext>
                </a:extLst>
              </a:tr>
              <a:tr h="0">
                <a:tc>
                  <a:txBody>
                    <a:bodyPr/>
                    <a:lstStyle/>
                    <a:p>
                      <a:pPr marL="144145" indent="-144145">
                        <a:spcAft>
                          <a:spcPts val="0"/>
                        </a:spcAft>
                      </a:pPr>
                      <a:r>
                        <a:rPr lang="en-US" sz="3200">
                          <a:effectLst/>
                          <a:latin typeface="+mn-lt"/>
                          <a:ea typeface="Calibri" panose="020F0502020204030204" pitchFamily="34" charset="0"/>
                        </a:rPr>
                        <a:t>3. </a:t>
                      </a:r>
                      <a:r>
                        <a:rPr lang="en-US" sz="3200" kern="1200">
                          <a:solidFill>
                            <a:schemeClr val="tx1"/>
                          </a:solidFill>
                          <a:effectLst/>
                          <a:latin typeface="+mn-lt"/>
                          <a:ea typeface="+mn-ea"/>
                          <a:cs typeface="+mn-cs"/>
                        </a:rPr>
                        <a:t>tremble (v)</a:t>
                      </a:r>
                      <a:endParaRPr lang="en-US" sz="3200" dirty="0">
                        <a:effectLst/>
                        <a:latin typeface="+mn-lt"/>
                        <a:ea typeface="Times New Roman" panose="02020603050405020304" pitchFamily="18" charset="0"/>
                      </a:endParaRPr>
                    </a:p>
                  </a:txBody>
                  <a:tcPr marL="71755" marR="71755" marT="71755" marB="71755" anchor="ctr"/>
                </a:tc>
                <a:tc>
                  <a:txBody>
                    <a:bodyPr/>
                    <a:lstStyle/>
                    <a:p>
                      <a:pPr algn="ctr">
                        <a:spcAft>
                          <a:spcPts val="0"/>
                        </a:spcAft>
                      </a:pPr>
                      <a:r>
                        <a:rPr lang="en-US" sz="3200" kern="1200">
                          <a:solidFill>
                            <a:schemeClr val="tx1"/>
                          </a:solidFill>
                          <a:effectLst/>
                          <a:latin typeface="+mn-lt"/>
                          <a:ea typeface="+mn-ea"/>
                          <a:cs typeface="+mn-cs"/>
                        </a:rPr>
                        <a:t>/ˈtrembl/</a:t>
                      </a:r>
                      <a:endParaRPr lang="en-US" sz="3200" dirty="0">
                        <a:effectLst/>
                        <a:latin typeface="+mn-lt"/>
                        <a:ea typeface="Times New Roman" panose="02020603050405020304" pitchFamily="18" charset="0"/>
                      </a:endParaRPr>
                    </a:p>
                  </a:txBody>
                  <a:tcPr marL="36195" marR="36195" marT="71755" marB="71755" anchor="ctr"/>
                </a:tc>
                <a:tc>
                  <a:txBody>
                    <a:bodyPr/>
                    <a:lstStyle/>
                    <a:p>
                      <a:pPr>
                        <a:spcAft>
                          <a:spcPts val="0"/>
                        </a:spcAft>
                      </a:pPr>
                      <a:r>
                        <a:rPr lang="en-US" sz="3200" kern="1200" dirty="0">
                          <a:solidFill>
                            <a:schemeClr val="tx1"/>
                          </a:solidFill>
                          <a:effectLst/>
                          <a:latin typeface="+mn-lt"/>
                          <a:ea typeface="+mn-ea"/>
                          <a:cs typeface="+mn-cs"/>
                        </a:rPr>
                        <a:t>rung </a:t>
                      </a:r>
                      <a:r>
                        <a:rPr lang="en-US" sz="3200" kern="1200" dirty="0" err="1">
                          <a:solidFill>
                            <a:schemeClr val="tx1"/>
                          </a:solidFill>
                          <a:effectLst/>
                          <a:latin typeface="+mn-lt"/>
                          <a:ea typeface="+mn-ea"/>
                          <a:cs typeface="+mn-cs"/>
                        </a:rPr>
                        <a:t>lắc</a:t>
                      </a:r>
                      <a:endParaRPr lang="en-US" sz="3200" dirty="0">
                        <a:effectLst/>
                        <a:latin typeface="+mn-lt"/>
                        <a:ea typeface="Times New Roman" panose="02020603050405020304" pitchFamily="18" charset="0"/>
                      </a:endParaRPr>
                    </a:p>
                  </a:txBody>
                  <a:tcPr marL="36195" marR="36195" marT="71755" marB="71755" anchor="ctr"/>
                </a:tc>
                <a:extLst>
                  <a:ext uri="{0D108BD9-81ED-4DB2-BD59-A6C34878D82A}">
                    <a16:rowId xmlns:a16="http://schemas.microsoft.com/office/drawing/2014/main" val="10003"/>
                  </a:ext>
                </a:extLst>
              </a:tr>
            </a:tbl>
          </a:graphicData>
        </a:graphic>
      </p:graphicFrame>
      <p:sp>
        <p:nvSpPr>
          <p:cNvPr id="12" name="TextBox 11"/>
          <p:cNvSpPr txBox="1"/>
          <p:nvPr/>
        </p:nvSpPr>
        <p:spPr>
          <a:xfrm>
            <a:off x="160704" y="0"/>
            <a:ext cx="3585387" cy="584775"/>
          </a:xfrm>
          <a:prstGeom prst="rect">
            <a:avLst/>
          </a:prstGeom>
          <a:solidFill>
            <a:schemeClr val="accent5">
              <a:lumMod val="75000"/>
            </a:schemeClr>
          </a:solidFill>
          <a:effectLst/>
        </p:spPr>
        <p:txBody>
          <a:bodyPr wrap="square" rtlCol="0">
            <a:spAutoFit/>
          </a:bodyPr>
          <a:lstStyle/>
          <a:p>
            <a:r>
              <a:rPr lang="en-US" sz="3200" b="1" dirty="0">
                <a:solidFill>
                  <a:srgbClr val="0070C0"/>
                </a:solidFill>
                <a:effectLst>
                  <a:glow rad="88900">
                    <a:schemeClr val="bg1"/>
                  </a:glow>
                </a:effectLst>
                <a:latin typeface="Arial" panose="020B0604020202020204" pitchFamily="34" charset="0"/>
                <a:cs typeface="Arial" panose="020B0604020202020204" pitchFamily="34" charset="0"/>
              </a:rPr>
              <a:t>* VOCABULARY</a:t>
            </a:r>
          </a:p>
        </p:txBody>
      </p:sp>
      <p:pic>
        <p:nvPicPr>
          <p:cNvPr id="13" name="ash__gb_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368552" y="1595007"/>
            <a:ext cx="609600" cy="609600"/>
          </a:xfrm>
          <a:prstGeom prst="rect">
            <a:avLst/>
          </a:prstGeom>
        </p:spPr>
      </p:pic>
      <p:pic>
        <p:nvPicPr>
          <p:cNvPr id="14" name="tsunami__gb_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368552" y="2311900"/>
            <a:ext cx="609600" cy="609600"/>
          </a:xfrm>
          <a:prstGeom prst="rect">
            <a:avLst/>
          </a:prstGeom>
        </p:spPr>
      </p:pic>
      <p:pic>
        <p:nvPicPr>
          <p:cNvPr id="15" name="tremble__gb_1">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368552" y="2921500"/>
            <a:ext cx="609600" cy="609600"/>
          </a:xfrm>
          <a:prstGeom prst="rect">
            <a:avLst/>
          </a:prstGeom>
        </p:spPr>
      </p:pic>
    </p:spTree>
    <p:extLst>
      <p:ext uri="{BB962C8B-B14F-4D97-AF65-F5344CB8AC3E}">
        <p14:creationId xmlns:p14="http://schemas.microsoft.com/office/powerpoint/2010/main" val="2291275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14" fill="hold"/>
                                        <p:tgtEl>
                                          <p:spTgt spid="13"/>
                                        </p:tgtEl>
                                      </p:cBhvr>
                                    </p:cmd>
                                  </p:childTnLst>
                                </p:cTn>
                              </p:par>
                            </p:childTnLst>
                          </p:cTn>
                        </p:par>
                      </p:childTnLst>
                    </p:cTn>
                  </p:par>
                </p:childTnLst>
              </p:cTn>
              <p:nextCondLst>
                <p:cond evt="onClick" delay="0">
                  <p:tgtEl>
                    <p:spTgt spid="13"/>
                  </p:tgtEl>
                </p:cond>
              </p:nextCondLst>
            </p:seq>
            <p:audio>
              <p:cMediaNode vol="80000">
                <p:cTn id="7" fill="hold" display="0">
                  <p:stCondLst>
                    <p:cond delay="indefinite"/>
                  </p:stCondLst>
                  <p:endCondLst>
                    <p:cond evt="onStopAudio" delay="0">
                      <p:tgtEl>
                        <p:sldTgt/>
                      </p:tgtEl>
                    </p:cond>
                  </p:endCondLst>
                </p:cTn>
                <p:tgtEl>
                  <p:spTgt spid="13"/>
                </p:tgtEl>
              </p:cMediaNode>
            </p:audio>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149" fill="hold"/>
                                        <p:tgtEl>
                                          <p:spTgt spid="14"/>
                                        </p:tgtEl>
                                      </p:cBhvr>
                                    </p:cmd>
                                  </p:childTnLst>
                                </p:cTn>
                              </p:par>
                            </p:childTnLst>
                          </p:cTn>
                        </p:par>
                      </p:childTnLst>
                    </p:cTn>
                  </p:par>
                </p:childTnLst>
              </p:cTn>
              <p:nextCondLst>
                <p:cond evt="onClick" delay="0">
                  <p:tgtEl>
                    <p:spTgt spid="14"/>
                  </p:tgtEl>
                </p:cond>
              </p:nextCondLst>
            </p:seq>
            <p:audio>
              <p:cMediaNode vol="80000">
                <p:cTn id="13" fill="hold" display="0">
                  <p:stCondLst>
                    <p:cond delay="indefinite"/>
                  </p:stCondLst>
                  <p:endCondLst>
                    <p:cond evt="onStopAudio" delay="0">
                      <p:tgtEl>
                        <p:sldTgt/>
                      </p:tgtEl>
                    </p:cond>
                  </p:endCondLst>
                </p:cTn>
                <p:tgtEl>
                  <p:spTgt spid="14"/>
                </p:tgtEl>
              </p:cMediaNode>
            </p:audio>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940" fill="hold"/>
                                        <p:tgtEl>
                                          <p:spTgt spid="15"/>
                                        </p:tgtEl>
                                      </p:cBhvr>
                                    </p:cmd>
                                  </p:childTnLst>
                                </p:cTn>
                              </p:par>
                            </p:childTnLst>
                          </p:cTn>
                        </p:par>
                      </p:childTnLst>
                    </p:cTn>
                  </p:par>
                </p:childTnLst>
              </p:cTn>
              <p:nextCondLst>
                <p:cond evt="onClick" delay="0">
                  <p:tgtEl>
                    <p:spTgt spid="15"/>
                  </p:tgtEl>
                </p:cond>
              </p:nextCondLst>
            </p:seq>
            <p:audio>
              <p:cMediaNode vol="80000">
                <p:cTn id="19" fill="hold" display="0">
                  <p:stCondLst>
                    <p:cond delay="indefinite"/>
                  </p:stCondLst>
                  <p:endCondLst>
                    <p:cond evt="onStopAudio" delay="0">
                      <p:tgtEl>
                        <p:sldTgt/>
                      </p:tgtEl>
                    </p:cond>
                  </p:endCondLst>
                </p:cTn>
                <p:tgtEl>
                  <p:spTgt spid="1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038665" y="200222"/>
            <a:ext cx="5984458" cy="646331"/>
          </a:xfrm>
          <a:prstGeom prst="rect">
            <a:avLst/>
          </a:prstGeom>
          <a:noFill/>
          <a:effectLst/>
        </p:spPr>
        <p:txBody>
          <a:bodyPr wrap="square" rtlCol="0">
            <a:spAutoFit/>
          </a:bodyPr>
          <a:lstStyle/>
          <a:p>
            <a:r>
              <a:rPr lang="en-US" sz="3600" b="1" dirty="0">
                <a:solidFill>
                  <a:srgbClr val="C00000"/>
                </a:solidFill>
                <a:effectLst>
                  <a:glow rad="88900">
                    <a:schemeClr val="bg1"/>
                  </a:glow>
                </a:effectLst>
                <a:latin typeface="Arial" panose="020B0604020202020204" pitchFamily="34" charset="0"/>
                <a:cs typeface="Arial" panose="020B0604020202020204" pitchFamily="34" charset="0"/>
              </a:rPr>
              <a:t>* Checking Vocabulary</a:t>
            </a:r>
          </a:p>
        </p:txBody>
      </p:sp>
      <p:graphicFrame>
        <p:nvGraphicFramePr>
          <p:cNvPr id="16" name="Table 15"/>
          <p:cNvGraphicFramePr>
            <a:graphicFrameLocks noGrp="1"/>
          </p:cNvGraphicFramePr>
          <p:nvPr>
            <p:extLst>
              <p:ext uri="{D42A27DB-BD31-4B8C-83A1-F6EECF244321}">
                <p14:modId xmlns:p14="http://schemas.microsoft.com/office/powerpoint/2010/main" val="3385517224"/>
              </p:ext>
            </p:extLst>
          </p:nvPr>
        </p:nvGraphicFramePr>
        <p:xfrm>
          <a:off x="2184705" y="1044623"/>
          <a:ext cx="7376735" cy="3922166"/>
        </p:xfrm>
        <a:graphic>
          <a:graphicData uri="http://schemas.openxmlformats.org/drawingml/2006/table">
            <a:tbl>
              <a:tblPr firstRow="1" bandRow="1">
                <a:tableStyleId>{5DA37D80-6434-44D0-A028-1B22A696006F}</a:tableStyleId>
              </a:tblPr>
              <a:tblGrid>
                <a:gridCol w="3711689">
                  <a:extLst>
                    <a:ext uri="{9D8B030D-6E8A-4147-A177-3AD203B41FA5}">
                      <a16:colId xmlns:a16="http://schemas.microsoft.com/office/drawing/2014/main" val="20000"/>
                    </a:ext>
                  </a:extLst>
                </a:gridCol>
                <a:gridCol w="3665046">
                  <a:extLst>
                    <a:ext uri="{9D8B030D-6E8A-4147-A177-3AD203B41FA5}">
                      <a16:colId xmlns:a16="http://schemas.microsoft.com/office/drawing/2014/main" val="20001"/>
                    </a:ext>
                  </a:extLst>
                </a:gridCol>
              </a:tblGrid>
              <a:tr h="901362">
                <a:tc>
                  <a:txBody>
                    <a:bodyPr/>
                    <a:lstStyle/>
                    <a:p>
                      <a:pPr algn="ctr"/>
                      <a:r>
                        <a:rPr lang="en-US" sz="3000" b="1">
                          <a:solidFill>
                            <a:srgbClr val="0070C0"/>
                          </a:solidFill>
                        </a:rPr>
                        <a:t>New words</a:t>
                      </a:r>
                      <a:endParaRPr lang="en-US" sz="3000" b="1" dirty="0">
                        <a:solidFill>
                          <a:srgbClr val="0070C0"/>
                        </a:solidFill>
                      </a:endParaRPr>
                    </a:p>
                  </a:txBody>
                  <a:tcPr/>
                </a:tc>
                <a:tc>
                  <a:txBody>
                    <a:bodyPr/>
                    <a:lstStyle/>
                    <a:p>
                      <a:pPr algn="ctr"/>
                      <a:r>
                        <a:rPr lang="en-US" sz="3000" b="1" dirty="0">
                          <a:solidFill>
                            <a:srgbClr val="0070C0"/>
                          </a:solidFill>
                        </a:rPr>
                        <a:t>Meaning</a:t>
                      </a:r>
                    </a:p>
                  </a:txBody>
                  <a:tcPr/>
                </a:tc>
                <a:extLst>
                  <a:ext uri="{0D108BD9-81ED-4DB2-BD59-A6C34878D82A}">
                    <a16:rowId xmlns:a16="http://schemas.microsoft.com/office/drawing/2014/main" val="10000"/>
                  </a:ext>
                </a:extLst>
              </a:tr>
              <a:tr h="1019392">
                <a:tc>
                  <a:txBody>
                    <a:bodyPr/>
                    <a:lstStyle/>
                    <a:p>
                      <a:pPr marL="144145" indent="-144145">
                        <a:spcAft>
                          <a:spcPts val="0"/>
                        </a:spcAft>
                      </a:pPr>
                      <a:r>
                        <a:rPr lang="en-US" sz="3000">
                          <a:effectLst/>
                          <a:latin typeface="+mn-lt"/>
                          <a:ea typeface="Calibri" panose="020F0502020204030204" pitchFamily="34" charset="0"/>
                        </a:rPr>
                        <a:t>1. </a:t>
                      </a:r>
                      <a:r>
                        <a:rPr lang="en-US" sz="3000" kern="1200">
                          <a:solidFill>
                            <a:schemeClr val="tx1"/>
                          </a:solidFill>
                          <a:effectLst/>
                          <a:latin typeface="+mn-lt"/>
                          <a:ea typeface="+mn-ea"/>
                          <a:cs typeface="+mn-cs"/>
                        </a:rPr>
                        <a:t>ash (n)</a:t>
                      </a:r>
                      <a:endParaRPr lang="en-US" sz="3000" dirty="0">
                        <a:effectLst/>
                        <a:latin typeface="+mn-lt"/>
                        <a:ea typeface="Times New Roman" panose="02020603050405020304" pitchFamily="18" charset="0"/>
                      </a:endParaRPr>
                    </a:p>
                  </a:txBody>
                  <a:tcPr marL="71755" marR="71755" marT="71755" marB="71755" anchor="ctr"/>
                </a:tc>
                <a:tc>
                  <a:txBody>
                    <a:bodyPr/>
                    <a:lstStyle/>
                    <a:p>
                      <a:pPr>
                        <a:spcAft>
                          <a:spcPts val="0"/>
                        </a:spcAft>
                      </a:pPr>
                      <a:endParaRPr lang="en-US" sz="3000" dirty="0">
                        <a:effectLst/>
                        <a:latin typeface="+mj-lt"/>
                        <a:ea typeface="Times New Roman" panose="02020603050405020304" pitchFamily="18" charset="0"/>
                      </a:endParaRPr>
                    </a:p>
                  </a:txBody>
                  <a:tcPr marL="36195" marR="36195" marT="71755" marB="71755" anchor="ctr"/>
                </a:tc>
                <a:extLst>
                  <a:ext uri="{0D108BD9-81ED-4DB2-BD59-A6C34878D82A}">
                    <a16:rowId xmlns:a16="http://schemas.microsoft.com/office/drawing/2014/main" val="10001"/>
                  </a:ext>
                </a:extLst>
              </a:tr>
              <a:tr h="1000706">
                <a:tc>
                  <a:txBody>
                    <a:bodyPr/>
                    <a:lstStyle/>
                    <a:p>
                      <a:pPr marL="144145" indent="-144145">
                        <a:spcAft>
                          <a:spcPts val="0"/>
                        </a:spcAft>
                      </a:pPr>
                      <a:r>
                        <a:rPr lang="en-US" sz="3000">
                          <a:effectLst/>
                          <a:latin typeface="+mn-lt"/>
                          <a:ea typeface="Calibri" panose="020F0502020204030204" pitchFamily="34" charset="0"/>
                        </a:rPr>
                        <a:t>2. </a:t>
                      </a:r>
                      <a:r>
                        <a:rPr lang="en-US" sz="3000" kern="1200">
                          <a:solidFill>
                            <a:schemeClr val="tx1"/>
                          </a:solidFill>
                          <a:effectLst/>
                          <a:latin typeface="+mn-lt"/>
                          <a:ea typeface="+mn-ea"/>
                          <a:cs typeface="+mn-cs"/>
                        </a:rPr>
                        <a:t>tsunami (n)</a:t>
                      </a:r>
                      <a:endParaRPr lang="en-US" sz="3000" dirty="0">
                        <a:effectLst/>
                        <a:latin typeface="+mn-lt"/>
                        <a:ea typeface="Times New Roman" panose="02020603050405020304" pitchFamily="18" charset="0"/>
                      </a:endParaRPr>
                    </a:p>
                  </a:txBody>
                  <a:tcPr marL="71755" marR="71755" marT="71755" marB="71755" anchor="ctr"/>
                </a:tc>
                <a:tc>
                  <a:txBody>
                    <a:bodyPr/>
                    <a:lstStyle/>
                    <a:p>
                      <a:pPr>
                        <a:spcAft>
                          <a:spcPts val="0"/>
                        </a:spcAft>
                      </a:pPr>
                      <a:endParaRPr lang="en-US" sz="3000" dirty="0">
                        <a:effectLst/>
                        <a:latin typeface="+mj-lt"/>
                        <a:ea typeface="Times New Roman" panose="02020603050405020304" pitchFamily="18" charset="0"/>
                      </a:endParaRPr>
                    </a:p>
                  </a:txBody>
                  <a:tcPr marL="36195" marR="36195" marT="71755" marB="71755" anchor="ctr"/>
                </a:tc>
                <a:extLst>
                  <a:ext uri="{0D108BD9-81ED-4DB2-BD59-A6C34878D82A}">
                    <a16:rowId xmlns:a16="http://schemas.microsoft.com/office/drawing/2014/main" val="10002"/>
                  </a:ext>
                </a:extLst>
              </a:tr>
              <a:tr h="1000706">
                <a:tc>
                  <a:txBody>
                    <a:bodyPr/>
                    <a:lstStyle/>
                    <a:p>
                      <a:pPr marL="144145" indent="-144145">
                        <a:spcAft>
                          <a:spcPts val="0"/>
                        </a:spcAft>
                      </a:pPr>
                      <a:r>
                        <a:rPr lang="en-US" sz="3000">
                          <a:effectLst/>
                          <a:latin typeface="+mn-lt"/>
                          <a:ea typeface="Calibri" panose="020F0502020204030204" pitchFamily="34" charset="0"/>
                        </a:rPr>
                        <a:t>3. </a:t>
                      </a:r>
                      <a:r>
                        <a:rPr lang="en-US" sz="3000" kern="1200">
                          <a:solidFill>
                            <a:schemeClr val="tx1"/>
                          </a:solidFill>
                          <a:effectLst/>
                          <a:latin typeface="+mn-lt"/>
                          <a:ea typeface="+mn-ea"/>
                          <a:cs typeface="+mn-cs"/>
                        </a:rPr>
                        <a:t>tremble (v)</a:t>
                      </a:r>
                      <a:endParaRPr lang="en-US" sz="3000" dirty="0">
                        <a:effectLst/>
                        <a:latin typeface="+mn-lt"/>
                        <a:ea typeface="Times New Roman" panose="02020603050405020304" pitchFamily="18" charset="0"/>
                      </a:endParaRPr>
                    </a:p>
                  </a:txBody>
                  <a:tcPr marL="71755" marR="71755" marT="71755" marB="71755" anchor="ctr"/>
                </a:tc>
                <a:tc>
                  <a:txBody>
                    <a:bodyPr/>
                    <a:lstStyle/>
                    <a:p>
                      <a:pPr>
                        <a:spcAft>
                          <a:spcPts val="0"/>
                        </a:spcAft>
                      </a:pPr>
                      <a:endParaRPr lang="en-US" sz="3000" dirty="0">
                        <a:effectLst/>
                        <a:latin typeface="+mj-lt"/>
                        <a:ea typeface="Times New Roman" panose="02020603050405020304" pitchFamily="18" charset="0"/>
                      </a:endParaRPr>
                    </a:p>
                  </a:txBody>
                  <a:tcPr marL="36195" marR="36195" marT="71755" marB="71755" anchor="ctr"/>
                </a:tc>
                <a:extLst>
                  <a:ext uri="{0D108BD9-81ED-4DB2-BD59-A6C34878D82A}">
                    <a16:rowId xmlns:a16="http://schemas.microsoft.com/office/drawing/2014/main" val="10003"/>
                  </a:ext>
                </a:extLst>
              </a:tr>
            </a:tbl>
          </a:graphicData>
        </a:graphic>
      </p:graphicFrame>
      <p:sp>
        <p:nvSpPr>
          <p:cNvPr id="3" name="TextBox 2"/>
          <p:cNvSpPr txBox="1"/>
          <p:nvPr/>
        </p:nvSpPr>
        <p:spPr>
          <a:xfrm>
            <a:off x="6187005" y="4130156"/>
            <a:ext cx="3211033" cy="584775"/>
          </a:xfrm>
          <a:prstGeom prst="rect">
            <a:avLst/>
          </a:prstGeom>
          <a:noFill/>
        </p:spPr>
        <p:txBody>
          <a:bodyPr wrap="square" rtlCol="0">
            <a:spAutoFit/>
          </a:bodyPr>
          <a:lstStyle/>
          <a:p>
            <a:pPr>
              <a:spcAft>
                <a:spcPts val="0"/>
              </a:spcAft>
            </a:pPr>
            <a:r>
              <a:rPr lang="en-US" sz="3200" b="1">
                <a:solidFill>
                  <a:srgbClr val="7030A0"/>
                </a:solidFill>
              </a:rPr>
              <a:t>tro</a:t>
            </a:r>
            <a:endParaRPr lang="en-US" sz="3200" b="1" dirty="0">
              <a:solidFill>
                <a:srgbClr val="7030A0"/>
              </a:solidFill>
              <a:latin typeface="Times New Roman" panose="02020603050405020304" pitchFamily="18" charset="0"/>
              <a:ea typeface="Times New Roman" panose="02020603050405020304" pitchFamily="18" charset="0"/>
            </a:endParaRPr>
          </a:p>
        </p:txBody>
      </p:sp>
      <p:sp>
        <p:nvSpPr>
          <p:cNvPr id="17" name="TextBox 16"/>
          <p:cNvSpPr txBox="1"/>
          <p:nvPr/>
        </p:nvSpPr>
        <p:spPr>
          <a:xfrm>
            <a:off x="6118179" y="2047983"/>
            <a:ext cx="3211033" cy="584775"/>
          </a:xfrm>
          <a:prstGeom prst="rect">
            <a:avLst/>
          </a:prstGeom>
          <a:noFill/>
        </p:spPr>
        <p:txBody>
          <a:bodyPr wrap="square" rtlCol="0">
            <a:spAutoFit/>
          </a:bodyPr>
          <a:lstStyle/>
          <a:p>
            <a:pPr>
              <a:spcAft>
                <a:spcPts val="0"/>
              </a:spcAft>
            </a:pPr>
            <a:r>
              <a:rPr lang="en-US" sz="3200" b="1" dirty="0" err="1">
                <a:solidFill>
                  <a:srgbClr val="7030A0"/>
                </a:solidFill>
              </a:rPr>
              <a:t>trận</a:t>
            </a:r>
            <a:r>
              <a:rPr lang="en-US" sz="3200" b="1" dirty="0">
                <a:solidFill>
                  <a:srgbClr val="7030A0"/>
                </a:solidFill>
              </a:rPr>
              <a:t> </a:t>
            </a:r>
            <a:r>
              <a:rPr lang="en-US" sz="3200" b="1" dirty="0" err="1">
                <a:solidFill>
                  <a:srgbClr val="7030A0"/>
                </a:solidFill>
              </a:rPr>
              <a:t>sóng</a:t>
            </a:r>
            <a:r>
              <a:rPr lang="en-US" sz="3200" b="1" dirty="0">
                <a:solidFill>
                  <a:srgbClr val="7030A0"/>
                </a:solidFill>
              </a:rPr>
              <a:t> </a:t>
            </a:r>
            <a:r>
              <a:rPr lang="en-US" sz="3200" b="1" dirty="0" err="1">
                <a:solidFill>
                  <a:srgbClr val="7030A0"/>
                </a:solidFill>
              </a:rPr>
              <a:t>thần</a:t>
            </a:r>
            <a:endParaRPr lang="en-US" sz="3200" b="1" dirty="0">
              <a:solidFill>
                <a:srgbClr val="7030A0"/>
              </a:solidFill>
              <a:latin typeface="Times New Roman" panose="02020603050405020304" pitchFamily="18" charset="0"/>
              <a:ea typeface="Times New Roman" panose="02020603050405020304" pitchFamily="18" charset="0"/>
            </a:endParaRPr>
          </a:p>
        </p:txBody>
      </p:sp>
      <p:sp>
        <p:nvSpPr>
          <p:cNvPr id="19" name="TextBox 18"/>
          <p:cNvSpPr txBox="1"/>
          <p:nvPr/>
        </p:nvSpPr>
        <p:spPr>
          <a:xfrm>
            <a:off x="6187006" y="3126796"/>
            <a:ext cx="3211033" cy="584775"/>
          </a:xfrm>
          <a:prstGeom prst="rect">
            <a:avLst/>
          </a:prstGeom>
          <a:noFill/>
        </p:spPr>
        <p:txBody>
          <a:bodyPr wrap="square" rtlCol="0">
            <a:spAutoFit/>
          </a:bodyPr>
          <a:lstStyle/>
          <a:p>
            <a:pPr>
              <a:spcAft>
                <a:spcPts val="0"/>
              </a:spcAft>
            </a:pPr>
            <a:r>
              <a:rPr lang="en-US" sz="3200" b="1" dirty="0">
                <a:solidFill>
                  <a:srgbClr val="7030A0"/>
                </a:solidFill>
              </a:rPr>
              <a:t>rung </a:t>
            </a:r>
            <a:r>
              <a:rPr lang="en-US" sz="3200" b="1" dirty="0" err="1">
                <a:solidFill>
                  <a:srgbClr val="7030A0"/>
                </a:solidFill>
              </a:rPr>
              <a:t>lắc</a:t>
            </a:r>
            <a:endParaRPr lang="en-US" sz="3200" b="1" dirty="0">
              <a:solidFill>
                <a:srgbClr val="7030A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3794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3.54167E-6 -2.96296E-6 L -0.28685 -0.28472 " pathEditMode="relative" rAng="0" ptsTypes="AA">
                                      <p:cBhvr>
                                        <p:cTn id="6" dur="2000" fill="hold"/>
                                        <p:tgtEl>
                                          <p:spTgt spid="3"/>
                                        </p:tgtEl>
                                        <p:attrNameLst>
                                          <p:attrName>ppt_x</p:attrName>
                                          <p:attrName>ppt_y</p:attrName>
                                        </p:attrNameLst>
                                      </p:cBhvr>
                                      <p:rCtr x="-14349" y="-14236"/>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grpId="0" nodeType="clickEffect">
                                  <p:stCondLst>
                                    <p:cond delay="0"/>
                                  </p:stCondLst>
                                  <p:childTnLst>
                                    <p:animMotion origin="layout" path="M 3.54167E-6 1.11111E-6 L -0.28685 0.13356 " pathEditMode="relative" rAng="0" ptsTypes="AA">
                                      <p:cBhvr>
                                        <p:cTn id="10" dur="2000" fill="hold"/>
                                        <p:tgtEl>
                                          <p:spTgt spid="17"/>
                                        </p:tgtEl>
                                        <p:attrNameLst>
                                          <p:attrName>ppt_x</p:attrName>
                                          <p:attrName>ppt_y</p:attrName>
                                        </p:attrNameLst>
                                      </p:cBhvr>
                                      <p:rCtr x="-14349" y="6667"/>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grpId="0" nodeType="clickEffect">
                                  <p:stCondLst>
                                    <p:cond delay="0"/>
                                  </p:stCondLst>
                                  <p:childTnLst>
                                    <p:animMotion origin="layout" path="M 3.54167E-6 3.7037E-6 L -0.28516 0.14537 " pathEditMode="relative" rAng="0" ptsTypes="AA">
                                      <p:cBhvr>
                                        <p:cTn id="14" dur="2000" fill="hold"/>
                                        <p:tgtEl>
                                          <p:spTgt spid="19"/>
                                        </p:tgtEl>
                                        <p:attrNameLst>
                                          <p:attrName>ppt_x</p:attrName>
                                          <p:attrName>ppt_y</p:attrName>
                                        </p:attrNameLst>
                                      </p:cBhvr>
                                      <p:rCtr x="-14258" y="72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32042" y="783661"/>
            <a:ext cx="10759682" cy="523220"/>
          </a:xfrm>
          <a:prstGeom prst="rect">
            <a:avLst/>
          </a:prstGeom>
          <a:noFill/>
          <a:effectLst/>
        </p:spPr>
        <p:txBody>
          <a:bodyPr wrap="square" rtlCol="0">
            <a:spAutoFit/>
          </a:bodyPr>
          <a:lstStyle/>
          <a:p>
            <a:r>
              <a:rPr lang="en-US" sz="2800" b="1" dirty="0">
                <a:latin typeface="Times New Roman" panose="02020603050405020304" pitchFamily="18" charset="0"/>
                <a:cs typeface="Times New Roman" panose="02020603050405020304" pitchFamily="18" charset="0"/>
              </a:rPr>
              <a:t>Match the headlines (1 – 2) with the natural disasters (A – B). </a:t>
            </a:r>
            <a:endParaRPr lang="en-US" sz="2800" b="1" dirty="0">
              <a:effectLst>
                <a:glow rad="88900">
                  <a:schemeClr val="bg1"/>
                </a:glow>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4792865" y="88552"/>
            <a:ext cx="2452779" cy="584775"/>
          </a:xfrm>
          <a:prstGeom prst="rect">
            <a:avLst/>
          </a:prstGeom>
          <a:solidFill>
            <a:srgbClr val="048DA4"/>
          </a:solid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I. READING</a:t>
            </a:r>
          </a:p>
        </p:txBody>
      </p:sp>
      <p:sp>
        <p:nvSpPr>
          <p:cNvPr id="18" name="Rounded Rectangle 17"/>
          <p:cNvSpPr/>
          <p:nvPr/>
        </p:nvSpPr>
        <p:spPr>
          <a:xfrm>
            <a:off x="251092" y="74810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303877" y="613561"/>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graphicFrame>
        <p:nvGraphicFramePr>
          <p:cNvPr id="23" name="Table 22"/>
          <p:cNvGraphicFramePr>
            <a:graphicFrameLocks noGrp="1"/>
          </p:cNvGraphicFramePr>
          <p:nvPr>
            <p:extLst>
              <p:ext uri="{D42A27DB-BD31-4B8C-83A1-F6EECF244321}">
                <p14:modId xmlns:p14="http://schemas.microsoft.com/office/powerpoint/2010/main" val="1820525186"/>
              </p:ext>
            </p:extLst>
          </p:nvPr>
        </p:nvGraphicFramePr>
        <p:xfrm>
          <a:off x="251092" y="1892090"/>
          <a:ext cx="11536326" cy="3139102"/>
        </p:xfrm>
        <a:graphic>
          <a:graphicData uri="http://schemas.openxmlformats.org/drawingml/2006/table">
            <a:tbl>
              <a:tblPr firstRow="1" bandRow="1">
                <a:tableStyleId>{5DA37D80-6434-44D0-A028-1B22A696006F}</a:tableStyleId>
              </a:tblPr>
              <a:tblGrid>
                <a:gridCol w="3711689">
                  <a:extLst>
                    <a:ext uri="{9D8B030D-6E8A-4147-A177-3AD203B41FA5}">
                      <a16:colId xmlns:a16="http://schemas.microsoft.com/office/drawing/2014/main" val="20000"/>
                    </a:ext>
                  </a:extLst>
                </a:gridCol>
                <a:gridCol w="3665046">
                  <a:extLst>
                    <a:ext uri="{9D8B030D-6E8A-4147-A177-3AD203B41FA5}">
                      <a16:colId xmlns:a16="http://schemas.microsoft.com/office/drawing/2014/main" val="20001"/>
                    </a:ext>
                  </a:extLst>
                </a:gridCol>
                <a:gridCol w="4159591">
                  <a:extLst>
                    <a:ext uri="{9D8B030D-6E8A-4147-A177-3AD203B41FA5}">
                      <a16:colId xmlns:a16="http://schemas.microsoft.com/office/drawing/2014/main" val="20002"/>
                    </a:ext>
                  </a:extLst>
                </a:gridCol>
              </a:tblGrid>
              <a:tr h="901362">
                <a:tc>
                  <a:txBody>
                    <a:bodyPr/>
                    <a:lstStyle/>
                    <a:p>
                      <a:pPr algn="ctr"/>
                      <a:r>
                        <a:rPr lang="en-US" sz="3200" b="1" dirty="0">
                          <a:solidFill>
                            <a:srgbClr val="0070C0"/>
                          </a:solidFill>
                          <a:latin typeface="Bahnschrift Condensed" panose="020B0502040204020203" pitchFamily="34" charset="0"/>
                        </a:rPr>
                        <a:t>Headlines</a:t>
                      </a:r>
                    </a:p>
                  </a:txBody>
                  <a:tcPr/>
                </a:tc>
                <a:tc>
                  <a:txBody>
                    <a:bodyPr/>
                    <a:lstStyle/>
                    <a:p>
                      <a:pPr algn="ctr"/>
                      <a:endParaRPr lang="en-US" sz="3200" b="1" dirty="0">
                        <a:solidFill>
                          <a:srgbClr val="0070C0"/>
                        </a:solidFill>
                        <a:latin typeface="Bahnschrift Condensed" panose="020B0502040204020203" pitchFamily="34" charset="0"/>
                      </a:endParaRPr>
                    </a:p>
                  </a:txBody>
                  <a:tcPr/>
                </a:tc>
                <a:tc>
                  <a:txBody>
                    <a:bodyPr/>
                    <a:lstStyle/>
                    <a:p>
                      <a:pPr algn="ctr"/>
                      <a:r>
                        <a:rPr lang="en-US" sz="3200" b="1" dirty="0">
                          <a:solidFill>
                            <a:srgbClr val="0070C0"/>
                          </a:solidFill>
                          <a:latin typeface="Bahnschrift Condensed" panose="020B0502040204020203" pitchFamily="34" charset="0"/>
                        </a:rPr>
                        <a:t>Natural disasters</a:t>
                      </a:r>
                    </a:p>
                  </a:txBody>
                  <a:tcPr/>
                </a:tc>
                <a:extLst>
                  <a:ext uri="{0D108BD9-81ED-4DB2-BD59-A6C34878D82A}">
                    <a16:rowId xmlns:a16="http://schemas.microsoft.com/office/drawing/2014/main" val="10000"/>
                  </a:ext>
                </a:extLst>
              </a:tr>
              <a:tr h="1019392">
                <a:tc>
                  <a:txBody>
                    <a:bodyPr/>
                    <a:lstStyle/>
                    <a:p>
                      <a:pPr marL="144145" indent="-144145" algn="l">
                        <a:spcAft>
                          <a:spcPts val="0"/>
                        </a:spcAft>
                      </a:pPr>
                      <a:r>
                        <a:rPr lang="en-US" sz="3200">
                          <a:latin typeface="Bahnschrift Condensed" panose="020B0502040204020203" pitchFamily="34" charset="0"/>
                        </a:rPr>
                        <a:t>1.</a:t>
                      </a:r>
                      <a:r>
                        <a:rPr lang="en-US" sz="3200" baseline="0">
                          <a:latin typeface="Bahnschrift Condensed" panose="020B0502040204020203" pitchFamily="34" charset="0"/>
                        </a:rPr>
                        <a:t> </a:t>
                      </a:r>
                      <a:r>
                        <a:rPr lang="en-US" sz="3200">
                          <a:latin typeface="Bahnschrift Condensed" panose="020B0502040204020203" pitchFamily="34" charset="0"/>
                        </a:rPr>
                        <a:t>30 </a:t>
                      </a:r>
                      <a:r>
                        <a:rPr lang="en-US" sz="3200" dirty="0">
                          <a:latin typeface="Bahnschrift Condensed" panose="020B0502040204020203" pitchFamily="34" charset="0"/>
                        </a:rPr>
                        <a:t>seconds of a slight shaking in </a:t>
                      </a:r>
                      <a:r>
                        <a:rPr lang="en-US" sz="3200">
                          <a:latin typeface="Bahnschrift Condensed" panose="020B0502040204020203" pitchFamily="34" charset="0"/>
                        </a:rPr>
                        <a:t>Ha Noi</a:t>
                      </a:r>
                      <a:endParaRPr lang="en-US" sz="3200" dirty="0">
                        <a:effectLst/>
                        <a:latin typeface="Bahnschrift Condensed" panose="020B0502040204020203" pitchFamily="34" charset="0"/>
                        <a:ea typeface="Times New Roman" panose="02020603050405020304" pitchFamily="18" charset="0"/>
                      </a:endParaRPr>
                    </a:p>
                  </a:txBody>
                  <a:tcPr marL="71755" marR="71755" marT="71755" marB="71755" anchor="ctr"/>
                </a:tc>
                <a:tc>
                  <a:txBody>
                    <a:bodyPr/>
                    <a:lstStyle/>
                    <a:p>
                      <a:pPr algn="ctr">
                        <a:spcAft>
                          <a:spcPts val="0"/>
                        </a:spcAft>
                      </a:pPr>
                      <a:endParaRPr lang="en-US" sz="3200" dirty="0">
                        <a:effectLst/>
                        <a:latin typeface="Bahnschrift Condensed" panose="020B0502040204020203" pitchFamily="34" charset="0"/>
                        <a:ea typeface="Times New Roman" panose="02020603050405020304" pitchFamily="18" charset="0"/>
                      </a:endParaRPr>
                    </a:p>
                  </a:txBody>
                  <a:tcPr marL="36195" marR="36195" marT="71755" marB="71755" anchor="ctr"/>
                </a:tc>
                <a:tc>
                  <a:txBody>
                    <a:bodyPr/>
                    <a:lstStyle/>
                    <a:p>
                      <a:pPr>
                        <a:spcAft>
                          <a:spcPts val="0"/>
                        </a:spcAft>
                      </a:pPr>
                      <a:endParaRPr lang="en-US" sz="3200" dirty="0">
                        <a:effectLst/>
                        <a:latin typeface="Bahnschrift Condensed" panose="020B0502040204020203" pitchFamily="34" charset="0"/>
                        <a:ea typeface="Times New Roman" panose="02020603050405020304" pitchFamily="18" charset="0"/>
                      </a:endParaRPr>
                    </a:p>
                  </a:txBody>
                  <a:tcPr marL="36195" marR="36195" marT="71755" marB="71755" anchor="ctr"/>
                </a:tc>
                <a:extLst>
                  <a:ext uri="{0D108BD9-81ED-4DB2-BD59-A6C34878D82A}">
                    <a16:rowId xmlns:a16="http://schemas.microsoft.com/office/drawing/2014/main" val="10001"/>
                  </a:ext>
                </a:extLst>
              </a:tr>
              <a:tr h="1000706">
                <a:tc>
                  <a:txBody>
                    <a:bodyPr/>
                    <a:lstStyle/>
                    <a:p>
                      <a:pPr marL="144145" indent="-144145" algn="l">
                        <a:spcAft>
                          <a:spcPts val="0"/>
                        </a:spcAft>
                      </a:pPr>
                      <a:r>
                        <a:rPr lang="en-US" sz="3200" dirty="0">
                          <a:latin typeface="Bahnschrift Condensed" panose="020B0502040204020203" pitchFamily="34" charset="0"/>
                        </a:rPr>
                        <a:t>2. A thick layer of ash </a:t>
                      </a:r>
                      <a:r>
                        <a:rPr lang="en-US" sz="3200">
                          <a:latin typeface="Bahnschrift Condensed" panose="020B0502040204020203" pitchFamily="34" charset="0"/>
                        </a:rPr>
                        <a:t>covers Tonga</a:t>
                      </a:r>
                      <a:endParaRPr lang="en-US" sz="3200" dirty="0">
                        <a:effectLst/>
                        <a:latin typeface="Bahnschrift Condensed" panose="020B0502040204020203" pitchFamily="34" charset="0"/>
                        <a:ea typeface="Times New Roman" panose="02020603050405020304" pitchFamily="18" charset="0"/>
                      </a:endParaRPr>
                    </a:p>
                  </a:txBody>
                  <a:tcPr marL="71755" marR="71755" marT="71755" marB="71755" anchor="ctr"/>
                </a:tc>
                <a:tc>
                  <a:txBody>
                    <a:bodyPr/>
                    <a:lstStyle/>
                    <a:p>
                      <a:pPr algn="ctr">
                        <a:spcAft>
                          <a:spcPts val="0"/>
                        </a:spcAft>
                      </a:pPr>
                      <a:endParaRPr lang="en-US" sz="3200" dirty="0">
                        <a:effectLst/>
                        <a:latin typeface="Bahnschrift Condensed" panose="020B0502040204020203" pitchFamily="34" charset="0"/>
                        <a:ea typeface="Times New Roman" panose="02020603050405020304" pitchFamily="18" charset="0"/>
                      </a:endParaRPr>
                    </a:p>
                  </a:txBody>
                  <a:tcPr marL="36195" marR="36195" marT="71755" marB="71755" anchor="ctr"/>
                </a:tc>
                <a:tc>
                  <a:txBody>
                    <a:bodyPr/>
                    <a:lstStyle/>
                    <a:p>
                      <a:pPr>
                        <a:spcAft>
                          <a:spcPts val="0"/>
                        </a:spcAft>
                      </a:pPr>
                      <a:endParaRPr lang="en-US" sz="3200" dirty="0">
                        <a:effectLst/>
                        <a:latin typeface="Bahnschrift Condensed" panose="020B0502040204020203" pitchFamily="34" charset="0"/>
                        <a:ea typeface="Times New Roman" panose="02020603050405020304" pitchFamily="18" charset="0"/>
                      </a:endParaRPr>
                    </a:p>
                  </a:txBody>
                  <a:tcPr marL="36195" marR="36195" marT="71755" marB="71755" anchor="ctr"/>
                </a:tc>
                <a:extLst>
                  <a:ext uri="{0D108BD9-81ED-4DB2-BD59-A6C34878D82A}">
                    <a16:rowId xmlns:a16="http://schemas.microsoft.com/office/drawing/2014/main" val="10002"/>
                  </a:ext>
                </a:extLst>
              </a:tr>
            </a:tbl>
          </a:graphicData>
        </a:graphic>
      </p:graphicFrame>
      <p:sp>
        <p:nvSpPr>
          <p:cNvPr id="25" name="TextBox 24"/>
          <p:cNvSpPr txBox="1"/>
          <p:nvPr/>
        </p:nvSpPr>
        <p:spPr>
          <a:xfrm>
            <a:off x="7789575" y="3104338"/>
            <a:ext cx="3902149" cy="584775"/>
          </a:xfrm>
          <a:prstGeom prst="rect">
            <a:avLst/>
          </a:prstGeom>
          <a:noFill/>
        </p:spPr>
        <p:txBody>
          <a:bodyPr wrap="square" rtlCol="0">
            <a:spAutoFit/>
          </a:bodyPr>
          <a:lstStyle/>
          <a:p>
            <a:pPr>
              <a:spcAft>
                <a:spcPts val="0"/>
              </a:spcAft>
            </a:pPr>
            <a:r>
              <a:rPr lang="en-US" sz="3200" b="1" dirty="0">
                <a:solidFill>
                  <a:srgbClr val="C00000"/>
                </a:solidFill>
                <a:latin typeface="Bahnschrift Condensed" panose="020B0502040204020203" pitchFamily="34" charset="0"/>
              </a:rPr>
              <a:t>A. volcanic eruption </a:t>
            </a:r>
            <a:endParaRPr lang="en-US" sz="3200" b="1" dirty="0">
              <a:solidFill>
                <a:srgbClr val="C00000"/>
              </a:solidFill>
              <a:latin typeface="Bahnschrift Condensed" panose="020B0502040204020203" pitchFamily="34" charset="0"/>
              <a:ea typeface="Times New Roman" panose="02020603050405020304" pitchFamily="18" charset="0"/>
            </a:endParaRPr>
          </a:p>
        </p:txBody>
      </p:sp>
      <p:sp>
        <p:nvSpPr>
          <p:cNvPr id="26" name="TextBox 25"/>
          <p:cNvSpPr txBox="1"/>
          <p:nvPr/>
        </p:nvSpPr>
        <p:spPr>
          <a:xfrm>
            <a:off x="7789575" y="4087429"/>
            <a:ext cx="3211033" cy="584775"/>
          </a:xfrm>
          <a:prstGeom prst="rect">
            <a:avLst/>
          </a:prstGeom>
          <a:noFill/>
        </p:spPr>
        <p:txBody>
          <a:bodyPr wrap="square" rtlCol="0">
            <a:spAutoFit/>
          </a:bodyPr>
          <a:lstStyle/>
          <a:p>
            <a:pPr>
              <a:spcAft>
                <a:spcPts val="0"/>
              </a:spcAft>
            </a:pPr>
            <a:r>
              <a:rPr lang="en-US" sz="3200" b="1" dirty="0">
                <a:solidFill>
                  <a:srgbClr val="C00000"/>
                </a:solidFill>
                <a:latin typeface="Bahnschrift Condensed" panose="020B0502040204020203" pitchFamily="34" charset="0"/>
              </a:rPr>
              <a:t>B. earthquake</a:t>
            </a:r>
            <a:endParaRPr lang="en-US" sz="3200" b="1" dirty="0">
              <a:solidFill>
                <a:srgbClr val="C00000"/>
              </a:solidFill>
              <a:latin typeface="Bahnschrift Condensed" panose="020B0502040204020203" pitchFamily="34" charset="0"/>
              <a:ea typeface="Times New Roman" panose="02020603050405020304" pitchFamily="18" charset="0"/>
            </a:endParaRPr>
          </a:p>
        </p:txBody>
      </p:sp>
    </p:spTree>
    <p:extLst>
      <p:ext uri="{BB962C8B-B14F-4D97-AF65-F5344CB8AC3E}">
        <p14:creationId xmlns:p14="http://schemas.microsoft.com/office/powerpoint/2010/main" val="383225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2.91667E-6 2.59259E-6 L -0.29557 -0.15255 " pathEditMode="relative" rAng="0" ptsTypes="AA">
                                      <p:cBhvr>
                                        <p:cTn id="6" dur="2000" fill="hold"/>
                                        <p:tgtEl>
                                          <p:spTgt spid="26"/>
                                        </p:tgtEl>
                                        <p:attrNameLst>
                                          <p:attrName>ppt_x</p:attrName>
                                          <p:attrName>ppt_y</p:attrName>
                                        </p:attrNameLst>
                                      </p:cBhvr>
                                      <p:rCtr x="-14779" y="-7639"/>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grpId="0" nodeType="clickEffect">
                                  <p:stCondLst>
                                    <p:cond delay="0"/>
                                  </p:stCondLst>
                                  <p:childTnLst>
                                    <p:animMotion origin="layout" path="M 1.66667E-6 1.11111E-6 L -0.30547 0.16296 " pathEditMode="relative" rAng="0" ptsTypes="AA">
                                      <p:cBhvr>
                                        <p:cTn id="10" dur="2000" fill="hold"/>
                                        <p:tgtEl>
                                          <p:spTgt spid="25"/>
                                        </p:tgtEl>
                                        <p:attrNameLst>
                                          <p:attrName>ppt_x</p:attrName>
                                          <p:attrName>ppt_y</p:attrName>
                                        </p:attrNameLst>
                                      </p:cBhvr>
                                      <p:rCtr x="-15273" y="81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1"/>
          <p:cNvSpPr txBox="1"/>
          <p:nvPr/>
        </p:nvSpPr>
        <p:spPr>
          <a:xfrm>
            <a:off x="684266" y="417626"/>
            <a:ext cx="10695887" cy="954107"/>
          </a:xfrm>
          <a:prstGeom prst="rect">
            <a:avLst/>
          </a:prstGeom>
          <a:noFill/>
          <a:effectLst/>
        </p:spPr>
        <p:txBody>
          <a:bodyPr wrap="square" rtlCol="0">
            <a:spAutoFit/>
          </a:bodyPr>
          <a:lstStyle/>
          <a:p>
            <a:r>
              <a:rPr lang="en-US" sz="2800" b="1" dirty="0">
                <a:latin typeface="Times New Roman" panose="02020603050405020304" pitchFamily="18" charset="0"/>
                <a:cs typeface="Times New Roman" panose="02020603050405020304" pitchFamily="18" charset="0"/>
              </a:rPr>
              <a:t>Read the two news articles. Match the highlighted words with their meanings.</a:t>
            </a:r>
          </a:p>
        </p:txBody>
      </p:sp>
      <p:sp>
        <p:nvSpPr>
          <p:cNvPr id="18" name="Rounded Rectangle 17"/>
          <p:cNvSpPr/>
          <p:nvPr/>
        </p:nvSpPr>
        <p:spPr>
          <a:xfrm>
            <a:off x="150140" y="40226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48DA4"/>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181431" y="347051"/>
            <a:ext cx="397035" cy="584775"/>
          </a:xfrm>
          <a:prstGeom prst="rect">
            <a:avLst/>
          </a:prstGeom>
          <a:noFill/>
        </p:spPr>
        <p:txBody>
          <a:bodyPr wrap="square" rtlCol="0">
            <a:spAutoFit/>
          </a:bodyPr>
          <a:lstStyle/>
          <a:p>
            <a:pPr algn="ctr"/>
            <a:r>
              <a:rPr lang="en-US" sz="3200" b="1" dirty="0">
                <a:solidFill>
                  <a:schemeClr val="bg1"/>
                </a:solidFill>
                <a:latin typeface="Times New Roman" panose="02020603050405020304" pitchFamily="18" charset="0"/>
                <a:cs typeface="Times New Roman" panose="02020603050405020304" pitchFamily="18" charset="0"/>
              </a:rPr>
              <a:t>2</a:t>
            </a:r>
          </a:p>
        </p:txBody>
      </p:sp>
      <p:pic>
        <p:nvPicPr>
          <p:cNvPr id="5" name="Picture 4"/>
          <p:cNvPicPr>
            <a:picLocks noChangeAspect="1"/>
          </p:cNvPicPr>
          <p:nvPr/>
        </p:nvPicPr>
        <p:blipFill>
          <a:blip r:embed="rId7"/>
          <a:stretch>
            <a:fillRect/>
          </a:stretch>
        </p:blipFill>
        <p:spPr>
          <a:xfrm>
            <a:off x="578466" y="1286318"/>
            <a:ext cx="5131553" cy="5078099"/>
          </a:xfrm>
          <a:prstGeom prst="rect">
            <a:avLst/>
          </a:prstGeom>
        </p:spPr>
      </p:pic>
      <p:pic>
        <p:nvPicPr>
          <p:cNvPr id="6" name="Picture 5"/>
          <p:cNvPicPr>
            <a:picLocks noChangeAspect="1"/>
          </p:cNvPicPr>
          <p:nvPr/>
        </p:nvPicPr>
        <p:blipFill>
          <a:blip r:embed="rId8"/>
          <a:stretch>
            <a:fillRect/>
          </a:stretch>
        </p:blipFill>
        <p:spPr>
          <a:xfrm>
            <a:off x="6132268" y="1371733"/>
            <a:ext cx="5279405" cy="5078099"/>
          </a:xfrm>
          <a:prstGeom prst="rect">
            <a:avLst/>
          </a:prstGeom>
        </p:spPr>
      </p:pic>
      <p:sp>
        <p:nvSpPr>
          <p:cNvPr id="9" name="TextBox 8"/>
          <p:cNvSpPr txBox="1"/>
          <p:nvPr/>
        </p:nvSpPr>
        <p:spPr>
          <a:xfrm>
            <a:off x="4724039" y="0"/>
            <a:ext cx="2452779" cy="584775"/>
          </a:xfrm>
          <a:prstGeom prst="rect">
            <a:avLst/>
          </a:prstGeom>
          <a:solidFill>
            <a:srgbClr val="048DA4"/>
          </a:solid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I. READING</a:t>
            </a:r>
          </a:p>
        </p:txBody>
      </p:sp>
      <p:pic>
        <p:nvPicPr>
          <p:cNvPr id="2" name="mp3-output-ttsfree(dot)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40546" y="1083118"/>
            <a:ext cx="406400" cy="406400"/>
          </a:xfrm>
          <a:prstGeom prst="rect">
            <a:avLst/>
          </a:prstGeom>
        </p:spPr>
      </p:pic>
      <p:pic>
        <p:nvPicPr>
          <p:cNvPr id="3" name="mp3-output-ttsfree(dot)com (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1612850" y="931826"/>
            <a:ext cx="406400" cy="406400"/>
          </a:xfrm>
          <a:prstGeom prst="rect">
            <a:avLst/>
          </a:prstGeom>
        </p:spPr>
      </p:pic>
    </p:spTree>
    <p:extLst>
      <p:ext uri="{BB962C8B-B14F-4D97-AF65-F5344CB8AC3E}">
        <p14:creationId xmlns:p14="http://schemas.microsoft.com/office/powerpoint/2010/main" val="18686241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026"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1346"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4097</TotalTime>
  <Words>640</Words>
  <Application>Microsoft Office PowerPoint</Application>
  <PresentationFormat>Widescreen</PresentationFormat>
  <Paragraphs>143</Paragraphs>
  <Slides>18</Slides>
  <Notes>16</Notes>
  <HiddenSlides>0</HiddenSlides>
  <MMClips>8</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MS PGothic</vt:lpstr>
      <vt:lpstr>Arial</vt:lpstr>
      <vt:lpstr>Arial Black</vt:lpstr>
      <vt:lpstr>Bahnschrift Condensed</vt:lpstr>
      <vt:lpstr>Calibri</vt:lpstr>
      <vt:lpstr>Myriad Pro</vt:lpstr>
      <vt:lpstr>Times New Roman</vt:lpstr>
      <vt:lpstr>Tw Cen MT</vt:lpstr>
      <vt:lpstr>Wingdings</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cp:lastModifiedBy>
  <cp:revision>570</cp:revision>
  <dcterms:created xsi:type="dcterms:W3CDTF">2020-12-09T02:04:09Z</dcterms:created>
  <dcterms:modified xsi:type="dcterms:W3CDTF">2026-02-08T14:40:53Z</dcterms:modified>
</cp:coreProperties>
</file>