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1"/>
    <p:sldMasterId id="2147483717" r:id="rId2"/>
  </p:sldMasterIdLst>
  <p:notesMasterIdLst>
    <p:notesMasterId r:id="rId37"/>
  </p:notesMasterIdLst>
  <p:sldIdLst>
    <p:sldId id="396" r:id="rId3"/>
    <p:sldId id="268" r:id="rId4"/>
    <p:sldId id="397" r:id="rId5"/>
    <p:sldId id="256" r:id="rId6"/>
    <p:sldId id="258" r:id="rId7"/>
    <p:sldId id="260" r:id="rId8"/>
    <p:sldId id="312" r:id="rId9"/>
    <p:sldId id="352" r:id="rId10"/>
    <p:sldId id="356" r:id="rId11"/>
    <p:sldId id="370" r:id="rId12"/>
    <p:sldId id="368" r:id="rId13"/>
    <p:sldId id="398" r:id="rId14"/>
    <p:sldId id="367" r:id="rId15"/>
    <p:sldId id="360" r:id="rId16"/>
    <p:sldId id="363" r:id="rId17"/>
    <p:sldId id="606" r:id="rId18"/>
    <p:sldId id="605" r:id="rId19"/>
    <p:sldId id="604" r:id="rId20"/>
    <p:sldId id="603" r:id="rId21"/>
    <p:sldId id="602" r:id="rId22"/>
    <p:sldId id="364" r:id="rId23"/>
    <p:sldId id="395" r:id="rId24"/>
    <p:sldId id="270" r:id="rId25"/>
    <p:sldId id="608" r:id="rId26"/>
    <p:sldId id="609" r:id="rId27"/>
    <p:sldId id="610" r:id="rId28"/>
    <p:sldId id="611" r:id="rId29"/>
    <p:sldId id="615" r:id="rId30"/>
    <p:sldId id="614" r:id="rId31"/>
    <p:sldId id="613" r:id="rId32"/>
    <p:sldId id="612" r:id="rId33"/>
    <p:sldId id="261" r:id="rId34"/>
    <p:sldId id="607" r:id="rId35"/>
    <p:sldId id="290" r:id="rId36"/>
  </p:sldIdLst>
  <p:sldSz cx="9144000" cy="5143500" type="screen16x9"/>
  <p:notesSz cx="6858000" cy="9144000"/>
  <p:embeddedFontLst>
    <p:embeddedFont>
      <p:font typeface="Ribeye" panose="020B0604020202020204" charset="0"/>
      <p:regular r:id="rId38"/>
    </p:embeddedFont>
    <p:embeddedFont>
      <p:font typeface="Bebas Neue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Andika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FBB2E6-37BE-4FAC-853E-17D781F3653F}">
  <a:tblStyle styleId="{D1FBB2E6-37BE-4FAC-853E-17D781F365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2E7065F-D61D-41B9-B986-ED8067972F33}"/>
    <pc:docChg chg="modSld">
      <pc:chgData name="Duyên Lương" userId="3a9e482f-ceb4-484a-8eab-f708ff3e9a36" providerId="ADAL" clId="{72E7065F-D61D-41B9-B986-ED8067972F33}" dt="2023-08-03T05:31:17.939" v="0" actId="1076"/>
      <pc:docMkLst>
        <pc:docMk/>
      </pc:docMkLst>
      <pc:sldChg chg="modSp mod">
        <pc:chgData name="Duyên Lương" userId="3a9e482f-ceb4-484a-8eab-f708ff3e9a36" providerId="ADAL" clId="{72E7065F-D61D-41B9-B986-ED8067972F33}" dt="2023-08-03T05:31:17.939" v="0" actId="1076"/>
        <pc:sldMkLst>
          <pc:docMk/>
          <pc:sldMk cId="3966141060" sldId="372"/>
        </pc:sldMkLst>
        <pc:spChg chg="mod">
          <ac:chgData name="Duyên Lương" userId="3a9e482f-ceb4-484a-8eab-f708ff3e9a36" providerId="ADAL" clId="{72E7065F-D61D-41B9-B986-ED8067972F33}" dt="2023-08-03T05:31:17.939" v="0" actId="1076"/>
          <ac:spMkLst>
            <pc:docMk/>
            <pc:sldMk cId="3966141060" sldId="372"/>
            <ac:spMk id="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883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29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299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77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73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993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16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524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72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0" name="Google Shape;8350;g169681476e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1" name="Google Shape;8351;g169681476eb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462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Google Shape;9258;g169681476eb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9" name="Google Shape;9259;g169681476eb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52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" name="Google Shape;9000;g16c57162ae2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1" name="Google Shape;9001;g16c57162ae2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67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7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ter School Elementary Activitie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" name="Google Shape;10;p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"/>
          <p:cNvGrpSpPr/>
          <p:nvPr/>
        </p:nvGrpSpPr>
        <p:grpSpPr>
          <a:xfrm flipH="1">
            <a:off x="6099557" y="3772321"/>
            <a:ext cx="1247581" cy="969217"/>
            <a:chOff x="1812050" y="3722025"/>
            <a:chExt cx="1312276" cy="1019477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9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195" name="Google Shape;19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8" name="Google Shape;19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1" name="Google Shape;20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08" name="Google Shape;20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0" name="Google Shape;210;p2"/>
          <p:cNvGrpSpPr/>
          <p:nvPr/>
        </p:nvGrpSpPr>
        <p:grpSpPr>
          <a:xfrm>
            <a:off x="1796862" y="3772321"/>
            <a:ext cx="1247581" cy="969217"/>
            <a:chOff x="1812050" y="3722025"/>
            <a:chExt cx="1312276" cy="1019477"/>
          </a:xfrm>
        </p:grpSpPr>
        <p:grpSp>
          <p:nvGrpSpPr>
            <p:cNvPr id="211" name="Google Shape;21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15" name="Google Shape;21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8" name="Google Shape;21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1" name="Google Shape;22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6" name="Google Shape;22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8" name="Google Shape;22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2"/>
          <p:cNvSpPr txBox="1">
            <a:spLocks noGrp="1"/>
          </p:cNvSpPr>
          <p:nvPr>
            <p:ph type="subTitle" idx="1"/>
          </p:nvPr>
        </p:nvSpPr>
        <p:spPr>
          <a:xfrm>
            <a:off x="2628800" y="3164383"/>
            <a:ext cx="3886200" cy="36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-4602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 flipH="1">
            <a:off x="609587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77843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 rot="-9164040">
            <a:off x="150409" y="181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 rot="-9164213">
            <a:off x="8634523" y="1990987"/>
            <a:ext cx="238587" cy="22580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 rot="-10155102">
            <a:off x="3071567" y="345732"/>
            <a:ext cx="255241" cy="24156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9" name="Google Shape;4649;p2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650" name="Google Shape;4650;p2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0" name="Google Shape;4830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1" name="Google Shape;4831;p27"/>
          <p:cNvSpPr txBox="1">
            <a:spLocks noGrp="1"/>
          </p:cNvSpPr>
          <p:nvPr>
            <p:ph type="subTitle" idx="1"/>
          </p:nvPr>
        </p:nvSpPr>
        <p:spPr>
          <a:xfrm>
            <a:off x="1530375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2" name="Google Shape;4832;p27"/>
          <p:cNvSpPr txBox="1">
            <a:spLocks noGrp="1"/>
          </p:cNvSpPr>
          <p:nvPr>
            <p:ph type="subTitle" idx="2"/>
          </p:nvPr>
        </p:nvSpPr>
        <p:spPr>
          <a:xfrm>
            <a:off x="5164728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3" name="Google Shape;4833;p27"/>
          <p:cNvSpPr txBox="1">
            <a:spLocks noGrp="1"/>
          </p:cNvSpPr>
          <p:nvPr>
            <p:ph type="subTitle" idx="3"/>
          </p:nvPr>
        </p:nvSpPr>
        <p:spPr>
          <a:xfrm>
            <a:off x="1530367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4" name="Google Shape;4834;p27"/>
          <p:cNvSpPr txBox="1">
            <a:spLocks noGrp="1"/>
          </p:cNvSpPr>
          <p:nvPr>
            <p:ph type="subTitle" idx="4"/>
          </p:nvPr>
        </p:nvSpPr>
        <p:spPr>
          <a:xfrm>
            <a:off x="5164733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27"/>
          <p:cNvSpPr/>
          <p:nvPr/>
        </p:nvSpPr>
        <p:spPr>
          <a:xfrm rot="10800000">
            <a:off x="6819909" y="-27818"/>
            <a:ext cx="2324091" cy="1016143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7"/>
          <p:cNvSpPr/>
          <p:nvPr/>
        </p:nvSpPr>
        <p:spPr>
          <a:xfrm rot="10800000" flipH="1">
            <a:off x="0" y="-26991"/>
            <a:ext cx="2286086" cy="101569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7"/>
          <p:cNvSpPr/>
          <p:nvPr/>
        </p:nvSpPr>
        <p:spPr>
          <a:xfrm>
            <a:off x="-896874" y="4071000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7"/>
          <p:cNvSpPr/>
          <p:nvPr/>
        </p:nvSpPr>
        <p:spPr>
          <a:xfrm>
            <a:off x="7971774" y="40710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9" name="Google Shape;4839;p27"/>
          <p:cNvGrpSpPr/>
          <p:nvPr/>
        </p:nvGrpSpPr>
        <p:grpSpPr>
          <a:xfrm>
            <a:off x="491425" y="3649312"/>
            <a:ext cx="8195195" cy="321766"/>
            <a:chOff x="491425" y="3649312"/>
            <a:chExt cx="8195195" cy="321766"/>
          </a:xfrm>
        </p:grpSpPr>
        <p:sp>
          <p:nvSpPr>
            <p:cNvPr id="4840" name="Google Shape;4840;p27"/>
            <p:cNvSpPr/>
            <p:nvPr/>
          </p:nvSpPr>
          <p:spPr>
            <a:xfrm rot="-9164145">
              <a:off x="517288" y="375381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 rot="1489039" flipH="1">
              <a:off x="8396635" y="3691117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" name="Google Shape;6400;p3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401" name="Google Shape;6401;p3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3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3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1" name="Google Shape;6581;p36"/>
          <p:cNvSpPr txBox="1">
            <a:spLocks noGrp="1"/>
          </p:cNvSpPr>
          <p:nvPr>
            <p:ph type="ctrTitle"/>
          </p:nvPr>
        </p:nvSpPr>
        <p:spPr>
          <a:xfrm flipH="1">
            <a:off x="4367149" y="535000"/>
            <a:ext cx="4056900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2" name="Google Shape;6582;p36"/>
          <p:cNvSpPr txBox="1">
            <a:spLocks noGrp="1"/>
          </p:cNvSpPr>
          <p:nvPr>
            <p:ph type="subTitle" idx="1"/>
          </p:nvPr>
        </p:nvSpPr>
        <p:spPr>
          <a:xfrm flipH="1">
            <a:off x="4362175" y="1570000"/>
            <a:ext cx="40665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3" name="Google Shape;6583;p36"/>
          <p:cNvSpPr txBox="1"/>
          <p:nvPr/>
        </p:nvSpPr>
        <p:spPr>
          <a:xfrm flipH="1">
            <a:off x="4362174" y="3841525"/>
            <a:ext cx="406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6584" name="Google Shape;6584;p36"/>
          <p:cNvSpPr/>
          <p:nvPr/>
        </p:nvSpPr>
        <p:spPr>
          <a:xfrm>
            <a:off x="-46025" y="3560100"/>
            <a:ext cx="4256213" cy="1662268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5" name="Google Shape;6585;p36"/>
          <p:cNvSpPr/>
          <p:nvPr/>
        </p:nvSpPr>
        <p:spPr>
          <a:xfrm>
            <a:off x="-873824" y="-1053350"/>
            <a:ext cx="2445600" cy="2526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6" name="Google Shape;6586;p36"/>
          <p:cNvSpPr/>
          <p:nvPr/>
        </p:nvSpPr>
        <p:spPr>
          <a:xfrm>
            <a:off x="8315060" y="-7742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8" name="Google Shape;6588;p3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589" name="Google Shape;6589;p3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37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37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1" name="Google Shape;6771;p37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2" name="Google Shape;6772;p37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3" name="Google Shape;6773;p37"/>
          <p:cNvGrpSpPr/>
          <p:nvPr/>
        </p:nvGrpSpPr>
        <p:grpSpPr>
          <a:xfrm>
            <a:off x="349711" y="702312"/>
            <a:ext cx="8444577" cy="492137"/>
            <a:chOff x="349711" y="702312"/>
            <a:chExt cx="8444577" cy="492137"/>
          </a:xfrm>
        </p:grpSpPr>
        <p:sp>
          <p:nvSpPr>
            <p:cNvPr id="6774" name="Google Shape;6774;p37"/>
            <p:cNvSpPr/>
            <p:nvPr/>
          </p:nvSpPr>
          <p:spPr>
            <a:xfrm rot="-900121">
              <a:off x="367131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7"/>
            <p:cNvSpPr/>
            <p:nvPr/>
          </p:nvSpPr>
          <p:spPr>
            <a:xfrm rot="-9164054">
              <a:off x="811790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7"/>
            <p:cNvSpPr/>
            <p:nvPr/>
          </p:nvSpPr>
          <p:spPr>
            <a:xfrm rot="900121" flipH="1">
              <a:off x="8611579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7"/>
            <p:cNvSpPr/>
            <p:nvPr/>
          </p:nvSpPr>
          <p:spPr>
            <a:xfrm rot="9164054" flipH="1">
              <a:off x="8102638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9" name="Google Shape;6779;p3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780" name="Google Shape;6780;p3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0" name="Google Shape;6960;p38"/>
          <p:cNvSpPr/>
          <p:nvPr/>
        </p:nvSpPr>
        <p:spPr>
          <a:xfrm rot="3599984" flipH="1">
            <a:off x="402930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61" name="Google Shape;6961;p38"/>
          <p:cNvSpPr/>
          <p:nvPr/>
        </p:nvSpPr>
        <p:spPr>
          <a:xfrm rot="900121" flipH="1">
            <a:off x="8333751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2" name="Google Shape;6962;p38"/>
          <p:cNvSpPr/>
          <p:nvPr/>
        </p:nvSpPr>
        <p:spPr>
          <a:xfrm rot="9164054" flipH="1">
            <a:off x="7947972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3" name="Google Shape;6963;p38"/>
          <p:cNvSpPr/>
          <p:nvPr/>
        </p:nvSpPr>
        <p:spPr>
          <a:xfrm rot="9164282" flipH="1">
            <a:off x="54570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4" name="Google Shape;6964;p38"/>
          <p:cNvSpPr/>
          <p:nvPr/>
        </p:nvSpPr>
        <p:spPr>
          <a:xfrm rot="450377" flipH="1">
            <a:off x="214713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5" name="Google Shape;6965;p38"/>
          <p:cNvSpPr/>
          <p:nvPr/>
        </p:nvSpPr>
        <p:spPr>
          <a:xfrm rot="10659734" flipH="1">
            <a:off x="25228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6" name="Google Shape;6966;p38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6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8" name="Google Shape;6968;p3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969" name="Google Shape;6969;p3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9" name="Google Shape;7149;p39"/>
          <p:cNvSpPr/>
          <p:nvPr/>
        </p:nvSpPr>
        <p:spPr>
          <a:xfrm rot="-3599984">
            <a:off x="8048704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50" name="Google Shape;7150;p39"/>
          <p:cNvSpPr/>
          <p:nvPr/>
        </p:nvSpPr>
        <p:spPr>
          <a:xfrm rot="-900121">
            <a:off x="644960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1" name="Google Shape;7151;p39"/>
          <p:cNvSpPr/>
          <p:nvPr/>
        </p:nvSpPr>
        <p:spPr>
          <a:xfrm rot="-9164054">
            <a:off x="966456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2" name="Google Shape;7152;p39"/>
          <p:cNvSpPr/>
          <p:nvPr/>
        </p:nvSpPr>
        <p:spPr>
          <a:xfrm rot="-9164282">
            <a:off x="8451829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39"/>
          <p:cNvSpPr/>
          <p:nvPr/>
        </p:nvSpPr>
        <p:spPr>
          <a:xfrm rot="-450377">
            <a:off x="8738294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4" name="Google Shape;7154;p39"/>
          <p:cNvSpPr/>
          <p:nvPr/>
        </p:nvSpPr>
        <p:spPr>
          <a:xfrm rot="-10659734">
            <a:off x="877587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39"/>
          <p:cNvSpPr/>
          <p:nvPr/>
        </p:nvSpPr>
        <p:spPr>
          <a:xfrm flipH="1"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7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" name="Google Shape;7157;p4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158" name="Google Shape;7158;p4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4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4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4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4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4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4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4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4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4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4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4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4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4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4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4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4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4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4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4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4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4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4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4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4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4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4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4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4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4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4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4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4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4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4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4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4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4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4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4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4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4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4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4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8" name="Google Shape;7338;p4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9" name="Google Shape;7339;p4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0" name="Google Shape;7340;p4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1" name="Google Shape;7341;p4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2" name="Google Shape;7342;p4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3" name="Google Shape;7343;p4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4" name="Google Shape;7344;p4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5" name="Google Shape;7345;p4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7" name="Google Shape;7347;p4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348" name="Google Shape;7348;p4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8" name="Google Shape;7528;p41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9" name="Google Shape;7529;p41"/>
          <p:cNvGrpSpPr/>
          <p:nvPr/>
        </p:nvGrpSpPr>
        <p:grpSpPr>
          <a:xfrm rot="-694416" flipH="1">
            <a:off x="-103124" y="3416917"/>
            <a:ext cx="1831843" cy="2188191"/>
            <a:chOff x="5303041" y="2966704"/>
            <a:chExt cx="1791016" cy="2139421"/>
          </a:xfrm>
        </p:grpSpPr>
        <p:sp>
          <p:nvSpPr>
            <p:cNvPr id="7530" name="Google Shape;7530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31" name="Google Shape;7531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32" name="Google Shape;7532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34" name="Google Shape;7534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5" name="Google Shape;7535;p41"/>
          <p:cNvGrpSpPr/>
          <p:nvPr/>
        </p:nvGrpSpPr>
        <p:grpSpPr>
          <a:xfrm flipH="1">
            <a:off x="-918592" y="4385781"/>
            <a:ext cx="1763717" cy="1753343"/>
            <a:chOff x="5201250" y="4287775"/>
            <a:chExt cx="973300" cy="967575"/>
          </a:xfrm>
        </p:grpSpPr>
        <p:sp>
          <p:nvSpPr>
            <p:cNvPr id="7536" name="Google Shape;7536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9" name="Google Shape;7549;p41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1"/>
          <p:cNvSpPr/>
          <p:nvPr/>
        </p:nvSpPr>
        <p:spPr>
          <a:xfrm rot="-9164145">
            <a:off x="816338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1"/>
          <p:cNvSpPr/>
          <p:nvPr/>
        </p:nvSpPr>
        <p:spPr>
          <a:xfrm rot="9310961">
            <a:off x="1519585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1"/>
          <p:cNvSpPr/>
          <p:nvPr/>
        </p:nvSpPr>
        <p:spPr>
          <a:xfrm rot="-9164132">
            <a:off x="2426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1"/>
          <p:cNvSpPr/>
          <p:nvPr/>
        </p:nvSpPr>
        <p:spPr>
          <a:xfrm flipH="1">
            <a:off x="8158601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4" name="Google Shape;7554;p41"/>
          <p:cNvGrpSpPr/>
          <p:nvPr/>
        </p:nvGrpSpPr>
        <p:grpSpPr>
          <a:xfrm rot="694416">
            <a:off x="7416640" y="3416917"/>
            <a:ext cx="1831843" cy="2188191"/>
            <a:chOff x="5303041" y="2966704"/>
            <a:chExt cx="1791016" cy="2139421"/>
          </a:xfrm>
        </p:grpSpPr>
        <p:sp>
          <p:nvSpPr>
            <p:cNvPr id="7555" name="Google Shape;7555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6" name="Google Shape;7556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57" name="Google Shape;7557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9" name="Google Shape;7559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0" name="Google Shape;7560;p41"/>
          <p:cNvGrpSpPr/>
          <p:nvPr/>
        </p:nvGrpSpPr>
        <p:grpSpPr>
          <a:xfrm>
            <a:off x="8300234" y="4385781"/>
            <a:ext cx="1763717" cy="1753343"/>
            <a:chOff x="5201250" y="4287775"/>
            <a:chExt cx="973300" cy="967575"/>
          </a:xfrm>
        </p:grpSpPr>
        <p:sp>
          <p:nvSpPr>
            <p:cNvPr id="7561" name="Google Shape;7561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4" name="Google Shape;7574;p41"/>
          <p:cNvSpPr/>
          <p:nvPr/>
        </p:nvSpPr>
        <p:spPr>
          <a:xfrm rot="900121" flipH="1">
            <a:off x="786752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1"/>
          <p:cNvSpPr/>
          <p:nvPr/>
        </p:nvSpPr>
        <p:spPr>
          <a:xfrm rot="9164145" flipH="1">
            <a:off x="8168619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1"/>
          <p:cNvSpPr/>
          <p:nvPr/>
        </p:nvSpPr>
        <p:spPr>
          <a:xfrm rot="-9310961" flipH="1">
            <a:off x="7374157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1"/>
          <p:cNvSpPr/>
          <p:nvPr/>
        </p:nvSpPr>
        <p:spPr>
          <a:xfrm rot="9164132" flipH="1">
            <a:off x="8786913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41" name="Google Shape;241;p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3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2" hasCustomPrompt="1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3"/>
          <p:cNvSpPr/>
          <p:nvPr/>
        </p:nvSpPr>
        <p:spPr>
          <a:xfrm rot="-4042098" flipH="1">
            <a:off x="1053989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3"/>
          <p:cNvGrpSpPr/>
          <p:nvPr/>
        </p:nvGrpSpPr>
        <p:grpSpPr>
          <a:xfrm flipH="1">
            <a:off x="5278193" y="3600105"/>
            <a:ext cx="1359912" cy="1056484"/>
            <a:chOff x="1812050" y="3722025"/>
            <a:chExt cx="1312276" cy="1019477"/>
          </a:xfrm>
        </p:grpSpPr>
        <p:grpSp>
          <p:nvGrpSpPr>
            <p:cNvPr id="426" name="Google Shape;426;p3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427" name="Google Shape;427;p3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9" name="Google Shape;429;p3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430" name="Google Shape;430;p3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3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3" name="Google Shape;433;p3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434" name="Google Shape;434;p3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36" name="Google Shape;436;p3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437" name="Google Shape;437;p3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" name="Google Shape;440;p3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441" name="Google Shape;441;p3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2" name="Google Shape;442;p3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443" name="Google Shape;443;p3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5" name="Google Shape;445;p3"/>
          <p:cNvSpPr/>
          <p:nvPr/>
        </p:nvSpPr>
        <p:spPr>
          <a:xfrm rot="2214045">
            <a:off x="7567340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"/>
          <p:cNvSpPr/>
          <p:nvPr/>
        </p:nvSpPr>
        <p:spPr>
          <a:xfrm flipH="1">
            <a:off x="776720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"/>
          <p:cNvSpPr/>
          <p:nvPr/>
        </p:nvSpPr>
        <p:spPr>
          <a:xfrm flipH="1">
            <a:off x="5594825" y="3791321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"/>
          <p:cNvSpPr/>
          <p:nvPr/>
        </p:nvSpPr>
        <p:spPr>
          <a:xfrm rot="9164054" flipH="1">
            <a:off x="7421695" y="362792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"/>
          <p:cNvSpPr/>
          <p:nvPr/>
        </p:nvSpPr>
        <p:spPr>
          <a:xfrm>
            <a:off x="-692099" y="-639701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18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5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829" name="Google Shape;829;p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6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"/>
          <p:cNvSpPr/>
          <p:nvPr/>
        </p:nvSpPr>
        <p:spPr>
          <a:xfrm rot="-3599984">
            <a:off x="8017239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12" name="Google Shape;1012;p6"/>
          <p:cNvSpPr/>
          <p:nvPr/>
        </p:nvSpPr>
        <p:spPr>
          <a:xfrm rot="-9164282">
            <a:off x="842036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"/>
          <p:cNvSpPr/>
          <p:nvPr/>
        </p:nvSpPr>
        <p:spPr>
          <a:xfrm rot="-450377">
            <a:off x="8706829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"/>
          <p:cNvSpPr/>
          <p:nvPr/>
        </p:nvSpPr>
        <p:spPr>
          <a:xfrm rot="-10659734">
            <a:off x="8744413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7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2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90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0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5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8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98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14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207" name="Google Shape;1207;p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8"/>
          <p:cNvSpPr txBox="1">
            <a:spLocks noGrp="1"/>
          </p:cNvSpPr>
          <p:nvPr>
            <p:ph type="title"/>
          </p:nvPr>
        </p:nvSpPr>
        <p:spPr>
          <a:xfrm>
            <a:off x="1710900" y="1359450"/>
            <a:ext cx="57222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88" name="Google Shape;1388;p8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8"/>
          <p:cNvSpPr/>
          <p:nvPr/>
        </p:nvSpPr>
        <p:spPr>
          <a:xfrm>
            <a:off x="8146408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0" name="Google Shape;1390;p8"/>
          <p:cNvGrpSpPr/>
          <p:nvPr/>
        </p:nvGrpSpPr>
        <p:grpSpPr>
          <a:xfrm rot="-694416" flipH="1">
            <a:off x="-103124" y="3264517"/>
            <a:ext cx="1831843" cy="2188191"/>
            <a:chOff x="5303041" y="2966704"/>
            <a:chExt cx="1791016" cy="2139421"/>
          </a:xfrm>
        </p:grpSpPr>
        <p:sp>
          <p:nvSpPr>
            <p:cNvPr id="1391" name="Google Shape;139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2" name="Google Shape;139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393" name="Google Shape;139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5" name="Google Shape;139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8"/>
          <p:cNvGrpSpPr/>
          <p:nvPr/>
        </p:nvGrpSpPr>
        <p:grpSpPr>
          <a:xfrm flipH="1">
            <a:off x="-918592" y="4233381"/>
            <a:ext cx="1763717" cy="1753343"/>
            <a:chOff x="5201250" y="4287775"/>
            <a:chExt cx="973300" cy="967575"/>
          </a:xfrm>
        </p:grpSpPr>
        <p:sp>
          <p:nvSpPr>
            <p:cNvPr id="1397" name="Google Shape;139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8"/>
          <p:cNvGrpSpPr/>
          <p:nvPr/>
        </p:nvGrpSpPr>
        <p:grpSpPr>
          <a:xfrm rot="694416">
            <a:off x="7415281" y="3264517"/>
            <a:ext cx="1831843" cy="2188191"/>
            <a:chOff x="5303041" y="2966704"/>
            <a:chExt cx="1791016" cy="2139421"/>
          </a:xfrm>
        </p:grpSpPr>
        <p:sp>
          <p:nvSpPr>
            <p:cNvPr id="1411" name="Google Shape;141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2" name="Google Shape;141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413" name="Google Shape;141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5" name="Google Shape;141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8"/>
          <p:cNvGrpSpPr/>
          <p:nvPr/>
        </p:nvGrpSpPr>
        <p:grpSpPr>
          <a:xfrm>
            <a:off x="8081292" y="4233381"/>
            <a:ext cx="1763717" cy="1753343"/>
            <a:chOff x="5201250" y="4287775"/>
            <a:chExt cx="973300" cy="967575"/>
          </a:xfrm>
        </p:grpSpPr>
        <p:sp>
          <p:nvSpPr>
            <p:cNvPr id="1417" name="Google Shape;141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8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8"/>
          <p:cNvSpPr/>
          <p:nvPr/>
        </p:nvSpPr>
        <p:spPr>
          <a:xfrm rot="-9164132">
            <a:off x="1664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8"/>
          <p:cNvSpPr/>
          <p:nvPr/>
        </p:nvSpPr>
        <p:spPr>
          <a:xfrm rot="-900121">
            <a:off x="7739020" y="2943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8"/>
          <p:cNvSpPr/>
          <p:nvPr/>
        </p:nvSpPr>
        <p:spPr>
          <a:xfrm rot="-9164132">
            <a:off x="8425677" y="1071289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436" name="Google Shape;1436;p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9"/>
          <p:cNvSpPr txBox="1">
            <a:spLocks noGrp="1"/>
          </p:cNvSpPr>
          <p:nvPr>
            <p:ph type="title"/>
          </p:nvPr>
        </p:nvSpPr>
        <p:spPr>
          <a:xfrm>
            <a:off x="735250" y="1640988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7" name="Google Shape;1617;p9"/>
          <p:cNvSpPr txBox="1">
            <a:spLocks noGrp="1"/>
          </p:cNvSpPr>
          <p:nvPr>
            <p:ph type="subTitle" idx="1"/>
          </p:nvPr>
        </p:nvSpPr>
        <p:spPr>
          <a:xfrm>
            <a:off x="735375" y="2393713"/>
            <a:ext cx="44142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"/>
          <p:cNvSpPr/>
          <p:nvPr/>
        </p:nvSpPr>
        <p:spPr>
          <a:xfrm flipH="1">
            <a:off x="5305543" y="3680954"/>
            <a:ext cx="3838461" cy="1462534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 rot="10800000" flipH="1">
            <a:off x="1" y="-27484"/>
            <a:ext cx="2722766" cy="103743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9"/>
          <p:cNvGrpSpPr/>
          <p:nvPr/>
        </p:nvGrpSpPr>
        <p:grpSpPr>
          <a:xfrm rot="-694416" flipH="1">
            <a:off x="-135716" y="3169267"/>
            <a:ext cx="1831843" cy="2188191"/>
            <a:chOff x="5303041" y="2966704"/>
            <a:chExt cx="1791016" cy="2139421"/>
          </a:xfrm>
        </p:grpSpPr>
        <p:sp>
          <p:nvSpPr>
            <p:cNvPr id="1621" name="Google Shape;1621;p9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9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623" name="Google Shape;1623;p9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9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9"/>
          <p:cNvGrpSpPr/>
          <p:nvPr/>
        </p:nvGrpSpPr>
        <p:grpSpPr>
          <a:xfrm flipH="1">
            <a:off x="-842392" y="4157181"/>
            <a:ext cx="1763717" cy="1753343"/>
            <a:chOff x="5201250" y="4287775"/>
            <a:chExt cx="973300" cy="967575"/>
          </a:xfrm>
        </p:grpSpPr>
        <p:sp>
          <p:nvSpPr>
            <p:cNvPr id="1627" name="Google Shape;1627;p9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9"/>
          <p:cNvSpPr/>
          <p:nvPr/>
        </p:nvSpPr>
        <p:spPr>
          <a:xfrm rot="-900121">
            <a:off x="752670" y="1018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 rot="-9164040">
            <a:off x="255184" y="125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9"/>
          <p:cNvSpPr/>
          <p:nvPr/>
        </p:nvSpPr>
        <p:spPr>
          <a:xfrm rot="-4620430">
            <a:off x="3082632" y="3909641"/>
            <a:ext cx="689499" cy="1397109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Google Shape;1847;p1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848" name="Google Shape;1848;p1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8" name="Google Shape;2028;p13"/>
          <p:cNvSpPr txBox="1">
            <a:spLocks noGrp="1"/>
          </p:cNvSpPr>
          <p:nvPr>
            <p:ph type="title" hasCustomPrompt="1"/>
          </p:nvPr>
        </p:nvSpPr>
        <p:spPr>
          <a:xfrm>
            <a:off x="975069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9" name="Google Shape;2029;p13"/>
          <p:cNvSpPr txBox="1">
            <a:spLocks noGrp="1"/>
          </p:cNvSpPr>
          <p:nvPr>
            <p:ph type="subTitle" idx="1"/>
          </p:nvPr>
        </p:nvSpPr>
        <p:spPr>
          <a:xfrm>
            <a:off x="18394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13"/>
          <p:cNvSpPr txBox="1">
            <a:spLocks noGrp="1"/>
          </p:cNvSpPr>
          <p:nvPr>
            <p:ph type="title" idx="2" hasCustomPrompt="1"/>
          </p:nvPr>
        </p:nvSpPr>
        <p:spPr>
          <a:xfrm>
            <a:off x="4805344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1" name="Google Shape;2031;p13"/>
          <p:cNvSpPr txBox="1">
            <a:spLocks noGrp="1"/>
          </p:cNvSpPr>
          <p:nvPr>
            <p:ph type="subTitle" idx="3"/>
          </p:nvPr>
        </p:nvSpPr>
        <p:spPr>
          <a:xfrm>
            <a:off x="56711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4" hasCustomPrompt="1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5"/>
          </p:nvPr>
        </p:nvSpPr>
        <p:spPr>
          <a:xfrm>
            <a:off x="18394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6" hasCustomPrompt="1"/>
          </p:nvPr>
        </p:nvSpPr>
        <p:spPr>
          <a:xfrm>
            <a:off x="4805344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5" name="Google Shape;2035;p13"/>
          <p:cNvSpPr txBox="1">
            <a:spLocks noGrp="1"/>
          </p:cNvSpPr>
          <p:nvPr>
            <p:ph type="subTitle" idx="7"/>
          </p:nvPr>
        </p:nvSpPr>
        <p:spPr>
          <a:xfrm>
            <a:off x="56711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13"/>
          <p:cNvSpPr txBox="1">
            <a:spLocks noGrp="1"/>
          </p:cNvSpPr>
          <p:nvPr>
            <p:ph type="subTitle" idx="8"/>
          </p:nvPr>
        </p:nvSpPr>
        <p:spPr>
          <a:xfrm>
            <a:off x="18394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7" name="Google Shape;2037;p13"/>
          <p:cNvSpPr txBox="1">
            <a:spLocks noGrp="1"/>
          </p:cNvSpPr>
          <p:nvPr>
            <p:ph type="subTitle" idx="9"/>
          </p:nvPr>
        </p:nvSpPr>
        <p:spPr>
          <a:xfrm>
            <a:off x="56711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8" name="Google Shape;2038;p13"/>
          <p:cNvSpPr txBox="1">
            <a:spLocks noGrp="1"/>
          </p:cNvSpPr>
          <p:nvPr>
            <p:ph type="subTitle" idx="13"/>
          </p:nvPr>
        </p:nvSpPr>
        <p:spPr>
          <a:xfrm>
            <a:off x="18394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9" name="Google Shape;2039;p13"/>
          <p:cNvSpPr txBox="1">
            <a:spLocks noGrp="1"/>
          </p:cNvSpPr>
          <p:nvPr>
            <p:ph type="subTitle" idx="14"/>
          </p:nvPr>
        </p:nvSpPr>
        <p:spPr>
          <a:xfrm>
            <a:off x="56711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0" name="Google Shape;2040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1" name="Google Shape;2041;p13"/>
          <p:cNvSpPr/>
          <p:nvPr/>
        </p:nvSpPr>
        <p:spPr>
          <a:xfrm rot="10800000">
            <a:off x="6953447" y="13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3"/>
          <p:cNvSpPr/>
          <p:nvPr/>
        </p:nvSpPr>
        <p:spPr>
          <a:xfrm rot="10800000" flipH="1">
            <a:off x="-3" y="-27487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3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3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3"/>
          <p:cNvSpPr/>
          <p:nvPr/>
        </p:nvSpPr>
        <p:spPr>
          <a:xfrm rot="-900121">
            <a:off x="275745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3"/>
          <p:cNvSpPr/>
          <p:nvPr/>
        </p:nvSpPr>
        <p:spPr>
          <a:xfrm rot="-9164132">
            <a:off x="8704227" y="9358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4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049" name="Google Shape;2049;p14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 flipH="1">
            <a:off x="4487900" y="2480900"/>
            <a:ext cx="39402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949972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 flipH="1">
            <a:off x="4487800" y="3829475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2" name="Google Shape;2232;p14"/>
          <p:cNvGrpSpPr/>
          <p:nvPr/>
        </p:nvGrpSpPr>
        <p:grpSpPr>
          <a:xfrm>
            <a:off x="2336365" y="3600105"/>
            <a:ext cx="1359912" cy="1056484"/>
            <a:chOff x="1812050" y="3722025"/>
            <a:chExt cx="1312276" cy="1019477"/>
          </a:xfrm>
        </p:grpSpPr>
        <p:grpSp>
          <p:nvGrpSpPr>
            <p:cNvPr id="2233" name="Google Shape;2233;p14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234" name="Google Shape;2234;p14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4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6" name="Google Shape;2236;p14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237" name="Google Shape;2237;p14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40" name="Google Shape;2240;p14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241" name="Google Shape;2241;p14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2" name="Google Shape;2242;p14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43" name="Google Shape;2243;p14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44" name="Google Shape;2244;p14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4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4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14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48" name="Google Shape;2248;p14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9" name="Google Shape;2249;p14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50" name="Google Shape;2250;p14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52" name="Google Shape;2252;p14"/>
          <p:cNvSpPr/>
          <p:nvPr/>
        </p:nvSpPr>
        <p:spPr>
          <a:xfrm rot="-2214045" flipH="1">
            <a:off x="212833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4"/>
          <p:cNvSpPr/>
          <p:nvPr/>
        </p:nvSpPr>
        <p:spPr>
          <a:xfrm>
            <a:off x="-46025" y="3791296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4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4"/>
          <p:cNvSpPr/>
          <p:nvPr/>
        </p:nvSpPr>
        <p:spPr>
          <a:xfrm rot="-9164054">
            <a:off x="1613778" y="1373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4"/>
          <p:cNvSpPr/>
          <p:nvPr/>
        </p:nvSpPr>
        <p:spPr>
          <a:xfrm>
            <a:off x="8280651" y="-615676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4"/>
          <p:cNvSpPr/>
          <p:nvPr/>
        </p:nvSpPr>
        <p:spPr>
          <a:xfrm rot="4042098">
            <a:off x="7867313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4"/>
          <p:cNvSpPr/>
          <p:nvPr/>
        </p:nvSpPr>
        <p:spPr>
          <a:xfrm rot="-4222009">
            <a:off x="8166896" y="62935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5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261" name="Google Shape;2261;p15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5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5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5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5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15"/>
          <p:cNvSpPr txBox="1">
            <a:spLocks noGrp="1"/>
          </p:cNvSpPr>
          <p:nvPr>
            <p:ph type="title"/>
          </p:nvPr>
        </p:nvSpPr>
        <p:spPr>
          <a:xfrm flipH="1">
            <a:off x="2628900" y="2427775"/>
            <a:ext cx="38862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2" name="Google Shape;2442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3" name="Google Shape;2443;p15"/>
          <p:cNvSpPr txBox="1">
            <a:spLocks noGrp="1"/>
          </p:cNvSpPr>
          <p:nvPr>
            <p:ph type="subTitle" idx="1"/>
          </p:nvPr>
        </p:nvSpPr>
        <p:spPr>
          <a:xfrm flipH="1">
            <a:off x="2628900" y="3753278"/>
            <a:ext cx="3886200" cy="41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4" name="Google Shape;2444;p15"/>
          <p:cNvGrpSpPr/>
          <p:nvPr/>
        </p:nvGrpSpPr>
        <p:grpSpPr>
          <a:xfrm>
            <a:off x="1558603" y="4135506"/>
            <a:ext cx="955993" cy="742689"/>
            <a:chOff x="1812050" y="3722025"/>
            <a:chExt cx="1312276" cy="1019477"/>
          </a:xfrm>
        </p:grpSpPr>
        <p:grpSp>
          <p:nvGrpSpPr>
            <p:cNvPr id="2445" name="Google Shape;244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46" name="Google Shape;244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49" name="Google Shape;244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52" name="Google Shape;245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55" name="Google Shape;245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56" name="Google Shape;245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9" name="Google Shape;245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60" name="Google Shape;246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1" name="Google Shape;246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62" name="Google Shape;246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4" name="Google Shape;2464;p15"/>
          <p:cNvGrpSpPr/>
          <p:nvPr/>
        </p:nvGrpSpPr>
        <p:grpSpPr>
          <a:xfrm flipH="1">
            <a:off x="6629403" y="4135506"/>
            <a:ext cx="955993" cy="742689"/>
            <a:chOff x="1812050" y="3722025"/>
            <a:chExt cx="1312276" cy="1019477"/>
          </a:xfrm>
        </p:grpSpPr>
        <p:grpSp>
          <p:nvGrpSpPr>
            <p:cNvPr id="2465" name="Google Shape;246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66" name="Google Shape;246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69" name="Google Shape;246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72" name="Google Shape;247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75" name="Google Shape;247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76" name="Google Shape;247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9" name="Google Shape;247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80" name="Google Shape;248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1" name="Google Shape;248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82" name="Google Shape;248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4" name="Google Shape;2484;p15"/>
          <p:cNvSpPr/>
          <p:nvPr/>
        </p:nvSpPr>
        <p:spPr>
          <a:xfrm>
            <a:off x="-46025" y="4211698"/>
            <a:ext cx="2445705" cy="93181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5"/>
          <p:cNvSpPr/>
          <p:nvPr/>
        </p:nvSpPr>
        <p:spPr>
          <a:xfrm flipH="1">
            <a:off x="6769832" y="4141900"/>
            <a:ext cx="2374167" cy="100158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15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15"/>
          <p:cNvSpPr/>
          <p:nvPr/>
        </p:nvSpPr>
        <p:spPr>
          <a:xfrm>
            <a:off x="814099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15"/>
          <p:cNvSpPr/>
          <p:nvPr/>
        </p:nvSpPr>
        <p:spPr>
          <a:xfrm rot="-900121">
            <a:off x="84209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15"/>
          <p:cNvSpPr/>
          <p:nvPr/>
        </p:nvSpPr>
        <p:spPr>
          <a:xfrm rot="-9164054">
            <a:off x="1163591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15"/>
          <p:cNvSpPr/>
          <p:nvPr/>
        </p:nvSpPr>
        <p:spPr>
          <a:xfrm rot="-9164132">
            <a:off x="200389" y="3632202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15"/>
          <p:cNvSpPr/>
          <p:nvPr/>
        </p:nvSpPr>
        <p:spPr>
          <a:xfrm rot="900121" flipH="1">
            <a:off x="810782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5"/>
          <p:cNvSpPr/>
          <p:nvPr/>
        </p:nvSpPr>
        <p:spPr>
          <a:xfrm rot="9164054" flipH="1">
            <a:off x="7722046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15"/>
          <p:cNvSpPr/>
          <p:nvPr/>
        </p:nvSpPr>
        <p:spPr>
          <a:xfrm rot="900121" flipH="1">
            <a:off x="8774250" y="170803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5"/>
          <p:cNvSpPr/>
          <p:nvPr/>
        </p:nvSpPr>
        <p:spPr>
          <a:xfrm rot="9164132" flipH="1">
            <a:off x="8798988" y="32143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1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063" name="Google Shape;3063;p1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3" name="Google Shape;3243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4" name="Google Shape;3244;p19"/>
          <p:cNvSpPr/>
          <p:nvPr/>
        </p:nvSpPr>
        <p:spPr>
          <a:xfrm flipH="1">
            <a:off x="8131195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9"/>
          <p:cNvSpPr/>
          <p:nvPr/>
        </p:nvSpPr>
        <p:spPr>
          <a:xfrm rot="3599984" flipH="1">
            <a:off x="402930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46" name="Google Shape;3246;p19"/>
          <p:cNvSpPr/>
          <p:nvPr/>
        </p:nvSpPr>
        <p:spPr>
          <a:xfrm rot="9164282" flipH="1">
            <a:off x="469504" y="48314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9"/>
          <p:cNvSpPr/>
          <p:nvPr/>
        </p:nvSpPr>
        <p:spPr>
          <a:xfrm rot="450377" flipH="1">
            <a:off x="184888" y="4518154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9"/>
          <p:cNvSpPr/>
          <p:nvPr/>
        </p:nvSpPr>
        <p:spPr>
          <a:xfrm rot="10659734" flipH="1">
            <a:off x="176089" y="4845990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90025"/>
            <a:ext cx="77139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5" r:id="rId9"/>
    <p:sldLayoutId id="2147483673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70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0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-645461" y="496666"/>
            <a:ext cx="10085295" cy="1474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400" smtClean="0"/>
              <a:t>WELCOME </a:t>
            </a:r>
            <a:r>
              <a:rPr lang="en" sz="4400" dirty="0"/>
              <a:t/>
            </a:r>
            <a:br>
              <a:rPr lang="en" sz="4400" dirty="0"/>
            </a:br>
            <a:r>
              <a:rPr lang="en" sz="6000" dirty="0">
                <a:solidFill>
                  <a:srgbClr val="FF0000"/>
                </a:solidFill>
              </a:rPr>
              <a:t>TO OUR CLASS!</a:t>
            </a:r>
            <a:endParaRPr sz="3800" dirty="0">
              <a:solidFill>
                <a:srgbClr val="FF0000"/>
              </a:solidFill>
            </a:endParaRPr>
          </a:p>
        </p:txBody>
      </p:sp>
      <p:sp>
        <p:nvSpPr>
          <p:cNvPr id="7589" name="Google Shape;7589;p45"/>
          <p:cNvSpPr txBox="1">
            <a:spLocks noGrp="1"/>
          </p:cNvSpPr>
          <p:nvPr>
            <p:ph type="subTitle" idx="1"/>
          </p:nvPr>
        </p:nvSpPr>
        <p:spPr>
          <a:xfrm>
            <a:off x="569324" y="3079422"/>
            <a:ext cx="8005351" cy="5258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Presented by: ………………………….</a:t>
            </a:r>
            <a:endParaRPr sz="4000" dirty="0"/>
          </a:p>
        </p:txBody>
      </p: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8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3" name="Google Shape;9003;p74"/>
          <p:cNvGrpSpPr/>
          <p:nvPr/>
        </p:nvGrpSpPr>
        <p:grpSpPr>
          <a:xfrm rot="1479042" flipH="1">
            <a:off x="2786866" y="1187957"/>
            <a:ext cx="2907756" cy="650208"/>
            <a:chOff x="3112236" y="487374"/>
            <a:chExt cx="2907652" cy="650185"/>
          </a:xfrm>
        </p:grpSpPr>
        <p:sp>
          <p:nvSpPr>
            <p:cNvPr id="9004" name="Google Shape;9004;p74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05" name="Google Shape;9005;p74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9006" name="Google Shape;9006;p74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74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08" name="Google Shape;9008;p74"/>
          <p:cNvSpPr/>
          <p:nvPr/>
        </p:nvSpPr>
        <p:spPr>
          <a:xfrm>
            <a:off x="796197" y="9245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9" name="Google Shape;9009;p74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223821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WORLD ENGLISHES</a:t>
            </a:r>
          </a:p>
        </p:txBody>
      </p:sp>
      <p:sp>
        <p:nvSpPr>
          <p:cNvPr id="9010" name="Google Shape;9010;p74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 </a:t>
            </a:r>
            <a:br>
              <a:rPr lang="en" dirty="0"/>
            </a:br>
            <a:r>
              <a:rPr lang="en" dirty="0"/>
              <a:t>READING</a:t>
            </a:r>
            <a:endParaRPr dirty="0"/>
          </a:p>
        </p:txBody>
      </p:sp>
      <p:sp>
        <p:nvSpPr>
          <p:cNvPr id="9011" name="Google Shape;9011;p74"/>
          <p:cNvSpPr txBox="1">
            <a:spLocks noGrp="1"/>
          </p:cNvSpPr>
          <p:nvPr>
            <p:ph type="title" idx="2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9012" name="Google Shape;9012;p74"/>
          <p:cNvGrpSpPr/>
          <p:nvPr/>
        </p:nvGrpSpPr>
        <p:grpSpPr>
          <a:xfrm flipH="1">
            <a:off x="6334888" y="842680"/>
            <a:ext cx="1799592" cy="3918218"/>
            <a:chOff x="1429350" y="1608825"/>
            <a:chExt cx="851475" cy="1853900"/>
          </a:xfrm>
        </p:grpSpPr>
        <p:sp>
          <p:nvSpPr>
            <p:cNvPr id="9013" name="Google Shape;9013;p74"/>
            <p:cNvSpPr/>
            <p:nvPr/>
          </p:nvSpPr>
          <p:spPr>
            <a:xfrm>
              <a:off x="2064400" y="2407400"/>
              <a:ext cx="85725" cy="333050"/>
            </a:xfrm>
            <a:custGeom>
              <a:avLst/>
              <a:gdLst/>
              <a:ahLst/>
              <a:cxnLst/>
              <a:rect l="l" t="t" r="r" b="b"/>
              <a:pathLst>
                <a:path w="3429" h="13322" extrusionOk="0">
                  <a:moveTo>
                    <a:pt x="0" y="0"/>
                  </a:moveTo>
                  <a:lnTo>
                    <a:pt x="2532" y="13321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74"/>
            <p:cNvSpPr/>
            <p:nvPr/>
          </p:nvSpPr>
          <p:spPr>
            <a:xfrm>
              <a:off x="1440875" y="2919500"/>
              <a:ext cx="372050" cy="543225"/>
            </a:xfrm>
            <a:custGeom>
              <a:avLst/>
              <a:gdLst/>
              <a:ahLst/>
              <a:cxnLst/>
              <a:rect l="l" t="t" r="r" b="b"/>
              <a:pathLst>
                <a:path w="14882" h="21729" extrusionOk="0">
                  <a:moveTo>
                    <a:pt x="6618" y="0"/>
                  </a:moveTo>
                  <a:lnTo>
                    <a:pt x="1" y="21729"/>
                  </a:lnTo>
                  <a:lnTo>
                    <a:pt x="13590" y="21729"/>
                  </a:lnTo>
                  <a:lnTo>
                    <a:pt x="7674" y="18109"/>
                  </a:lnTo>
                  <a:lnTo>
                    <a:pt x="14881" y="1300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74"/>
            <p:cNvSpPr/>
            <p:nvPr/>
          </p:nvSpPr>
          <p:spPr>
            <a:xfrm>
              <a:off x="1894550" y="2952000"/>
              <a:ext cx="369700" cy="510725"/>
            </a:xfrm>
            <a:custGeom>
              <a:avLst/>
              <a:gdLst/>
              <a:ahLst/>
              <a:cxnLst/>
              <a:rect l="l" t="t" r="r" b="b"/>
              <a:pathLst>
                <a:path w="14788" h="20429" extrusionOk="0">
                  <a:moveTo>
                    <a:pt x="8644" y="0"/>
                  </a:moveTo>
                  <a:lnTo>
                    <a:pt x="1" y="281"/>
                  </a:lnTo>
                  <a:lnTo>
                    <a:pt x="1198" y="20429"/>
                  </a:lnTo>
                  <a:lnTo>
                    <a:pt x="14787" y="20429"/>
                  </a:lnTo>
                  <a:lnTo>
                    <a:pt x="7553" y="16809"/>
                  </a:lnTo>
                  <a:lnTo>
                    <a:pt x="86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74"/>
            <p:cNvSpPr/>
            <p:nvPr/>
          </p:nvSpPr>
          <p:spPr>
            <a:xfrm>
              <a:off x="1532550" y="2698325"/>
              <a:ext cx="330750" cy="263075"/>
            </a:xfrm>
            <a:custGeom>
              <a:avLst/>
              <a:gdLst/>
              <a:ahLst/>
              <a:cxnLst/>
              <a:rect l="l" t="t" r="r" b="b"/>
              <a:pathLst>
                <a:path w="13230" h="10523" extrusionOk="0">
                  <a:moveTo>
                    <a:pt x="1168" y="0"/>
                  </a:moveTo>
                  <a:lnTo>
                    <a:pt x="0" y="9907"/>
                  </a:lnTo>
                  <a:lnTo>
                    <a:pt x="12422" y="10522"/>
                  </a:lnTo>
                  <a:lnTo>
                    <a:pt x="13230" y="794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74"/>
            <p:cNvSpPr/>
            <p:nvPr/>
          </p:nvSpPr>
          <p:spPr>
            <a:xfrm>
              <a:off x="1843100" y="2645900"/>
              <a:ext cx="329775" cy="314325"/>
            </a:xfrm>
            <a:custGeom>
              <a:avLst/>
              <a:gdLst/>
              <a:ahLst/>
              <a:cxnLst/>
              <a:rect l="l" t="t" r="r" b="b"/>
              <a:pathLst>
                <a:path w="13191" h="12573" extrusionOk="0">
                  <a:moveTo>
                    <a:pt x="0" y="1"/>
                  </a:moveTo>
                  <a:lnTo>
                    <a:pt x="496" y="12572"/>
                  </a:lnTo>
                  <a:lnTo>
                    <a:pt x="13190" y="12161"/>
                  </a:lnTo>
                  <a:lnTo>
                    <a:pt x="10905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74"/>
            <p:cNvSpPr/>
            <p:nvPr/>
          </p:nvSpPr>
          <p:spPr>
            <a:xfrm>
              <a:off x="1789325" y="1981550"/>
              <a:ext cx="73975" cy="150850"/>
            </a:xfrm>
            <a:custGeom>
              <a:avLst/>
              <a:gdLst/>
              <a:ahLst/>
              <a:cxnLst/>
              <a:rect l="l" t="t" r="r" b="b"/>
              <a:pathLst>
                <a:path w="2959" h="6034" extrusionOk="0">
                  <a:moveTo>
                    <a:pt x="1" y="0"/>
                  </a:moveTo>
                  <a:lnTo>
                    <a:pt x="1" y="6034"/>
                  </a:lnTo>
                  <a:lnTo>
                    <a:pt x="2959" y="603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74"/>
            <p:cNvSpPr/>
            <p:nvPr/>
          </p:nvSpPr>
          <p:spPr>
            <a:xfrm>
              <a:off x="1789325" y="2008725"/>
              <a:ext cx="73975" cy="51700"/>
            </a:xfrm>
            <a:custGeom>
              <a:avLst/>
              <a:gdLst/>
              <a:ahLst/>
              <a:cxnLst/>
              <a:rect l="l" t="t" r="r" b="b"/>
              <a:pathLst>
                <a:path w="2959" h="2068" extrusionOk="0">
                  <a:moveTo>
                    <a:pt x="1" y="0"/>
                  </a:moveTo>
                  <a:lnTo>
                    <a:pt x="1" y="2067"/>
                  </a:lnTo>
                  <a:lnTo>
                    <a:pt x="2959" y="1666"/>
                  </a:lnTo>
                  <a:lnTo>
                    <a:pt x="2959" y="9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74"/>
            <p:cNvSpPr/>
            <p:nvPr/>
          </p:nvSpPr>
          <p:spPr>
            <a:xfrm>
              <a:off x="1618525" y="1722425"/>
              <a:ext cx="374275" cy="323525"/>
            </a:xfrm>
            <a:custGeom>
              <a:avLst/>
              <a:gdLst/>
              <a:ahLst/>
              <a:cxnLst/>
              <a:rect l="l" t="t" r="r" b="b"/>
              <a:pathLst>
                <a:path w="14971" h="12941" extrusionOk="0">
                  <a:moveTo>
                    <a:pt x="9346" y="0"/>
                  </a:moveTo>
                  <a:lnTo>
                    <a:pt x="3474" y="5806"/>
                  </a:lnTo>
                  <a:cubicBezTo>
                    <a:pt x="2946" y="5608"/>
                    <a:pt x="2515" y="5522"/>
                    <a:pt x="2167" y="5522"/>
                  </a:cubicBezTo>
                  <a:cubicBezTo>
                    <a:pt x="0" y="5522"/>
                    <a:pt x="1073" y="8867"/>
                    <a:pt x="2302" y="9473"/>
                  </a:cubicBezTo>
                  <a:cubicBezTo>
                    <a:pt x="2485" y="9564"/>
                    <a:pt x="2670" y="9599"/>
                    <a:pt x="2847" y="9599"/>
                  </a:cubicBezTo>
                  <a:cubicBezTo>
                    <a:pt x="3499" y="9599"/>
                    <a:pt x="4048" y="9118"/>
                    <a:pt x="4048" y="9118"/>
                  </a:cubicBezTo>
                  <a:cubicBezTo>
                    <a:pt x="5921" y="11939"/>
                    <a:pt x="8497" y="12941"/>
                    <a:pt x="10579" y="12941"/>
                  </a:cubicBezTo>
                  <a:cubicBezTo>
                    <a:pt x="11490" y="12941"/>
                    <a:pt x="12307" y="12749"/>
                    <a:pt x="12928" y="12433"/>
                  </a:cubicBezTo>
                  <a:cubicBezTo>
                    <a:pt x="14971" y="11397"/>
                    <a:pt x="13447" y="1637"/>
                    <a:pt x="13447" y="1637"/>
                  </a:cubicBezTo>
                  <a:lnTo>
                    <a:pt x="12277" y="859"/>
                  </a:lnTo>
                  <a:lnTo>
                    <a:pt x="9346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74"/>
            <p:cNvSpPr/>
            <p:nvPr/>
          </p:nvSpPr>
          <p:spPr>
            <a:xfrm>
              <a:off x="1663275" y="1888400"/>
              <a:ext cx="34250" cy="44450"/>
            </a:xfrm>
            <a:custGeom>
              <a:avLst/>
              <a:gdLst/>
              <a:ahLst/>
              <a:cxnLst/>
              <a:rect l="l" t="t" r="r" b="b"/>
              <a:pathLst>
                <a:path w="1370" h="1778" extrusionOk="0">
                  <a:moveTo>
                    <a:pt x="512" y="1"/>
                  </a:moveTo>
                  <a:cubicBezTo>
                    <a:pt x="479" y="1"/>
                    <a:pt x="447" y="3"/>
                    <a:pt x="413" y="9"/>
                  </a:cubicBezTo>
                  <a:cubicBezTo>
                    <a:pt x="381" y="12"/>
                    <a:pt x="349" y="26"/>
                    <a:pt x="317" y="34"/>
                  </a:cubicBezTo>
                  <a:cubicBezTo>
                    <a:pt x="285" y="48"/>
                    <a:pt x="254" y="62"/>
                    <a:pt x="227" y="81"/>
                  </a:cubicBezTo>
                  <a:cubicBezTo>
                    <a:pt x="171" y="118"/>
                    <a:pt x="126" y="169"/>
                    <a:pt x="91" y="222"/>
                  </a:cubicBezTo>
                  <a:cubicBezTo>
                    <a:pt x="28" y="333"/>
                    <a:pt x="1" y="456"/>
                    <a:pt x="8" y="574"/>
                  </a:cubicBezTo>
                  <a:cubicBezTo>
                    <a:pt x="39" y="461"/>
                    <a:pt x="90" y="354"/>
                    <a:pt x="162" y="274"/>
                  </a:cubicBezTo>
                  <a:cubicBezTo>
                    <a:pt x="234" y="195"/>
                    <a:pt x="328" y="149"/>
                    <a:pt x="430" y="146"/>
                  </a:cubicBezTo>
                  <a:cubicBezTo>
                    <a:pt x="435" y="146"/>
                    <a:pt x="441" y="146"/>
                    <a:pt x="447" y="146"/>
                  </a:cubicBezTo>
                  <a:cubicBezTo>
                    <a:pt x="491" y="146"/>
                    <a:pt x="540" y="152"/>
                    <a:pt x="580" y="161"/>
                  </a:cubicBezTo>
                  <a:cubicBezTo>
                    <a:pt x="622" y="171"/>
                    <a:pt x="661" y="195"/>
                    <a:pt x="698" y="228"/>
                  </a:cubicBezTo>
                  <a:cubicBezTo>
                    <a:pt x="771" y="293"/>
                    <a:pt x="833" y="386"/>
                    <a:pt x="885" y="483"/>
                  </a:cubicBezTo>
                  <a:cubicBezTo>
                    <a:pt x="992" y="678"/>
                    <a:pt x="1070" y="895"/>
                    <a:pt x="1148" y="1113"/>
                  </a:cubicBezTo>
                  <a:lnTo>
                    <a:pt x="1369" y="1777"/>
                  </a:lnTo>
                  <a:cubicBezTo>
                    <a:pt x="1366" y="1541"/>
                    <a:pt x="1334" y="1306"/>
                    <a:pt x="1282" y="1074"/>
                  </a:cubicBezTo>
                  <a:cubicBezTo>
                    <a:pt x="1229" y="843"/>
                    <a:pt x="1156" y="614"/>
                    <a:pt x="1041" y="397"/>
                  </a:cubicBezTo>
                  <a:cubicBezTo>
                    <a:pt x="979" y="292"/>
                    <a:pt x="911" y="184"/>
                    <a:pt x="804" y="98"/>
                  </a:cubicBezTo>
                  <a:cubicBezTo>
                    <a:pt x="752" y="56"/>
                    <a:pt x="686" y="21"/>
                    <a:pt x="611" y="8"/>
                  </a:cubicBezTo>
                  <a:cubicBezTo>
                    <a:pt x="577" y="3"/>
                    <a:pt x="544" y="1"/>
                    <a:pt x="5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74"/>
            <p:cNvSpPr/>
            <p:nvPr/>
          </p:nvSpPr>
          <p:spPr>
            <a:xfrm>
              <a:off x="1671675" y="1909975"/>
              <a:ext cx="20700" cy="31775"/>
            </a:xfrm>
            <a:custGeom>
              <a:avLst/>
              <a:gdLst/>
              <a:ahLst/>
              <a:cxnLst/>
              <a:rect l="l" t="t" r="r" b="b"/>
              <a:pathLst>
                <a:path w="828" h="1271" extrusionOk="0">
                  <a:moveTo>
                    <a:pt x="577" y="1"/>
                  </a:moveTo>
                  <a:cubicBezTo>
                    <a:pt x="511" y="1"/>
                    <a:pt x="443" y="13"/>
                    <a:pt x="378" y="39"/>
                  </a:cubicBezTo>
                  <a:cubicBezTo>
                    <a:pt x="338" y="49"/>
                    <a:pt x="305" y="76"/>
                    <a:pt x="269" y="97"/>
                  </a:cubicBezTo>
                  <a:cubicBezTo>
                    <a:pt x="236" y="121"/>
                    <a:pt x="208" y="152"/>
                    <a:pt x="178" y="180"/>
                  </a:cubicBezTo>
                  <a:cubicBezTo>
                    <a:pt x="151" y="212"/>
                    <a:pt x="130" y="248"/>
                    <a:pt x="107" y="281"/>
                  </a:cubicBezTo>
                  <a:cubicBezTo>
                    <a:pt x="86" y="316"/>
                    <a:pt x="74" y="354"/>
                    <a:pt x="58" y="390"/>
                  </a:cubicBezTo>
                  <a:cubicBezTo>
                    <a:pt x="41" y="427"/>
                    <a:pt x="34" y="465"/>
                    <a:pt x="26" y="503"/>
                  </a:cubicBezTo>
                  <a:cubicBezTo>
                    <a:pt x="20" y="541"/>
                    <a:pt x="7" y="579"/>
                    <a:pt x="6" y="616"/>
                  </a:cubicBezTo>
                  <a:lnTo>
                    <a:pt x="2" y="730"/>
                  </a:lnTo>
                  <a:lnTo>
                    <a:pt x="0" y="787"/>
                  </a:lnTo>
                  <a:cubicBezTo>
                    <a:pt x="1" y="805"/>
                    <a:pt x="4" y="823"/>
                    <a:pt x="5" y="842"/>
                  </a:cubicBezTo>
                  <a:cubicBezTo>
                    <a:pt x="15" y="915"/>
                    <a:pt x="20" y="989"/>
                    <a:pt x="40" y="1061"/>
                  </a:cubicBezTo>
                  <a:cubicBezTo>
                    <a:pt x="59" y="1131"/>
                    <a:pt x="79" y="1202"/>
                    <a:pt x="106" y="1270"/>
                  </a:cubicBezTo>
                  <a:cubicBezTo>
                    <a:pt x="118" y="1197"/>
                    <a:pt x="122" y="1125"/>
                    <a:pt x="127" y="1053"/>
                  </a:cubicBezTo>
                  <a:cubicBezTo>
                    <a:pt x="127" y="1018"/>
                    <a:pt x="131" y="983"/>
                    <a:pt x="135" y="948"/>
                  </a:cubicBezTo>
                  <a:cubicBezTo>
                    <a:pt x="139" y="913"/>
                    <a:pt x="141" y="878"/>
                    <a:pt x="145" y="844"/>
                  </a:cubicBezTo>
                  <a:cubicBezTo>
                    <a:pt x="149" y="774"/>
                    <a:pt x="164" y="709"/>
                    <a:pt x="174" y="641"/>
                  </a:cubicBezTo>
                  <a:cubicBezTo>
                    <a:pt x="178" y="608"/>
                    <a:pt x="189" y="577"/>
                    <a:pt x="196" y="545"/>
                  </a:cubicBezTo>
                  <a:cubicBezTo>
                    <a:pt x="205" y="514"/>
                    <a:pt x="211" y="480"/>
                    <a:pt x="226" y="452"/>
                  </a:cubicBezTo>
                  <a:cubicBezTo>
                    <a:pt x="267" y="331"/>
                    <a:pt x="335" y="228"/>
                    <a:pt x="439" y="163"/>
                  </a:cubicBezTo>
                  <a:cubicBezTo>
                    <a:pt x="544" y="96"/>
                    <a:pt x="681" y="65"/>
                    <a:pt x="828" y="63"/>
                  </a:cubicBezTo>
                  <a:cubicBezTo>
                    <a:pt x="753" y="23"/>
                    <a:pt x="66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74"/>
            <p:cNvSpPr/>
            <p:nvPr/>
          </p:nvSpPr>
          <p:spPr>
            <a:xfrm>
              <a:off x="1812050" y="1828025"/>
              <a:ext cx="36300" cy="21600"/>
            </a:xfrm>
            <a:custGeom>
              <a:avLst/>
              <a:gdLst/>
              <a:ahLst/>
              <a:cxnLst/>
              <a:rect l="l" t="t" r="r" b="b"/>
              <a:pathLst>
                <a:path w="1452" h="864" extrusionOk="0">
                  <a:moveTo>
                    <a:pt x="507" y="0"/>
                  </a:moveTo>
                  <a:cubicBezTo>
                    <a:pt x="287" y="0"/>
                    <a:pt x="113" y="79"/>
                    <a:pt x="68" y="219"/>
                  </a:cubicBezTo>
                  <a:cubicBezTo>
                    <a:pt x="0" y="426"/>
                    <a:pt x="241" y="690"/>
                    <a:pt x="605" y="808"/>
                  </a:cubicBezTo>
                  <a:cubicBezTo>
                    <a:pt x="723" y="846"/>
                    <a:pt x="839" y="864"/>
                    <a:pt x="945" y="864"/>
                  </a:cubicBezTo>
                  <a:cubicBezTo>
                    <a:pt x="1165" y="864"/>
                    <a:pt x="1339" y="785"/>
                    <a:pt x="1384" y="646"/>
                  </a:cubicBezTo>
                  <a:cubicBezTo>
                    <a:pt x="1452" y="438"/>
                    <a:pt x="1211" y="174"/>
                    <a:pt x="847" y="57"/>
                  </a:cubicBezTo>
                  <a:cubicBezTo>
                    <a:pt x="730" y="18"/>
                    <a:pt x="61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74"/>
            <p:cNvSpPr/>
            <p:nvPr/>
          </p:nvSpPr>
          <p:spPr>
            <a:xfrm>
              <a:off x="179172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4" y="0"/>
                  </a:moveTo>
                  <a:cubicBezTo>
                    <a:pt x="535" y="0"/>
                    <a:pt x="0" y="623"/>
                    <a:pt x="0" y="1392"/>
                  </a:cubicBezTo>
                  <a:cubicBezTo>
                    <a:pt x="0" y="2160"/>
                    <a:pt x="535" y="2783"/>
                    <a:pt x="1194" y="2783"/>
                  </a:cubicBezTo>
                  <a:cubicBezTo>
                    <a:pt x="1855" y="2783"/>
                    <a:pt x="2388" y="2160"/>
                    <a:pt x="2388" y="1392"/>
                  </a:cubicBezTo>
                  <a:cubicBezTo>
                    <a:pt x="2388" y="623"/>
                    <a:pt x="1855" y="0"/>
                    <a:pt x="1194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74"/>
            <p:cNvSpPr/>
            <p:nvPr/>
          </p:nvSpPr>
          <p:spPr>
            <a:xfrm>
              <a:off x="179007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8" y="0"/>
                  </a:moveTo>
                  <a:cubicBezTo>
                    <a:pt x="1019" y="0"/>
                    <a:pt x="869" y="34"/>
                    <a:pt x="734" y="102"/>
                  </a:cubicBezTo>
                  <a:cubicBezTo>
                    <a:pt x="570" y="181"/>
                    <a:pt x="423" y="297"/>
                    <a:pt x="312" y="441"/>
                  </a:cubicBezTo>
                  <a:cubicBezTo>
                    <a:pt x="91" y="729"/>
                    <a:pt x="1" y="1104"/>
                    <a:pt x="58" y="1445"/>
                  </a:cubicBezTo>
                  <a:lnTo>
                    <a:pt x="76" y="1445"/>
                  </a:lnTo>
                  <a:cubicBezTo>
                    <a:pt x="135" y="1109"/>
                    <a:pt x="258" y="802"/>
                    <a:pt x="461" y="559"/>
                  </a:cubicBezTo>
                  <a:cubicBezTo>
                    <a:pt x="560" y="438"/>
                    <a:pt x="676" y="329"/>
                    <a:pt x="812" y="251"/>
                  </a:cubicBezTo>
                  <a:cubicBezTo>
                    <a:pt x="948" y="174"/>
                    <a:pt x="1099" y="120"/>
                    <a:pt x="1261" y="102"/>
                  </a:cubicBezTo>
                  <a:cubicBezTo>
                    <a:pt x="1288" y="100"/>
                    <a:pt x="1315" y="98"/>
                    <a:pt x="1342" y="98"/>
                  </a:cubicBezTo>
                  <a:cubicBezTo>
                    <a:pt x="1478" y="98"/>
                    <a:pt x="1616" y="132"/>
                    <a:pt x="1736" y="202"/>
                  </a:cubicBezTo>
                  <a:cubicBezTo>
                    <a:pt x="1880" y="284"/>
                    <a:pt x="1987" y="415"/>
                    <a:pt x="2077" y="547"/>
                  </a:cubicBezTo>
                  <a:cubicBezTo>
                    <a:pt x="2169" y="677"/>
                    <a:pt x="2248" y="817"/>
                    <a:pt x="2309" y="967"/>
                  </a:cubicBezTo>
                  <a:cubicBezTo>
                    <a:pt x="2370" y="1118"/>
                    <a:pt x="2411" y="1277"/>
                    <a:pt x="2446" y="1445"/>
                  </a:cubicBezTo>
                  <a:lnTo>
                    <a:pt x="2464" y="1445"/>
                  </a:lnTo>
                  <a:cubicBezTo>
                    <a:pt x="2526" y="1105"/>
                    <a:pt x="2429" y="725"/>
                    <a:pt x="2194" y="454"/>
                  </a:cubicBezTo>
                  <a:cubicBezTo>
                    <a:pt x="2073" y="320"/>
                    <a:pt x="1918" y="226"/>
                    <a:pt x="1763" y="150"/>
                  </a:cubicBezTo>
                  <a:cubicBezTo>
                    <a:pt x="1606" y="76"/>
                    <a:pt x="1439" y="20"/>
                    <a:pt x="1261" y="5"/>
                  </a:cubicBezTo>
                  <a:cubicBezTo>
                    <a:pt x="1230" y="2"/>
                    <a:pt x="1199" y="0"/>
                    <a:pt x="1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74"/>
            <p:cNvSpPr/>
            <p:nvPr/>
          </p:nvSpPr>
          <p:spPr>
            <a:xfrm>
              <a:off x="189497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5" y="0"/>
                  </a:moveTo>
                  <a:cubicBezTo>
                    <a:pt x="535" y="0"/>
                    <a:pt x="1" y="623"/>
                    <a:pt x="1" y="1392"/>
                  </a:cubicBezTo>
                  <a:cubicBezTo>
                    <a:pt x="1" y="2160"/>
                    <a:pt x="535" y="2783"/>
                    <a:pt x="1195" y="2783"/>
                  </a:cubicBezTo>
                  <a:cubicBezTo>
                    <a:pt x="1854" y="2783"/>
                    <a:pt x="2389" y="2160"/>
                    <a:pt x="2389" y="1392"/>
                  </a:cubicBezTo>
                  <a:cubicBezTo>
                    <a:pt x="2389" y="623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74"/>
            <p:cNvSpPr/>
            <p:nvPr/>
          </p:nvSpPr>
          <p:spPr>
            <a:xfrm>
              <a:off x="189332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7" y="0"/>
                  </a:moveTo>
                  <a:cubicBezTo>
                    <a:pt x="1019" y="0"/>
                    <a:pt x="868" y="34"/>
                    <a:pt x="733" y="102"/>
                  </a:cubicBezTo>
                  <a:cubicBezTo>
                    <a:pt x="569" y="181"/>
                    <a:pt x="423" y="297"/>
                    <a:pt x="312" y="441"/>
                  </a:cubicBezTo>
                  <a:cubicBezTo>
                    <a:pt x="90" y="729"/>
                    <a:pt x="0" y="1104"/>
                    <a:pt x="57" y="1445"/>
                  </a:cubicBezTo>
                  <a:lnTo>
                    <a:pt x="75" y="1445"/>
                  </a:lnTo>
                  <a:cubicBezTo>
                    <a:pt x="134" y="1109"/>
                    <a:pt x="258" y="802"/>
                    <a:pt x="460" y="559"/>
                  </a:cubicBezTo>
                  <a:cubicBezTo>
                    <a:pt x="560" y="438"/>
                    <a:pt x="675" y="329"/>
                    <a:pt x="811" y="251"/>
                  </a:cubicBezTo>
                  <a:cubicBezTo>
                    <a:pt x="947" y="174"/>
                    <a:pt x="1099" y="120"/>
                    <a:pt x="1261" y="102"/>
                  </a:cubicBezTo>
                  <a:cubicBezTo>
                    <a:pt x="1287" y="100"/>
                    <a:pt x="1314" y="98"/>
                    <a:pt x="1341" y="98"/>
                  </a:cubicBezTo>
                  <a:cubicBezTo>
                    <a:pt x="1477" y="98"/>
                    <a:pt x="1615" y="132"/>
                    <a:pt x="1735" y="202"/>
                  </a:cubicBezTo>
                  <a:cubicBezTo>
                    <a:pt x="1879" y="284"/>
                    <a:pt x="1987" y="415"/>
                    <a:pt x="2077" y="547"/>
                  </a:cubicBezTo>
                  <a:cubicBezTo>
                    <a:pt x="2168" y="677"/>
                    <a:pt x="2248" y="817"/>
                    <a:pt x="2308" y="967"/>
                  </a:cubicBezTo>
                  <a:cubicBezTo>
                    <a:pt x="2369" y="1118"/>
                    <a:pt x="2410" y="1277"/>
                    <a:pt x="2445" y="1445"/>
                  </a:cubicBezTo>
                  <a:lnTo>
                    <a:pt x="2463" y="1445"/>
                  </a:lnTo>
                  <a:cubicBezTo>
                    <a:pt x="2525" y="1105"/>
                    <a:pt x="2429" y="725"/>
                    <a:pt x="2193" y="454"/>
                  </a:cubicBezTo>
                  <a:cubicBezTo>
                    <a:pt x="2072" y="320"/>
                    <a:pt x="1918" y="226"/>
                    <a:pt x="1762" y="150"/>
                  </a:cubicBezTo>
                  <a:cubicBezTo>
                    <a:pt x="1605" y="76"/>
                    <a:pt x="1438" y="20"/>
                    <a:pt x="1261" y="5"/>
                  </a:cubicBezTo>
                  <a:cubicBezTo>
                    <a:pt x="1230" y="2"/>
                    <a:pt x="1198" y="0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74"/>
            <p:cNvSpPr/>
            <p:nvPr/>
          </p:nvSpPr>
          <p:spPr>
            <a:xfrm>
              <a:off x="1896450" y="1821975"/>
              <a:ext cx="34625" cy="1977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692" y="1"/>
                  </a:moveTo>
                  <a:cubicBezTo>
                    <a:pt x="310" y="1"/>
                    <a:pt x="1" y="177"/>
                    <a:pt x="1" y="395"/>
                  </a:cubicBezTo>
                  <a:cubicBezTo>
                    <a:pt x="1" y="613"/>
                    <a:pt x="310" y="791"/>
                    <a:pt x="692" y="791"/>
                  </a:cubicBezTo>
                  <a:cubicBezTo>
                    <a:pt x="1075" y="791"/>
                    <a:pt x="1385" y="613"/>
                    <a:pt x="1385" y="395"/>
                  </a:cubicBezTo>
                  <a:cubicBezTo>
                    <a:pt x="1385" y="177"/>
                    <a:pt x="1075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74"/>
            <p:cNvSpPr/>
            <p:nvPr/>
          </p:nvSpPr>
          <p:spPr>
            <a:xfrm>
              <a:off x="1879625" y="1915950"/>
              <a:ext cx="33050" cy="43325"/>
            </a:xfrm>
            <a:custGeom>
              <a:avLst/>
              <a:gdLst/>
              <a:ahLst/>
              <a:cxnLst/>
              <a:rect l="l" t="t" r="r" b="b"/>
              <a:pathLst>
                <a:path w="1322" h="1733" extrusionOk="0">
                  <a:moveTo>
                    <a:pt x="204" y="0"/>
                  </a:moveTo>
                  <a:cubicBezTo>
                    <a:pt x="131" y="142"/>
                    <a:pt x="75" y="291"/>
                    <a:pt x="36" y="449"/>
                  </a:cubicBezTo>
                  <a:cubicBezTo>
                    <a:pt x="18" y="528"/>
                    <a:pt x="2" y="608"/>
                    <a:pt x="1" y="694"/>
                  </a:cubicBezTo>
                  <a:cubicBezTo>
                    <a:pt x="1" y="737"/>
                    <a:pt x="3" y="781"/>
                    <a:pt x="12" y="827"/>
                  </a:cubicBezTo>
                  <a:cubicBezTo>
                    <a:pt x="23" y="873"/>
                    <a:pt x="41" y="922"/>
                    <a:pt x="80" y="966"/>
                  </a:cubicBezTo>
                  <a:cubicBezTo>
                    <a:pt x="117" y="1010"/>
                    <a:pt x="176" y="1038"/>
                    <a:pt x="229" y="1044"/>
                  </a:cubicBezTo>
                  <a:cubicBezTo>
                    <a:pt x="254" y="1047"/>
                    <a:pt x="275" y="1047"/>
                    <a:pt x="293" y="1047"/>
                  </a:cubicBezTo>
                  <a:cubicBezTo>
                    <a:pt x="318" y="1047"/>
                    <a:pt x="340" y="1046"/>
                    <a:pt x="363" y="1046"/>
                  </a:cubicBezTo>
                  <a:cubicBezTo>
                    <a:pt x="445" y="1040"/>
                    <a:pt x="526" y="1031"/>
                    <a:pt x="606" y="1019"/>
                  </a:cubicBezTo>
                  <a:cubicBezTo>
                    <a:pt x="679" y="1008"/>
                    <a:pt x="750" y="993"/>
                    <a:pt x="821" y="975"/>
                  </a:cubicBezTo>
                  <a:lnTo>
                    <a:pt x="821" y="975"/>
                  </a:lnTo>
                  <a:cubicBezTo>
                    <a:pt x="757" y="1061"/>
                    <a:pt x="694" y="1148"/>
                    <a:pt x="632" y="1236"/>
                  </a:cubicBezTo>
                  <a:cubicBezTo>
                    <a:pt x="520" y="1398"/>
                    <a:pt x="409" y="1561"/>
                    <a:pt x="308" y="1732"/>
                  </a:cubicBezTo>
                  <a:cubicBezTo>
                    <a:pt x="455" y="1597"/>
                    <a:pt x="591" y="1454"/>
                    <a:pt x="725" y="1311"/>
                  </a:cubicBezTo>
                  <a:cubicBezTo>
                    <a:pt x="859" y="1165"/>
                    <a:pt x="987" y="1017"/>
                    <a:pt x="1115" y="867"/>
                  </a:cubicBezTo>
                  <a:lnTo>
                    <a:pt x="1322" y="625"/>
                  </a:lnTo>
                  <a:lnTo>
                    <a:pt x="1322" y="625"/>
                  </a:lnTo>
                  <a:lnTo>
                    <a:pt x="1017" y="735"/>
                  </a:lnTo>
                  <a:cubicBezTo>
                    <a:pt x="879" y="784"/>
                    <a:pt x="726" y="818"/>
                    <a:pt x="577" y="846"/>
                  </a:cubicBezTo>
                  <a:cubicBezTo>
                    <a:pt x="502" y="859"/>
                    <a:pt x="427" y="868"/>
                    <a:pt x="351" y="876"/>
                  </a:cubicBezTo>
                  <a:cubicBezTo>
                    <a:pt x="318" y="879"/>
                    <a:pt x="279" y="883"/>
                    <a:pt x="255" y="883"/>
                  </a:cubicBezTo>
                  <a:cubicBezTo>
                    <a:pt x="253" y="883"/>
                    <a:pt x="251" y="883"/>
                    <a:pt x="249" y="883"/>
                  </a:cubicBezTo>
                  <a:cubicBezTo>
                    <a:pt x="224" y="881"/>
                    <a:pt x="208" y="874"/>
                    <a:pt x="192" y="860"/>
                  </a:cubicBezTo>
                  <a:cubicBezTo>
                    <a:pt x="161" y="830"/>
                    <a:pt x="138" y="760"/>
                    <a:pt x="134" y="690"/>
                  </a:cubicBezTo>
                  <a:cubicBezTo>
                    <a:pt x="128" y="618"/>
                    <a:pt x="130" y="541"/>
                    <a:pt x="136" y="465"/>
                  </a:cubicBezTo>
                  <a:cubicBezTo>
                    <a:pt x="149" y="312"/>
                    <a:pt x="175" y="156"/>
                    <a:pt x="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74"/>
            <p:cNvSpPr/>
            <p:nvPr/>
          </p:nvSpPr>
          <p:spPr>
            <a:xfrm>
              <a:off x="1823900" y="1962925"/>
              <a:ext cx="42150" cy="15900"/>
            </a:xfrm>
            <a:custGeom>
              <a:avLst/>
              <a:gdLst/>
              <a:ahLst/>
              <a:cxnLst/>
              <a:rect l="l" t="t" r="r" b="b"/>
              <a:pathLst>
                <a:path w="1686" h="636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72"/>
                    <a:pt x="83" y="141"/>
                    <a:pt x="132" y="208"/>
                  </a:cubicBezTo>
                  <a:cubicBezTo>
                    <a:pt x="188" y="267"/>
                    <a:pt x="237" y="335"/>
                    <a:pt x="305" y="385"/>
                  </a:cubicBezTo>
                  <a:cubicBezTo>
                    <a:pt x="432" y="495"/>
                    <a:pt x="590" y="571"/>
                    <a:pt x="757" y="611"/>
                  </a:cubicBezTo>
                  <a:cubicBezTo>
                    <a:pt x="827" y="628"/>
                    <a:pt x="898" y="636"/>
                    <a:pt x="969" y="636"/>
                  </a:cubicBezTo>
                  <a:cubicBezTo>
                    <a:pt x="1070" y="636"/>
                    <a:pt x="1169" y="620"/>
                    <a:pt x="1263" y="593"/>
                  </a:cubicBezTo>
                  <a:cubicBezTo>
                    <a:pt x="1424" y="546"/>
                    <a:pt x="1574" y="461"/>
                    <a:pt x="1686" y="341"/>
                  </a:cubicBezTo>
                  <a:lnTo>
                    <a:pt x="1686" y="341"/>
                  </a:lnTo>
                  <a:cubicBezTo>
                    <a:pt x="1533" y="398"/>
                    <a:pt x="1384" y="439"/>
                    <a:pt x="1234" y="458"/>
                  </a:cubicBezTo>
                  <a:cubicBezTo>
                    <a:pt x="1178" y="464"/>
                    <a:pt x="1122" y="468"/>
                    <a:pt x="1066" y="468"/>
                  </a:cubicBezTo>
                  <a:cubicBezTo>
                    <a:pt x="974" y="468"/>
                    <a:pt x="884" y="458"/>
                    <a:pt x="795" y="437"/>
                  </a:cubicBezTo>
                  <a:cubicBezTo>
                    <a:pt x="759" y="434"/>
                    <a:pt x="725" y="417"/>
                    <a:pt x="690" y="408"/>
                  </a:cubicBezTo>
                  <a:lnTo>
                    <a:pt x="637" y="392"/>
                  </a:lnTo>
                  <a:lnTo>
                    <a:pt x="586" y="370"/>
                  </a:lnTo>
                  <a:cubicBezTo>
                    <a:pt x="552" y="356"/>
                    <a:pt x="517" y="343"/>
                    <a:pt x="484" y="327"/>
                  </a:cubicBezTo>
                  <a:cubicBezTo>
                    <a:pt x="452" y="307"/>
                    <a:pt x="419" y="288"/>
                    <a:pt x="386" y="271"/>
                  </a:cubicBezTo>
                  <a:cubicBezTo>
                    <a:pt x="351" y="255"/>
                    <a:pt x="321" y="231"/>
                    <a:pt x="289" y="209"/>
                  </a:cubicBezTo>
                  <a:lnTo>
                    <a:pt x="192" y="145"/>
                  </a:lnTo>
                  <a:cubicBezTo>
                    <a:pt x="129" y="98"/>
                    <a:pt x="69" y="4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74"/>
            <p:cNvSpPr/>
            <p:nvPr/>
          </p:nvSpPr>
          <p:spPr>
            <a:xfrm>
              <a:off x="177337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6" y="0"/>
                  </a:moveTo>
                  <a:cubicBezTo>
                    <a:pt x="374" y="0"/>
                    <a:pt x="0" y="374"/>
                    <a:pt x="0" y="836"/>
                  </a:cubicBezTo>
                  <a:cubicBezTo>
                    <a:pt x="0" y="1298"/>
                    <a:pt x="374" y="1673"/>
                    <a:pt x="836" y="1673"/>
                  </a:cubicBezTo>
                  <a:cubicBezTo>
                    <a:pt x="1298" y="1673"/>
                    <a:pt x="1673" y="1298"/>
                    <a:pt x="1673" y="836"/>
                  </a:cubicBezTo>
                  <a:cubicBezTo>
                    <a:pt x="1673" y="374"/>
                    <a:pt x="1298" y="0"/>
                    <a:pt x="836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74"/>
            <p:cNvSpPr/>
            <p:nvPr/>
          </p:nvSpPr>
          <p:spPr>
            <a:xfrm>
              <a:off x="192052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7" y="0"/>
                  </a:moveTo>
                  <a:cubicBezTo>
                    <a:pt x="375" y="0"/>
                    <a:pt x="0" y="374"/>
                    <a:pt x="0" y="836"/>
                  </a:cubicBezTo>
                  <a:cubicBezTo>
                    <a:pt x="0" y="1298"/>
                    <a:pt x="375" y="1673"/>
                    <a:pt x="837" y="1673"/>
                  </a:cubicBezTo>
                  <a:cubicBezTo>
                    <a:pt x="1299" y="1673"/>
                    <a:pt x="1673" y="1298"/>
                    <a:pt x="1673" y="836"/>
                  </a:cubicBezTo>
                  <a:cubicBezTo>
                    <a:pt x="1673" y="374"/>
                    <a:pt x="1299" y="0"/>
                    <a:pt x="83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74"/>
            <p:cNvSpPr/>
            <p:nvPr/>
          </p:nvSpPr>
          <p:spPr>
            <a:xfrm>
              <a:off x="1573225" y="1636850"/>
              <a:ext cx="476725" cy="324150"/>
            </a:xfrm>
            <a:custGeom>
              <a:avLst/>
              <a:gdLst/>
              <a:ahLst/>
              <a:cxnLst/>
              <a:rect l="l" t="t" r="r" b="b"/>
              <a:pathLst>
                <a:path w="19069" h="12966" extrusionOk="0">
                  <a:moveTo>
                    <a:pt x="8622" y="0"/>
                  </a:moveTo>
                  <a:cubicBezTo>
                    <a:pt x="7812" y="0"/>
                    <a:pt x="7045" y="140"/>
                    <a:pt x="6376" y="483"/>
                  </a:cubicBezTo>
                  <a:cubicBezTo>
                    <a:pt x="4141" y="1627"/>
                    <a:pt x="3379" y="4188"/>
                    <a:pt x="3379" y="4188"/>
                  </a:cubicBezTo>
                  <a:cubicBezTo>
                    <a:pt x="3379" y="4188"/>
                    <a:pt x="3226" y="4160"/>
                    <a:pt x="2989" y="4160"/>
                  </a:cubicBezTo>
                  <a:cubicBezTo>
                    <a:pt x="2246" y="4160"/>
                    <a:pt x="670" y="4442"/>
                    <a:pt x="381" y="6778"/>
                  </a:cubicBezTo>
                  <a:cubicBezTo>
                    <a:pt x="0" y="9855"/>
                    <a:pt x="2504" y="12615"/>
                    <a:pt x="4289" y="12966"/>
                  </a:cubicBezTo>
                  <a:cubicBezTo>
                    <a:pt x="4231" y="12948"/>
                    <a:pt x="4173" y="12925"/>
                    <a:pt x="4114" y="12896"/>
                  </a:cubicBezTo>
                  <a:cubicBezTo>
                    <a:pt x="2886" y="12290"/>
                    <a:pt x="1812" y="8946"/>
                    <a:pt x="3978" y="8946"/>
                  </a:cubicBezTo>
                  <a:cubicBezTo>
                    <a:pt x="4326" y="8946"/>
                    <a:pt x="4758" y="9032"/>
                    <a:pt x="5286" y="9230"/>
                  </a:cubicBezTo>
                  <a:cubicBezTo>
                    <a:pt x="5286" y="9230"/>
                    <a:pt x="9124" y="9202"/>
                    <a:pt x="11129" y="4896"/>
                  </a:cubicBezTo>
                  <a:lnTo>
                    <a:pt x="11129" y="4896"/>
                  </a:lnTo>
                  <a:cubicBezTo>
                    <a:pt x="11129" y="4897"/>
                    <a:pt x="10976" y="7218"/>
                    <a:pt x="12217" y="7218"/>
                  </a:cubicBezTo>
                  <a:cubicBezTo>
                    <a:pt x="12251" y="7218"/>
                    <a:pt x="12287" y="7216"/>
                    <a:pt x="12323" y="7213"/>
                  </a:cubicBezTo>
                  <a:cubicBezTo>
                    <a:pt x="13678" y="7077"/>
                    <a:pt x="14373" y="5441"/>
                    <a:pt x="14373" y="5441"/>
                  </a:cubicBezTo>
                  <a:cubicBezTo>
                    <a:pt x="14373" y="5441"/>
                    <a:pt x="14832" y="5751"/>
                    <a:pt x="15394" y="6030"/>
                  </a:cubicBezTo>
                  <a:cubicBezTo>
                    <a:pt x="15862" y="6264"/>
                    <a:pt x="16402" y="6477"/>
                    <a:pt x="16811" y="6477"/>
                  </a:cubicBezTo>
                  <a:cubicBezTo>
                    <a:pt x="17033" y="6477"/>
                    <a:pt x="17217" y="6415"/>
                    <a:pt x="17330" y="6259"/>
                  </a:cubicBezTo>
                  <a:cubicBezTo>
                    <a:pt x="17901" y="5469"/>
                    <a:pt x="16294" y="3834"/>
                    <a:pt x="16294" y="3834"/>
                  </a:cubicBezTo>
                  <a:lnTo>
                    <a:pt x="16294" y="3834"/>
                  </a:lnTo>
                  <a:cubicBezTo>
                    <a:pt x="16294" y="3834"/>
                    <a:pt x="16303" y="3834"/>
                    <a:pt x="16322" y="3834"/>
                  </a:cubicBezTo>
                  <a:cubicBezTo>
                    <a:pt x="16613" y="3834"/>
                    <a:pt x="19068" y="3787"/>
                    <a:pt x="18991" y="2172"/>
                  </a:cubicBezTo>
                  <a:cubicBezTo>
                    <a:pt x="18965" y="1623"/>
                    <a:pt x="18721" y="1462"/>
                    <a:pt x="18324" y="1462"/>
                  </a:cubicBezTo>
                  <a:cubicBezTo>
                    <a:pt x="17752" y="1462"/>
                    <a:pt x="16861" y="1796"/>
                    <a:pt x="15845" y="1796"/>
                  </a:cubicBezTo>
                  <a:cubicBezTo>
                    <a:pt x="15356" y="1796"/>
                    <a:pt x="14839" y="1719"/>
                    <a:pt x="14314" y="1491"/>
                  </a:cubicBezTo>
                  <a:cubicBezTo>
                    <a:pt x="12647" y="766"/>
                    <a:pt x="10516" y="0"/>
                    <a:pt x="8622" y="0"/>
                  </a:cubicBezTo>
                  <a:close/>
                </a:path>
              </a:pathLst>
            </a:custGeom>
            <a:solidFill>
              <a:srgbClr val="E94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74"/>
            <p:cNvSpPr/>
            <p:nvPr/>
          </p:nvSpPr>
          <p:spPr>
            <a:xfrm>
              <a:off x="1540075" y="1632700"/>
              <a:ext cx="408300" cy="181525"/>
            </a:xfrm>
            <a:custGeom>
              <a:avLst/>
              <a:gdLst/>
              <a:ahLst/>
              <a:cxnLst/>
              <a:rect l="l" t="t" r="r" b="b"/>
              <a:pathLst>
                <a:path w="16332" h="7261" extrusionOk="0">
                  <a:moveTo>
                    <a:pt x="8614" y="1"/>
                  </a:moveTo>
                  <a:cubicBezTo>
                    <a:pt x="6873" y="1"/>
                    <a:pt x="5190" y="198"/>
                    <a:pt x="4027" y="685"/>
                  </a:cubicBezTo>
                  <a:cubicBezTo>
                    <a:pt x="531" y="2147"/>
                    <a:pt x="0" y="5279"/>
                    <a:pt x="1129" y="6826"/>
                  </a:cubicBezTo>
                  <a:cubicBezTo>
                    <a:pt x="1350" y="7129"/>
                    <a:pt x="1831" y="7261"/>
                    <a:pt x="2491" y="7261"/>
                  </a:cubicBezTo>
                  <a:cubicBezTo>
                    <a:pt x="6353" y="7261"/>
                    <a:pt x="16332" y="2757"/>
                    <a:pt x="16049" y="1657"/>
                  </a:cubicBezTo>
                  <a:cubicBezTo>
                    <a:pt x="15828" y="796"/>
                    <a:pt x="12105" y="1"/>
                    <a:pt x="8614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74"/>
            <p:cNvSpPr/>
            <p:nvPr/>
          </p:nvSpPr>
          <p:spPr>
            <a:xfrm>
              <a:off x="1432550" y="2059275"/>
              <a:ext cx="781075" cy="348150"/>
            </a:xfrm>
            <a:custGeom>
              <a:avLst/>
              <a:gdLst/>
              <a:ahLst/>
              <a:cxnLst/>
              <a:rect l="l" t="t" r="r" b="b"/>
              <a:pathLst>
                <a:path w="31243" h="13926" extrusionOk="0">
                  <a:moveTo>
                    <a:pt x="18361" y="0"/>
                  </a:moveTo>
                  <a:cubicBezTo>
                    <a:pt x="17665" y="0"/>
                    <a:pt x="17230" y="45"/>
                    <a:pt x="17230" y="45"/>
                  </a:cubicBezTo>
                  <a:lnTo>
                    <a:pt x="16022" y="2057"/>
                  </a:lnTo>
                  <a:lnTo>
                    <a:pt x="14271" y="45"/>
                  </a:lnTo>
                  <a:cubicBezTo>
                    <a:pt x="14271" y="45"/>
                    <a:pt x="7494" y="321"/>
                    <a:pt x="5503" y="2648"/>
                  </a:cubicBezTo>
                  <a:cubicBezTo>
                    <a:pt x="3514" y="4977"/>
                    <a:pt x="1" y="13925"/>
                    <a:pt x="1" y="13925"/>
                  </a:cubicBezTo>
                  <a:lnTo>
                    <a:pt x="31242" y="13925"/>
                  </a:lnTo>
                  <a:cubicBezTo>
                    <a:pt x="31242" y="13925"/>
                    <a:pt x="28475" y="4532"/>
                    <a:pt x="25740" y="2226"/>
                  </a:cubicBezTo>
                  <a:cubicBezTo>
                    <a:pt x="23431" y="280"/>
                    <a:pt x="20090" y="0"/>
                    <a:pt x="18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74"/>
            <p:cNvSpPr/>
            <p:nvPr/>
          </p:nvSpPr>
          <p:spPr>
            <a:xfrm>
              <a:off x="1544650" y="2042325"/>
              <a:ext cx="591725" cy="675850"/>
            </a:xfrm>
            <a:custGeom>
              <a:avLst/>
              <a:gdLst/>
              <a:ahLst/>
              <a:cxnLst/>
              <a:rect l="l" t="t" r="r" b="b"/>
              <a:pathLst>
                <a:path w="23669" h="27034" extrusionOk="0">
                  <a:moveTo>
                    <a:pt x="6269" y="1"/>
                  </a:moveTo>
                  <a:lnTo>
                    <a:pt x="3290" y="823"/>
                  </a:lnTo>
                  <a:lnTo>
                    <a:pt x="4681" y="6611"/>
                  </a:lnTo>
                  <a:lnTo>
                    <a:pt x="4068" y="14603"/>
                  </a:lnTo>
                  <a:lnTo>
                    <a:pt x="382" y="16492"/>
                  </a:lnTo>
                  <a:lnTo>
                    <a:pt x="1" y="27034"/>
                  </a:lnTo>
                  <a:lnTo>
                    <a:pt x="23668" y="27034"/>
                  </a:lnTo>
                  <a:lnTo>
                    <a:pt x="18906" y="6460"/>
                  </a:lnTo>
                  <a:lnTo>
                    <a:pt x="18906" y="287"/>
                  </a:lnTo>
                  <a:lnTo>
                    <a:pt x="16350" y="287"/>
                  </a:lnTo>
                  <a:lnTo>
                    <a:pt x="16764" y="6460"/>
                  </a:lnTo>
                  <a:lnTo>
                    <a:pt x="7031" y="6460"/>
                  </a:lnTo>
                  <a:lnTo>
                    <a:pt x="6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74"/>
            <p:cNvSpPr/>
            <p:nvPr/>
          </p:nvSpPr>
          <p:spPr>
            <a:xfrm>
              <a:off x="1705350" y="1759250"/>
              <a:ext cx="146125" cy="112275"/>
            </a:xfrm>
            <a:custGeom>
              <a:avLst/>
              <a:gdLst/>
              <a:ahLst/>
              <a:cxnLst/>
              <a:rect l="l" t="t" r="r" b="b"/>
              <a:pathLst>
                <a:path w="5845" h="4491" extrusionOk="0">
                  <a:moveTo>
                    <a:pt x="5844" y="0"/>
                  </a:moveTo>
                  <a:cubicBezTo>
                    <a:pt x="5626" y="641"/>
                    <a:pt x="5365" y="1265"/>
                    <a:pt x="5025" y="1843"/>
                  </a:cubicBezTo>
                  <a:lnTo>
                    <a:pt x="4895" y="2058"/>
                  </a:lnTo>
                  <a:cubicBezTo>
                    <a:pt x="4853" y="2130"/>
                    <a:pt x="4803" y="2196"/>
                    <a:pt x="4756" y="2266"/>
                  </a:cubicBezTo>
                  <a:cubicBezTo>
                    <a:pt x="4667" y="2407"/>
                    <a:pt x="4560" y="2536"/>
                    <a:pt x="4458" y="2668"/>
                  </a:cubicBezTo>
                  <a:cubicBezTo>
                    <a:pt x="4244" y="2922"/>
                    <a:pt x="4016" y="3165"/>
                    <a:pt x="3758" y="3375"/>
                  </a:cubicBezTo>
                  <a:cubicBezTo>
                    <a:pt x="3248" y="3796"/>
                    <a:pt x="2643" y="4104"/>
                    <a:pt x="1996" y="4264"/>
                  </a:cubicBezTo>
                  <a:cubicBezTo>
                    <a:pt x="1674" y="4342"/>
                    <a:pt x="1341" y="4390"/>
                    <a:pt x="1006" y="4402"/>
                  </a:cubicBezTo>
                  <a:cubicBezTo>
                    <a:pt x="940" y="4404"/>
                    <a:pt x="874" y="4406"/>
                    <a:pt x="807" y="4406"/>
                  </a:cubicBezTo>
                  <a:cubicBezTo>
                    <a:pt x="538" y="4406"/>
                    <a:pt x="268" y="4383"/>
                    <a:pt x="1" y="4333"/>
                  </a:cubicBezTo>
                  <a:lnTo>
                    <a:pt x="1" y="4333"/>
                  </a:lnTo>
                  <a:cubicBezTo>
                    <a:pt x="366" y="4439"/>
                    <a:pt x="748" y="4490"/>
                    <a:pt x="1132" y="4490"/>
                  </a:cubicBezTo>
                  <a:cubicBezTo>
                    <a:pt x="1432" y="4490"/>
                    <a:pt x="1733" y="4459"/>
                    <a:pt x="2028" y="4398"/>
                  </a:cubicBezTo>
                  <a:cubicBezTo>
                    <a:pt x="2364" y="4330"/>
                    <a:pt x="2692" y="4217"/>
                    <a:pt x="3003" y="4068"/>
                  </a:cubicBezTo>
                  <a:cubicBezTo>
                    <a:pt x="3313" y="3918"/>
                    <a:pt x="3604" y="3728"/>
                    <a:pt x="3872" y="3512"/>
                  </a:cubicBezTo>
                  <a:cubicBezTo>
                    <a:pt x="4138" y="3292"/>
                    <a:pt x="4374" y="3039"/>
                    <a:pt x="4590" y="2773"/>
                  </a:cubicBezTo>
                  <a:cubicBezTo>
                    <a:pt x="4692" y="2634"/>
                    <a:pt x="4798" y="2499"/>
                    <a:pt x="4887" y="2353"/>
                  </a:cubicBezTo>
                  <a:cubicBezTo>
                    <a:pt x="4932" y="2280"/>
                    <a:pt x="4982" y="2211"/>
                    <a:pt x="5023" y="2136"/>
                  </a:cubicBezTo>
                  <a:lnTo>
                    <a:pt x="5147" y="1911"/>
                  </a:lnTo>
                  <a:cubicBezTo>
                    <a:pt x="5189" y="1837"/>
                    <a:pt x="5227" y="1760"/>
                    <a:pt x="5263" y="1682"/>
                  </a:cubicBezTo>
                  <a:lnTo>
                    <a:pt x="5371" y="1451"/>
                  </a:lnTo>
                  <a:cubicBezTo>
                    <a:pt x="5438" y="1295"/>
                    <a:pt x="5499" y="1135"/>
                    <a:pt x="5561" y="977"/>
                  </a:cubicBezTo>
                  <a:lnTo>
                    <a:pt x="5717" y="492"/>
                  </a:lnTo>
                  <a:cubicBezTo>
                    <a:pt x="5761" y="328"/>
                    <a:pt x="5804" y="164"/>
                    <a:pt x="58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74"/>
            <p:cNvSpPr/>
            <p:nvPr/>
          </p:nvSpPr>
          <p:spPr>
            <a:xfrm>
              <a:off x="1937275" y="1672125"/>
              <a:ext cx="120000" cy="102725"/>
            </a:xfrm>
            <a:custGeom>
              <a:avLst/>
              <a:gdLst/>
              <a:ahLst/>
              <a:cxnLst/>
              <a:rect l="l" t="t" r="r" b="b"/>
              <a:pathLst>
                <a:path w="4800" h="4109" extrusionOk="0">
                  <a:moveTo>
                    <a:pt x="229" y="962"/>
                  </a:moveTo>
                  <a:lnTo>
                    <a:pt x="232" y="963"/>
                  </a:lnTo>
                  <a:lnTo>
                    <a:pt x="232" y="963"/>
                  </a:lnTo>
                  <a:cubicBezTo>
                    <a:pt x="230" y="963"/>
                    <a:pt x="228" y="963"/>
                    <a:pt x="226" y="962"/>
                  </a:cubicBezTo>
                  <a:close/>
                  <a:moveTo>
                    <a:pt x="4742" y="1"/>
                  </a:moveTo>
                  <a:lnTo>
                    <a:pt x="4742" y="1"/>
                  </a:lnTo>
                  <a:cubicBezTo>
                    <a:pt x="4797" y="242"/>
                    <a:pt x="4794" y="507"/>
                    <a:pt x="4668" y="714"/>
                  </a:cubicBezTo>
                  <a:lnTo>
                    <a:pt x="4646" y="754"/>
                  </a:lnTo>
                  <a:lnTo>
                    <a:pt x="4617" y="788"/>
                  </a:lnTo>
                  <a:cubicBezTo>
                    <a:pt x="4597" y="811"/>
                    <a:pt x="4579" y="835"/>
                    <a:pt x="4558" y="855"/>
                  </a:cubicBezTo>
                  <a:cubicBezTo>
                    <a:pt x="4511" y="893"/>
                    <a:pt x="4470" y="937"/>
                    <a:pt x="4416" y="965"/>
                  </a:cubicBezTo>
                  <a:lnTo>
                    <a:pt x="4339" y="1012"/>
                  </a:lnTo>
                  <a:lnTo>
                    <a:pt x="4256" y="1050"/>
                  </a:lnTo>
                  <a:cubicBezTo>
                    <a:pt x="4203" y="1077"/>
                    <a:pt x="4143" y="1091"/>
                    <a:pt x="4086" y="1111"/>
                  </a:cubicBezTo>
                  <a:cubicBezTo>
                    <a:pt x="3853" y="1181"/>
                    <a:pt x="3608" y="1209"/>
                    <a:pt x="3363" y="1219"/>
                  </a:cubicBezTo>
                  <a:cubicBezTo>
                    <a:pt x="3295" y="1221"/>
                    <a:pt x="3227" y="1222"/>
                    <a:pt x="3159" y="1222"/>
                  </a:cubicBezTo>
                  <a:cubicBezTo>
                    <a:pt x="2981" y="1222"/>
                    <a:pt x="2803" y="1215"/>
                    <a:pt x="2626" y="1201"/>
                  </a:cubicBezTo>
                  <a:cubicBezTo>
                    <a:pt x="2134" y="1162"/>
                    <a:pt x="1645" y="1089"/>
                    <a:pt x="1160" y="992"/>
                  </a:cubicBezTo>
                  <a:cubicBezTo>
                    <a:pt x="917" y="944"/>
                    <a:pt x="675" y="892"/>
                    <a:pt x="435" y="834"/>
                  </a:cubicBezTo>
                  <a:lnTo>
                    <a:pt x="345" y="812"/>
                  </a:lnTo>
                  <a:lnTo>
                    <a:pt x="300" y="800"/>
                  </a:lnTo>
                  <a:lnTo>
                    <a:pt x="278" y="794"/>
                  </a:lnTo>
                  <a:lnTo>
                    <a:pt x="272" y="793"/>
                  </a:lnTo>
                  <a:lnTo>
                    <a:pt x="269" y="792"/>
                  </a:lnTo>
                  <a:cubicBezTo>
                    <a:pt x="263" y="791"/>
                    <a:pt x="254" y="789"/>
                    <a:pt x="244" y="789"/>
                  </a:cubicBezTo>
                  <a:cubicBezTo>
                    <a:pt x="243" y="789"/>
                    <a:pt x="243" y="789"/>
                    <a:pt x="242" y="789"/>
                  </a:cubicBezTo>
                  <a:cubicBezTo>
                    <a:pt x="203" y="789"/>
                    <a:pt x="164" y="820"/>
                    <a:pt x="154" y="852"/>
                  </a:cubicBezTo>
                  <a:cubicBezTo>
                    <a:pt x="140" y="884"/>
                    <a:pt x="150" y="935"/>
                    <a:pt x="182" y="960"/>
                  </a:cubicBezTo>
                  <a:cubicBezTo>
                    <a:pt x="187" y="964"/>
                    <a:pt x="199" y="972"/>
                    <a:pt x="199" y="972"/>
                  </a:cubicBezTo>
                  <a:lnTo>
                    <a:pt x="201" y="974"/>
                  </a:lnTo>
                  <a:lnTo>
                    <a:pt x="207" y="977"/>
                  </a:lnTo>
                  <a:lnTo>
                    <a:pt x="226" y="987"/>
                  </a:lnTo>
                  <a:lnTo>
                    <a:pt x="267" y="1010"/>
                  </a:lnTo>
                  <a:lnTo>
                    <a:pt x="346" y="1056"/>
                  </a:lnTo>
                  <a:cubicBezTo>
                    <a:pt x="452" y="1118"/>
                    <a:pt x="554" y="1185"/>
                    <a:pt x="657" y="1252"/>
                  </a:cubicBezTo>
                  <a:cubicBezTo>
                    <a:pt x="862" y="1387"/>
                    <a:pt x="1059" y="1534"/>
                    <a:pt x="1246" y="1692"/>
                  </a:cubicBezTo>
                  <a:cubicBezTo>
                    <a:pt x="1341" y="1769"/>
                    <a:pt x="1429" y="1854"/>
                    <a:pt x="1519" y="1936"/>
                  </a:cubicBezTo>
                  <a:cubicBezTo>
                    <a:pt x="1604" y="2024"/>
                    <a:pt x="1691" y="2109"/>
                    <a:pt x="1770" y="2202"/>
                  </a:cubicBezTo>
                  <a:cubicBezTo>
                    <a:pt x="1853" y="2291"/>
                    <a:pt x="1924" y="2390"/>
                    <a:pt x="1999" y="2485"/>
                  </a:cubicBezTo>
                  <a:cubicBezTo>
                    <a:pt x="2063" y="2587"/>
                    <a:pt x="2136" y="2686"/>
                    <a:pt x="2188" y="2794"/>
                  </a:cubicBezTo>
                  <a:cubicBezTo>
                    <a:pt x="2215" y="2848"/>
                    <a:pt x="2249" y="2899"/>
                    <a:pt x="2269" y="2956"/>
                  </a:cubicBezTo>
                  <a:lnTo>
                    <a:pt x="2336" y="3123"/>
                  </a:lnTo>
                  <a:cubicBezTo>
                    <a:pt x="2356" y="3179"/>
                    <a:pt x="2368" y="3238"/>
                    <a:pt x="2386" y="3295"/>
                  </a:cubicBezTo>
                  <a:cubicBezTo>
                    <a:pt x="2393" y="3324"/>
                    <a:pt x="2402" y="3353"/>
                    <a:pt x="2409" y="3383"/>
                  </a:cubicBezTo>
                  <a:lnTo>
                    <a:pt x="2422" y="3469"/>
                  </a:lnTo>
                  <a:cubicBezTo>
                    <a:pt x="2436" y="3583"/>
                    <a:pt x="2430" y="3700"/>
                    <a:pt x="2380" y="3792"/>
                  </a:cubicBezTo>
                  <a:cubicBezTo>
                    <a:pt x="2331" y="3883"/>
                    <a:pt x="2235" y="3943"/>
                    <a:pt x="2125" y="3972"/>
                  </a:cubicBezTo>
                  <a:cubicBezTo>
                    <a:pt x="2044" y="3994"/>
                    <a:pt x="1957" y="4001"/>
                    <a:pt x="1869" y="4001"/>
                  </a:cubicBezTo>
                  <a:cubicBezTo>
                    <a:pt x="1837" y="4001"/>
                    <a:pt x="1805" y="4000"/>
                    <a:pt x="1772" y="3998"/>
                  </a:cubicBezTo>
                  <a:cubicBezTo>
                    <a:pt x="1651" y="3992"/>
                    <a:pt x="1530" y="3973"/>
                    <a:pt x="1410" y="3949"/>
                  </a:cubicBezTo>
                  <a:cubicBezTo>
                    <a:pt x="926" y="3854"/>
                    <a:pt x="458" y="3678"/>
                    <a:pt x="1" y="3485"/>
                  </a:cubicBezTo>
                  <a:lnTo>
                    <a:pt x="1" y="3485"/>
                  </a:lnTo>
                  <a:cubicBezTo>
                    <a:pt x="221" y="3602"/>
                    <a:pt x="447" y="3705"/>
                    <a:pt x="679" y="3798"/>
                  </a:cubicBezTo>
                  <a:cubicBezTo>
                    <a:pt x="910" y="3890"/>
                    <a:pt x="1146" y="3974"/>
                    <a:pt x="1391" y="4035"/>
                  </a:cubicBezTo>
                  <a:cubicBezTo>
                    <a:pt x="1513" y="4065"/>
                    <a:pt x="1637" y="4089"/>
                    <a:pt x="1764" y="4100"/>
                  </a:cubicBezTo>
                  <a:cubicBezTo>
                    <a:pt x="1818" y="4105"/>
                    <a:pt x="1873" y="4108"/>
                    <a:pt x="1928" y="4108"/>
                  </a:cubicBezTo>
                  <a:cubicBezTo>
                    <a:pt x="2003" y="4108"/>
                    <a:pt x="2078" y="4102"/>
                    <a:pt x="2153" y="4085"/>
                  </a:cubicBezTo>
                  <a:cubicBezTo>
                    <a:pt x="2282" y="4060"/>
                    <a:pt x="2419" y="3984"/>
                    <a:pt x="2492" y="3855"/>
                  </a:cubicBezTo>
                  <a:cubicBezTo>
                    <a:pt x="2565" y="3728"/>
                    <a:pt x="2572" y="3585"/>
                    <a:pt x="2560" y="3454"/>
                  </a:cubicBezTo>
                  <a:lnTo>
                    <a:pt x="2548" y="3357"/>
                  </a:lnTo>
                  <a:cubicBezTo>
                    <a:pt x="2543" y="3324"/>
                    <a:pt x="2533" y="3293"/>
                    <a:pt x="2526" y="3262"/>
                  </a:cubicBezTo>
                  <a:cubicBezTo>
                    <a:pt x="2510" y="3200"/>
                    <a:pt x="2498" y="3136"/>
                    <a:pt x="2477" y="3075"/>
                  </a:cubicBezTo>
                  <a:cubicBezTo>
                    <a:pt x="2433" y="2956"/>
                    <a:pt x="2389" y="2834"/>
                    <a:pt x="2327" y="2722"/>
                  </a:cubicBezTo>
                  <a:cubicBezTo>
                    <a:pt x="2273" y="2605"/>
                    <a:pt x="2199" y="2501"/>
                    <a:pt x="2131" y="2393"/>
                  </a:cubicBezTo>
                  <a:cubicBezTo>
                    <a:pt x="2056" y="2291"/>
                    <a:pt x="1983" y="2186"/>
                    <a:pt x="1898" y="2092"/>
                  </a:cubicBezTo>
                  <a:cubicBezTo>
                    <a:pt x="1818" y="1993"/>
                    <a:pt x="1727" y="1905"/>
                    <a:pt x="1639" y="1814"/>
                  </a:cubicBezTo>
                  <a:cubicBezTo>
                    <a:pt x="1547" y="1728"/>
                    <a:pt x="1456" y="1639"/>
                    <a:pt x="1359" y="1559"/>
                  </a:cubicBezTo>
                  <a:cubicBezTo>
                    <a:pt x="1167" y="1395"/>
                    <a:pt x="965" y="1244"/>
                    <a:pt x="756" y="1105"/>
                  </a:cubicBezTo>
                  <a:cubicBezTo>
                    <a:pt x="740" y="1094"/>
                    <a:pt x="724" y="1084"/>
                    <a:pt x="708" y="1074"/>
                  </a:cubicBezTo>
                  <a:lnTo>
                    <a:pt x="708" y="1074"/>
                  </a:lnTo>
                  <a:cubicBezTo>
                    <a:pt x="847" y="1104"/>
                    <a:pt x="987" y="1132"/>
                    <a:pt x="1127" y="1158"/>
                  </a:cubicBezTo>
                  <a:cubicBezTo>
                    <a:pt x="1620" y="1246"/>
                    <a:pt x="2116" y="1316"/>
                    <a:pt x="2616" y="1339"/>
                  </a:cubicBezTo>
                  <a:cubicBezTo>
                    <a:pt x="2739" y="1345"/>
                    <a:pt x="2862" y="1348"/>
                    <a:pt x="2986" y="1348"/>
                  </a:cubicBezTo>
                  <a:cubicBezTo>
                    <a:pt x="3113" y="1348"/>
                    <a:pt x="3241" y="1345"/>
                    <a:pt x="3369" y="1335"/>
                  </a:cubicBezTo>
                  <a:cubicBezTo>
                    <a:pt x="3620" y="1315"/>
                    <a:pt x="3873" y="1278"/>
                    <a:pt x="4113" y="1194"/>
                  </a:cubicBezTo>
                  <a:cubicBezTo>
                    <a:pt x="4172" y="1169"/>
                    <a:pt x="4233" y="1151"/>
                    <a:pt x="4289" y="1119"/>
                  </a:cubicBezTo>
                  <a:lnTo>
                    <a:pt x="4374" y="1075"/>
                  </a:lnTo>
                  <a:lnTo>
                    <a:pt x="4453" y="1020"/>
                  </a:lnTo>
                  <a:cubicBezTo>
                    <a:pt x="4509" y="988"/>
                    <a:pt x="4552" y="938"/>
                    <a:pt x="4599" y="896"/>
                  </a:cubicBezTo>
                  <a:cubicBezTo>
                    <a:pt x="4620" y="872"/>
                    <a:pt x="4639" y="845"/>
                    <a:pt x="4659" y="819"/>
                  </a:cubicBezTo>
                  <a:lnTo>
                    <a:pt x="4688" y="781"/>
                  </a:lnTo>
                  <a:cubicBezTo>
                    <a:pt x="4695" y="767"/>
                    <a:pt x="4701" y="752"/>
                    <a:pt x="4708" y="738"/>
                  </a:cubicBezTo>
                  <a:lnTo>
                    <a:pt x="4751" y="651"/>
                  </a:lnTo>
                  <a:lnTo>
                    <a:pt x="4776" y="558"/>
                  </a:lnTo>
                  <a:lnTo>
                    <a:pt x="4788" y="513"/>
                  </a:lnTo>
                  <a:lnTo>
                    <a:pt x="4793" y="465"/>
                  </a:lnTo>
                  <a:lnTo>
                    <a:pt x="4800" y="370"/>
                  </a:lnTo>
                  <a:cubicBezTo>
                    <a:pt x="4799" y="308"/>
                    <a:pt x="4790" y="246"/>
                    <a:pt x="4784" y="184"/>
                  </a:cubicBezTo>
                  <a:lnTo>
                    <a:pt x="4743" y="2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74"/>
            <p:cNvSpPr/>
            <p:nvPr/>
          </p:nvSpPr>
          <p:spPr>
            <a:xfrm>
              <a:off x="1833100" y="2060400"/>
              <a:ext cx="59850" cy="85200"/>
            </a:xfrm>
            <a:custGeom>
              <a:avLst/>
              <a:gdLst/>
              <a:ahLst/>
              <a:cxnLst/>
              <a:rect l="l" t="t" r="r" b="b"/>
              <a:pathLst>
                <a:path w="2394" h="3408" extrusionOk="0">
                  <a:moveTo>
                    <a:pt x="1208" y="0"/>
                  </a:moveTo>
                  <a:lnTo>
                    <a:pt x="0" y="2012"/>
                  </a:lnTo>
                  <a:lnTo>
                    <a:pt x="2394" y="3407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74"/>
            <p:cNvSpPr/>
            <p:nvPr/>
          </p:nvSpPr>
          <p:spPr>
            <a:xfrm>
              <a:off x="1775925" y="2060400"/>
              <a:ext cx="57200" cy="92650"/>
            </a:xfrm>
            <a:custGeom>
              <a:avLst/>
              <a:gdLst/>
              <a:ahLst/>
              <a:cxnLst/>
              <a:rect l="l" t="t" r="r" b="b"/>
              <a:pathLst>
                <a:path w="2288" h="3706" extrusionOk="0">
                  <a:moveTo>
                    <a:pt x="537" y="0"/>
                  </a:moveTo>
                  <a:lnTo>
                    <a:pt x="1" y="3705"/>
                  </a:lnTo>
                  <a:lnTo>
                    <a:pt x="1" y="3705"/>
                  </a:lnTo>
                  <a:lnTo>
                    <a:pt x="2287" y="20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74"/>
            <p:cNvSpPr/>
            <p:nvPr/>
          </p:nvSpPr>
          <p:spPr>
            <a:xfrm>
              <a:off x="1799950" y="2135200"/>
              <a:ext cx="78525" cy="28775"/>
            </a:xfrm>
            <a:custGeom>
              <a:avLst/>
              <a:gdLst/>
              <a:ahLst/>
              <a:cxnLst/>
              <a:rect l="l" t="t" r="r" b="b"/>
              <a:pathLst>
                <a:path w="3141" h="1151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5"/>
                    <a:pt x="298" y="622"/>
                    <a:pt x="580" y="826"/>
                  </a:cubicBezTo>
                  <a:cubicBezTo>
                    <a:pt x="858" y="1041"/>
                    <a:pt x="1214" y="1135"/>
                    <a:pt x="1559" y="1148"/>
                  </a:cubicBezTo>
                  <a:lnTo>
                    <a:pt x="1624" y="1150"/>
                  </a:lnTo>
                  <a:lnTo>
                    <a:pt x="1689" y="1147"/>
                  </a:lnTo>
                  <a:lnTo>
                    <a:pt x="1818" y="1139"/>
                  </a:lnTo>
                  <a:cubicBezTo>
                    <a:pt x="1905" y="1133"/>
                    <a:pt x="1991" y="1115"/>
                    <a:pt x="2077" y="1099"/>
                  </a:cubicBezTo>
                  <a:cubicBezTo>
                    <a:pt x="2245" y="1054"/>
                    <a:pt x="2412" y="994"/>
                    <a:pt x="2559" y="898"/>
                  </a:cubicBezTo>
                  <a:cubicBezTo>
                    <a:pt x="2853" y="708"/>
                    <a:pt x="3074" y="409"/>
                    <a:pt x="3140" y="78"/>
                  </a:cubicBezTo>
                  <a:lnTo>
                    <a:pt x="3140" y="78"/>
                  </a:lnTo>
                  <a:cubicBezTo>
                    <a:pt x="3003" y="384"/>
                    <a:pt x="2766" y="626"/>
                    <a:pt x="2488" y="778"/>
                  </a:cubicBezTo>
                  <a:cubicBezTo>
                    <a:pt x="2347" y="851"/>
                    <a:pt x="2196" y="902"/>
                    <a:pt x="2041" y="934"/>
                  </a:cubicBezTo>
                  <a:cubicBezTo>
                    <a:pt x="1962" y="945"/>
                    <a:pt x="1884" y="961"/>
                    <a:pt x="1804" y="965"/>
                  </a:cubicBezTo>
                  <a:lnTo>
                    <a:pt x="1683" y="971"/>
                  </a:lnTo>
                  <a:lnTo>
                    <a:pt x="1624" y="973"/>
                  </a:lnTo>
                  <a:lnTo>
                    <a:pt x="1564" y="970"/>
                  </a:lnTo>
                  <a:cubicBezTo>
                    <a:pt x="1484" y="965"/>
                    <a:pt x="1404" y="966"/>
                    <a:pt x="1326" y="950"/>
                  </a:cubicBezTo>
                  <a:lnTo>
                    <a:pt x="1208" y="932"/>
                  </a:lnTo>
                  <a:lnTo>
                    <a:pt x="1093" y="901"/>
                  </a:lnTo>
                  <a:lnTo>
                    <a:pt x="1036" y="886"/>
                  </a:lnTo>
                  <a:cubicBezTo>
                    <a:pt x="1016" y="880"/>
                    <a:pt x="998" y="873"/>
                    <a:pt x="979" y="867"/>
                  </a:cubicBezTo>
                  <a:lnTo>
                    <a:pt x="868" y="824"/>
                  </a:lnTo>
                  <a:cubicBezTo>
                    <a:pt x="798" y="787"/>
                    <a:pt x="724" y="757"/>
                    <a:pt x="658" y="712"/>
                  </a:cubicBezTo>
                  <a:cubicBezTo>
                    <a:pt x="386" y="544"/>
                    <a:pt x="158" y="29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74"/>
            <p:cNvSpPr/>
            <p:nvPr/>
          </p:nvSpPr>
          <p:spPr>
            <a:xfrm>
              <a:off x="1623650" y="1608825"/>
              <a:ext cx="46400" cy="50225"/>
            </a:xfrm>
            <a:custGeom>
              <a:avLst/>
              <a:gdLst/>
              <a:ahLst/>
              <a:cxnLst/>
              <a:rect l="l" t="t" r="r" b="b"/>
              <a:pathLst>
                <a:path w="1856" h="2009" extrusionOk="0">
                  <a:moveTo>
                    <a:pt x="421" y="1"/>
                  </a:moveTo>
                  <a:cubicBezTo>
                    <a:pt x="406" y="1"/>
                    <a:pt x="394" y="3"/>
                    <a:pt x="383" y="8"/>
                  </a:cubicBezTo>
                  <a:cubicBezTo>
                    <a:pt x="141" y="111"/>
                    <a:pt x="1" y="2009"/>
                    <a:pt x="618" y="2009"/>
                  </a:cubicBezTo>
                  <a:cubicBezTo>
                    <a:pt x="695" y="2009"/>
                    <a:pt x="785" y="1979"/>
                    <a:pt x="887" y="1912"/>
                  </a:cubicBezTo>
                  <a:cubicBezTo>
                    <a:pt x="1856" y="1278"/>
                    <a:pt x="753" y="1"/>
                    <a:pt x="421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74"/>
            <p:cNvSpPr/>
            <p:nvPr/>
          </p:nvSpPr>
          <p:spPr>
            <a:xfrm>
              <a:off x="189715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74"/>
            <p:cNvSpPr/>
            <p:nvPr/>
          </p:nvSpPr>
          <p:spPr>
            <a:xfrm>
              <a:off x="179820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74"/>
            <p:cNvSpPr/>
            <p:nvPr/>
          </p:nvSpPr>
          <p:spPr>
            <a:xfrm>
              <a:off x="2038075" y="2368900"/>
              <a:ext cx="46425" cy="38525"/>
            </a:xfrm>
            <a:custGeom>
              <a:avLst/>
              <a:gdLst/>
              <a:ahLst/>
              <a:cxnLst/>
              <a:rect l="l" t="t" r="r" b="b"/>
              <a:pathLst>
                <a:path w="1857" h="1541" extrusionOk="0">
                  <a:moveTo>
                    <a:pt x="1857" y="0"/>
                  </a:moveTo>
                  <a:lnTo>
                    <a:pt x="1" y="1540"/>
                  </a:lnTo>
                  <a:lnTo>
                    <a:pt x="1638" y="154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74"/>
            <p:cNvSpPr/>
            <p:nvPr/>
          </p:nvSpPr>
          <p:spPr>
            <a:xfrm>
              <a:off x="1663475" y="1642450"/>
              <a:ext cx="267600" cy="35100"/>
            </a:xfrm>
            <a:custGeom>
              <a:avLst/>
              <a:gdLst/>
              <a:ahLst/>
              <a:cxnLst/>
              <a:rect l="l" t="t" r="r" b="b"/>
              <a:pathLst>
                <a:path w="10704" h="1404" extrusionOk="0">
                  <a:moveTo>
                    <a:pt x="4503" y="1"/>
                  </a:moveTo>
                  <a:cubicBezTo>
                    <a:pt x="3894" y="1"/>
                    <a:pt x="3285" y="34"/>
                    <a:pt x="2681" y="104"/>
                  </a:cubicBezTo>
                  <a:cubicBezTo>
                    <a:pt x="1772" y="209"/>
                    <a:pt x="869" y="382"/>
                    <a:pt x="0" y="664"/>
                  </a:cubicBezTo>
                  <a:cubicBezTo>
                    <a:pt x="443" y="556"/>
                    <a:pt x="890" y="469"/>
                    <a:pt x="1341" y="403"/>
                  </a:cubicBezTo>
                  <a:cubicBezTo>
                    <a:pt x="1790" y="333"/>
                    <a:pt x="2242" y="280"/>
                    <a:pt x="2694" y="242"/>
                  </a:cubicBezTo>
                  <a:cubicBezTo>
                    <a:pt x="3241" y="196"/>
                    <a:pt x="3788" y="173"/>
                    <a:pt x="4336" y="173"/>
                  </a:cubicBezTo>
                  <a:cubicBezTo>
                    <a:pt x="4696" y="173"/>
                    <a:pt x="5056" y="183"/>
                    <a:pt x="5415" y="204"/>
                  </a:cubicBezTo>
                  <a:cubicBezTo>
                    <a:pt x="6320" y="255"/>
                    <a:pt x="7221" y="378"/>
                    <a:pt x="8107" y="576"/>
                  </a:cubicBezTo>
                  <a:cubicBezTo>
                    <a:pt x="8218" y="599"/>
                    <a:pt x="8328" y="627"/>
                    <a:pt x="8438" y="655"/>
                  </a:cubicBezTo>
                  <a:cubicBezTo>
                    <a:pt x="8548" y="683"/>
                    <a:pt x="8658" y="709"/>
                    <a:pt x="8768" y="739"/>
                  </a:cubicBezTo>
                  <a:cubicBezTo>
                    <a:pt x="8986" y="803"/>
                    <a:pt x="9207" y="860"/>
                    <a:pt x="9421" y="933"/>
                  </a:cubicBezTo>
                  <a:cubicBezTo>
                    <a:pt x="9858" y="1064"/>
                    <a:pt x="10279" y="1236"/>
                    <a:pt x="10704" y="1404"/>
                  </a:cubicBezTo>
                  <a:cubicBezTo>
                    <a:pt x="9890" y="992"/>
                    <a:pt x="9029" y="664"/>
                    <a:pt x="8140" y="441"/>
                  </a:cubicBezTo>
                  <a:lnTo>
                    <a:pt x="7806" y="358"/>
                  </a:lnTo>
                  <a:lnTo>
                    <a:pt x="7470" y="289"/>
                  </a:lnTo>
                  <a:cubicBezTo>
                    <a:pt x="7357" y="264"/>
                    <a:pt x="7245" y="243"/>
                    <a:pt x="7132" y="224"/>
                  </a:cubicBezTo>
                  <a:cubicBezTo>
                    <a:pt x="7019" y="206"/>
                    <a:pt x="6907" y="185"/>
                    <a:pt x="6793" y="168"/>
                  </a:cubicBezTo>
                  <a:cubicBezTo>
                    <a:pt x="6339" y="100"/>
                    <a:pt x="5883" y="55"/>
                    <a:pt x="5425" y="26"/>
                  </a:cubicBezTo>
                  <a:cubicBezTo>
                    <a:pt x="5118" y="9"/>
                    <a:pt x="4811" y="1"/>
                    <a:pt x="4503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74"/>
            <p:cNvSpPr/>
            <p:nvPr/>
          </p:nvSpPr>
          <p:spPr>
            <a:xfrm>
              <a:off x="1474100" y="2407400"/>
              <a:ext cx="501000" cy="162425"/>
            </a:xfrm>
            <a:custGeom>
              <a:avLst/>
              <a:gdLst/>
              <a:ahLst/>
              <a:cxnLst/>
              <a:rect l="l" t="t" r="r" b="b"/>
              <a:pathLst>
                <a:path w="20040" h="6497" extrusionOk="0">
                  <a:moveTo>
                    <a:pt x="385" y="0"/>
                  </a:moveTo>
                  <a:lnTo>
                    <a:pt x="147" y="3041"/>
                  </a:lnTo>
                  <a:cubicBezTo>
                    <a:pt x="0" y="4931"/>
                    <a:pt x="1493" y="6497"/>
                    <a:pt x="3307" y="6497"/>
                  </a:cubicBezTo>
                  <a:cubicBezTo>
                    <a:pt x="3462" y="6497"/>
                    <a:pt x="3620" y="6485"/>
                    <a:pt x="3779" y="6461"/>
                  </a:cubicBezTo>
                  <a:lnTo>
                    <a:pt x="19224" y="4896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74"/>
            <p:cNvSpPr/>
            <p:nvPr/>
          </p:nvSpPr>
          <p:spPr>
            <a:xfrm>
              <a:off x="1988650" y="2200625"/>
              <a:ext cx="1725" cy="5575"/>
            </a:xfrm>
            <a:custGeom>
              <a:avLst/>
              <a:gdLst/>
              <a:ahLst/>
              <a:cxnLst/>
              <a:rect l="l" t="t" r="r" b="b"/>
              <a:pathLst>
                <a:path w="69" h="223" extrusionOk="0">
                  <a:moveTo>
                    <a:pt x="1" y="0"/>
                  </a:moveTo>
                  <a:cubicBezTo>
                    <a:pt x="7" y="74"/>
                    <a:pt x="15" y="149"/>
                    <a:pt x="26" y="222"/>
                  </a:cubicBezTo>
                  <a:lnTo>
                    <a:pt x="43" y="222"/>
                  </a:lnTo>
                  <a:cubicBezTo>
                    <a:pt x="53" y="149"/>
                    <a:pt x="61" y="74"/>
                    <a:pt x="6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74"/>
            <p:cNvSpPr/>
            <p:nvPr/>
          </p:nvSpPr>
          <p:spPr>
            <a:xfrm>
              <a:off x="1987550" y="2178225"/>
              <a:ext cx="3925" cy="11225"/>
            </a:xfrm>
            <a:custGeom>
              <a:avLst/>
              <a:gdLst/>
              <a:ahLst/>
              <a:cxnLst/>
              <a:rect l="l" t="t" r="r" b="b"/>
              <a:pathLst>
                <a:path w="157" h="449" extrusionOk="0">
                  <a:moveTo>
                    <a:pt x="0" y="0"/>
                  </a:moveTo>
                  <a:cubicBezTo>
                    <a:pt x="2" y="150"/>
                    <a:pt x="7" y="299"/>
                    <a:pt x="15" y="449"/>
                  </a:cubicBezTo>
                  <a:lnTo>
                    <a:pt x="142" y="449"/>
                  </a:lnTo>
                  <a:cubicBezTo>
                    <a:pt x="150" y="299"/>
                    <a:pt x="155" y="150"/>
                    <a:pt x="157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74"/>
            <p:cNvSpPr/>
            <p:nvPr/>
          </p:nvSpPr>
          <p:spPr>
            <a:xfrm>
              <a:off x="1987650" y="2155850"/>
              <a:ext cx="3725" cy="11200"/>
            </a:xfrm>
            <a:custGeom>
              <a:avLst/>
              <a:gdLst/>
              <a:ahLst/>
              <a:cxnLst/>
              <a:rect l="l" t="t" r="r" b="b"/>
              <a:pathLst>
                <a:path w="149" h="448" extrusionOk="0">
                  <a:moveTo>
                    <a:pt x="28" y="0"/>
                  </a:moveTo>
                  <a:lnTo>
                    <a:pt x="14" y="223"/>
                  </a:lnTo>
                  <a:cubicBezTo>
                    <a:pt x="10" y="298"/>
                    <a:pt x="3" y="373"/>
                    <a:pt x="0" y="448"/>
                  </a:cubicBezTo>
                  <a:lnTo>
                    <a:pt x="149" y="448"/>
                  </a:lnTo>
                  <a:cubicBezTo>
                    <a:pt x="146" y="373"/>
                    <a:pt x="139" y="298"/>
                    <a:pt x="135" y="223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74"/>
            <p:cNvSpPr/>
            <p:nvPr/>
          </p:nvSpPr>
          <p:spPr>
            <a:xfrm>
              <a:off x="1988575" y="2133450"/>
              <a:ext cx="1875" cy="11200"/>
            </a:xfrm>
            <a:custGeom>
              <a:avLst/>
              <a:gdLst/>
              <a:ahLst/>
              <a:cxnLst/>
              <a:rect l="l" t="t" r="r" b="b"/>
              <a:pathLst>
                <a:path w="75" h="448" extrusionOk="0">
                  <a:moveTo>
                    <a:pt x="1" y="0"/>
                  </a:moveTo>
                  <a:cubicBezTo>
                    <a:pt x="9" y="150"/>
                    <a:pt x="11" y="298"/>
                    <a:pt x="10" y="448"/>
                  </a:cubicBezTo>
                  <a:lnTo>
                    <a:pt x="65" y="448"/>
                  </a:lnTo>
                  <a:cubicBezTo>
                    <a:pt x="64" y="298"/>
                    <a:pt x="66" y="150"/>
                    <a:pt x="7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74"/>
            <p:cNvSpPr/>
            <p:nvPr/>
          </p:nvSpPr>
          <p:spPr>
            <a:xfrm>
              <a:off x="1987450" y="2111050"/>
              <a:ext cx="4100" cy="11225"/>
            </a:xfrm>
            <a:custGeom>
              <a:avLst/>
              <a:gdLst/>
              <a:ahLst/>
              <a:cxnLst/>
              <a:rect l="l" t="t" r="r" b="b"/>
              <a:pathLst>
                <a:path w="164" h="449" extrusionOk="0">
                  <a:moveTo>
                    <a:pt x="1" y="0"/>
                  </a:moveTo>
                  <a:cubicBezTo>
                    <a:pt x="5" y="150"/>
                    <a:pt x="10" y="299"/>
                    <a:pt x="20" y="449"/>
                  </a:cubicBezTo>
                  <a:lnTo>
                    <a:pt x="145" y="449"/>
                  </a:lnTo>
                  <a:cubicBezTo>
                    <a:pt x="155" y="299"/>
                    <a:pt x="160" y="150"/>
                    <a:pt x="1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74"/>
            <p:cNvSpPr/>
            <p:nvPr/>
          </p:nvSpPr>
          <p:spPr>
            <a:xfrm>
              <a:off x="1987100" y="2088675"/>
              <a:ext cx="4825" cy="11200"/>
            </a:xfrm>
            <a:custGeom>
              <a:avLst/>
              <a:gdLst/>
              <a:ahLst/>
              <a:cxnLst/>
              <a:rect l="l" t="t" r="r" b="b"/>
              <a:pathLst>
                <a:path w="193" h="448" extrusionOk="0">
                  <a:moveTo>
                    <a:pt x="1" y="0"/>
                  </a:moveTo>
                  <a:cubicBezTo>
                    <a:pt x="1" y="149"/>
                    <a:pt x="0" y="298"/>
                    <a:pt x="5" y="448"/>
                  </a:cubicBezTo>
                  <a:lnTo>
                    <a:pt x="188" y="448"/>
                  </a:lnTo>
                  <a:cubicBezTo>
                    <a:pt x="192" y="298"/>
                    <a:pt x="191" y="149"/>
                    <a:pt x="19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74"/>
            <p:cNvSpPr/>
            <p:nvPr/>
          </p:nvSpPr>
          <p:spPr>
            <a:xfrm>
              <a:off x="1987375" y="2066275"/>
              <a:ext cx="4275" cy="11200"/>
            </a:xfrm>
            <a:custGeom>
              <a:avLst/>
              <a:gdLst/>
              <a:ahLst/>
              <a:cxnLst/>
              <a:rect l="l" t="t" r="r" b="b"/>
              <a:pathLst>
                <a:path w="171" h="448" extrusionOk="0">
                  <a:moveTo>
                    <a:pt x="22" y="0"/>
                  </a:moveTo>
                  <a:cubicBezTo>
                    <a:pt x="13" y="150"/>
                    <a:pt x="6" y="298"/>
                    <a:pt x="1" y="448"/>
                  </a:cubicBezTo>
                  <a:lnTo>
                    <a:pt x="170" y="448"/>
                  </a:lnTo>
                  <a:cubicBezTo>
                    <a:pt x="165" y="298"/>
                    <a:pt x="158" y="150"/>
                    <a:pt x="14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74"/>
            <p:cNvSpPr/>
            <p:nvPr/>
          </p:nvSpPr>
          <p:spPr>
            <a:xfrm>
              <a:off x="1988700" y="2049500"/>
              <a:ext cx="1600" cy="5600"/>
            </a:xfrm>
            <a:custGeom>
              <a:avLst/>
              <a:gdLst/>
              <a:ahLst/>
              <a:cxnLst/>
              <a:rect l="l" t="t" r="r" b="b"/>
              <a:pathLst>
                <a:path w="64" h="224" extrusionOk="0">
                  <a:moveTo>
                    <a:pt x="24" y="0"/>
                  </a:moveTo>
                  <a:cubicBezTo>
                    <a:pt x="14" y="75"/>
                    <a:pt x="8" y="149"/>
                    <a:pt x="1" y="224"/>
                  </a:cubicBezTo>
                  <a:lnTo>
                    <a:pt x="63" y="224"/>
                  </a:lnTo>
                  <a:cubicBezTo>
                    <a:pt x="57" y="149"/>
                    <a:pt x="51" y="75"/>
                    <a:pt x="4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74"/>
            <p:cNvSpPr/>
            <p:nvPr/>
          </p:nvSpPr>
          <p:spPr>
            <a:xfrm>
              <a:off x="1972750" y="2210950"/>
              <a:ext cx="32075" cy="34450"/>
            </a:xfrm>
            <a:custGeom>
              <a:avLst/>
              <a:gdLst/>
              <a:ahLst/>
              <a:cxnLst/>
              <a:rect l="l" t="t" r="r" b="b"/>
              <a:pathLst>
                <a:path w="1283" h="1378" extrusionOk="0">
                  <a:moveTo>
                    <a:pt x="684" y="190"/>
                  </a:moveTo>
                  <a:cubicBezTo>
                    <a:pt x="813" y="190"/>
                    <a:pt x="940" y="236"/>
                    <a:pt x="1055" y="314"/>
                  </a:cubicBezTo>
                  <a:cubicBezTo>
                    <a:pt x="1173" y="395"/>
                    <a:pt x="1266" y="540"/>
                    <a:pt x="1265" y="699"/>
                  </a:cubicBezTo>
                  <a:cubicBezTo>
                    <a:pt x="1268" y="857"/>
                    <a:pt x="1176" y="1003"/>
                    <a:pt x="1057" y="1086"/>
                  </a:cubicBezTo>
                  <a:cubicBezTo>
                    <a:pt x="939" y="1170"/>
                    <a:pt x="809" y="1216"/>
                    <a:pt x="671" y="1228"/>
                  </a:cubicBezTo>
                  <a:cubicBezTo>
                    <a:pt x="652" y="1229"/>
                    <a:pt x="632" y="1230"/>
                    <a:pt x="613" y="1230"/>
                  </a:cubicBezTo>
                  <a:cubicBezTo>
                    <a:pt x="491" y="1230"/>
                    <a:pt x="360" y="1196"/>
                    <a:pt x="264" y="1105"/>
                  </a:cubicBezTo>
                  <a:cubicBezTo>
                    <a:pt x="152" y="1003"/>
                    <a:pt x="98" y="845"/>
                    <a:pt x="116" y="699"/>
                  </a:cubicBezTo>
                  <a:cubicBezTo>
                    <a:pt x="133" y="553"/>
                    <a:pt x="204" y="424"/>
                    <a:pt x="303" y="332"/>
                  </a:cubicBezTo>
                  <a:cubicBezTo>
                    <a:pt x="405" y="240"/>
                    <a:pt x="537" y="193"/>
                    <a:pt x="671" y="191"/>
                  </a:cubicBezTo>
                  <a:cubicBezTo>
                    <a:pt x="675" y="190"/>
                    <a:pt x="680" y="190"/>
                    <a:pt x="684" y="190"/>
                  </a:cubicBezTo>
                  <a:close/>
                  <a:moveTo>
                    <a:pt x="663" y="0"/>
                  </a:moveTo>
                  <a:cubicBezTo>
                    <a:pt x="483" y="0"/>
                    <a:pt x="304" y="81"/>
                    <a:pt x="184" y="213"/>
                  </a:cubicBezTo>
                  <a:cubicBezTo>
                    <a:pt x="59" y="343"/>
                    <a:pt x="0" y="528"/>
                    <a:pt x="18" y="699"/>
                  </a:cubicBezTo>
                  <a:cubicBezTo>
                    <a:pt x="36" y="871"/>
                    <a:pt x="111" y="1025"/>
                    <a:pt x="223" y="1146"/>
                  </a:cubicBezTo>
                  <a:cubicBezTo>
                    <a:pt x="335" y="1265"/>
                    <a:pt x="490" y="1365"/>
                    <a:pt x="670" y="1376"/>
                  </a:cubicBezTo>
                  <a:cubicBezTo>
                    <a:pt x="681" y="1377"/>
                    <a:pt x="692" y="1377"/>
                    <a:pt x="703" y="1377"/>
                  </a:cubicBezTo>
                  <a:cubicBezTo>
                    <a:pt x="782" y="1377"/>
                    <a:pt x="860" y="1361"/>
                    <a:pt x="932" y="1330"/>
                  </a:cubicBezTo>
                  <a:cubicBezTo>
                    <a:pt x="1014" y="1293"/>
                    <a:pt x="1084" y="1234"/>
                    <a:pt x="1137" y="1165"/>
                  </a:cubicBezTo>
                  <a:cubicBezTo>
                    <a:pt x="1243" y="1025"/>
                    <a:pt x="1280" y="857"/>
                    <a:pt x="1282" y="699"/>
                  </a:cubicBezTo>
                  <a:cubicBezTo>
                    <a:pt x="1282" y="540"/>
                    <a:pt x="1244" y="372"/>
                    <a:pt x="1138" y="231"/>
                  </a:cubicBezTo>
                  <a:cubicBezTo>
                    <a:pt x="1034" y="88"/>
                    <a:pt x="853" y="3"/>
                    <a:pt x="670" y="1"/>
                  </a:cubicBezTo>
                  <a:cubicBezTo>
                    <a:pt x="668" y="0"/>
                    <a:pt x="665" y="0"/>
                    <a:pt x="6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74"/>
            <p:cNvSpPr/>
            <p:nvPr/>
          </p:nvSpPr>
          <p:spPr>
            <a:xfrm>
              <a:off x="1695300" y="2200450"/>
              <a:ext cx="2425" cy="5675"/>
            </a:xfrm>
            <a:custGeom>
              <a:avLst/>
              <a:gdLst/>
              <a:ahLst/>
              <a:cxnLst/>
              <a:rect l="l" t="t" r="r" b="b"/>
              <a:pathLst>
                <a:path w="97" h="227" extrusionOk="0">
                  <a:moveTo>
                    <a:pt x="64" y="0"/>
                  </a:moveTo>
                  <a:lnTo>
                    <a:pt x="0" y="17"/>
                  </a:lnTo>
                  <a:cubicBezTo>
                    <a:pt x="25" y="87"/>
                    <a:pt x="51" y="157"/>
                    <a:pt x="79" y="226"/>
                  </a:cubicBezTo>
                  <a:lnTo>
                    <a:pt x="97" y="222"/>
                  </a:lnTo>
                  <a:cubicBezTo>
                    <a:pt x="87" y="147"/>
                    <a:pt x="77" y="74"/>
                    <a:pt x="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74"/>
            <p:cNvSpPr/>
            <p:nvPr/>
          </p:nvSpPr>
          <p:spPr>
            <a:xfrm>
              <a:off x="1688625" y="2178475"/>
              <a:ext cx="6250" cy="11750"/>
            </a:xfrm>
            <a:custGeom>
              <a:avLst/>
              <a:gdLst/>
              <a:ahLst/>
              <a:cxnLst/>
              <a:rect l="l" t="t" r="r" b="b"/>
              <a:pathLst>
                <a:path w="250" h="470" extrusionOk="0">
                  <a:moveTo>
                    <a:pt x="152" y="1"/>
                  </a:moveTo>
                  <a:lnTo>
                    <a:pt x="0" y="39"/>
                  </a:lnTo>
                  <a:cubicBezTo>
                    <a:pt x="40" y="183"/>
                    <a:pt x="82" y="326"/>
                    <a:pt x="126" y="470"/>
                  </a:cubicBezTo>
                  <a:lnTo>
                    <a:pt x="126" y="470"/>
                  </a:lnTo>
                  <a:lnTo>
                    <a:pt x="249" y="438"/>
                  </a:lnTo>
                  <a:cubicBezTo>
                    <a:pt x="219" y="291"/>
                    <a:pt x="187" y="145"/>
                    <a:pt x="152" y="1"/>
                  </a:cubicBezTo>
                  <a:close/>
                  <a:moveTo>
                    <a:pt x="126" y="470"/>
                  </a:moveTo>
                  <a:lnTo>
                    <a:pt x="125" y="470"/>
                  </a:lnTo>
                  <a:lnTo>
                    <a:pt x="126" y="470"/>
                  </a:lnTo>
                  <a:cubicBezTo>
                    <a:pt x="126" y="470"/>
                    <a:pt x="126" y="470"/>
                    <a:pt x="126" y="47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74"/>
            <p:cNvSpPr/>
            <p:nvPr/>
          </p:nvSpPr>
          <p:spPr>
            <a:xfrm>
              <a:off x="1683825" y="2156975"/>
              <a:ext cx="5725" cy="11650"/>
            </a:xfrm>
            <a:custGeom>
              <a:avLst/>
              <a:gdLst/>
              <a:ahLst/>
              <a:cxnLst/>
              <a:rect l="l" t="t" r="r" b="b"/>
              <a:pathLst>
                <a:path w="229" h="466" extrusionOk="0">
                  <a:moveTo>
                    <a:pt x="89" y="1"/>
                  </a:moveTo>
                  <a:lnTo>
                    <a:pt x="0" y="24"/>
                  </a:lnTo>
                  <a:lnTo>
                    <a:pt x="42" y="244"/>
                  </a:lnTo>
                  <a:cubicBezTo>
                    <a:pt x="56" y="318"/>
                    <a:pt x="70" y="391"/>
                    <a:pt x="84" y="465"/>
                  </a:cubicBezTo>
                  <a:lnTo>
                    <a:pt x="229" y="428"/>
                  </a:lnTo>
                  <a:cubicBezTo>
                    <a:pt x="206" y="356"/>
                    <a:pt x="182" y="285"/>
                    <a:pt x="159" y="215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74"/>
            <p:cNvSpPr/>
            <p:nvPr/>
          </p:nvSpPr>
          <p:spPr>
            <a:xfrm>
              <a:off x="1678450" y="2135375"/>
              <a:ext cx="4375" cy="11250"/>
            </a:xfrm>
            <a:custGeom>
              <a:avLst/>
              <a:gdLst/>
              <a:ahLst/>
              <a:cxnLst/>
              <a:rect l="l" t="t" r="r" b="b"/>
              <a:pathLst>
                <a:path w="175" h="450" extrusionOk="0">
                  <a:moveTo>
                    <a:pt x="72" y="0"/>
                  </a:moveTo>
                  <a:lnTo>
                    <a:pt x="0" y="19"/>
                  </a:lnTo>
                  <a:cubicBezTo>
                    <a:pt x="46" y="161"/>
                    <a:pt x="85" y="305"/>
                    <a:pt x="122" y="450"/>
                  </a:cubicBezTo>
                  <a:lnTo>
                    <a:pt x="175" y="436"/>
                  </a:lnTo>
                  <a:cubicBezTo>
                    <a:pt x="136" y="292"/>
                    <a:pt x="102" y="146"/>
                    <a:pt x="72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74"/>
            <p:cNvSpPr/>
            <p:nvPr/>
          </p:nvSpPr>
          <p:spPr>
            <a:xfrm>
              <a:off x="1671800" y="2113400"/>
              <a:ext cx="6275" cy="11750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157" y="1"/>
                  </a:moveTo>
                  <a:lnTo>
                    <a:pt x="0" y="41"/>
                  </a:lnTo>
                  <a:cubicBezTo>
                    <a:pt x="41" y="184"/>
                    <a:pt x="83" y="328"/>
                    <a:pt x="130" y="470"/>
                  </a:cubicBezTo>
                  <a:lnTo>
                    <a:pt x="251" y="439"/>
                  </a:lnTo>
                  <a:cubicBezTo>
                    <a:pt x="223" y="292"/>
                    <a:pt x="191" y="146"/>
                    <a:pt x="157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74"/>
            <p:cNvSpPr/>
            <p:nvPr/>
          </p:nvSpPr>
          <p:spPr>
            <a:xfrm>
              <a:off x="1665875" y="2091625"/>
              <a:ext cx="7350" cy="12050"/>
            </a:xfrm>
            <a:custGeom>
              <a:avLst/>
              <a:gdLst/>
              <a:ahLst/>
              <a:cxnLst/>
              <a:rect l="l" t="t" r="r" b="b"/>
              <a:pathLst>
                <a:path w="294" h="482" extrusionOk="0">
                  <a:moveTo>
                    <a:pt x="184" y="1"/>
                  </a:moveTo>
                  <a:lnTo>
                    <a:pt x="1" y="48"/>
                  </a:lnTo>
                  <a:cubicBezTo>
                    <a:pt x="38" y="193"/>
                    <a:pt x="74" y="337"/>
                    <a:pt x="116" y="481"/>
                  </a:cubicBezTo>
                  <a:lnTo>
                    <a:pt x="293" y="436"/>
                  </a:lnTo>
                  <a:cubicBezTo>
                    <a:pt x="260" y="289"/>
                    <a:pt x="222" y="145"/>
                    <a:pt x="18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74"/>
            <p:cNvSpPr/>
            <p:nvPr/>
          </p:nvSpPr>
          <p:spPr>
            <a:xfrm>
              <a:off x="1661050" y="2070125"/>
              <a:ext cx="6375" cy="11800"/>
            </a:xfrm>
            <a:custGeom>
              <a:avLst/>
              <a:gdLst/>
              <a:ahLst/>
              <a:cxnLst/>
              <a:rect l="l" t="t" r="r" b="b"/>
              <a:pathLst>
                <a:path w="255" h="472" extrusionOk="0">
                  <a:moveTo>
                    <a:pt x="124" y="1"/>
                  </a:moveTo>
                  <a:lnTo>
                    <a:pt x="1" y="33"/>
                  </a:lnTo>
                  <a:cubicBezTo>
                    <a:pt x="29" y="179"/>
                    <a:pt x="60" y="326"/>
                    <a:pt x="92" y="471"/>
                  </a:cubicBezTo>
                  <a:lnTo>
                    <a:pt x="255" y="430"/>
                  </a:lnTo>
                  <a:cubicBezTo>
                    <a:pt x="213" y="286"/>
                    <a:pt x="170" y="143"/>
                    <a:pt x="12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74"/>
            <p:cNvSpPr/>
            <p:nvPr/>
          </p:nvSpPr>
          <p:spPr>
            <a:xfrm>
              <a:off x="1658200" y="2054250"/>
              <a:ext cx="2375" cy="5650"/>
            </a:xfrm>
            <a:custGeom>
              <a:avLst/>
              <a:gdLst/>
              <a:ahLst/>
              <a:cxnLst/>
              <a:rect l="l" t="t" r="r" b="b"/>
              <a:pathLst>
                <a:path w="95" h="226" extrusionOk="0">
                  <a:moveTo>
                    <a:pt x="18" y="0"/>
                  </a:moveTo>
                  <a:lnTo>
                    <a:pt x="0" y="5"/>
                  </a:lnTo>
                  <a:cubicBezTo>
                    <a:pt x="10" y="79"/>
                    <a:pt x="22" y="152"/>
                    <a:pt x="35" y="226"/>
                  </a:cubicBezTo>
                  <a:lnTo>
                    <a:pt x="95" y="210"/>
                  </a:lnTo>
                  <a:cubicBezTo>
                    <a:pt x="70" y="140"/>
                    <a:pt x="45" y="70"/>
                    <a:pt x="1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74"/>
            <p:cNvSpPr/>
            <p:nvPr/>
          </p:nvSpPr>
          <p:spPr>
            <a:xfrm>
              <a:off x="1685700" y="2210225"/>
              <a:ext cx="33250" cy="34000"/>
            </a:xfrm>
            <a:custGeom>
              <a:avLst/>
              <a:gdLst/>
              <a:ahLst/>
              <a:cxnLst/>
              <a:rect l="l" t="t" r="r" b="b"/>
              <a:pathLst>
                <a:path w="1330" h="1360" extrusionOk="0">
                  <a:moveTo>
                    <a:pt x="726" y="180"/>
                  </a:moveTo>
                  <a:cubicBezTo>
                    <a:pt x="807" y="180"/>
                    <a:pt x="889" y="196"/>
                    <a:pt x="971" y="225"/>
                  </a:cubicBezTo>
                  <a:cubicBezTo>
                    <a:pt x="1106" y="275"/>
                    <a:pt x="1231" y="392"/>
                    <a:pt x="1269" y="546"/>
                  </a:cubicBezTo>
                  <a:cubicBezTo>
                    <a:pt x="1311" y="698"/>
                    <a:pt x="1258" y="862"/>
                    <a:pt x="1164" y="971"/>
                  </a:cubicBezTo>
                  <a:cubicBezTo>
                    <a:pt x="1070" y="1082"/>
                    <a:pt x="956" y="1160"/>
                    <a:pt x="825" y="1206"/>
                  </a:cubicBezTo>
                  <a:cubicBezTo>
                    <a:pt x="763" y="1228"/>
                    <a:pt x="694" y="1242"/>
                    <a:pt x="623" y="1242"/>
                  </a:cubicBezTo>
                  <a:cubicBezTo>
                    <a:pt x="548" y="1242"/>
                    <a:pt x="471" y="1226"/>
                    <a:pt x="402" y="1188"/>
                  </a:cubicBezTo>
                  <a:cubicBezTo>
                    <a:pt x="268" y="1118"/>
                    <a:pt x="175" y="977"/>
                    <a:pt x="157" y="832"/>
                  </a:cubicBezTo>
                  <a:cubicBezTo>
                    <a:pt x="137" y="687"/>
                    <a:pt x="173" y="544"/>
                    <a:pt x="247" y="430"/>
                  </a:cubicBezTo>
                  <a:cubicBezTo>
                    <a:pt x="323" y="316"/>
                    <a:pt x="438" y="236"/>
                    <a:pt x="567" y="202"/>
                  </a:cubicBezTo>
                  <a:cubicBezTo>
                    <a:pt x="619" y="187"/>
                    <a:pt x="672" y="180"/>
                    <a:pt x="726" y="180"/>
                  </a:cubicBezTo>
                  <a:close/>
                  <a:moveTo>
                    <a:pt x="668" y="0"/>
                  </a:moveTo>
                  <a:cubicBezTo>
                    <a:pt x="618" y="0"/>
                    <a:pt x="568" y="6"/>
                    <a:pt x="519" y="18"/>
                  </a:cubicBezTo>
                  <a:cubicBezTo>
                    <a:pt x="341" y="61"/>
                    <a:pt x="186" y="185"/>
                    <a:pt x="102" y="344"/>
                  </a:cubicBezTo>
                  <a:cubicBezTo>
                    <a:pt x="13" y="502"/>
                    <a:pt x="1" y="696"/>
                    <a:pt x="62" y="856"/>
                  </a:cubicBezTo>
                  <a:cubicBezTo>
                    <a:pt x="121" y="1018"/>
                    <a:pt x="234" y="1149"/>
                    <a:pt x="372" y="1238"/>
                  </a:cubicBezTo>
                  <a:cubicBezTo>
                    <a:pt x="483" y="1309"/>
                    <a:pt x="618" y="1360"/>
                    <a:pt x="759" y="1360"/>
                  </a:cubicBezTo>
                  <a:cubicBezTo>
                    <a:pt x="793" y="1360"/>
                    <a:pt x="828" y="1357"/>
                    <a:pt x="863" y="1350"/>
                  </a:cubicBezTo>
                  <a:cubicBezTo>
                    <a:pt x="950" y="1333"/>
                    <a:pt x="1034" y="1294"/>
                    <a:pt x="1104" y="1239"/>
                  </a:cubicBezTo>
                  <a:cubicBezTo>
                    <a:pt x="1173" y="1183"/>
                    <a:pt x="1227" y="1109"/>
                    <a:pt x="1261" y="1029"/>
                  </a:cubicBezTo>
                  <a:cubicBezTo>
                    <a:pt x="1330" y="866"/>
                    <a:pt x="1324" y="695"/>
                    <a:pt x="1286" y="541"/>
                  </a:cubicBezTo>
                  <a:cubicBezTo>
                    <a:pt x="1247" y="388"/>
                    <a:pt x="1168" y="234"/>
                    <a:pt x="1030" y="124"/>
                  </a:cubicBezTo>
                  <a:cubicBezTo>
                    <a:pt x="931" y="42"/>
                    <a:pt x="800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74"/>
            <p:cNvSpPr/>
            <p:nvPr/>
          </p:nvSpPr>
          <p:spPr>
            <a:xfrm>
              <a:off x="1953300" y="2407400"/>
              <a:ext cx="111125" cy="122400"/>
            </a:xfrm>
            <a:custGeom>
              <a:avLst/>
              <a:gdLst/>
              <a:ahLst/>
              <a:cxnLst/>
              <a:rect l="l" t="t" r="r" b="b"/>
              <a:pathLst>
                <a:path w="4445" h="4896" extrusionOk="0">
                  <a:moveTo>
                    <a:pt x="872" y="0"/>
                  </a:moveTo>
                  <a:lnTo>
                    <a:pt x="1" y="4896"/>
                  </a:lnTo>
                  <a:lnTo>
                    <a:pt x="4444" y="4672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74"/>
            <p:cNvSpPr/>
            <p:nvPr/>
          </p:nvSpPr>
          <p:spPr>
            <a:xfrm>
              <a:off x="2045700" y="2193375"/>
              <a:ext cx="215400" cy="351250"/>
            </a:xfrm>
            <a:custGeom>
              <a:avLst/>
              <a:gdLst/>
              <a:ahLst/>
              <a:cxnLst/>
              <a:rect l="l" t="t" r="r" b="b"/>
              <a:pathLst>
                <a:path w="8616" h="14050" extrusionOk="0">
                  <a:moveTo>
                    <a:pt x="1893" y="0"/>
                  </a:moveTo>
                  <a:cubicBezTo>
                    <a:pt x="1666" y="0"/>
                    <a:pt x="1452" y="43"/>
                    <a:pt x="1256" y="130"/>
                  </a:cubicBezTo>
                  <a:cubicBezTo>
                    <a:pt x="451" y="487"/>
                    <a:pt x="1" y="1554"/>
                    <a:pt x="5" y="3099"/>
                  </a:cubicBezTo>
                  <a:cubicBezTo>
                    <a:pt x="8" y="4644"/>
                    <a:pt x="465" y="6540"/>
                    <a:pt x="1275" y="8368"/>
                  </a:cubicBezTo>
                  <a:cubicBezTo>
                    <a:pt x="2085" y="10197"/>
                    <a:pt x="3180" y="11809"/>
                    <a:pt x="4322" y="12850"/>
                  </a:cubicBezTo>
                  <a:cubicBezTo>
                    <a:pt x="5185" y="13638"/>
                    <a:pt x="6020" y="14049"/>
                    <a:pt x="6724" y="14049"/>
                  </a:cubicBezTo>
                  <a:cubicBezTo>
                    <a:pt x="6952" y="14049"/>
                    <a:pt x="7165" y="14007"/>
                    <a:pt x="7361" y="13920"/>
                  </a:cubicBezTo>
                  <a:cubicBezTo>
                    <a:pt x="8166" y="13564"/>
                    <a:pt x="8615" y="12496"/>
                    <a:pt x="8612" y="10951"/>
                  </a:cubicBezTo>
                  <a:cubicBezTo>
                    <a:pt x="8608" y="9406"/>
                    <a:pt x="8151" y="7510"/>
                    <a:pt x="7342" y="5682"/>
                  </a:cubicBezTo>
                  <a:cubicBezTo>
                    <a:pt x="6533" y="3854"/>
                    <a:pt x="5436" y="2241"/>
                    <a:pt x="4295" y="1200"/>
                  </a:cubicBezTo>
                  <a:cubicBezTo>
                    <a:pt x="3432" y="413"/>
                    <a:pt x="2597" y="0"/>
                    <a:pt x="1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74"/>
            <p:cNvSpPr/>
            <p:nvPr/>
          </p:nvSpPr>
          <p:spPr>
            <a:xfrm>
              <a:off x="2146300" y="2319775"/>
              <a:ext cx="105650" cy="128950"/>
            </a:xfrm>
            <a:custGeom>
              <a:avLst/>
              <a:gdLst/>
              <a:ahLst/>
              <a:cxnLst/>
              <a:rect l="l" t="t" r="r" b="b"/>
              <a:pathLst>
                <a:path w="4226" h="5158" extrusionOk="0">
                  <a:moveTo>
                    <a:pt x="752" y="0"/>
                  </a:moveTo>
                  <a:cubicBezTo>
                    <a:pt x="283" y="0"/>
                    <a:pt x="0" y="296"/>
                    <a:pt x="222" y="1057"/>
                  </a:cubicBezTo>
                  <a:cubicBezTo>
                    <a:pt x="691" y="2666"/>
                    <a:pt x="1922" y="3093"/>
                    <a:pt x="1810" y="3977"/>
                  </a:cubicBezTo>
                  <a:cubicBezTo>
                    <a:pt x="1731" y="4594"/>
                    <a:pt x="2045" y="5158"/>
                    <a:pt x="2556" y="5158"/>
                  </a:cubicBezTo>
                  <a:cubicBezTo>
                    <a:pt x="2775" y="5158"/>
                    <a:pt x="3030" y="5054"/>
                    <a:pt x="3306" y="4807"/>
                  </a:cubicBezTo>
                  <a:cubicBezTo>
                    <a:pt x="4226" y="3983"/>
                    <a:pt x="3494" y="1713"/>
                    <a:pt x="2567" y="863"/>
                  </a:cubicBezTo>
                  <a:cubicBezTo>
                    <a:pt x="2024" y="366"/>
                    <a:pt x="127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74"/>
            <p:cNvSpPr/>
            <p:nvPr/>
          </p:nvSpPr>
          <p:spPr>
            <a:xfrm>
              <a:off x="2084800" y="2218750"/>
              <a:ext cx="56550" cy="70925"/>
            </a:xfrm>
            <a:custGeom>
              <a:avLst/>
              <a:gdLst/>
              <a:ahLst/>
              <a:cxnLst/>
              <a:rect l="l" t="t" r="r" b="b"/>
              <a:pathLst>
                <a:path w="2262" h="2837" extrusionOk="0">
                  <a:moveTo>
                    <a:pt x="1472" y="0"/>
                  </a:moveTo>
                  <a:cubicBezTo>
                    <a:pt x="843" y="0"/>
                    <a:pt x="154" y="955"/>
                    <a:pt x="73" y="1594"/>
                  </a:cubicBezTo>
                  <a:cubicBezTo>
                    <a:pt x="1" y="2163"/>
                    <a:pt x="181" y="2837"/>
                    <a:pt x="517" y="2837"/>
                  </a:cubicBezTo>
                  <a:cubicBezTo>
                    <a:pt x="629" y="2837"/>
                    <a:pt x="758" y="2761"/>
                    <a:pt x="902" y="2581"/>
                  </a:cubicBezTo>
                  <a:cubicBezTo>
                    <a:pt x="1473" y="1862"/>
                    <a:pt x="1273" y="1176"/>
                    <a:pt x="1704" y="947"/>
                  </a:cubicBezTo>
                  <a:cubicBezTo>
                    <a:pt x="2135" y="717"/>
                    <a:pt x="2262" y="165"/>
                    <a:pt x="1603" y="15"/>
                  </a:cubicBezTo>
                  <a:cubicBezTo>
                    <a:pt x="1559" y="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74"/>
            <p:cNvSpPr/>
            <p:nvPr/>
          </p:nvSpPr>
          <p:spPr>
            <a:xfrm>
              <a:off x="2061325" y="2306025"/>
              <a:ext cx="86350" cy="76500"/>
            </a:xfrm>
            <a:custGeom>
              <a:avLst/>
              <a:gdLst/>
              <a:ahLst/>
              <a:cxnLst/>
              <a:rect l="l" t="t" r="r" b="b"/>
              <a:pathLst>
                <a:path w="3454" h="3060" extrusionOk="0">
                  <a:moveTo>
                    <a:pt x="1191" y="1"/>
                  </a:moveTo>
                  <a:cubicBezTo>
                    <a:pt x="1040" y="1"/>
                    <a:pt x="907" y="45"/>
                    <a:pt x="806" y="142"/>
                  </a:cubicBezTo>
                  <a:cubicBezTo>
                    <a:pt x="1" y="911"/>
                    <a:pt x="1375" y="3060"/>
                    <a:pt x="2304" y="3060"/>
                  </a:cubicBezTo>
                  <a:cubicBezTo>
                    <a:pt x="2520" y="3060"/>
                    <a:pt x="2713" y="2943"/>
                    <a:pt x="2848" y="2664"/>
                  </a:cubicBezTo>
                  <a:cubicBezTo>
                    <a:pt x="3454" y="1412"/>
                    <a:pt x="2043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74"/>
            <p:cNvSpPr/>
            <p:nvPr/>
          </p:nvSpPr>
          <p:spPr>
            <a:xfrm>
              <a:off x="2179600" y="2468550"/>
              <a:ext cx="56350" cy="49950"/>
            </a:xfrm>
            <a:custGeom>
              <a:avLst/>
              <a:gdLst/>
              <a:ahLst/>
              <a:cxnLst/>
              <a:rect l="l" t="t" r="r" b="b"/>
              <a:pathLst>
                <a:path w="2254" h="1998" extrusionOk="0">
                  <a:moveTo>
                    <a:pt x="777" y="1"/>
                  </a:moveTo>
                  <a:cubicBezTo>
                    <a:pt x="678" y="1"/>
                    <a:pt x="591" y="29"/>
                    <a:pt x="525" y="93"/>
                  </a:cubicBezTo>
                  <a:cubicBezTo>
                    <a:pt x="0" y="595"/>
                    <a:pt x="896" y="1997"/>
                    <a:pt x="1502" y="1997"/>
                  </a:cubicBezTo>
                  <a:cubicBezTo>
                    <a:pt x="1644" y="1997"/>
                    <a:pt x="1770" y="1921"/>
                    <a:pt x="1858" y="1738"/>
                  </a:cubicBezTo>
                  <a:cubicBezTo>
                    <a:pt x="2254" y="922"/>
                    <a:pt x="1333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74"/>
            <p:cNvSpPr/>
            <p:nvPr/>
          </p:nvSpPr>
          <p:spPr>
            <a:xfrm>
              <a:off x="2131875" y="2247775"/>
              <a:ext cx="56375" cy="49950"/>
            </a:xfrm>
            <a:custGeom>
              <a:avLst/>
              <a:gdLst/>
              <a:ahLst/>
              <a:cxnLst/>
              <a:rect l="l" t="t" r="r" b="b"/>
              <a:pathLst>
                <a:path w="2255" h="1998" extrusionOk="0">
                  <a:moveTo>
                    <a:pt x="777" y="1"/>
                  </a:moveTo>
                  <a:cubicBezTo>
                    <a:pt x="679" y="1"/>
                    <a:pt x="592" y="30"/>
                    <a:pt x="525" y="93"/>
                  </a:cubicBezTo>
                  <a:cubicBezTo>
                    <a:pt x="1" y="595"/>
                    <a:pt x="897" y="1997"/>
                    <a:pt x="1503" y="1997"/>
                  </a:cubicBezTo>
                  <a:cubicBezTo>
                    <a:pt x="1645" y="1997"/>
                    <a:pt x="1770" y="1921"/>
                    <a:pt x="1858" y="1739"/>
                  </a:cubicBezTo>
                  <a:cubicBezTo>
                    <a:pt x="2254" y="922"/>
                    <a:pt x="1334" y="1"/>
                    <a:pt x="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74"/>
            <p:cNvSpPr/>
            <p:nvPr/>
          </p:nvSpPr>
          <p:spPr>
            <a:xfrm>
              <a:off x="1481775" y="2407400"/>
              <a:ext cx="164575" cy="25150"/>
            </a:xfrm>
            <a:custGeom>
              <a:avLst/>
              <a:gdLst/>
              <a:ahLst/>
              <a:cxnLst/>
              <a:rect l="l" t="t" r="r" b="b"/>
              <a:pathLst>
                <a:path w="6583" h="1006" extrusionOk="0">
                  <a:moveTo>
                    <a:pt x="78" y="0"/>
                  </a:moveTo>
                  <a:lnTo>
                    <a:pt x="0" y="1005"/>
                  </a:lnTo>
                  <a:lnTo>
                    <a:pt x="6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74"/>
            <p:cNvSpPr/>
            <p:nvPr/>
          </p:nvSpPr>
          <p:spPr>
            <a:xfrm>
              <a:off x="2155150" y="2919075"/>
              <a:ext cx="11175" cy="1700"/>
            </a:xfrm>
            <a:custGeom>
              <a:avLst/>
              <a:gdLst/>
              <a:ahLst/>
              <a:cxnLst/>
              <a:rect l="l" t="t" r="r" b="b"/>
              <a:pathLst>
                <a:path w="447" h="68" extrusionOk="0">
                  <a:moveTo>
                    <a:pt x="0" y="1"/>
                  </a:moveTo>
                  <a:lnTo>
                    <a:pt x="2" y="67"/>
                  </a:lnTo>
                  <a:cubicBezTo>
                    <a:pt x="151" y="54"/>
                    <a:pt x="298" y="42"/>
                    <a:pt x="447" y="27"/>
                  </a:cubicBezTo>
                  <a:lnTo>
                    <a:pt x="446" y="9"/>
                  </a:lnTo>
                  <a:cubicBezTo>
                    <a:pt x="297" y="4"/>
                    <a:pt x="149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74"/>
            <p:cNvSpPr/>
            <p:nvPr/>
          </p:nvSpPr>
          <p:spPr>
            <a:xfrm>
              <a:off x="2132850" y="2919025"/>
              <a:ext cx="11250" cy="3325"/>
            </a:xfrm>
            <a:custGeom>
              <a:avLst/>
              <a:gdLst/>
              <a:ahLst/>
              <a:cxnLst/>
              <a:rect l="l" t="t" r="r" b="b"/>
              <a:pathLst>
                <a:path w="450" h="133" extrusionOk="0">
                  <a:moveTo>
                    <a:pt x="446" y="1"/>
                  </a:moveTo>
                  <a:lnTo>
                    <a:pt x="0" y="4"/>
                  </a:lnTo>
                  <a:lnTo>
                    <a:pt x="5" y="133"/>
                  </a:lnTo>
                  <a:lnTo>
                    <a:pt x="450" y="104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74"/>
            <p:cNvSpPr/>
            <p:nvPr/>
          </p:nvSpPr>
          <p:spPr>
            <a:xfrm>
              <a:off x="2110600" y="2919325"/>
              <a:ext cx="11300" cy="4200"/>
            </a:xfrm>
            <a:custGeom>
              <a:avLst/>
              <a:gdLst/>
              <a:ahLst/>
              <a:cxnLst/>
              <a:rect l="l" t="t" r="r" b="b"/>
              <a:pathLst>
                <a:path w="452" h="168" extrusionOk="0">
                  <a:moveTo>
                    <a:pt x="445" y="0"/>
                  </a:moveTo>
                  <a:lnTo>
                    <a:pt x="1" y="12"/>
                  </a:lnTo>
                  <a:lnTo>
                    <a:pt x="6" y="167"/>
                  </a:lnTo>
                  <a:lnTo>
                    <a:pt x="451" y="14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74"/>
            <p:cNvSpPr/>
            <p:nvPr/>
          </p:nvSpPr>
          <p:spPr>
            <a:xfrm>
              <a:off x="2088325" y="2919975"/>
              <a:ext cx="11300" cy="4250"/>
            </a:xfrm>
            <a:custGeom>
              <a:avLst/>
              <a:gdLst/>
              <a:ahLst/>
              <a:cxnLst/>
              <a:rect l="l" t="t" r="r" b="b"/>
              <a:pathLst>
                <a:path w="452" h="170" extrusionOk="0">
                  <a:moveTo>
                    <a:pt x="446" y="0"/>
                  </a:moveTo>
                  <a:cubicBezTo>
                    <a:pt x="298" y="5"/>
                    <a:pt x="149" y="14"/>
                    <a:pt x="1" y="22"/>
                  </a:cubicBezTo>
                  <a:lnTo>
                    <a:pt x="7" y="169"/>
                  </a:lnTo>
                  <a:cubicBezTo>
                    <a:pt x="155" y="167"/>
                    <a:pt x="304" y="164"/>
                    <a:pt x="451" y="159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74"/>
            <p:cNvSpPr/>
            <p:nvPr/>
          </p:nvSpPr>
          <p:spPr>
            <a:xfrm>
              <a:off x="2066100" y="2921250"/>
              <a:ext cx="11250" cy="3100"/>
            </a:xfrm>
            <a:custGeom>
              <a:avLst/>
              <a:gdLst/>
              <a:ahLst/>
              <a:cxnLst/>
              <a:rect l="l" t="t" r="r" b="b"/>
              <a:pathLst>
                <a:path w="450" h="124" extrusionOk="0">
                  <a:moveTo>
                    <a:pt x="445" y="0"/>
                  </a:moveTo>
                  <a:lnTo>
                    <a:pt x="1" y="31"/>
                  </a:lnTo>
                  <a:lnTo>
                    <a:pt x="4" y="124"/>
                  </a:lnTo>
                  <a:lnTo>
                    <a:pt x="449" y="1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74"/>
            <p:cNvSpPr/>
            <p:nvPr/>
          </p:nvSpPr>
          <p:spPr>
            <a:xfrm>
              <a:off x="2043875" y="2922750"/>
              <a:ext cx="11200" cy="1950"/>
            </a:xfrm>
            <a:custGeom>
              <a:avLst/>
              <a:gdLst/>
              <a:ahLst/>
              <a:cxnLst/>
              <a:rect l="l" t="t" r="r" b="b"/>
              <a:pathLst>
                <a:path w="448" h="78" extrusionOk="0">
                  <a:moveTo>
                    <a:pt x="446" y="0"/>
                  </a:moveTo>
                  <a:cubicBezTo>
                    <a:pt x="297" y="10"/>
                    <a:pt x="149" y="16"/>
                    <a:pt x="0" y="22"/>
                  </a:cubicBezTo>
                  <a:lnTo>
                    <a:pt x="2" y="77"/>
                  </a:lnTo>
                  <a:cubicBezTo>
                    <a:pt x="151" y="73"/>
                    <a:pt x="299" y="68"/>
                    <a:pt x="448" y="67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74"/>
            <p:cNvSpPr/>
            <p:nvPr/>
          </p:nvSpPr>
          <p:spPr>
            <a:xfrm>
              <a:off x="2021625" y="2923675"/>
              <a:ext cx="11200" cy="2050"/>
            </a:xfrm>
            <a:custGeom>
              <a:avLst/>
              <a:gdLst/>
              <a:ahLst/>
              <a:cxnLst/>
              <a:rect l="l" t="t" r="r" b="b"/>
              <a:pathLst>
                <a:path w="448" h="82" extrusionOk="0">
                  <a:moveTo>
                    <a:pt x="446" y="1"/>
                  </a:moveTo>
                  <a:cubicBezTo>
                    <a:pt x="297" y="4"/>
                    <a:pt x="149" y="8"/>
                    <a:pt x="0" y="9"/>
                  </a:cubicBezTo>
                  <a:lnTo>
                    <a:pt x="2" y="82"/>
                  </a:lnTo>
                  <a:cubicBezTo>
                    <a:pt x="151" y="72"/>
                    <a:pt x="299" y="66"/>
                    <a:pt x="448" y="58"/>
                  </a:cubicBez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74"/>
            <p:cNvSpPr/>
            <p:nvPr/>
          </p:nvSpPr>
          <p:spPr>
            <a:xfrm>
              <a:off x="1999325" y="2924000"/>
              <a:ext cx="11250" cy="3175"/>
            </a:xfrm>
            <a:custGeom>
              <a:avLst/>
              <a:gdLst/>
              <a:ahLst/>
              <a:cxnLst/>
              <a:rect l="l" t="t" r="r" b="b"/>
              <a:pathLst>
                <a:path w="450" h="127" extrusionOk="0">
                  <a:moveTo>
                    <a:pt x="446" y="0"/>
                  </a:moveTo>
                  <a:lnTo>
                    <a:pt x="0" y="3"/>
                  </a:lnTo>
                  <a:lnTo>
                    <a:pt x="6" y="127"/>
                  </a:lnTo>
                  <a:lnTo>
                    <a:pt x="450" y="98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74"/>
            <p:cNvSpPr/>
            <p:nvPr/>
          </p:nvSpPr>
          <p:spPr>
            <a:xfrm>
              <a:off x="1977050" y="2924200"/>
              <a:ext cx="11300" cy="4275"/>
            </a:xfrm>
            <a:custGeom>
              <a:avLst/>
              <a:gdLst/>
              <a:ahLst/>
              <a:cxnLst/>
              <a:rect l="l" t="t" r="r" b="b"/>
              <a:pathLst>
                <a:path w="452" h="171" extrusionOk="0">
                  <a:moveTo>
                    <a:pt x="446" y="0"/>
                  </a:moveTo>
                  <a:lnTo>
                    <a:pt x="1" y="9"/>
                  </a:lnTo>
                  <a:lnTo>
                    <a:pt x="7" y="171"/>
                  </a:lnTo>
                  <a:lnTo>
                    <a:pt x="451" y="14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74"/>
            <p:cNvSpPr/>
            <p:nvPr/>
          </p:nvSpPr>
          <p:spPr>
            <a:xfrm>
              <a:off x="1954800" y="2924700"/>
              <a:ext cx="11325" cy="4850"/>
            </a:xfrm>
            <a:custGeom>
              <a:avLst/>
              <a:gdLst/>
              <a:ahLst/>
              <a:cxnLst/>
              <a:rect l="l" t="t" r="r" b="b"/>
              <a:pathLst>
                <a:path w="453" h="194" extrusionOk="0">
                  <a:moveTo>
                    <a:pt x="445" y="0"/>
                  </a:moveTo>
                  <a:lnTo>
                    <a:pt x="1" y="10"/>
                  </a:lnTo>
                  <a:lnTo>
                    <a:pt x="7" y="193"/>
                  </a:lnTo>
                  <a:lnTo>
                    <a:pt x="452" y="17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74"/>
            <p:cNvSpPr/>
            <p:nvPr/>
          </p:nvSpPr>
          <p:spPr>
            <a:xfrm>
              <a:off x="1932525" y="2925275"/>
              <a:ext cx="11325" cy="5175"/>
            </a:xfrm>
            <a:custGeom>
              <a:avLst/>
              <a:gdLst/>
              <a:ahLst/>
              <a:cxnLst/>
              <a:rect l="l" t="t" r="r" b="b"/>
              <a:pathLst>
                <a:path w="453" h="207" extrusionOk="0">
                  <a:moveTo>
                    <a:pt x="446" y="1"/>
                  </a:moveTo>
                  <a:lnTo>
                    <a:pt x="1" y="17"/>
                  </a:lnTo>
                  <a:lnTo>
                    <a:pt x="8" y="207"/>
                  </a:lnTo>
                  <a:lnTo>
                    <a:pt x="453" y="1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74"/>
            <p:cNvSpPr/>
            <p:nvPr/>
          </p:nvSpPr>
          <p:spPr>
            <a:xfrm>
              <a:off x="1910300" y="2926200"/>
              <a:ext cx="11300" cy="4800"/>
            </a:xfrm>
            <a:custGeom>
              <a:avLst/>
              <a:gdLst/>
              <a:ahLst/>
              <a:cxnLst/>
              <a:rect l="l" t="t" r="r" b="b"/>
              <a:pathLst>
                <a:path w="452" h="192" extrusionOk="0">
                  <a:moveTo>
                    <a:pt x="446" y="0"/>
                  </a:moveTo>
                  <a:lnTo>
                    <a:pt x="0" y="23"/>
                  </a:lnTo>
                  <a:lnTo>
                    <a:pt x="6" y="191"/>
                  </a:lnTo>
                  <a:lnTo>
                    <a:pt x="452" y="18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74"/>
            <p:cNvSpPr/>
            <p:nvPr/>
          </p:nvSpPr>
          <p:spPr>
            <a:xfrm>
              <a:off x="1888050" y="2927400"/>
              <a:ext cx="11275" cy="3900"/>
            </a:xfrm>
            <a:custGeom>
              <a:avLst/>
              <a:gdLst/>
              <a:ahLst/>
              <a:cxnLst/>
              <a:rect l="l" t="t" r="r" b="b"/>
              <a:pathLst>
                <a:path w="451" h="156" extrusionOk="0">
                  <a:moveTo>
                    <a:pt x="446" y="0"/>
                  </a:moveTo>
                  <a:lnTo>
                    <a:pt x="0" y="27"/>
                  </a:lnTo>
                  <a:lnTo>
                    <a:pt x="6" y="156"/>
                  </a:lnTo>
                  <a:lnTo>
                    <a:pt x="451" y="15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74"/>
            <p:cNvSpPr/>
            <p:nvPr/>
          </p:nvSpPr>
          <p:spPr>
            <a:xfrm>
              <a:off x="1865825" y="2928875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445" y="0"/>
                  </a:moveTo>
                  <a:cubicBezTo>
                    <a:pt x="297" y="10"/>
                    <a:pt x="149" y="20"/>
                    <a:pt x="1" y="34"/>
                  </a:cubicBezTo>
                  <a:lnTo>
                    <a:pt x="4" y="98"/>
                  </a:lnTo>
                  <a:cubicBezTo>
                    <a:pt x="78" y="99"/>
                    <a:pt x="152" y="99"/>
                    <a:pt x="226" y="99"/>
                  </a:cubicBezTo>
                  <a:cubicBezTo>
                    <a:pt x="301" y="99"/>
                    <a:pt x="375" y="99"/>
                    <a:pt x="449" y="99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74"/>
            <p:cNvSpPr/>
            <p:nvPr/>
          </p:nvSpPr>
          <p:spPr>
            <a:xfrm>
              <a:off x="1854325" y="2930650"/>
              <a:ext cx="450" cy="525"/>
            </a:xfrm>
            <a:custGeom>
              <a:avLst/>
              <a:gdLst/>
              <a:ahLst/>
              <a:cxnLst/>
              <a:rect l="l" t="t" r="r" b="b"/>
              <a:pathLst>
                <a:path w="18" h="21" extrusionOk="0">
                  <a:moveTo>
                    <a:pt x="16" y="1"/>
                  </a:moveTo>
                  <a:lnTo>
                    <a:pt x="1" y="2"/>
                  </a:lnTo>
                  <a:lnTo>
                    <a:pt x="2" y="20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74"/>
            <p:cNvSpPr/>
            <p:nvPr/>
          </p:nvSpPr>
          <p:spPr>
            <a:xfrm>
              <a:off x="1834450" y="2929475"/>
              <a:ext cx="11200" cy="1725"/>
            </a:xfrm>
            <a:custGeom>
              <a:avLst/>
              <a:gdLst/>
              <a:ahLst/>
              <a:cxnLst/>
              <a:rect l="l" t="t" r="r" b="b"/>
              <a:pathLst>
                <a:path w="448" h="69" extrusionOk="0">
                  <a:moveTo>
                    <a:pt x="4" y="0"/>
                  </a:moveTo>
                  <a:lnTo>
                    <a:pt x="0" y="67"/>
                  </a:lnTo>
                  <a:cubicBezTo>
                    <a:pt x="91" y="67"/>
                    <a:pt x="182" y="68"/>
                    <a:pt x="272" y="68"/>
                  </a:cubicBezTo>
                  <a:cubicBezTo>
                    <a:pt x="330" y="68"/>
                    <a:pt x="388" y="68"/>
                    <a:pt x="447" y="67"/>
                  </a:cubicBezTo>
                  <a:lnTo>
                    <a:pt x="448" y="49"/>
                  </a:lnTo>
                  <a:cubicBezTo>
                    <a:pt x="300" y="30"/>
                    <a:pt x="152" y="16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74"/>
            <p:cNvSpPr/>
            <p:nvPr/>
          </p:nvSpPr>
          <p:spPr>
            <a:xfrm>
              <a:off x="1812175" y="2927475"/>
              <a:ext cx="11300" cy="3525"/>
            </a:xfrm>
            <a:custGeom>
              <a:avLst/>
              <a:gdLst/>
              <a:ahLst/>
              <a:cxnLst/>
              <a:rect l="l" t="t" r="r" b="b"/>
              <a:pathLst>
                <a:path w="452" h="141" extrusionOk="0">
                  <a:moveTo>
                    <a:pt x="8" y="0"/>
                  </a:moveTo>
                  <a:lnTo>
                    <a:pt x="0" y="129"/>
                  </a:lnTo>
                  <a:lnTo>
                    <a:pt x="446" y="140"/>
                  </a:lnTo>
                  <a:lnTo>
                    <a:pt x="451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74"/>
            <p:cNvSpPr/>
            <p:nvPr/>
          </p:nvSpPr>
          <p:spPr>
            <a:xfrm>
              <a:off x="1789925" y="2925875"/>
              <a:ext cx="11350" cy="4450"/>
            </a:xfrm>
            <a:custGeom>
              <a:avLst/>
              <a:gdLst/>
              <a:ahLst/>
              <a:cxnLst/>
              <a:rect l="l" t="t" r="r" b="b"/>
              <a:pathLst>
                <a:path w="454" h="178" extrusionOk="0">
                  <a:moveTo>
                    <a:pt x="9" y="1"/>
                  </a:moveTo>
                  <a:lnTo>
                    <a:pt x="1" y="157"/>
                  </a:lnTo>
                  <a:lnTo>
                    <a:pt x="445" y="177"/>
                  </a:lnTo>
                  <a:lnTo>
                    <a:pt x="453" y="3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74"/>
            <p:cNvSpPr/>
            <p:nvPr/>
          </p:nvSpPr>
          <p:spPr>
            <a:xfrm>
              <a:off x="1767675" y="2924775"/>
              <a:ext cx="11375" cy="4450"/>
            </a:xfrm>
            <a:custGeom>
              <a:avLst/>
              <a:gdLst/>
              <a:ahLst/>
              <a:cxnLst/>
              <a:rect l="l" t="t" r="r" b="b"/>
              <a:pathLst>
                <a:path w="455" h="178" extrusionOk="0">
                  <a:moveTo>
                    <a:pt x="9" y="0"/>
                  </a:moveTo>
                  <a:lnTo>
                    <a:pt x="1" y="148"/>
                  </a:lnTo>
                  <a:cubicBezTo>
                    <a:pt x="149" y="158"/>
                    <a:pt x="298" y="171"/>
                    <a:pt x="445" y="178"/>
                  </a:cubicBezTo>
                  <a:lnTo>
                    <a:pt x="455" y="19"/>
                  </a:lnTo>
                  <a:cubicBezTo>
                    <a:pt x="306" y="11"/>
                    <a:pt x="158" y="6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74"/>
            <p:cNvSpPr/>
            <p:nvPr/>
          </p:nvSpPr>
          <p:spPr>
            <a:xfrm>
              <a:off x="1745500" y="2924250"/>
              <a:ext cx="11275" cy="3275"/>
            </a:xfrm>
            <a:custGeom>
              <a:avLst/>
              <a:gdLst/>
              <a:ahLst/>
              <a:cxnLst/>
              <a:rect l="l" t="t" r="r" b="b"/>
              <a:pathLst>
                <a:path w="451" h="131" extrusionOk="0">
                  <a:moveTo>
                    <a:pt x="5" y="0"/>
                  </a:moveTo>
                  <a:lnTo>
                    <a:pt x="0" y="91"/>
                  </a:lnTo>
                  <a:lnTo>
                    <a:pt x="444" y="130"/>
                  </a:lnTo>
                  <a:lnTo>
                    <a:pt x="45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74"/>
            <p:cNvSpPr/>
            <p:nvPr/>
          </p:nvSpPr>
          <p:spPr>
            <a:xfrm>
              <a:off x="1723300" y="2923475"/>
              <a:ext cx="11200" cy="2125"/>
            </a:xfrm>
            <a:custGeom>
              <a:avLst/>
              <a:gdLst/>
              <a:ahLst/>
              <a:cxnLst/>
              <a:rect l="l" t="t" r="r" b="b"/>
              <a:pathLst>
                <a:path w="448" h="85" extrusionOk="0">
                  <a:moveTo>
                    <a:pt x="2" y="0"/>
                  </a:moveTo>
                  <a:lnTo>
                    <a:pt x="0" y="54"/>
                  </a:lnTo>
                  <a:cubicBezTo>
                    <a:pt x="148" y="64"/>
                    <a:pt x="296" y="72"/>
                    <a:pt x="445" y="84"/>
                  </a:cubicBezTo>
                  <a:lnTo>
                    <a:pt x="448" y="20"/>
                  </a:lnTo>
                  <a:cubicBezTo>
                    <a:pt x="299" y="16"/>
                    <a:pt x="151" y="8"/>
                    <a:pt x="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74"/>
            <p:cNvSpPr/>
            <p:nvPr/>
          </p:nvSpPr>
          <p:spPr>
            <a:xfrm>
              <a:off x="1701025" y="2921975"/>
              <a:ext cx="11250" cy="2325"/>
            </a:xfrm>
            <a:custGeom>
              <a:avLst/>
              <a:gdLst/>
              <a:ahLst/>
              <a:cxnLst/>
              <a:rect l="l" t="t" r="r" b="b"/>
              <a:pathLst>
                <a:path w="450" h="93" extrusionOk="0">
                  <a:moveTo>
                    <a:pt x="5" y="0"/>
                  </a:moveTo>
                  <a:lnTo>
                    <a:pt x="1" y="76"/>
                  </a:lnTo>
                  <a:cubicBezTo>
                    <a:pt x="149" y="79"/>
                    <a:pt x="297" y="86"/>
                    <a:pt x="446" y="91"/>
                  </a:cubicBezTo>
                  <a:lnTo>
                    <a:pt x="446" y="93"/>
                  </a:lnTo>
                  <a:lnTo>
                    <a:pt x="449" y="34"/>
                  </a:lnTo>
                  <a:cubicBezTo>
                    <a:pt x="302" y="24"/>
                    <a:pt x="153" y="14"/>
                    <a:pt x="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74"/>
            <p:cNvSpPr/>
            <p:nvPr/>
          </p:nvSpPr>
          <p:spPr>
            <a:xfrm>
              <a:off x="1678750" y="2920100"/>
              <a:ext cx="11325" cy="3475"/>
            </a:xfrm>
            <a:custGeom>
              <a:avLst/>
              <a:gdLst/>
              <a:ahLst/>
              <a:cxnLst/>
              <a:rect l="l" t="t" r="r" b="b"/>
              <a:pathLst>
                <a:path w="453" h="139" extrusionOk="0">
                  <a:moveTo>
                    <a:pt x="8" y="0"/>
                  </a:moveTo>
                  <a:lnTo>
                    <a:pt x="1" y="128"/>
                  </a:lnTo>
                  <a:lnTo>
                    <a:pt x="446" y="138"/>
                  </a:lnTo>
                  <a:lnTo>
                    <a:pt x="452" y="3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74"/>
            <p:cNvSpPr/>
            <p:nvPr/>
          </p:nvSpPr>
          <p:spPr>
            <a:xfrm>
              <a:off x="1656500" y="2918400"/>
              <a:ext cx="11350" cy="4550"/>
            </a:xfrm>
            <a:custGeom>
              <a:avLst/>
              <a:gdLst/>
              <a:ahLst/>
              <a:cxnLst/>
              <a:rect l="l" t="t" r="r" b="b"/>
              <a:pathLst>
                <a:path w="454" h="182" extrusionOk="0">
                  <a:moveTo>
                    <a:pt x="10" y="1"/>
                  </a:moveTo>
                  <a:lnTo>
                    <a:pt x="1" y="164"/>
                  </a:lnTo>
                  <a:lnTo>
                    <a:pt x="446" y="182"/>
                  </a:lnTo>
                  <a:lnTo>
                    <a:pt x="454" y="34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74"/>
            <p:cNvSpPr/>
            <p:nvPr/>
          </p:nvSpPr>
          <p:spPr>
            <a:xfrm>
              <a:off x="1634275" y="2916925"/>
              <a:ext cx="11350" cy="5125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9" y="1"/>
                  </a:moveTo>
                  <a:lnTo>
                    <a:pt x="0" y="184"/>
                  </a:lnTo>
                  <a:lnTo>
                    <a:pt x="444" y="204"/>
                  </a:lnTo>
                  <a:lnTo>
                    <a:pt x="454" y="3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74"/>
            <p:cNvSpPr/>
            <p:nvPr/>
          </p:nvSpPr>
          <p:spPr>
            <a:xfrm>
              <a:off x="1612025" y="2915625"/>
              <a:ext cx="11400" cy="5375"/>
            </a:xfrm>
            <a:custGeom>
              <a:avLst/>
              <a:gdLst/>
              <a:ahLst/>
              <a:cxnLst/>
              <a:rect l="l" t="t" r="r" b="b"/>
              <a:pathLst>
                <a:path w="456" h="215" extrusionOk="0">
                  <a:moveTo>
                    <a:pt x="11" y="1"/>
                  </a:moveTo>
                  <a:lnTo>
                    <a:pt x="0" y="190"/>
                  </a:lnTo>
                  <a:cubicBezTo>
                    <a:pt x="149" y="200"/>
                    <a:pt x="296" y="206"/>
                    <a:pt x="445" y="215"/>
                  </a:cubicBezTo>
                  <a:lnTo>
                    <a:pt x="455" y="25"/>
                  </a:lnTo>
                  <a:cubicBezTo>
                    <a:pt x="307" y="17"/>
                    <a:pt x="159" y="7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74"/>
            <p:cNvSpPr/>
            <p:nvPr/>
          </p:nvSpPr>
          <p:spPr>
            <a:xfrm>
              <a:off x="1589800" y="2914700"/>
              <a:ext cx="11375" cy="4950"/>
            </a:xfrm>
            <a:custGeom>
              <a:avLst/>
              <a:gdLst/>
              <a:ahLst/>
              <a:cxnLst/>
              <a:rect l="l" t="t" r="r" b="b"/>
              <a:pathLst>
                <a:path w="455" h="198" extrusionOk="0">
                  <a:moveTo>
                    <a:pt x="10" y="0"/>
                  </a:moveTo>
                  <a:lnTo>
                    <a:pt x="1" y="166"/>
                  </a:lnTo>
                  <a:lnTo>
                    <a:pt x="445" y="198"/>
                  </a:lnTo>
                  <a:lnTo>
                    <a:pt x="454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74"/>
            <p:cNvSpPr/>
            <p:nvPr/>
          </p:nvSpPr>
          <p:spPr>
            <a:xfrm>
              <a:off x="1567575" y="2914000"/>
              <a:ext cx="11350" cy="4025"/>
            </a:xfrm>
            <a:custGeom>
              <a:avLst/>
              <a:gdLst/>
              <a:ahLst/>
              <a:cxnLst/>
              <a:rect l="l" t="t" r="r" b="b"/>
              <a:pathLst>
                <a:path w="454" h="161" extrusionOk="0">
                  <a:moveTo>
                    <a:pt x="8" y="0"/>
                  </a:moveTo>
                  <a:lnTo>
                    <a:pt x="1" y="123"/>
                  </a:lnTo>
                  <a:lnTo>
                    <a:pt x="445" y="160"/>
                  </a:lnTo>
                  <a:lnTo>
                    <a:pt x="453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74"/>
            <p:cNvSpPr/>
            <p:nvPr/>
          </p:nvSpPr>
          <p:spPr>
            <a:xfrm>
              <a:off x="1545400" y="2913600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3" y="1"/>
                  </a:moveTo>
                  <a:lnTo>
                    <a:pt x="0" y="56"/>
                  </a:lnTo>
                  <a:cubicBezTo>
                    <a:pt x="148" y="71"/>
                    <a:pt x="296" y="87"/>
                    <a:pt x="444" y="99"/>
                  </a:cubicBezTo>
                  <a:lnTo>
                    <a:pt x="450" y="7"/>
                  </a:lnTo>
                  <a:cubicBezTo>
                    <a:pt x="301" y="3"/>
                    <a:pt x="15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74"/>
            <p:cNvSpPr/>
            <p:nvPr/>
          </p:nvSpPr>
          <p:spPr>
            <a:xfrm>
              <a:off x="1902875" y="3099075"/>
              <a:ext cx="208075" cy="168075"/>
            </a:xfrm>
            <a:custGeom>
              <a:avLst/>
              <a:gdLst/>
              <a:ahLst/>
              <a:cxnLst/>
              <a:rect l="l" t="t" r="r" b="b"/>
              <a:pathLst>
                <a:path w="8323" h="6723" extrusionOk="0">
                  <a:moveTo>
                    <a:pt x="0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74"/>
            <p:cNvSpPr/>
            <p:nvPr/>
          </p:nvSpPr>
          <p:spPr>
            <a:xfrm>
              <a:off x="1902875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0" y="0"/>
                  </a:moveTo>
                  <a:lnTo>
                    <a:pt x="0" y="7824"/>
                  </a:lnTo>
                  <a:lnTo>
                    <a:pt x="15117" y="7824"/>
                  </a:lnTo>
                  <a:lnTo>
                    <a:pt x="7552" y="4204"/>
                  </a:lnTo>
                  <a:lnTo>
                    <a:pt x="82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74"/>
            <p:cNvSpPr/>
            <p:nvPr/>
          </p:nvSpPr>
          <p:spPr>
            <a:xfrm>
              <a:off x="1902875" y="3124300"/>
              <a:ext cx="205925" cy="4775"/>
            </a:xfrm>
            <a:custGeom>
              <a:avLst/>
              <a:gdLst/>
              <a:ahLst/>
              <a:cxnLst/>
              <a:rect l="l" t="t" r="r" b="b"/>
              <a:pathLst>
                <a:path w="8237" h="191" extrusionOk="0">
                  <a:moveTo>
                    <a:pt x="6056" y="0"/>
                  </a:moveTo>
                  <a:cubicBezTo>
                    <a:pt x="5754" y="0"/>
                    <a:pt x="5451" y="6"/>
                    <a:pt x="5148" y="12"/>
                  </a:cubicBezTo>
                  <a:cubicBezTo>
                    <a:pt x="4805" y="17"/>
                    <a:pt x="4462" y="30"/>
                    <a:pt x="4119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1" y="69"/>
                    <a:pt x="3155" y="68"/>
                    <a:pt x="3089" y="67"/>
                  </a:cubicBezTo>
                  <a:cubicBezTo>
                    <a:pt x="2746" y="60"/>
                    <a:pt x="2403" y="34"/>
                    <a:pt x="2060" y="21"/>
                  </a:cubicBezTo>
                  <a:cubicBezTo>
                    <a:pt x="1929" y="17"/>
                    <a:pt x="1798" y="16"/>
                    <a:pt x="1667" y="16"/>
                  </a:cubicBezTo>
                  <a:cubicBezTo>
                    <a:pt x="1455" y="16"/>
                    <a:pt x="1243" y="20"/>
                    <a:pt x="1030" y="26"/>
                  </a:cubicBezTo>
                  <a:cubicBezTo>
                    <a:pt x="688" y="36"/>
                    <a:pt x="344" y="54"/>
                    <a:pt x="0" y="87"/>
                  </a:cubicBezTo>
                  <a:lnTo>
                    <a:pt x="0" y="104"/>
                  </a:lnTo>
                  <a:cubicBezTo>
                    <a:pt x="344" y="137"/>
                    <a:pt x="688" y="154"/>
                    <a:pt x="1030" y="165"/>
                  </a:cubicBezTo>
                  <a:cubicBezTo>
                    <a:pt x="1248" y="170"/>
                    <a:pt x="1465" y="175"/>
                    <a:pt x="1682" y="175"/>
                  </a:cubicBezTo>
                  <a:cubicBezTo>
                    <a:pt x="1808" y="175"/>
                    <a:pt x="1934" y="174"/>
                    <a:pt x="2060" y="170"/>
                  </a:cubicBezTo>
                  <a:cubicBezTo>
                    <a:pt x="2403" y="156"/>
                    <a:pt x="2746" y="130"/>
                    <a:pt x="3089" y="124"/>
                  </a:cubicBezTo>
                  <a:cubicBezTo>
                    <a:pt x="3158" y="123"/>
                    <a:pt x="3227" y="122"/>
                    <a:pt x="3297" y="122"/>
                  </a:cubicBezTo>
                  <a:cubicBezTo>
                    <a:pt x="3571" y="122"/>
                    <a:pt x="3845" y="131"/>
                    <a:pt x="4119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1" y="185"/>
                    <a:pt x="5754" y="191"/>
                    <a:pt x="6056" y="191"/>
                  </a:cubicBezTo>
                  <a:cubicBezTo>
                    <a:pt x="6096" y="191"/>
                    <a:pt x="6137" y="191"/>
                    <a:pt x="6178" y="190"/>
                  </a:cubicBezTo>
                  <a:cubicBezTo>
                    <a:pt x="6864" y="183"/>
                    <a:pt x="7551" y="160"/>
                    <a:pt x="8237" y="104"/>
                  </a:cubicBezTo>
                  <a:lnTo>
                    <a:pt x="8237" y="87"/>
                  </a:lnTo>
                  <a:cubicBezTo>
                    <a:pt x="7551" y="31"/>
                    <a:pt x="6864" y="8"/>
                    <a:pt x="6178" y="0"/>
                  </a:cubicBezTo>
                  <a:cubicBezTo>
                    <a:pt x="6137" y="0"/>
                    <a:pt x="6096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74"/>
            <p:cNvSpPr/>
            <p:nvPr/>
          </p:nvSpPr>
          <p:spPr>
            <a:xfrm>
              <a:off x="193060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3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8" y="644"/>
                    <a:pt x="47" y="736"/>
                    <a:pt x="58" y="829"/>
                  </a:cubicBezTo>
                  <a:cubicBezTo>
                    <a:pt x="70" y="920"/>
                    <a:pt x="79" y="1013"/>
                    <a:pt x="93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6" y="829"/>
                  </a:cubicBezTo>
                  <a:cubicBezTo>
                    <a:pt x="157" y="736"/>
                    <a:pt x="166" y="644"/>
                    <a:pt x="173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80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74"/>
            <p:cNvSpPr/>
            <p:nvPr/>
          </p:nvSpPr>
          <p:spPr>
            <a:xfrm>
              <a:off x="197345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9" y="644"/>
                    <a:pt x="48" y="736"/>
                    <a:pt x="58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8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2" y="460"/>
                    <a:pt x="205" y="368"/>
                    <a:pt x="191" y="276"/>
                  </a:cubicBezTo>
                  <a:cubicBezTo>
                    <a:pt x="180" y="184"/>
                    <a:pt x="161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74"/>
            <p:cNvSpPr/>
            <p:nvPr/>
          </p:nvSpPr>
          <p:spPr>
            <a:xfrm>
              <a:off x="201710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6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8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7" y="736"/>
                    <a:pt x="167" y="644"/>
                    <a:pt x="174" y="553"/>
                  </a:cubicBezTo>
                  <a:cubicBezTo>
                    <a:pt x="182" y="460"/>
                    <a:pt x="205" y="368"/>
                    <a:pt x="192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74"/>
            <p:cNvSpPr/>
            <p:nvPr/>
          </p:nvSpPr>
          <p:spPr>
            <a:xfrm>
              <a:off x="205995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7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9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9" y="736"/>
                    <a:pt x="167" y="644"/>
                    <a:pt x="175" y="553"/>
                  </a:cubicBezTo>
                  <a:cubicBezTo>
                    <a:pt x="183" y="460"/>
                    <a:pt x="205" y="368"/>
                    <a:pt x="193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74"/>
            <p:cNvSpPr/>
            <p:nvPr/>
          </p:nvSpPr>
          <p:spPr>
            <a:xfrm>
              <a:off x="2098875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4" y="92"/>
                    <a:pt x="25" y="184"/>
                    <a:pt x="13" y="276"/>
                  </a:cubicBezTo>
                  <a:cubicBezTo>
                    <a:pt x="0" y="368"/>
                    <a:pt x="23" y="460"/>
                    <a:pt x="31" y="553"/>
                  </a:cubicBezTo>
                  <a:cubicBezTo>
                    <a:pt x="39" y="644"/>
                    <a:pt x="47" y="736"/>
                    <a:pt x="57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7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79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74"/>
            <p:cNvSpPr/>
            <p:nvPr/>
          </p:nvSpPr>
          <p:spPr>
            <a:xfrm>
              <a:off x="1923600" y="3267125"/>
              <a:ext cx="31050" cy="142675"/>
            </a:xfrm>
            <a:custGeom>
              <a:avLst/>
              <a:gdLst/>
              <a:ahLst/>
              <a:cxnLst/>
              <a:rect l="l" t="t" r="r" b="b"/>
              <a:pathLst>
                <a:path w="1242" h="5707" extrusionOk="0">
                  <a:moveTo>
                    <a:pt x="77" y="0"/>
                  </a:moveTo>
                  <a:cubicBezTo>
                    <a:pt x="44" y="497"/>
                    <a:pt x="27" y="994"/>
                    <a:pt x="16" y="1490"/>
                  </a:cubicBezTo>
                  <a:cubicBezTo>
                    <a:pt x="7" y="1987"/>
                    <a:pt x="1" y="2484"/>
                    <a:pt x="11" y="2980"/>
                  </a:cubicBezTo>
                  <a:cubicBezTo>
                    <a:pt x="25" y="3477"/>
                    <a:pt x="51" y="3974"/>
                    <a:pt x="57" y="4470"/>
                  </a:cubicBezTo>
                  <a:lnTo>
                    <a:pt x="59" y="4843"/>
                  </a:lnTo>
                  <a:lnTo>
                    <a:pt x="58" y="5029"/>
                  </a:lnTo>
                  <a:cubicBezTo>
                    <a:pt x="58" y="5090"/>
                    <a:pt x="55" y="5153"/>
                    <a:pt x="63" y="5220"/>
                  </a:cubicBezTo>
                  <a:cubicBezTo>
                    <a:pt x="82" y="5350"/>
                    <a:pt x="149" y="5472"/>
                    <a:pt x="248" y="5561"/>
                  </a:cubicBezTo>
                  <a:cubicBezTo>
                    <a:pt x="348" y="5649"/>
                    <a:pt x="478" y="5704"/>
                    <a:pt x="614" y="5707"/>
                  </a:cubicBezTo>
                  <a:cubicBezTo>
                    <a:pt x="620" y="5707"/>
                    <a:pt x="626" y="5707"/>
                    <a:pt x="631" y="5707"/>
                  </a:cubicBezTo>
                  <a:cubicBezTo>
                    <a:pt x="762" y="5707"/>
                    <a:pt x="893" y="5661"/>
                    <a:pt x="996" y="5579"/>
                  </a:cubicBezTo>
                  <a:cubicBezTo>
                    <a:pt x="1105" y="5493"/>
                    <a:pt x="1182" y="5365"/>
                    <a:pt x="1206" y="5226"/>
                  </a:cubicBezTo>
                  <a:cubicBezTo>
                    <a:pt x="1213" y="5192"/>
                    <a:pt x="1216" y="5155"/>
                    <a:pt x="1217" y="5122"/>
                  </a:cubicBezTo>
                  <a:lnTo>
                    <a:pt x="1219" y="5029"/>
                  </a:lnTo>
                  <a:lnTo>
                    <a:pt x="1223" y="4843"/>
                  </a:lnTo>
                  <a:lnTo>
                    <a:pt x="1228" y="4470"/>
                  </a:lnTo>
                  <a:cubicBezTo>
                    <a:pt x="1234" y="3974"/>
                    <a:pt x="1241" y="3477"/>
                    <a:pt x="1239" y="2980"/>
                  </a:cubicBezTo>
                  <a:cubicBezTo>
                    <a:pt x="1231" y="1987"/>
                    <a:pt x="1209" y="994"/>
                    <a:pt x="1153" y="0"/>
                  </a:cubicBezTo>
                  <a:lnTo>
                    <a:pt x="1136" y="0"/>
                  </a:lnTo>
                  <a:cubicBezTo>
                    <a:pt x="1080" y="994"/>
                    <a:pt x="1057" y="1987"/>
                    <a:pt x="1049" y="2980"/>
                  </a:cubicBezTo>
                  <a:cubicBezTo>
                    <a:pt x="1046" y="3477"/>
                    <a:pt x="1055" y="3974"/>
                    <a:pt x="1060" y="4470"/>
                  </a:cubicBezTo>
                  <a:lnTo>
                    <a:pt x="1066" y="4843"/>
                  </a:lnTo>
                  <a:lnTo>
                    <a:pt x="1069" y="5029"/>
                  </a:lnTo>
                  <a:lnTo>
                    <a:pt x="1071" y="5122"/>
                  </a:lnTo>
                  <a:cubicBezTo>
                    <a:pt x="1072" y="5151"/>
                    <a:pt x="1071" y="5176"/>
                    <a:pt x="1067" y="5203"/>
                  </a:cubicBezTo>
                  <a:cubicBezTo>
                    <a:pt x="1053" y="5310"/>
                    <a:pt x="999" y="5412"/>
                    <a:pt x="919" y="5486"/>
                  </a:cubicBezTo>
                  <a:cubicBezTo>
                    <a:pt x="837" y="5559"/>
                    <a:pt x="728" y="5605"/>
                    <a:pt x="615" y="5609"/>
                  </a:cubicBezTo>
                  <a:cubicBezTo>
                    <a:pt x="608" y="5609"/>
                    <a:pt x="601" y="5609"/>
                    <a:pt x="594" y="5609"/>
                  </a:cubicBezTo>
                  <a:cubicBezTo>
                    <a:pt x="375" y="5609"/>
                    <a:pt x="156" y="5439"/>
                    <a:pt x="123" y="5210"/>
                  </a:cubicBezTo>
                  <a:cubicBezTo>
                    <a:pt x="113" y="5153"/>
                    <a:pt x="114" y="5091"/>
                    <a:pt x="114" y="5029"/>
                  </a:cubicBezTo>
                  <a:lnTo>
                    <a:pt x="113" y="4843"/>
                  </a:lnTo>
                  <a:lnTo>
                    <a:pt x="115" y="4470"/>
                  </a:lnTo>
                  <a:cubicBezTo>
                    <a:pt x="121" y="3974"/>
                    <a:pt x="147" y="3476"/>
                    <a:pt x="160" y="2980"/>
                  </a:cubicBezTo>
                  <a:cubicBezTo>
                    <a:pt x="170" y="2484"/>
                    <a:pt x="165" y="1986"/>
                    <a:pt x="154" y="1490"/>
                  </a:cubicBezTo>
                  <a:cubicBezTo>
                    <a:pt x="145" y="994"/>
                    <a:pt x="126" y="496"/>
                    <a:pt x="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74"/>
            <p:cNvSpPr/>
            <p:nvPr/>
          </p:nvSpPr>
          <p:spPr>
            <a:xfrm>
              <a:off x="2062525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600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9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9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600" y="176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74"/>
            <p:cNvSpPr/>
            <p:nvPr/>
          </p:nvSpPr>
          <p:spPr>
            <a:xfrm>
              <a:off x="2062525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6" y="1"/>
                  </a:moveTo>
                  <a:cubicBezTo>
                    <a:pt x="1915" y="1"/>
                    <a:pt x="1814" y="7"/>
                    <a:pt x="1714" y="12"/>
                  </a:cubicBezTo>
                  <a:cubicBezTo>
                    <a:pt x="1600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3" y="69"/>
                    <a:pt x="1029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3" y="16"/>
                    <a:pt x="561" y="16"/>
                  </a:cubicBezTo>
                  <a:cubicBezTo>
                    <a:pt x="488" y="16"/>
                    <a:pt x="416" y="21"/>
                    <a:pt x="343" y="27"/>
                  </a:cubicBezTo>
                  <a:cubicBezTo>
                    <a:pt x="229" y="38"/>
                    <a:pt x="115" y="53"/>
                    <a:pt x="1" y="87"/>
                  </a:cubicBezTo>
                  <a:lnTo>
                    <a:pt x="1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6" y="171"/>
                    <a:pt x="488" y="176"/>
                    <a:pt x="561" y="176"/>
                  </a:cubicBezTo>
                  <a:cubicBezTo>
                    <a:pt x="603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9" y="126"/>
                  </a:cubicBezTo>
                  <a:cubicBezTo>
                    <a:pt x="1053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600" y="175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1"/>
                    <a:pt x="2056" y="191"/>
                  </a:cubicBezTo>
                  <a:cubicBezTo>
                    <a:pt x="2285" y="183"/>
                    <a:pt x="2513" y="163"/>
                    <a:pt x="2742" y="105"/>
                  </a:cubicBezTo>
                  <a:lnTo>
                    <a:pt x="2742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74"/>
            <p:cNvSpPr/>
            <p:nvPr/>
          </p:nvSpPr>
          <p:spPr>
            <a:xfrm>
              <a:off x="1492000" y="3099075"/>
              <a:ext cx="261925" cy="168075"/>
            </a:xfrm>
            <a:custGeom>
              <a:avLst/>
              <a:gdLst/>
              <a:ahLst/>
              <a:cxnLst/>
              <a:rect l="l" t="t" r="r" b="b"/>
              <a:pathLst>
                <a:path w="10477" h="6723" extrusionOk="0">
                  <a:moveTo>
                    <a:pt x="2154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74"/>
            <p:cNvSpPr/>
            <p:nvPr/>
          </p:nvSpPr>
          <p:spPr>
            <a:xfrm>
              <a:off x="1429350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2506" y="0"/>
                  </a:moveTo>
                  <a:lnTo>
                    <a:pt x="1" y="7824"/>
                  </a:lnTo>
                  <a:lnTo>
                    <a:pt x="15117" y="7824"/>
                  </a:lnTo>
                  <a:lnTo>
                    <a:pt x="8711" y="4204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74"/>
            <p:cNvSpPr/>
            <p:nvPr/>
          </p:nvSpPr>
          <p:spPr>
            <a:xfrm>
              <a:off x="1537000" y="3124300"/>
              <a:ext cx="205950" cy="4775"/>
            </a:xfrm>
            <a:custGeom>
              <a:avLst/>
              <a:gdLst/>
              <a:ahLst/>
              <a:cxnLst/>
              <a:rect l="l" t="t" r="r" b="b"/>
              <a:pathLst>
                <a:path w="8238" h="191" extrusionOk="0">
                  <a:moveTo>
                    <a:pt x="6055" y="0"/>
                  </a:moveTo>
                  <a:cubicBezTo>
                    <a:pt x="5753" y="0"/>
                    <a:pt x="5450" y="6"/>
                    <a:pt x="5148" y="12"/>
                  </a:cubicBezTo>
                  <a:cubicBezTo>
                    <a:pt x="4805" y="17"/>
                    <a:pt x="4462" y="30"/>
                    <a:pt x="4118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0" y="69"/>
                    <a:pt x="3154" y="68"/>
                    <a:pt x="3088" y="67"/>
                  </a:cubicBezTo>
                  <a:cubicBezTo>
                    <a:pt x="2746" y="60"/>
                    <a:pt x="2402" y="34"/>
                    <a:pt x="2060" y="21"/>
                  </a:cubicBezTo>
                  <a:cubicBezTo>
                    <a:pt x="1928" y="17"/>
                    <a:pt x="1797" y="16"/>
                    <a:pt x="1666" y="16"/>
                  </a:cubicBezTo>
                  <a:cubicBezTo>
                    <a:pt x="1454" y="16"/>
                    <a:pt x="1242" y="20"/>
                    <a:pt x="1030" y="26"/>
                  </a:cubicBezTo>
                  <a:cubicBezTo>
                    <a:pt x="687" y="36"/>
                    <a:pt x="343" y="54"/>
                    <a:pt x="1" y="87"/>
                  </a:cubicBezTo>
                  <a:lnTo>
                    <a:pt x="1" y="104"/>
                  </a:lnTo>
                  <a:cubicBezTo>
                    <a:pt x="343" y="137"/>
                    <a:pt x="687" y="154"/>
                    <a:pt x="1030" y="165"/>
                  </a:cubicBezTo>
                  <a:cubicBezTo>
                    <a:pt x="1247" y="170"/>
                    <a:pt x="1464" y="175"/>
                    <a:pt x="1681" y="175"/>
                  </a:cubicBezTo>
                  <a:cubicBezTo>
                    <a:pt x="1807" y="175"/>
                    <a:pt x="1933" y="174"/>
                    <a:pt x="2060" y="170"/>
                  </a:cubicBezTo>
                  <a:cubicBezTo>
                    <a:pt x="2402" y="156"/>
                    <a:pt x="2746" y="130"/>
                    <a:pt x="3088" y="124"/>
                  </a:cubicBezTo>
                  <a:cubicBezTo>
                    <a:pt x="3158" y="123"/>
                    <a:pt x="3227" y="122"/>
                    <a:pt x="3296" y="122"/>
                  </a:cubicBezTo>
                  <a:cubicBezTo>
                    <a:pt x="3571" y="122"/>
                    <a:pt x="3845" y="131"/>
                    <a:pt x="4118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0" y="185"/>
                    <a:pt x="5753" y="191"/>
                    <a:pt x="6055" y="191"/>
                  </a:cubicBezTo>
                  <a:cubicBezTo>
                    <a:pt x="6096" y="191"/>
                    <a:pt x="6137" y="191"/>
                    <a:pt x="6177" y="190"/>
                  </a:cubicBezTo>
                  <a:cubicBezTo>
                    <a:pt x="6864" y="183"/>
                    <a:pt x="7550" y="160"/>
                    <a:pt x="8237" y="104"/>
                  </a:cubicBezTo>
                  <a:lnTo>
                    <a:pt x="8237" y="87"/>
                  </a:lnTo>
                  <a:cubicBezTo>
                    <a:pt x="7550" y="31"/>
                    <a:pt x="6864" y="8"/>
                    <a:pt x="6177" y="0"/>
                  </a:cubicBezTo>
                  <a:cubicBezTo>
                    <a:pt x="6137" y="0"/>
                    <a:pt x="6096" y="0"/>
                    <a:pt x="6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74"/>
            <p:cNvSpPr/>
            <p:nvPr/>
          </p:nvSpPr>
          <p:spPr>
            <a:xfrm>
              <a:off x="15670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9" y="77"/>
                    <a:pt x="231" y="163"/>
                    <a:pt x="190" y="251"/>
                  </a:cubicBezTo>
                  <a:cubicBezTo>
                    <a:pt x="148" y="340"/>
                    <a:pt x="141" y="439"/>
                    <a:pt x="118" y="534"/>
                  </a:cubicBezTo>
                  <a:cubicBezTo>
                    <a:pt x="96" y="628"/>
                    <a:pt x="76" y="723"/>
                    <a:pt x="56" y="817"/>
                  </a:cubicBezTo>
                  <a:cubicBezTo>
                    <a:pt x="37" y="914"/>
                    <a:pt x="18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9" y="1110"/>
                  </a:lnTo>
                  <a:cubicBezTo>
                    <a:pt x="61" y="1022"/>
                    <a:pt x="100" y="933"/>
                    <a:pt x="141" y="844"/>
                  </a:cubicBezTo>
                  <a:cubicBezTo>
                    <a:pt x="181" y="756"/>
                    <a:pt x="218" y="667"/>
                    <a:pt x="254" y="576"/>
                  </a:cubicBezTo>
                  <a:cubicBezTo>
                    <a:pt x="292" y="487"/>
                    <a:pt x="344" y="402"/>
                    <a:pt x="360" y="306"/>
                  </a:cubicBezTo>
                  <a:cubicBezTo>
                    <a:pt x="378" y="211"/>
                    <a:pt x="389" y="112"/>
                    <a:pt x="372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74"/>
            <p:cNvSpPr/>
            <p:nvPr/>
          </p:nvSpPr>
          <p:spPr>
            <a:xfrm>
              <a:off x="16099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3" y="0"/>
                  </a:moveTo>
                  <a:cubicBezTo>
                    <a:pt x="277" y="77"/>
                    <a:pt x="230" y="163"/>
                    <a:pt x="189" y="251"/>
                  </a:cubicBezTo>
                  <a:cubicBezTo>
                    <a:pt x="147" y="340"/>
                    <a:pt x="139" y="439"/>
                    <a:pt x="117" y="534"/>
                  </a:cubicBezTo>
                  <a:cubicBezTo>
                    <a:pt x="95" y="628"/>
                    <a:pt x="74" y="723"/>
                    <a:pt x="54" y="817"/>
                  </a:cubicBezTo>
                  <a:cubicBezTo>
                    <a:pt x="37" y="914"/>
                    <a:pt x="16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7" y="1110"/>
                  </a:lnTo>
                  <a:cubicBezTo>
                    <a:pt x="60" y="1022"/>
                    <a:pt x="99" y="933"/>
                    <a:pt x="139" y="844"/>
                  </a:cubicBezTo>
                  <a:cubicBezTo>
                    <a:pt x="179" y="756"/>
                    <a:pt x="216" y="667"/>
                    <a:pt x="254" y="576"/>
                  </a:cubicBezTo>
                  <a:cubicBezTo>
                    <a:pt x="290" y="487"/>
                    <a:pt x="342" y="402"/>
                    <a:pt x="358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74"/>
            <p:cNvSpPr/>
            <p:nvPr/>
          </p:nvSpPr>
          <p:spPr>
            <a:xfrm>
              <a:off x="1653575" y="3099000"/>
              <a:ext cx="9700" cy="27775"/>
            </a:xfrm>
            <a:custGeom>
              <a:avLst/>
              <a:gdLst/>
              <a:ahLst/>
              <a:cxnLst/>
              <a:rect l="l" t="t" r="r" b="b"/>
              <a:pathLst>
                <a:path w="388" h="1111" extrusionOk="0">
                  <a:moveTo>
                    <a:pt x="354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0" y="439"/>
                    <a:pt x="118" y="534"/>
                  </a:cubicBezTo>
                  <a:cubicBezTo>
                    <a:pt x="95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0" y="1022"/>
                    <a:pt x="98" y="933"/>
                    <a:pt x="140" y="844"/>
                  </a:cubicBezTo>
                  <a:cubicBezTo>
                    <a:pt x="179" y="756"/>
                    <a:pt x="217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6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74"/>
            <p:cNvSpPr/>
            <p:nvPr/>
          </p:nvSpPr>
          <p:spPr>
            <a:xfrm>
              <a:off x="16964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1" y="439"/>
                    <a:pt x="118" y="534"/>
                  </a:cubicBezTo>
                  <a:cubicBezTo>
                    <a:pt x="96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1" y="1022"/>
                    <a:pt x="99" y="933"/>
                    <a:pt x="140" y="844"/>
                  </a:cubicBezTo>
                  <a:cubicBezTo>
                    <a:pt x="179" y="756"/>
                    <a:pt x="218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8" y="211"/>
                    <a:pt x="389" y="112"/>
                    <a:pt x="371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74"/>
            <p:cNvSpPr/>
            <p:nvPr/>
          </p:nvSpPr>
          <p:spPr>
            <a:xfrm>
              <a:off x="17353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4" y="0"/>
                  </a:moveTo>
                  <a:cubicBezTo>
                    <a:pt x="278" y="77"/>
                    <a:pt x="231" y="163"/>
                    <a:pt x="189" y="251"/>
                  </a:cubicBezTo>
                  <a:cubicBezTo>
                    <a:pt x="148" y="340"/>
                    <a:pt x="140" y="439"/>
                    <a:pt x="117" y="534"/>
                  </a:cubicBezTo>
                  <a:cubicBezTo>
                    <a:pt x="96" y="628"/>
                    <a:pt x="75" y="723"/>
                    <a:pt x="55" y="817"/>
                  </a:cubicBezTo>
                  <a:cubicBezTo>
                    <a:pt x="36" y="914"/>
                    <a:pt x="17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8" y="1110"/>
                  </a:lnTo>
                  <a:cubicBezTo>
                    <a:pt x="60" y="1022"/>
                    <a:pt x="99" y="933"/>
                    <a:pt x="140" y="844"/>
                  </a:cubicBezTo>
                  <a:cubicBezTo>
                    <a:pt x="180" y="756"/>
                    <a:pt x="217" y="667"/>
                    <a:pt x="253" y="576"/>
                  </a:cubicBezTo>
                  <a:cubicBezTo>
                    <a:pt x="291" y="487"/>
                    <a:pt x="343" y="402"/>
                    <a:pt x="359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74"/>
            <p:cNvSpPr/>
            <p:nvPr/>
          </p:nvSpPr>
          <p:spPr>
            <a:xfrm>
              <a:off x="1472225" y="3267025"/>
              <a:ext cx="69325" cy="142725"/>
            </a:xfrm>
            <a:custGeom>
              <a:avLst/>
              <a:gdLst/>
              <a:ahLst/>
              <a:cxnLst/>
              <a:rect l="l" t="t" r="r" b="b"/>
              <a:pathLst>
                <a:path w="2773" h="5709" extrusionOk="0">
                  <a:moveTo>
                    <a:pt x="1697" y="1"/>
                  </a:moveTo>
                  <a:cubicBezTo>
                    <a:pt x="1508" y="486"/>
                    <a:pt x="1332" y="975"/>
                    <a:pt x="1164" y="1467"/>
                  </a:cubicBezTo>
                  <a:cubicBezTo>
                    <a:pt x="997" y="1958"/>
                    <a:pt x="833" y="2451"/>
                    <a:pt x="684" y="2949"/>
                  </a:cubicBezTo>
                  <a:cubicBezTo>
                    <a:pt x="538" y="3447"/>
                    <a:pt x="404" y="3950"/>
                    <a:pt x="252" y="4447"/>
                  </a:cubicBezTo>
                  <a:lnTo>
                    <a:pt x="135" y="4818"/>
                  </a:lnTo>
                  <a:cubicBezTo>
                    <a:pt x="96" y="4943"/>
                    <a:pt x="52" y="5061"/>
                    <a:pt x="16" y="5192"/>
                  </a:cubicBezTo>
                  <a:cubicBezTo>
                    <a:pt x="3" y="5260"/>
                    <a:pt x="0" y="5330"/>
                    <a:pt x="15" y="5399"/>
                  </a:cubicBezTo>
                  <a:cubicBezTo>
                    <a:pt x="30" y="5469"/>
                    <a:pt x="64" y="5535"/>
                    <a:pt x="116" y="5586"/>
                  </a:cubicBezTo>
                  <a:cubicBezTo>
                    <a:pt x="167" y="5637"/>
                    <a:pt x="233" y="5673"/>
                    <a:pt x="301" y="5692"/>
                  </a:cubicBezTo>
                  <a:cubicBezTo>
                    <a:pt x="347" y="5703"/>
                    <a:pt x="393" y="5708"/>
                    <a:pt x="439" y="5708"/>
                  </a:cubicBezTo>
                  <a:cubicBezTo>
                    <a:pt x="464" y="5708"/>
                    <a:pt x="488" y="5707"/>
                    <a:pt x="513" y="5704"/>
                  </a:cubicBezTo>
                  <a:cubicBezTo>
                    <a:pt x="651" y="5685"/>
                    <a:pt x="783" y="5630"/>
                    <a:pt x="894" y="5545"/>
                  </a:cubicBezTo>
                  <a:cubicBezTo>
                    <a:pt x="1006" y="5463"/>
                    <a:pt x="1102" y="5355"/>
                    <a:pt x="1161" y="5225"/>
                  </a:cubicBezTo>
                  <a:cubicBezTo>
                    <a:pt x="1192" y="5156"/>
                    <a:pt x="1209" y="5096"/>
                    <a:pt x="1230" y="5035"/>
                  </a:cubicBezTo>
                  <a:lnTo>
                    <a:pt x="1294" y="4850"/>
                  </a:lnTo>
                  <a:lnTo>
                    <a:pt x="1417" y="4481"/>
                  </a:lnTo>
                  <a:cubicBezTo>
                    <a:pt x="1582" y="3988"/>
                    <a:pt x="1748" y="3496"/>
                    <a:pt x="1904" y="3001"/>
                  </a:cubicBezTo>
                  <a:cubicBezTo>
                    <a:pt x="2214" y="2009"/>
                    <a:pt x="2510" y="1013"/>
                    <a:pt x="2772" y="7"/>
                  </a:cubicBezTo>
                  <a:lnTo>
                    <a:pt x="2756" y="1"/>
                  </a:lnTo>
                  <a:cubicBezTo>
                    <a:pt x="2385" y="974"/>
                    <a:pt x="2047" y="1956"/>
                    <a:pt x="1723" y="2942"/>
                  </a:cubicBezTo>
                  <a:cubicBezTo>
                    <a:pt x="1562" y="3437"/>
                    <a:pt x="1411" y="3933"/>
                    <a:pt x="1258" y="4430"/>
                  </a:cubicBezTo>
                  <a:lnTo>
                    <a:pt x="1144" y="4802"/>
                  </a:lnTo>
                  <a:lnTo>
                    <a:pt x="1088" y="4989"/>
                  </a:lnTo>
                  <a:cubicBezTo>
                    <a:pt x="1070" y="5050"/>
                    <a:pt x="1053" y="5117"/>
                    <a:pt x="1032" y="5167"/>
                  </a:cubicBezTo>
                  <a:cubicBezTo>
                    <a:pt x="941" y="5380"/>
                    <a:pt x="735" y="5562"/>
                    <a:pt x="498" y="5608"/>
                  </a:cubicBezTo>
                  <a:cubicBezTo>
                    <a:pt x="467" y="5612"/>
                    <a:pt x="436" y="5615"/>
                    <a:pt x="405" y="5615"/>
                  </a:cubicBezTo>
                  <a:cubicBezTo>
                    <a:pt x="377" y="5615"/>
                    <a:pt x="349" y="5613"/>
                    <a:pt x="322" y="5608"/>
                  </a:cubicBezTo>
                  <a:cubicBezTo>
                    <a:pt x="265" y="5594"/>
                    <a:pt x="212" y="5569"/>
                    <a:pt x="169" y="5531"/>
                  </a:cubicBezTo>
                  <a:cubicBezTo>
                    <a:pt x="127" y="5492"/>
                    <a:pt x="96" y="5441"/>
                    <a:pt x="79" y="5383"/>
                  </a:cubicBezTo>
                  <a:cubicBezTo>
                    <a:pt x="66" y="5326"/>
                    <a:pt x="67" y="5265"/>
                    <a:pt x="76" y="5204"/>
                  </a:cubicBezTo>
                  <a:cubicBezTo>
                    <a:pt x="141" y="4960"/>
                    <a:pt x="227" y="4710"/>
                    <a:pt x="307" y="4465"/>
                  </a:cubicBezTo>
                  <a:cubicBezTo>
                    <a:pt x="473" y="3971"/>
                    <a:pt x="655" y="3484"/>
                    <a:pt x="826" y="2994"/>
                  </a:cubicBezTo>
                  <a:cubicBezTo>
                    <a:pt x="994" y="2502"/>
                    <a:pt x="1147" y="2006"/>
                    <a:pt x="1296" y="1509"/>
                  </a:cubicBezTo>
                  <a:cubicBezTo>
                    <a:pt x="1445" y="1011"/>
                    <a:pt x="1587" y="511"/>
                    <a:pt x="1714" y="7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74"/>
            <p:cNvSpPr/>
            <p:nvPr/>
          </p:nvSpPr>
          <p:spPr>
            <a:xfrm>
              <a:off x="1637300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599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8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8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599" y="176"/>
                    <a:pt x="1714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74"/>
            <p:cNvSpPr/>
            <p:nvPr/>
          </p:nvSpPr>
          <p:spPr>
            <a:xfrm>
              <a:off x="1629000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5" y="1"/>
                  </a:moveTo>
                  <a:cubicBezTo>
                    <a:pt x="1915" y="1"/>
                    <a:pt x="1814" y="7"/>
                    <a:pt x="1713" y="12"/>
                  </a:cubicBezTo>
                  <a:cubicBezTo>
                    <a:pt x="1599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2" y="69"/>
                    <a:pt x="1028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2" y="16"/>
                    <a:pt x="561" y="16"/>
                  </a:cubicBezTo>
                  <a:cubicBezTo>
                    <a:pt x="488" y="16"/>
                    <a:pt x="415" y="21"/>
                    <a:pt x="343" y="27"/>
                  </a:cubicBezTo>
                  <a:cubicBezTo>
                    <a:pt x="229" y="38"/>
                    <a:pt x="115" y="53"/>
                    <a:pt x="0" y="87"/>
                  </a:cubicBezTo>
                  <a:lnTo>
                    <a:pt x="0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5" y="171"/>
                    <a:pt x="488" y="176"/>
                    <a:pt x="561" y="176"/>
                  </a:cubicBezTo>
                  <a:cubicBezTo>
                    <a:pt x="602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8" y="126"/>
                  </a:cubicBezTo>
                  <a:cubicBezTo>
                    <a:pt x="1052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599" y="175"/>
                    <a:pt x="1713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8" y="192"/>
                    <a:pt x="2037" y="191"/>
                    <a:pt x="2056" y="191"/>
                  </a:cubicBezTo>
                  <a:cubicBezTo>
                    <a:pt x="2285" y="183"/>
                    <a:pt x="2513" y="163"/>
                    <a:pt x="2741" y="105"/>
                  </a:cubicBezTo>
                  <a:lnTo>
                    <a:pt x="2741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74"/>
            <p:cNvSpPr/>
            <p:nvPr/>
          </p:nvSpPr>
          <p:spPr>
            <a:xfrm>
              <a:off x="1846175" y="2154225"/>
              <a:ext cx="86000" cy="212350"/>
            </a:xfrm>
            <a:custGeom>
              <a:avLst/>
              <a:gdLst/>
              <a:ahLst/>
              <a:cxnLst/>
              <a:rect l="l" t="t" r="r" b="b"/>
              <a:pathLst>
                <a:path w="3440" h="8494" extrusionOk="0">
                  <a:moveTo>
                    <a:pt x="2938" y="1"/>
                  </a:moveTo>
                  <a:lnTo>
                    <a:pt x="33" y="8270"/>
                  </a:lnTo>
                  <a:cubicBezTo>
                    <a:pt x="1" y="8361"/>
                    <a:pt x="35" y="8457"/>
                    <a:pt x="111" y="8486"/>
                  </a:cubicBezTo>
                  <a:cubicBezTo>
                    <a:pt x="125" y="8491"/>
                    <a:pt x="141" y="8494"/>
                    <a:pt x="156" y="8494"/>
                  </a:cubicBezTo>
                  <a:cubicBezTo>
                    <a:pt x="221" y="8494"/>
                    <a:pt x="287" y="8446"/>
                    <a:pt x="315" y="8371"/>
                  </a:cubicBezTo>
                  <a:lnTo>
                    <a:pt x="3439" y="193"/>
                  </a:lnTo>
                  <a:lnTo>
                    <a:pt x="29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74"/>
            <p:cNvSpPr/>
            <p:nvPr/>
          </p:nvSpPr>
          <p:spPr>
            <a:xfrm>
              <a:off x="1898525" y="2105375"/>
              <a:ext cx="55375" cy="62700"/>
            </a:xfrm>
            <a:custGeom>
              <a:avLst/>
              <a:gdLst/>
              <a:ahLst/>
              <a:cxnLst/>
              <a:rect l="l" t="t" r="r" b="b"/>
              <a:pathLst>
                <a:path w="2215" h="2508" extrusionOk="0">
                  <a:moveTo>
                    <a:pt x="1877" y="1"/>
                  </a:moveTo>
                  <a:lnTo>
                    <a:pt x="1877" y="1"/>
                  </a:lnTo>
                  <a:cubicBezTo>
                    <a:pt x="535" y="926"/>
                    <a:pt x="1" y="2084"/>
                    <a:pt x="945" y="2444"/>
                  </a:cubicBezTo>
                  <a:cubicBezTo>
                    <a:pt x="1057" y="2487"/>
                    <a:pt x="1162" y="2507"/>
                    <a:pt x="1258" y="2507"/>
                  </a:cubicBezTo>
                  <a:cubicBezTo>
                    <a:pt x="1966" y="2507"/>
                    <a:pt x="2214" y="1396"/>
                    <a:pt x="1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74"/>
            <p:cNvSpPr/>
            <p:nvPr/>
          </p:nvSpPr>
          <p:spPr>
            <a:xfrm>
              <a:off x="1838150" y="2170375"/>
              <a:ext cx="27475" cy="167675"/>
            </a:xfrm>
            <a:custGeom>
              <a:avLst/>
              <a:gdLst/>
              <a:ahLst/>
              <a:cxnLst/>
              <a:rect l="l" t="t" r="r" b="b"/>
              <a:pathLst>
                <a:path w="1099" h="6707" extrusionOk="0">
                  <a:moveTo>
                    <a:pt x="338" y="1"/>
                  </a:moveTo>
                  <a:lnTo>
                    <a:pt x="1" y="39"/>
                  </a:lnTo>
                  <a:lnTo>
                    <a:pt x="901" y="6586"/>
                  </a:lnTo>
                  <a:cubicBezTo>
                    <a:pt x="911" y="6655"/>
                    <a:pt x="955" y="6706"/>
                    <a:pt x="1004" y="6706"/>
                  </a:cubicBezTo>
                  <a:cubicBezTo>
                    <a:pt x="1006" y="6706"/>
                    <a:pt x="1009" y="6706"/>
                    <a:pt x="1011" y="6706"/>
                  </a:cubicBezTo>
                  <a:cubicBezTo>
                    <a:pt x="1063" y="6700"/>
                    <a:pt x="1098" y="6634"/>
                    <a:pt x="1090" y="6561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74"/>
            <p:cNvSpPr/>
            <p:nvPr/>
          </p:nvSpPr>
          <p:spPr>
            <a:xfrm>
              <a:off x="1826475" y="2129775"/>
              <a:ext cx="32700" cy="49075"/>
            </a:xfrm>
            <a:custGeom>
              <a:avLst/>
              <a:gdLst/>
              <a:ahLst/>
              <a:cxnLst/>
              <a:rect l="l" t="t" r="r" b="b"/>
              <a:pathLst>
                <a:path w="1308" h="1963" extrusionOk="0">
                  <a:moveTo>
                    <a:pt x="448" y="1"/>
                  </a:moveTo>
                  <a:lnTo>
                    <a:pt x="448" y="1"/>
                  </a:lnTo>
                  <a:cubicBezTo>
                    <a:pt x="1" y="1034"/>
                    <a:pt x="35" y="1963"/>
                    <a:pt x="606" y="1963"/>
                  </a:cubicBezTo>
                  <a:cubicBezTo>
                    <a:pt x="628" y="1963"/>
                    <a:pt x="650" y="1962"/>
                    <a:pt x="672" y="1959"/>
                  </a:cubicBezTo>
                  <a:cubicBezTo>
                    <a:pt x="1308" y="1886"/>
                    <a:pt x="1144" y="939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74"/>
            <p:cNvSpPr/>
            <p:nvPr/>
          </p:nvSpPr>
          <p:spPr>
            <a:xfrm>
              <a:off x="1769300" y="2149525"/>
              <a:ext cx="74425" cy="201575"/>
            </a:xfrm>
            <a:custGeom>
              <a:avLst/>
              <a:gdLst/>
              <a:ahLst/>
              <a:cxnLst/>
              <a:rect l="l" t="t" r="r" b="b"/>
              <a:pathLst>
                <a:path w="2977" h="8063" extrusionOk="0">
                  <a:moveTo>
                    <a:pt x="481" y="1"/>
                  </a:moveTo>
                  <a:lnTo>
                    <a:pt x="0" y="153"/>
                  </a:lnTo>
                  <a:lnTo>
                    <a:pt x="2681" y="7943"/>
                  </a:lnTo>
                  <a:cubicBezTo>
                    <a:pt x="2705" y="8015"/>
                    <a:pt x="2767" y="8062"/>
                    <a:pt x="2829" y="8062"/>
                  </a:cubicBezTo>
                  <a:cubicBezTo>
                    <a:pt x="2841" y="8062"/>
                    <a:pt x="2853" y="8061"/>
                    <a:pt x="2865" y="8057"/>
                  </a:cubicBezTo>
                  <a:cubicBezTo>
                    <a:pt x="2939" y="8033"/>
                    <a:pt x="2977" y="7943"/>
                    <a:pt x="2949" y="7853"/>
                  </a:cubicBezTo>
                  <a:lnTo>
                    <a:pt x="481" y="2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74"/>
            <p:cNvSpPr/>
            <p:nvPr/>
          </p:nvSpPr>
          <p:spPr>
            <a:xfrm>
              <a:off x="1749750" y="2102250"/>
              <a:ext cx="51175" cy="59725"/>
            </a:xfrm>
            <a:custGeom>
              <a:avLst/>
              <a:gdLst/>
              <a:ahLst/>
              <a:cxnLst/>
              <a:rect l="l" t="t" r="r" b="b"/>
              <a:pathLst>
                <a:path w="2047" h="2389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15"/>
                    <a:pt x="185" y="2389"/>
                    <a:pt x="882" y="2389"/>
                  </a:cubicBezTo>
                  <a:cubicBezTo>
                    <a:pt x="962" y="2389"/>
                    <a:pt x="1048" y="2375"/>
                    <a:pt x="1140" y="2346"/>
                  </a:cubicBezTo>
                  <a:cubicBezTo>
                    <a:pt x="2047" y="2060"/>
                    <a:pt x="1610" y="944"/>
                    <a:pt x="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74"/>
            <p:cNvSpPr/>
            <p:nvPr/>
          </p:nvSpPr>
          <p:spPr>
            <a:xfrm>
              <a:off x="1768700" y="2286350"/>
              <a:ext cx="165525" cy="97650"/>
            </a:xfrm>
            <a:custGeom>
              <a:avLst/>
              <a:gdLst/>
              <a:ahLst/>
              <a:cxnLst/>
              <a:rect l="l" t="t" r="r" b="b"/>
              <a:pathLst>
                <a:path w="6621" h="3906" extrusionOk="0">
                  <a:moveTo>
                    <a:pt x="0" y="1"/>
                  </a:moveTo>
                  <a:cubicBezTo>
                    <a:pt x="0" y="1"/>
                    <a:pt x="351" y="3906"/>
                    <a:pt x="3310" y="3906"/>
                  </a:cubicBezTo>
                  <a:cubicBezTo>
                    <a:pt x="6269" y="3906"/>
                    <a:pt x="6620" y="1"/>
                    <a:pt x="6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74"/>
            <p:cNvSpPr/>
            <p:nvPr/>
          </p:nvSpPr>
          <p:spPr>
            <a:xfrm>
              <a:off x="2064400" y="2407400"/>
              <a:ext cx="85725" cy="25150"/>
            </a:xfrm>
            <a:custGeom>
              <a:avLst/>
              <a:gdLst/>
              <a:ahLst/>
              <a:cxnLst/>
              <a:rect l="l" t="t" r="r" b="b"/>
              <a:pathLst>
                <a:path w="3429" h="1006" extrusionOk="0">
                  <a:moveTo>
                    <a:pt x="0" y="0"/>
                  </a:moveTo>
                  <a:lnTo>
                    <a:pt x="233" y="100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74"/>
            <p:cNvSpPr/>
            <p:nvPr/>
          </p:nvSpPr>
          <p:spPr>
            <a:xfrm>
              <a:off x="2064400" y="2407400"/>
              <a:ext cx="113250" cy="31350"/>
            </a:xfrm>
            <a:custGeom>
              <a:avLst/>
              <a:gdLst/>
              <a:ahLst/>
              <a:cxnLst/>
              <a:rect l="l" t="t" r="r" b="b"/>
              <a:pathLst>
                <a:path w="4530" h="1254" extrusionOk="0">
                  <a:moveTo>
                    <a:pt x="0" y="0"/>
                  </a:moveTo>
                  <a:lnTo>
                    <a:pt x="0" y="1253"/>
                  </a:lnTo>
                  <a:cubicBezTo>
                    <a:pt x="0" y="1253"/>
                    <a:pt x="4529" y="1129"/>
                    <a:pt x="4529" y="626"/>
                  </a:cubicBezTo>
                  <a:cubicBezTo>
                    <a:pt x="4529" y="125"/>
                    <a:pt x="4148" y="0"/>
                    <a:pt x="3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74"/>
            <p:cNvSpPr/>
            <p:nvPr/>
          </p:nvSpPr>
          <p:spPr>
            <a:xfrm>
              <a:off x="2064400" y="2438725"/>
              <a:ext cx="127850" cy="31350"/>
            </a:xfrm>
            <a:custGeom>
              <a:avLst/>
              <a:gdLst/>
              <a:ahLst/>
              <a:cxnLst/>
              <a:rect l="l" t="t" r="r" b="b"/>
              <a:pathLst>
                <a:path w="5114" h="1254" extrusionOk="0">
                  <a:moveTo>
                    <a:pt x="0" y="0"/>
                  </a:moveTo>
                  <a:lnTo>
                    <a:pt x="0" y="1254"/>
                  </a:lnTo>
                  <a:cubicBezTo>
                    <a:pt x="0" y="1254"/>
                    <a:pt x="5114" y="1129"/>
                    <a:pt x="5114" y="628"/>
                  </a:cubicBezTo>
                  <a:cubicBezTo>
                    <a:pt x="5114" y="125"/>
                    <a:pt x="4684" y="0"/>
                    <a:pt x="3500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74"/>
            <p:cNvSpPr/>
            <p:nvPr/>
          </p:nvSpPr>
          <p:spPr>
            <a:xfrm>
              <a:off x="2053275" y="2470050"/>
              <a:ext cx="127875" cy="31350"/>
            </a:xfrm>
            <a:custGeom>
              <a:avLst/>
              <a:gdLst/>
              <a:ahLst/>
              <a:cxnLst/>
              <a:rect l="l" t="t" r="r" b="b"/>
              <a:pathLst>
                <a:path w="5115" h="1254" extrusionOk="0">
                  <a:moveTo>
                    <a:pt x="1" y="1"/>
                  </a:moveTo>
                  <a:lnTo>
                    <a:pt x="1" y="1254"/>
                  </a:lnTo>
                  <a:cubicBezTo>
                    <a:pt x="1" y="1254"/>
                    <a:pt x="5115" y="1129"/>
                    <a:pt x="5115" y="628"/>
                  </a:cubicBezTo>
                  <a:cubicBezTo>
                    <a:pt x="5115" y="125"/>
                    <a:pt x="4684" y="1"/>
                    <a:pt x="3501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74"/>
            <p:cNvSpPr/>
            <p:nvPr/>
          </p:nvSpPr>
          <p:spPr>
            <a:xfrm>
              <a:off x="2038075" y="2490150"/>
              <a:ext cx="129475" cy="37000"/>
            </a:xfrm>
            <a:custGeom>
              <a:avLst/>
              <a:gdLst/>
              <a:ahLst/>
              <a:cxnLst/>
              <a:rect l="l" t="t" r="r" b="b"/>
              <a:pathLst>
                <a:path w="5179" h="1480" extrusionOk="0">
                  <a:moveTo>
                    <a:pt x="101" y="0"/>
                  </a:moveTo>
                  <a:lnTo>
                    <a:pt x="1" y="1247"/>
                  </a:lnTo>
                  <a:cubicBezTo>
                    <a:pt x="1" y="1247"/>
                    <a:pt x="2306" y="1479"/>
                    <a:pt x="3828" y="1479"/>
                  </a:cubicBezTo>
                  <a:cubicBezTo>
                    <a:pt x="4569" y="1479"/>
                    <a:pt x="5125" y="1424"/>
                    <a:pt x="5138" y="1261"/>
                  </a:cubicBezTo>
                  <a:cubicBezTo>
                    <a:pt x="5178" y="761"/>
                    <a:pt x="4760" y="584"/>
                    <a:pt x="3584" y="436"/>
                  </a:cubicBezTo>
                  <a:cubicBezTo>
                    <a:pt x="2406" y="289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74"/>
            <p:cNvSpPr/>
            <p:nvPr/>
          </p:nvSpPr>
          <p:spPr>
            <a:xfrm>
              <a:off x="2071675" y="2436400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4" y="0"/>
                  </a:moveTo>
                  <a:cubicBezTo>
                    <a:pt x="644" y="0"/>
                    <a:pt x="605" y="2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5"/>
                    <a:pt x="644" y="186"/>
                    <a:pt x="684" y="186"/>
                  </a:cubicBezTo>
                  <a:cubicBezTo>
                    <a:pt x="833" y="186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102"/>
                  </a:ln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0"/>
                    <a:pt x="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74"/>
            <p:cNvSpPr/>
            <p:nvPr/>
          </p:nvSpPr>
          <p:spPr>
            <a:xfrm>
              <a:off x="2071675" y="2467725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7" y="0"/>
                  </a:moveTo>
                  <a:cubicBezTo>
                    <a:pt x="647" y="0"/>
                    <a:pt x="606" y="1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6"/>
                    <a:pt x="644" y="187"/>
                    <a:pt x="684" y="187"/>
                  </a:cubicBezTo>
                  <a:cubicBezTo>
                    <a:pt x="833" y="187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4" y="16"/>
                    <a:pt x="836" y="0"/>
                    <a:pt x="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74"/>
            <p:cNvSpPr/>
            <p:nvPr/>
          </p:nvSpPr>
          <p:spPr>
            <a:xfrm>
              <a:off x="2071675" y="2499050"/>
              <a:ext cx="56675" cy="4700"/>
            </a:xfrm>
            <a:custGeom>
              <a:avLst/>
              <a:gdLst/>
              <a:ahLst/>
              <a:cxnLst/>
              <a:rect l="l" t="t" r="r" b="b"/>
              <a:pathLst>
                <a:path w="2267" h="188" extrusionOk="0">
                  <a:moveTo>
                    <a:pt x="684" y="1"/>
                  </a:moveTo>
                  <a:cubicBezTo>
                    <a:pt x="644" y="1"/>
                    <a:pt x="605" y="2"/>
                    <a:pt x="566" y="5"/>
                  </a:cubicBezTo>
                  <a:cubicBezTo>
                    <a:pt x="378" y="17"/>
                    <a:pt x="189" y="36"/>
                    <a:pt x="0" y="86"/>
                  </a:cubicBezTo>
                  <a:lnTo>
                    <a:pt x="0" y="103"/>
                  </a:lnTo>
                  <a:cubicBezTo>
                    <a:pt x="189" y="152"/>
                    <a:pt x="378" y="171"/>
                    <a:pt x="566" y="183"/>
                  </a:cubicBezTo>
                  <a:cubicBezTo>
                    <a:pt x="606" y="186"/>
                    <a:pt x="647" y="187"/>
                    <a:pt x="687" y="187"/>
                  </a:cubicBezTo>
                  <a:cubicBezTo>
                    <a:pt x="836" y="187"/>
                    <a:pt x="984" y="171"/>
                    <a:pt x="1133" y="165"/>
                  </a:cubicBezTo>
                  <a:lnTo>
                    <a:pt x="1700" y="138"/>
                  </a:lnTo>
                  <a:cubicBezTo>
                    <a:pt x="1889" y="127"/>
                    <a:pt x="2078" y="118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2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0" name="Google Shape;9140;p74"/>
          <p:cNvGrpSpPr/>
          <p:nvPr/>
        </p:nvGrpSpPr>
        <p:grpSpPr>
          <a:xfrm rot="3472169">
            <a:off x="5911532" y="1126391"/>
            <a:ext cx="534914" cy="931819"/>
            <a:chOff x="3280275" y="4537000"/>
            <a:chExt cx="402225" cy="700675"/>
          </a:xfrm>
        </p:grpSpPr>
        <p:sp>
          <p:nvSpPr>
            <p:cNvPr id="9141" name="Google Shape;9141;p74"/>
            <p:cNvSpPr/>
            <p:nvPr/>
          </p:nvSpPr>
          <p:spPr>
            <a:xfrm>
              <a:off x="3310750" y="4639250"/>
              <a:ext cx="371750" cy="579450"/>
            </a:xfrm>
            <a:custGeom>
              <a:avLst/>
              <a:gdLst/>
              <a:ahLst/>
              <a:cxnLst/>
              <a:rect l="l" t="t" r="r" b="b"/>
              <a:pathLst>
                <a:path w="14870" h="23178" extrusionOk="0">
                  <a:moveTo>
                    <a:pt x="4223" y="1"/>
                  </a:moveTo>
                  <a:lnTo>
                    <a:pt x="0" y="2138"/>
                  </a:lnTo>
                  <a:lnTo>
                    <a:pt x="10647" y="23177"/>
                  </a:lnTo>
                  <a:lnTo>
                    <a:pt x="14869" y="21040"/>
                  </a:lnTo>
                  <a:lnTo>
                    <a:pt x="42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74"/>
            <p:cNvSpPr/>
            <p:nvPr/>
          </p:nvSpPr>
          <p:spPr>
            <a:xfrm>
              <a:off x="3379300" y="4747500"/>
              <a:ext cx="234650" cy="362950"/>
            </a:xfrm>
            <a:custGeom>
              <a:avLst/>
              <a:gdLst/>
              <a:ahLst/>
              <a:cxnLst/>
              <a:rect l="l" t="t" r="r" b="b"/>
              <a:pathLst>
                <a:path w="9386" h="14518" extrusionOk="0">
                  <a:moveTo>
                    <a:pt x="2741" y="0"/>
                  </a:moveTo>
                  <a:lnTo>
                    <a:pt x="0" y="1387"/>
                  </a:lnTo>
                  <a:lnTo>
                    <a:pt x="6644" y="14518"/>
                  </a:lnTo>
                  <a:lnTo>
                    <a:pt x="9385" y="13130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74"/>
            <p:cNvSpPr/>
            <p:nvPr/>
          </p:nvSpPr>
          <p:spPr>
            <a:xfrm>
              <a:off x="3410525" y="4792100"/>
              <a:ext cx="173300" cy="271650"/>
            </a:xfrm>
            <a:custGeom>
              <a:avLst/>
              <a:gdLst/>
              <a:ahLst/>
              <a:cxnLst/>
              <a:rect l="l" t="t" r="r" b="b"/>
              <a:pathLst>
                <a:path w="6932" h="10866" extrusionOk="0">
                  <a:moveTo>
                    <a:pt x="1825" y="171"/>
                  </a:moveTo>
                  <a:lnTo>
                    <a:pt x="1825" y="171"/>
                  </a:lnTo>
                  <a:cubicBezTo>
                    <a:pt x="2215" y="983"/>
                    <a:pt x="2610" y="1791"/>
                    <a:pt x="3007" y="2598"/>
                  </a:cubicBezTo>
                  <a:lnTo>
                    <a:pt x="4239" y="5070"/>
                  </a:lnTo>
                  <a:cubicBezTo>
                    <a:pt x="4652" y="5892"/>
                    <a:pt x="5071" y="6712"/>
                    <a:pt x="5497" y="7528"/>
                  </a:cubicBezTo>
                  <a:cubicBezTo>
                    <a:pt x="5914" y="8324"/>
                    <a:pt x="6327" y="9122"/>
                    <a:pt x="6751" y="9915"/>
                  </a:cubicBezTo>
                  <a:lnTo>
                    <a:pt x="6751" y="9915"/>
                  </a:lnTo>
                  <a:cubicBezTo>
                    <a:pt x="6192" y="10212"/>
                    <a:pt x="5630" y="10526"/>
                    <a:pt x="5044" y="10842"/>
                  </a:cubicBezTo>
                  <a:lnTo>
                    <a:pt x="5044" y="10842"/>
                  </a:lnTo>
                  <a:lnTo>
                    <a:pt x="4439" y="9571"/>
                  </a:lnTo>
                  <a:lnTo>
                    <a:pt x="3834" y="8318"/>
                  </a:lnTo>
                  <a:cubicBezTo>
                    <a:pt x="3430" y="7486"/>
                    <a:pt x="3025" y="6664"/>
                    <a:pt x="2614" y="5847"/>
                  </a:cubicBezTo>
                  <a:cubicBezTo>
                    <a:pt x="2205" y="5031"/>
                    <a:pt x="1777" y="4231"/>
                    <a:pt x="1349" y="3424"/>
                  </a:cubicBezTo>
                  <a:cubicBezTo>
                    <a:pt x="924" y="2631"/>
                    <a:pt x="506" y="1827"/>
                    <a:pt x="104" y="1015"/>
                  </a:cubicBezTo>
                  <a:lnTo>
                    <a:pt x="104" y="1015"/>
                  </a:lnTo>
                  <a:cubicBezTo>
                    <a:pt x="395" y="871"/>
                    <a:pt x="683" y="725"/>
                    <a:pt x="975" y="584"/>
                  </a:cubicBezTo>
                  <a:lnTo>
                    <a:pt x="1825" y="171"/>
                  </a:lnTo>
                  <a:close/>
                  <a:moveTo>
                    <a:pt x="1882" y="0"/>
                  </a:moveTo>
                  <a:lnTo>
                    <a:pt x="1827" y="29"/>
                  </a:lnTo>
                  <a:lnTo>
                    <a:pt x="933" y="501"/>
                  </a:lnTo>
                  <a:cubicBezTo>
                    <a:pt x="635" y="657"/>
                    <a:pt x="334" y="809"/>
                    <a:pt x="35" y="964"/>
                  </a:cubicBezTo>
                  <a:lnTo>
                    <a:pt x="0" y="981"/>
                  </a:lnTo>
                  <a:lnTo>
                    <a:pt x="18" y="1016"/>
                  </a:lnTo>
                  <a:cubicBezTo>
                    <a:pt x="443" y="1835"/>
                    <a:pt x="850" y="2662"/>
                    <a:pt x="1249" y="3500"/>
                  </a:cubicBezTo>
                  <a:cubicBezTo>
                    <a:pt x="1653" y="4335"/>
                    <a:pt x="2056" y="5179"/>
                    <a:pt x="2479" y="6006"/>
                  </a:cubicBezTo>
                  <a:cubicBezTo>
                    <a:pt x="2899" y="6831"/>
                    <a:pt x="3325" y="7651"/>
                    <a:pt x="3753" y="8463"/>
                  </a:cubicBezTo>
                  <a:lnTo>
                    <a:pt x="4394" y="9674"/>
                  </a:lnTo>
                  <a:lnTo>
                    <a:pt x="5036" y="10866"/>
                  </a:lnTo>
                  <a:cubicBezTo>
                    <a:pt x="5631" y="10585"/>
                    <a:pt x="6252" y="10303"/>
                    <a:pt x="6873" y="10002"/>
                  </a:cubicBezTo>
                  <a:lnTo>
                    <a:pt x="6932" y="9974"/>
                  </a:lnTo>
                  <a:lnTo>
                    <a:pt x="6903" y="9913"/>
                  </a:lnTo>
                  <a:cubicBezTo>
                    <a:pt x="6507" y="9081"/>
                    <a:pt x="6099" y="8255"/>
                    <a:pt x="5694" y="7428"/>
                  </a:cubicBezTo>
                  <a:cubicBezTo>
                    <a:pt x="5288" y="6603"/>
                    <a:pt x="4877" y="5778"/>
                    <a:pt x="4460" y="4958"/>
                  </a:cubicBezTo>
                  <a:lnTo>
                    <a:pt x="3196" y="2502"/>
                  </a:lnTo>
                  <a:cubicBezTo>
                    <a:pt x="2773" y="1685"/>
                    <a:pt x="2345" y="869"/>
                    <a:pt x="1912" y="57"/>
                  </a:cubicBezTo>
                  <a:lnTo>
                    <a:pt x="1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74"/>
            <p:cNvSpPr/>
            <p:nvPr/>
          </p:nvSpPr>
          <p:spPr>
            <a:xfrm>
              <a:off x="3280275" y="4537000"/>
              <a:ext cx="117625" cy="146200"/>
            </a:xfrm>
            <a:custGeom>
              <a:avLst/>
              <a:gdLst/>
              <a:ahLst/>
              <a:cxnLst/>
              <a:rect l="l" t="t" r="r" b="b"/>
              <a:pathLst>
                <a:path w="4705" h="5848" extrusionOk="0">
                  <a:moveTo>
                    <a:pt x="1951" y="1"/>
                  </a:moveTo>
                  <a:lnTo>
                    <a:pt x="975" y="494"/>
                  </a:lnTo>
                  <a:lnTo>
                    <a:pt x="0" y="987"/>
                  </a:lnTo>
                  <a:cubicBezTo>
                    <a:pt x="0" y="987"/>
                    <a:pt x="1932" y="4069"/>
                    <a:pt x="846" y="4619"/>
                  </a:cubicBezTo>
                  <a:lnTo>
                    <a:pt x="1964" y="5847"/>
                  </a:lnTo>
                  <a:lnTo>
                    <a:pt x="3334" y="5154"/>
                  </a:lnTo>
                  <a:lnTo>
                    <a:pt x="4705" y="4460"/>
                  </a:lnTo>
                  <a:lnTo>
                    <a:pt x="4377" y="2832"/>
                  </a:lnTo>
                  <a:cubicBezTo>
                    <a:pt x="4295" y="2874"/>
                    <a:pt x="4212" y="2893"/>
                    <a:pt x="4128" y="2893"/>
                  </a:cubicBezTo>
                  <a:cubicBezTo>
                    <a:pt x="3097" y="2893"/>
                    <a:pt x="1951" y="1"/>
                    <a:pt x="1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74"/>
            <p:cNvSpPr/>
            <p:nvPr/>
          </p:nvSpPr>
          <p:spPr>
            <a:xfrm>
              <a:off x="3325875" y="4668850"/>
              <a:ext cx="105600" cy="53475"/>
            </a:xfrm>
            <a:custGeom>
              <a:avLst/>
              <a:gdLst/>
              <a:ahLst/>
              <a:cxnLst/>
              <a:rect l="l" t="t" r="r" b="b"/>
              <a:pathLst>
                <a:path w="4224" h="2139" extrusionOk="0">
                  <a:moveTo>
                    <a:pt x="4223" y="0"/>
                  </a:moveTo>
                  <a:lnTo>
                    <a:pt x="4223" y="0"/>
                  </a:lnTo>
                  <a:cubicBezTo>
                    <a:pt x="3850" y="135"/>
                    <a:pt x="3486" y="291"/>
                    <a:pt x="3126" y="454"/>
                  </a:cubicBezTo>
                  <a:cubicBezTo>
                    <a:pt x="2766" y="615"/>
                    <a:pt x="2411" y="789"/>
                    <a:pt x="2060" y="965"/>
                  </a:cubicBezTo>
                  <a:cubicBezTo>
                    <a:pt x="1709" y="1146"/>
                    <a:pt x="1359" y="1328"/>
                    <a:pt x="1015" y="1522"/>
                  </a:cubicBezTo>
                  <a:cubicBezTo>
                    <a:pt x="671" y="1716"/>
                    <a:pt x="331" y="1917"/>
                    <a:pt x="1" y="2138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2"/>
                    <a:pt x="1811" y="1349"/>
                    <a:pt x="2164" y="1174"/>
                  </a:cubicBezTo>
                  <a:cubicBezTo>
                    <a:pt x="2515" y="993"/>
                    <a:pt x="2865" y="810"/>
                    <a:pt x="3208" y="616"/>
                  </a:cubicBezTo>
                  <a:cubicBezTo>
                    <a:pt x="3553" y="423"/>
                    <a:pt x="3893" y="223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74"/>
            <p:cNvSpPr/>
            <p:nvPr/>
          </p:nvSpPr>
          <p:spPr>
            <a:xfrm>
              <a:off x="3335850" y="4688575"/>
              <a:ext cx="105575" cy="53450"/>
            </a:xfrm>
            <a:custGeom>
              <a:avLst/>
              <a:gdLst/>
              <a:ahLst/>
              <a:cxnLst/>
              <a:rect l="l" t="t" r="r" b="b"/>
              <a:pathLst>
                <a:path w="4223" h="2138" extrusionOk="0">
                  <a:moveTo>
                    <a:pt x="4223" y="0"/>
                  </a:moveTo>
                  <a:cubicBezTo>
                    <a:pt x="3849" y="135"/>
                    <a:pt x="3486" y="290"/>
                    <a:pt x="3127" y="453"/>
                  </a:cubicBezTo>
                  <a:cubicBezTo>
                    <a:pt x="2766" y="615"/>
                    <a:pt x="2412" y="789"/>
                    <a:pt x="2059" y="965"/>
                  </a:cubicBezTo>
                  <a:cubicBezTo>
                    <a:pt x="1708" y="1145"/>
                    <a:pt x="1358" y="1327"/>
                    <a:pt x="1015" y="1523"/>
                  </a:cubicBezTo>
                  <a:cubicBezTo>
                    <a:pt x="671" y="1716"/>
                    <a:pt x="330" y="1916"/>
                    <a:pt x="0" y="2137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3"/>
                    <a:pt x="1811" y="1348"/>
                    <a:pt x="2164" y="1173"/>
                  </a:cubicBezTo>
                  <a:cubicBezTo>
                    <a:pt x="2515" y="993"/>
                    <a:pt x="2865" y="810"/>
                    <a:pt x="3209" y="615"/>
                  </a:cubicBezTo>
                  <a:cubicBezTo>
                    <a:pt x="3552" y="422"/>
                    <a:pt x="3893" y="222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74"/>
            <p:cNvSpPr/>
            <p:nvPr/>
          </p:nvSpPr>
          <p:spPr>
            <a:xfrm>
              <a:off x="3585650" y="5191825"/>
              <a:ext cx="58600" cy="45850"/>
            </a:xfrm>
            <a:custGeom>
              <a:avLst/>
              <a:gdLst/>
              <a:ahLst/>
              <a:cxnLst/>
              <a:rect l="l" t="t" r="r" b="b"/>
              <a:pathLst>
                <a:path w="2344" h="1834" extrusionOk="0">
                  <a:moveTo>
                    <a:pt x="1766" y="1"/>
                  </a:moveTo>
                  <a:lnTo>
                    <a:pt x="1" y="895"/>
                  </a:lnTo>
                  <a:lnTo>
                    <a:pt x="973" y="1833"/>
                  </a:lnTo>
                  <a:lnTo>
                    <a:pt x="2343" y="1140"/>
                  </a:lnTo>
                  <a:lnTo>
                    <a:pt x="17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74"/>
            <p:cNvSpPr/>
            <p:nvPr/>
          </p:nvSpPr>
          <p:spPr>
            <a:xfrm>
              <a:off x="3629775" y="5169475"/>
              <a:ext cx="48725" cy="50850"/>
            </a:xfrm>
            <a:custGeom>
              <a:avLst/>
              <a:gdLst/>
              <a:ahLst/>
              <a:cxnLst/>
              <a:rect l="l" t="t" r="r" b="b"/>
              <a:pathLst>
                <a:path w="1949" h="2034" extrusionOk="0">
                  <a:moveTo>
                    <a:pt x="1767" y="1"/>
                  </a:moveTo>
                  <a:lnTo>
                    <a:pt x="1" y="895"/>
                  </a:lnTo>
                  <a:lnTo>
                    <a:pt x="578" y="2034"/>
                  </a:lnTo>
                  <a:lnTo>
                    <a:pt x="1949" y="1340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9" name="Google Shape;9149;p74"/>
          <p:cNvGrpSpPr/>
          <p:nvPr/>
        </p:nvGrpSpPr>
        <p:grpSpPr>
          <a:xfrm rot="6402557">
            <a:off x="8216023" y="1788562"/>
            <a:ext cx="598803" cy="709945"/>
            <a:chOff x="3975950" y="2972350"/>
            <a:chExt cx="304125" cy="360550"/>
          </a:xfrm>
        </p:grpSpPr>
        <p:sp>
          <p:nvSpPr>
            <p:cNvPr id="9150" name="Google Shape;9150;p74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74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74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74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74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74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6" name="Google Shape;9156;p74"/>
          <p:cNvGrpSpPr/>
          <p:nvPr/>
        </p:nvGrpSpPr>
        <p:grpSpPr>
          <a:xfrm>
            <a:off x="790700" y="611201"/>
            <a:ext cx="7771945" cy="2800533"/>
            <a:chOff x="790700" y="611201"/>
            <a:chExt cx="7771945" cy="2800533"/>
          </a:xfrm>
        </p:grpSpPr>
        <p:sp>
          <p:nvSpPr>
            <p:cNvPr id="9157" name="Google Shape;9157;p74"/>
            <p:cNvSpPr/>
            <p:nvPr/>
          </p:nvSpPr>
          <p:spPr>
            <a:xfrm rot="900121" flipH="1">
              <a:off x="8158037" y="13880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74"/>
            <p:cNvSpPr/>
            <p:nvPr/>
          </p:nvSpPr>
          <p:spPr>
            <a:xfrm rot="9164132" flipH="1">
              <a:off x="8428137" y="26110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74"/>
            <p:cNvSpPr/>
            <p:nvPr/>
          </p:nvSpPr>
          <p:spPr>
            <a:xfrm rot="-9310961" flipH="1">
              <a:off x="5924419" y="31317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74"/>
            <p:cNvSpPr/>
            <p:nvPr/>
          </p:nvSpPr>
          <p:spPr>
            <a:xfrm rot="4222009" flipH="1">
              <a:off x="803871" y="629352"/>
              <a:ext cx="115828" cy="10962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84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1686587"/>
            <a:ext cx="34228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Who do you see in the picture? </a:t>
            </a:r>
          </a:p>
        </p:txBody>
      </p:sp>
      <p:sp>
        <p:nvSpPr>
          <p:cNvPr id="153" name="Oval Callout 152"/>
          <p:cNvSpPr/>
          <p:nvPr/>
        </p:nvSpPr>
        <p:spPr>
          <a:xfrm>
            <a:off x="4768926" y="450782"/>
            <a:ext cx="1239061" cy="830171"/>
          </a:xfrm>
          <a:prstGeom prst="wedgeEllipseCallout">
            <a:avLst>
              <a:gd name="adj1" fmla="val 42742"/>
              <a:gd name="adj2" fmla="val 643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Callout 153"/>
          <p:cNvSpPr/>
          <p:nvPr/>
        </p:nvSpPr>
        <p:spPr>
          <a:xfrm>
            <a:off x="7417565" y="528584"/>
            <a:ext cx="1122938" cy="752369"/>
          </a:xfrm>
          <a:prstGeom prst="wedgeEllipseCallout">
            <a:avLst>
              <a:gd name="adj1" fmla="val -38879"/>
              <a:gd name="adj2" fmla="val 600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3053746"/>
            <a:ext cx="3984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What does the picture show? </a:t>
            </a:r>
          </a:p>
        </p:txBody>
      </p:sp>
      <p:sp>
        <p:nvSpPr>
          <p:cNvPr id="156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488830" y="632122"/>
            <a:ext cx="4083170" cy="83017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Look and guess.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E4653-AF15-D941-1B9E-6FD06B58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0362"/>
            <a:ext cx="4572000" cy="36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 animBg="1"/>
      <p:bldP spid="154" grpId="0" animBg="1"/>
      <p:bldP spid="155" grpId="0"/>
      <p:bldP spid="1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48810" y="1250454"/>
            <a:ext cx="83951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</a:pPr>
            <a:r>
              <a:rPr lang="en-US" sz="28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What do most American students wear to school?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A. School uniforms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B. Pants and T-shirts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C. Dresses and skirts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48810" y="3251123"/>
            <a:ext cx="83951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</a:pPr>
            <a:r>
              <a:rPr lang="en-US" sz="28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Are all students in Jack's school American?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A. Yes, all of them are American.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B. No, some are immigrants from other countries.</a:t>
            </a:r>
          </a:p>
          <a:p>
            <a:pPr lvl="0" defTabSz="685800">
              <a:buClrTx/>
            </a:pPr>
            <a:r>
              <a:rPr lang="en-US" sz="2800" kern="1200" dirty="0">
                <a:solidFill>
                  <a:srgbClr val="24202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C. Only a few are American.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156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374405" y="209475"/>
            <a:ext cx="7831749" cy="74295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1. Listen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 and choose the correct answer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pic>
        <p:nvPicPr>
          <p:cNvPr id="3" name="053">
            <a:hlinkClick r:id="" action="ppaction://media"/>
            <a:extLst>
              <a:ext uri="{FF2B5EF4-FFF2-40B4-BE49-F238E27FC236}">
                <a16:creationId xmlns:a16="http://schemas.microsoft.com/office/drawing/2014/main" id="{40D31B7A-BA29-39FC-53A3-6A940D892F6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4336" y="322717"/>
            <a:ext cx="742950" cy="742950"/>
          </a:xfrm>
          <a:prstGeom prst="rect">
            <a:avLst/>
          </a:prstGeom>
        </p:spPr>
      </p:pic>
      <p:sp>
        <p:nvSpPr>
          <p:cNvPr id="4" name="Google Shape;9008;p74">
            <a:extLst>
              <a:ext uri="{FF2B5EF4-FFF2-40B4-BE49-F238E27FC236}">
                <a16:creationId xmlns:a16="http://schemas.microsoft.com/office/drawing/2014/main" id="{C3896D2D-EA41-CBDA-8DEC-B76FE506B166}"/>
              </a:ext>
            </a:extLst>
          </p:cNvPr>
          <p:cNvSpPr/>
          <p:nvPr/>
        </p:nvSpPr>
        <p:spPr>
          <a:xfrm>
            <a:off x="34343" y="3066337"/>
            <a:ext cx="714467" cy="742950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011;p74">
            <a:extLst>
              <a:ext uri="{FF2B5EF4-FFF2-40B4-BE49-F238E27FC236}">
                <a16:creationId xmlns:a16="http://schemas.microsoft.com/office/drawing/2014/main" id="{E41C26B4-E5F1-032F-C038-4628AF7E8740}"/>
              </a:ext>
            </a:extLst>
          </p:cNvPr>
          <p:cNvSpPr txBox="1">
            <a:spLocks/>
          </p:cNvSpPr>
          <p:nvPr/>
        </p:nvSpPr>
        <p:spPr>
          <a:xfrm>
            <a:off x="30239" y="3229757"/>
            <a:ext cx="722676" cy="416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FF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02</a:t>
            </a:r>
          </a:p>
        </p:txBody>
      </p:sp>
      <p:sp>
        <p:nvSpPr>
          <p:cNvPr id="6" name="Google Shape;9008;p74">
            <a:extLst>
              <a:ext uri="{FF2B5EF4-FFF2-40B4-BE49-F238E27FC236}">
                <a16:creationId xmlns:a16="http://schemas.microsoft.com/office/drawing/2014/main" id="{6264EE64-5636-2B61-4C3C-3EC10766B755}"/>
              </a:ext>
            </a:extLst>
          </p:cNvPr>
          <p:cNvSpPr/>
          <p:nvPr/>
        </p:nvSpPr>
        <p:spPr>
          <a:xfrm>
            <a:off x="34343" y="1137211"/>
            <a:ext cx="714467" cy="742950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011;p74">
            <a:extLst>
              <a:ext uri="{FF2B5EF4-FFF2-40B4-BE49-F238E27FC236}">
                <a16:creationId xmlns:a16="http://schemas.microsoft.com/office/drawing/2014/main" id="{1FBF02BB-D4E0-2F39-FD3D-43B2383E7A2A}"/>
              </a:ext>
            </a:extLst>
          </p:cNvPr>
          <p:cNvSpPr txBox="1">
            <a:spLocks/>
          </p:cNvSpPr>
          <p:nvPr/>
        </p:nvSpPr>
        <p:spPr>
          <a:xfrm>
            <a:off x="30239" y="1300631"/>
            <a:ext cx="722676" cy="416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FF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806D1-41BE-5CFA-CAA0-6059AAA246D4}"/>
              </a:ext>
            </a:extLst>
          </p:cNvPr>
          <p:cNvSpPr/>
          <p:nvPr/>
        </p:nvSpPr>
        <p:spPr>
          <a:xfrm>
            <a:off x="703090" y="2100805"/>
            <a:ext cx="470390" cy="422910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2AD505-0B9F-72AE-DB9B-392143F17ABC}"/>
              </a:ext>
            </a:extLst>
          </p:cNvPr>
          <p:cNvSpPr/>
          <p:nvPr/>
        </p:nvSpPr>
        <p:spPr>
          <a:xfrm>
            <a:off x="703090" y="4119504"/>
            <a:ext cx="470390" cy="422910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1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2" grpId="0"/>
      <p:bldP spid="155" grpId="0"/>
      <p:bldP spid="15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0" y="1173182"/>
            <a:ext cx="914400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Teacher: 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Hi class. I’d like to introduce an exchange student who comes from New York. Welcome Jack!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Students: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Hello, Jack. Nice to meet you.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Nice to meet you all. This is my first time in Viet Nam.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Teacher: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Now you can ask Jack any questions you would like to ask.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Phong: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Do American students wear school uniforms every day,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 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No, most American students don’t wear school uniforms. Most students at my school wear pants and T-shirts.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Phong: 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What do you mean by ‘pants’, Jack?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Ah, I mean trousers. In American English, ‘pants’ mean ‘trousers’.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Phong: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I see.</a:t>
            </a:r>
          </a:p>
          <a:p>
            <a:pPr algn="just"/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Teacher: 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Yeah, there are some differences in vocabulary between American English and British English. Are there any more questions?</a:t>
            </a:r>
          </a:p>
          <a:p>
            <a:pPr algn="just"/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Mi: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 Yes. I want to know about the students in your school. Are all of you</a:t>
            </a:r>
          </a:p>
          <a:p>
            <a:pPr algn="just"/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American? And do all of you speak English?</a:t>
            </a:r>
          </a:p>
          <a:p>
            <a:pPr algn="just"/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Jack: 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Good question. Most of us are American, but some are immigrants</a:t>
            </a:r>
          </a:p>
          <a:p>
            <a:pPr algn="just"/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from other countries like Viet Nam, India, and Mexico. Their first language is not English, but they all speak English at school.</a:t>
            </a:r>
          </a:p>
          <a:p>
            <a:pPr algn="just"/>
            <a:r>
              <a:rPr lang="en-US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Mi:</a:t>
            </a:r>
            <a:r>
              <a:rPr lang="en-US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 That’s interesting!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09"/>
            <a:ext cx="9068586" cy="956627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again. Fill in each blank with no more than TWO words from the conversation </a:t>
            </a:r>
          </a:p>
        </p:txBody>
      </p:sp>
    </p:spTree>
    <p:extLst>
      <p:ext uri="{BB962C8B-B14F-4D97-AF65-F5344CB8AC3E}">
        <p14:creationId xmlns:p14="http://schemas.microsoft.com/office/powerpoint/2010/main" val="12071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" y="100453"/>
            <a:ext cx="9030878" cy="927069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again. Fill in each blank with no more than TWO words from the conversation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37708" y="1235479"/>
            <a:ext cx="903087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is an exchange student from ______________.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is the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has visited Viet Nam.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Most students at Jack’s school wear _________ and T-shirts.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American English and British English have __________ in vocabulary</a:t>
            </a:r>
          </a:p>
          <a:p>
            <a:pPr marL="457200" indent="-457200" algn="just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Not all students in Jack’s school are  _________, but they all speak English.</a:t>
            </a:r>
          </a:p>
        </p:txBody>
      </p:sp>
    </p:spTree>
    <p:extLst>
      <p:ext uri="{BB962C8B-B14F-4D97-AF65-F5344CB8AC3E}">
        <p14:creationId xmlns:p14="http://schemas.microsoft.com/office/powerpoint/2010/main" val="3250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>
                  <a:lumMod val="75000"/>
                </a:schemeClr>
              </a:buClr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is an exchange student from ______________.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is the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 has visited Viet Nam.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Most students at Jack’s school wear _________ and T-shirts.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American English and British English have __________ in vocabulary</a:t>
            </a: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Arial"/>
              <a:buAutoNum type="arabicPeriod"/>
            </a:pP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New York</a:t>
            </a:r>
            <a:endParaRPr lang="vi-VN" sz="2800" b="1" kern="1200" dirty="0">
              <a:solidFill>
                <a:srgbClr val="FF0000"/>
              </a:solidFill>
              <a:latin typeface="Andika" panose="020B0604020202020204" charset="0"/>
              <a:ea typeface="Andika" panose="020B0604020202020204" charset="0"/>
              <a:cs typeface="Andika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5394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Teacher: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Hi class. I’d like to introduce an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exchange student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who comes from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New York.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Welcome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2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7203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</a:t>
            </a:r>
            <a:r>
              <a:rPr lang="en-US" sz="3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Nice to meet you all. This is my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first time</a:t>
            </a:r>
            <a:r>
              <a:rPr lang="en-US" sz="3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in Viet Nam.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612D63D9-55BE-13DC-F431-BBACB727C6E0}"/>
              </a:ext>
            </a:extLst>
          </p:cNvPr>
          <p:cNvSpPr/>
          <p:nvPr/>
        </p:nvSpPr>
        <p:spPr>
          <a:xfrm>
            <a:off x="2223896" y="1525891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4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9703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Jack: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No, most American students don’t wear school uniforms. Most students at my school wear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pants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T-shirts.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FB62A96D-7859-330E-E62E-DA37856B2BCF}"/>
              </a:ext>
            </a:extLst>
          </p:cNvPr>
          <p:cNvSpPr/>
          <p:nvPr/>
        </p:nvSpPr>
        <p:spPr>
          <a:xfrm>
            <a:off x="2217404" y="151431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B8B09226-E169-7368-714B-60B2E9B9A0EA}"/>
              </a:ext>
            </a:extLst>
          </p:cNvPr>
          <p:cNvSpPr/>
          <p:nvPr/>
        </p:nvSpPr>
        <p:spPr>
          <a:xfrm>
            <a:off x="141394" y="2626558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0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Teacher: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Yeah, there are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some differences 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in vocabulary between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American English and British English</a:t>
            </a:r>
            <a:r>
              <a:rPr lang="en-US" sz="24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. Are there any more questions?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CBF12FC1-9B9C-5558-31AE-6482F81358D3}"/>
              </a:ext>
            </a:extLst>
          </p:cNvPr>
          <p:cNvSpPr/>
          <p:nvPr/>
        </p:nvSpPr>
        <p:spPr>
          <a:xfrm>
            <a:off x="2223896" y="151431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D9C8EE2E-702B-75E9-B69A-EB11296E2EEC}"/>
              </a:ext>
            </a:extLst>
          </p:cNvPr>
          <p:cNvSpPr/>
          <p:nvPr/>
        </p:nvSpPr>
        <p:spPr>
          <a:xfrm>
            <a:off x="224732" y="2626558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901CE9C2-D8A7-240F-7231-A4281EBBEA93}"/>
              </a:ext>
            </a:extLst>
          </p:cNvPr>
          <p:cNvSpPr/>
          <p:nvPr/>
        </p:nvSpPr>
        <p:spPr>
          <a:xfrm>
            <a:off x="1003051" y="3346716"/>
            <a:ext cx="3082812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some differences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0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421" y="100460"/>
            <a:ext cx="3998329" cy="55536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Check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0" y="888056"/>
            <a:ext cx="61152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is an exchange student from ______________.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This is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____________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Jack has visited Viet Nam.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Most students at Jack’s school wear _________ and T-shirts.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 English and British English have ______________ in vocabulary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04F">
                  <a:lumMod val="75000"/>
                </a:srgbClr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Not all students in Jack’s school are  _________, but they all speak English.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98280" y="1165106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New York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2432" y="1002070"/>
            <a:ext cx="2671568" cy="3477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Jack: </a:t>
            </a:r>
            <a:r>
              <a:rPr lang="en-US" sz="20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Good question. 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Most of us are American, but some are immigrants</a:t>
            </a:r>
          </a:p>
          <a:p>
            <a:pPr algn="just"/>
            <a:r>
              <a:rPr lang="en-US" sz="20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from other countries like Viet Nam, India, and Mexico. Their first language is not English, but </a:t>
            </a:r>
            <a:r>
              <a:rPr lang="en-US" sz="2000" dirty="0">
                <a:highlight>
                  <a:srgbClr val="FFFF00"/>
                </a:highlight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+mn-ea"/>
              </a:rPr>
              <a:t>they all speak English at school.</a:t>
            </a:r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5B76CF6-473B-44CC-D4E4-EC84E34FC09B}"/>
              </a:ext>
            </a:extLst>
          </p:cNvPr>
          <p:cNvSpPr/>
          <p:nvPr/>
        </p:nvSpPr>
        <p:spPr>
          <a:xfrm>
            <a:off x="2223896" y="1502741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first time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7AD2DF92-3329-9D93-A50A-650A58D172DF}"/>
              </a:ext>
            </a:extLst>
          </p:cNvPr>
          <p:cNvSpPr/>
          <p:nvPr/>
        </p:nvSpPr>
        <p:spPr>
          <a:xfrm>
            <a:off x="156841" y="2632345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pants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11C142F-9B39-17FE-4FFE-6CB3AD083A7A}"/>
              </a:ext>
            </a:extLst>
          </p:cNvPr>
          <p:cNvSpPr/>
          <p:nvPr/>
        </p:nvSpPr>
        <p:spPr>
          <a:xfrm>
            <a:off x="1003051" y="3342340"/>
            <a:ext cx="3036514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some differences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9A80ABA-1770-6FC3-C08F-BE0172E565F9}"/>
              </a:ext>
            </a:extLst>
          </p:cNvPr>
          <p:cNvSpPr/>
          <p:nvPr/>
        </p:nvSpPr>
        <p:spPr>
          <a:xfrm>
            <a:off x="156840" y="4099584"/>
            <a:ext cx="2441689" cy="605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Arial"/>
              </a:rPr>
              <a:t>American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ika" panose="020B060402020202020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3" name="Google Shape;8353;p57"/>
          <p:cNvSpPr txBox="1">
            <a:spLocks noGrp="1"/>
          </p:cNvSpPr>
          <p:nvPr>
            <p:ph type="title"/>
          </p:nvPr>
        </p:nvSpPr>
        <p:spPr>
          <a:xfrm>
            <a:off x="1481223" y="153338"/>
            <a:ext cx="6440561" cy="632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 UP</a:t>
            </a:r>
            <a:endParaRPr sz="6000" dirty="0"/>
          </a:p>
        </p:txBody>
      </p:sp>
      <p:grpSp>
        <p:nvGrpSpPr>
          <p:cNvPr id="8354" name="Google Shape;8354;p57"/>
          <p:cNvGrpSpPr/>
          <p:nvPr/>
        </p:nvGrpSpPr>
        <p:grpSpPr>
          <a:xfrm>
            <a:off x="7622018" y="2082227"/>
            <a:ext cx="1019171" cy="1545417"/>
            <a:chOff x="7622018" y="2082227"/>
            <a:chExt cx="1019171" cy="1545417"/>
          </a:xfrm>
        </p:grpSpPr>
        <p:grpSp>
          <p:nvGrpSpPr>
            <p:cNvPr id="8355" name="Google Shape;8355;p57"/>
            <p:cNvGrpSpPr/>
            <p:nvPr/>
          </p:nvGrpSpPr>
          <p:grpSpPr>
            <a:xfrm rot="-687788">
              <a:off x="7675689" y="2911756"/>
              <a:ext cx="911749" cy="631589"/>
              <a:chOff x="4589725" y="3567975"/>
              <a:chExt cx="618425" cy="428425"/>
            </a:xfrm>
          </p:grpSpPr>
          <p:sp>
            <p:nvSpPr>
              <p:cNvPr id="8356" name="Google Shape;8356;p57"/>
              <p:cNvSpPr/>
              <p:nvPr/>
            </p:nvSpPr>
            <p:spPr>
              <a:xfrm>
                <a:off x="4863325" y="3567975"/>
                <a:ext cx="70850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888" extrusionOk="0">
                    <a:moveTo>
                      <a:pt x="1417" y="1"/>
                    </a:moveTo>
                    <a:cubicBezTo>
                      <a:pt x="1" y="1"/>
                      <a:pt x="54" y="2888"/>
                      <a:pt x="54" y="2888"/>
                    </a:cubicBezTo>
                    <a:lnTo>
                      <a:pt x="2780" y="2888"/>
                    </a:lnTo>
                    <a:cubicBezTo>
                      <a:pt x="2780" y="2888"/>
                      <a:pt x="2834" y="1"/>
                      <a:pt x="1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57"/>
              <p:cNvSpPr/>
              <p:nvPr/>
            </p:nvSpPr>
            <p:spPr>
              <a:xfrm>
                <a:off x="4604950" y="3838575"/>
                <a:ext cx="588000" cy="1578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6313" extrusionOk="0">
                    <a:moveTo>
                      <a:pt x="0" y="0"/>
                    </a:moveTo>
                    <a:cubicBezTo>
                      <a:pt x="0" y="0"/>
                      <a:pt x="695" y="6313"/>
                      <a:pt x="11759" y="6313"/>
                    </a:cubicBezTo>
                    <a:cubicBezTo>
                      <a:pt x="22824" y="6313"/>
                      <a:pt x="23520" y="0"/>
                      <a:pt x="23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57"/>
              <p:cNvSpPr/>
              <p:nvPr/>
            </p:nvSpPr>
            <p:spPr>
              <a:xfrm>
                <a:off x="4589725" y="3629125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0"/>
                    </a:moveTo>
                    <a:cubicBezTo>
                      <a:pt x="1" y="0"/>
                      <a:pt x="1656" y="8378"/>
                      <a:pt x="1656" y="8378"/>
                    </a:cubicBezTo>
                    <a:lnTo>
                      <a:pt x="23081" y="8378"/>
                    </a:lnTo>
                    <a:cubicBezTo>
                      <a:pt x="23081" y="8378"/>
                      <a:pt x="24737" y="0"/>
                      <a:pt x="12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57"/>
              <p:cNvSpPr/>
              <p:nvPr/>
            </p:nvSpPr>
            <p:spPr>
              <a:xfrm>
                <a:off x="4944550" y="3640300"/>
                <a:ext cx="197850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9"/>
                      <a:pt x="1736" y="273"/>
                      <a:pt x="2571" y="527"/>
                    </a:cubicBezTo>
                    <a:lnTo>
                      <a:pt x="2886" y="615"/>
                    </a:lnTo>
                    <a:cubicBezTo>
                      <a:pt x="2989" y="646"/>
                      <a:pt x="3091" y="687"/>
                      <a:pt x="3194" y="722"/>
                    </a:cubicBezTo>
                    <a:lnTo>
                      <a:pt x="3500" y="831"/>
                    </a:lnTo>
                    <a:cubicBezTo>
                      <a:pt x="3603" y="869"/>
                      <a:pt x="3707" y="901"/>
                      <a:pt x="3804" y="951"/>
                    </a:cubicBezTo>
                    <a:lnTo>
                      <a:pt x="4398" y="1216"/>
                    </a:lnTo>
                    <a:lnTo>
                      <a:pt x="4965" y="1531"/>
                    </a:lnTo>
                    <a:cubicBezTo>
                      <a:pt x="5705" y="1976"/>
                      <a:pt x="6370" y="2553"/>
                      <a:pt x="6871" y="3258"/>
                    </a:cubicBezTo>
                    <a:lnTo>
                      <a:pt x="7056" y="3524"/>
                    </a:lnTo>
                    <a:cubicBezTo>
                      <a:pt x="7116" y="3615"/>
                      <a:pt x="7166" y="3712"/>
                      <a:pt x="7221" y="3805"/>
                    </a:cubicBezTo>
                    <a:cubicBezTo>
                      <a:pt x="7338" y="3988"/>
                      <a:pt x="7418" y="4190"/>
                      <a:pt x="7515" y="4385"/>
                    </a:cubicBezTo>
                    <a:cubicBezTo>
                      <a:pt x="7686" y="4786"/>
                      <a:pt x="7816" y="5204"/>
                      <a:pt x="7914" y="5633"/>
                    </a:cubicBezTo>
                    <a:cubicBezTo>
                      <a:pt x="7865" y="5195"/>
                      <a:pt x="7756" y="4766"/>
                      <a:pt x="7617" y="4345"/>
                    </a:cubicBezTo>
                    <a:cubicBezTo>
                      <a:pt x="7532" y="4141"/>
                      <a:pt x="7459" y="3930"/>
                      <a:pt x="7350" y="3735"/>
                    </a:cubicBezTo>
                    <a:cubicBezTo>
                      <a:pt x="7299" y="3637"/>
                      <a:pt x="7252" y="3535"/>
                      <a:pt x="7194" y="3440"/>
                    </a:cubicBezTo>
                    <a:lnTo>
                      <a:pt x="7014" y="3159"/>
                    </a:lnTo>
                    <a:lnTo>
                      <a:pt x="6924" y="3019"/>
                    </a:lnTo>
                    <a:lnTo>
                      <a:pt x="6821" y="2886"/>
                    </a:lnTo>
                    <a:lnTo>
                      <a:pt x="6614" y="2624"/>
                    </a:lnTo>
                    <a:cubicBezTo>
                      <a:pt x="6543" y="2537"/>
                      <a:pt x="6460" y="2462"/>
                      <a:pt x="6385" y="2380"/>
                    </a:cubicBezTo>
                    <a:cubicBezTo>
                      <a:pt x="6307" y="2300"/>
                      <a:pt x="6232" y="2218"/>
                      <a:pt x="6150" y="2140"/>
                    </a:cubicBezTo>
                    <a:cubicBezTo>
                      <a:pt x="5979" y="1997"/>
                      <a:pt x="5812" y="1848"/>
                      <a:pt x="5635" y="1713"/>
                    </a:cubicBezTo>
                    <a:cubicBezTo>
                      <a:pt x="5451" y="1590"/>
                      <a:pt x="5270" y="1456"/>
                      <a:pt x="5081" y="1339"/>
                    </a:cubicBezTo>
                    <a:cubicBezTo>
                      <a:pt x="4319" y="871"/>
                      <a:pt x="3472" y="571"/>
                      <a:pt x="2616" y="357"/>
                    </a:cubicBezTo>
                    <a:lnTo>
                      <a:pt x="2293" y="281"/>
                    </a:lnTo>
                    <a:cubicBezTo>
                      <a:pt x="2186" y="256"/>
                      <a:pt x="2079" y="226"/>
                      <a:pt x="1970" y="212"/>
                    </a:cubicBezTo>
                    <a:lnTo>
                      <a:pt x="1315" y="112"/>
                    </a:lnTo>
                    <a:cubicBezTo>
                      <a:pt x="1098" y="74"/>
                      <a:pt x="877" y="64"/>
                      <a:pt x="659" y="47"/>
                    </a:cubicBezTo>
                    <a:cubicBezTo>
                      <a:pt x="439" y="29"/>
                      <a:pt x="219" y="1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57"/>
              <p:cNvSpPr/>
              <p:nvPr/>
            </p:nvSpPr>
            <p:spPr>
              <a:xfrm>
                <a:off x="4614400" y="3865875"/>
                <a:ext cx="5686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1" extrusionOk="0">
                    <a:moveTo>
                      <a:pt x="16675" y="0"/>
                    </a:moveTo>
                    <a:cubicBezTo>
                      <a:pt x="15855" y="0"/>
                      <a:pt x="15036" y="8"/>
                      <a:pt x="14217" y="15"/>
                    </a:cubicBezTo>
                    <a:cubicBezTo>
                      <a:pt x="13270" y="22"/>
                      <a:pt x="12322" y="37"/>
                      <a:pt x="11374" y="59"/>
                    </a:cubicBezTo>
                    <a:cubicBezTo>
                      <a:pt x="10604" y="75"/>
                      <a:pt x="9834" y="85"/>
                      <a:pt x="9064" y="85"/>
                    </a:cubicBezTo>
                    <a:cubicBezTo>
                      <a:pt x="8887" y="85"/>
                      <a:pt x="8709" y="85"/>
                      <a:pt x="8531" y="84"/>
                    </a:cubicBezTo>
                    <a:cubicBezTo>
                      <a:pt x="7583" y="76"/>
                      <a:pt x="6635" y="43"/>
                      <a:pt x="5687" y="27"/>
                    </a:cubicBezTo>
                    <a:cubicBezTo>
                      <a:pt x="5289" y="23"/>
                      <a:pt x="4892" y="21"/>
                      <a:pt x="4494" y="21"/>
                    </a:cubicBezTo>
                    <a:cubicBezTo>
                      <a:pt x="2996" y="21"/>
                      <a:pt x="1498" y="50"/>
                      <a:pt x="1" y="109"/>
                    </a:cubicBezTo>
                    <a:lnTo>
                      <a:pt x="1" y="131"/>
                    </a:lnTo>
                    <a:cubicBezTo>
                      <a:pt x="1499" y="191"/>
                      <a:pt x="2998" y="220"/>
                      <a:pt x="4497" y="220"/>
                    </a:cubicBezTo>
                    <a:cubicBezTo>
                      <a:pt x="4894" y="220"/>
                      <a:pt x="5290" y="218"/>
                      <a:pt x="5687" y="214"/>
                    </a:cubicBezTo>
                    <a:cubicBezTo>
                      <a:pt x="6635" y="198"/>
                      <a:pt x="7583" y="165"/>
                      <a:pt x="8531" y="156"/>
                    </a:cubicBezTo>
                    <a:cubicBezTo>
                      <a:pt x="8699" y="155"/>
                      <a:pt x="8868" y="155"/>
                      <a:pt x="9037" y="155"/>
                    </a:cubicBezTo>
                    <a:cubicBezTo>
                      <a:pt x="9816" y="155"/>
                      <a:pt x="10594" y="166"/>
                      <a:pt x="11374" y="182"/>
                    </a:cubicBezTo>
                    <a:cubicBezTo>
                      <a:pt x="12322" y="204"/>
                      <a:pt x="13270" y="219"/>
                      <a:pt x="14217" y="226"/>
                    </a:cubicBezTo>
                    <a:cubicBezTo>
                      <a:pt x="15036" y="233"/>
                      <a:pt x="15855" y="241"/>
                      <a:pt x="16675" y="241"/>
                    </a:cubicBezTo>
                    <a:cubicBezTo>
                      <a:pt x="16803" y="241"/>
                      <a:pt x="16932" y="241"/>
                      <a:pt x="17061" y="240"/>
                    </a:cubicBezTo>
                    <a:cubicBezTo>
                      <a:pt x="18956" y="229"/>
                      <a:pt x="20852" y="203"/>
                      <a:pt x="22747" y="132"/>
                    </a:cubicBezTo>
                    <a:lnTo>
                      <a:pt x="22747" y="109"/>
                    </a:lnTo>
                    <a:cubicBezTo>
                      <a:pt x="20852" y="38"/>
                      <a:pt x="18956" y="12"/>
                      <a:pt x="17061" y="1"/>
                    </a:cubicBezTo>
                    <a:cubicBezTo>
                      <a:pt x="16932" y="0"/>
                      <a:pt x="16803" y="0"/>
                      <a:pt x="16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57"/>
              <p:cNvSpPr/>
              <p:nvPr/>
            </p:nvSpPr>
            <p:spPr>
              <a:xfrm>
                <a:off x="4614400" y="3850700"/>
                <a:ext cx="5686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2" extrusionOk="0">
                    <a:moveTo>
                      <a:pt x="16759" y="0"/>
                    </a:moveTo>
                    <a:cubicBezTo>
                      <a:pt x="15911" y="0"/>
                      <a:pt x="15064" y="8"/>
                      <a:pt x="14217" y="15"/>
                    </a:cubicBezTo>
                    <a:cubicBezTo>
                      <a:pt x="13270" y="22"/>
                      <a:pt x="12322" y="38"/>
                      <a:pt x="11374" y="59"/>
                    </a:cubicBezTo>
                    <a:cubicBezTo>
                      <a:pt x="10603" y="75"/>
                      <a:pt x="9832" y="86"/>
                      <a:pt x="9061" y="86"/>
                    </a:cubicBezTo>
                    <a:cubicBezTo>
                      <a:pt x="8884" y="86"/>
                      <a:pt x="8707" y="86"/>
                      <a:pt x="8531" y="85"/>
                    </a:cubicBezTo>
                    <a:cubicBezTo>
                      <a:pt x="7583" y="77"/>
                      <a:pt x="6635" y="44"/>
                      <a:pt x="5687" y="27"/>
                    </a:cubicBezTo>
                    <a:cubicBezTo>
                      <a:pt x="5297" y="23"/>
                      <a:pt x="4907" y="21"/>
                      <a:pt x="4517" y="21"/>
                    </a:cubicBezTo>
                    <a:cubicBezTo>
                      <a:pt x="3011" y="21"/>
                      <a:pt x="1506" y="50"/>
                      <a:pt x="1" y="110"/>
                    </a:cubicBezTo>
                    <a:lnTo>
                      <a:pt x="1" y="132"/>
                    </a:lnTo>
                    <a:cubicBezTo>
                      <a:pt x="1499" y="192"/>
                      <a:pt x="2998" y="221"/>
                      <a:pt x="4497" y="221"/>
                    </a:cubicBezTo>
                    <a:cubicBezTo>
                      <a:pt x="4894" y="221"/>
                      <a:pt x="5290" y="219"/>
                      <a:pt x="5687" y="215"/>
                    </a:cubicBezTo>
                    <a:cubicBezTo>
                      <a:pt x="6635" y="198"/>
                      <a:pt x="7583" y="166"/>
                      <a:pt x="8531" y="157"/>
                    </a:cubicBezTo>
                    <a:cubicBezTo>
                      <a:pt x="8708" y="156"/>
                      <a:pt x="8885" y="156"/>
                      <a:pt x="9062" y="156"/>
                    </a:cubicBezTo>
                    <a:cubicBezTo>
                      <a:pt x="9832" y="156"/>
                      <a:pt x="10603" y="167"/>
                      <a:pt x="11374" y="183"/>
                    </a:cubicBezTo>
                    <a:cubicBezTo>
                      <a:pt x="12322" y="204"/>
                      <a:pt x="13270" y="220"/>
                      <a:pt x="14217" y="227"/>
                    </a:cubicBezTo>
                    <a:cubicBezTo>
                      <a:pt x="15064" y="234"/>
                      <a:pt x="15911" y="242"/>
                      <a:pt x="16759" y="242"/>
                    </a:cubicBezTo>
                    <a:cubicBezTo>
                      <a:pt x="16859" y="242"/>
                      <a:pt x="16960" y="242"/>
                      <a:pt x="17061" y="241"/>
                    </a:cubicBezTo>
                    <a:cubicBezTo>
                      <a:pt x="18956" y="229"/>
                      <a:pt x="20852" y="204"/>
                      <a:pt x="22747" y="132"/>
                    </a:cubicBezTo>
                    <a:lnTo>
                      <a:pt x="22747" y="110"/>
                    </a:lnTo>
                    <a:cubicBezTo>
                      <a:pt x="20852" y="38"/>
                      <a:pt x="18956" y="13"/>
                      <a:pt x="17061" y="1"/>
                    </a:cubicBezTo>
                    <a:cubicBezTo>
                      <a:pt x="16960" y="1"/>
                      <a:pt x="16859" y="0"/>
                      <a:pt x="16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62" name="Google Shape;8362;p57"/>
            <p:cNvSpPr/>
            <p:nvPr/>
          </p:nvSpPr>
          <p:spPr>
            <a:xfrm rot="-7723205">
              <a:off x="8057643" y="2086113"/>
              <a:ext cx="363985" cy="737497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3" name="Google Shape;8363;p57"/>
          <p:cNvGrpSpPr/>
          <p:nvPr/>
        </p:nvGrpSpPr>
        <p:grpSpPr>
          <a:xfrm>
            <a:off x="445526" y="529741"/>
            <a:ext cx="1385607" cy="1076884"/>
            <a:chOff x="445526" y="529741"/>
            <a:chExt cx="1385607" cy="1076884"/>
          </a:xfrm>
        </p:grpSpPr>
        <p:grpSp>
          <p:nvGrpSpPr>
            <p:cNvPr id="8364" name="Google Shape;8364;p57"/>
            <p:cNvGrpSpPr/>
            <p:nvPr/>
          </p:nvGrpSpPr>
          <p:grpSpPr>
            <a:xfrm rot="-10433130">
              <a:off x="486241" y="772363"/>
              <a:ext cx="675258" cy="800576"/>
              <a:chOff x="3975950" y="2972350"/>
              <a:chExt cx="304125" cy="360550"/>
            </a:xfrm>
          </p:grpSpPr>
          <p:sp>
            <p:nvSpPr>
              <p:cNvPr id="8365" name="Google Shape;8365;p57"/>
              <p:cNvSpPr/>
              <p:nvPr/>
            </p:nvSpPr>
            <p:spPr>
              <a:xfrm>
                <a:off x="3975950" y="3246475"/>
                <a:ext cx="8335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457" extrusionOk="0">
                    <a:moveTo>
                      <a:pt x="1499" y="0"/>
                    </a:moveTo>
                    <a:lnTo>
                      <a:pt x="0" y="2214"/>
                    </a:lnTo>
                    <a:lnTo>
                      <a:pt x="1835" y="3457"/>
                    </a:lnTo>
                    <a:lnTo>
                      <a:pt x="3333" y="1243"/>
                    </a:lnTo>
                    <a:lnTo>
                      <a:pt x="1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57"/>
              <p:cNvSpPr/>
              <p:nvPr/>
            </p:nvSpPr>
            <p:spPr>
              <a:xfrm>
                <a:off x="3980050" y="3006100"/>
                <a:ext cx="27170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11008" extrusionOk="0">
                    <a:moveTo>
                      <a:pt x="4647" y="0"/>
                    </a:moveTo>
                    <a:lnTo>
                      <a:pt x="1164" y="5146"/>
                    </a:lnTo>
                    <a:cubicBezTo>
                      <a:pt x="1" y="6864"/>
                      <a:pt x="450" y="9199"/>
                      <a:pt x="2168" y="10362"/>
                    </a:cubicBezTo>
                    <a:cubicBezTo>
                      <a:pt x="2814" y="10799"/>
                      <a:pt x="3546" y="11008"/>
                      <a:pt x="4270" y="11008"/>
                    </a:cubicBezTo>
                    <a:cubicBezTo>
                      <a:pt x="5474" y="11008"/>
                      <a:pt x="6657" y="10430"/>
                      <a:pt x="7383" y="9358"/>
                    </a:cubicBezTo>
                    <a:lnTo>
                      <a:pt x="10867" y="4212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57"/>
              <p:cNvSpPr/>
              <p:nvPr/>
            </p:nvSpPr>
            <p:spPr>
              <a:xfrm>
                <a:off x="4086150" y="2972350"/>
                <a:ext cx="19392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7757" h="5835" extrusionOk="0">
                    <a:moveTo>
                      <a:pt x="729" y="0"/>
                    </a:moveTo>
                    <a:lnTo>
                      <a:pt x="0" y="1078"/>
                    </a:lnTo>
                    <a:lnTo>
                      <a:pt x="7027" y="5834"/>
                    </a:lnTo>
                    <a:lnTo>
                      <a:pt x="7757" y="4758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57"/>
              <p:cNvSpPr/>
              <p:nvPr/>
            </p:nvSpPr>
            <p:spPr>
              <a:xfrm>
                <a:off x="4096075" y="3005900"/>
                <a:ext cx="1558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28" extrusionOk="0">
                    <a:moveTo>
                      <a:pt x="12" y="0"/>
                    </a:moveTo>
                    <a:lnTo>
                      <a:pt x="1" y="17"/>
                    </a:lnTo>
                    <a:cubicBezTo>
                      <a:pt x="240" y="221"/>
                      <a:pt x="488" y="413"/>
                      <a:pt x="741" y="598"/>
                    </a:cubicBezTo>
                    <a:cubicBezTo>
                      <a:pt x="995" y="782"/>
                      <a:pt x="1250" y="963"/>
                      <a:pt x="1516" y="1128"/>
                    </a:cubicBezTo>
                    <a:cubicBezTo>
                      <a:pt x="1783" y="1293"/>
                      <a:pt x="2058" y="1444"/>
                      <a:pt x="2322" y="1614"/>
                    </a:cubicBezTo>
                    <a:cubicBezTo>
                      <a:pt x="2584" y="1783"/>
                      <a:pt x="2837" y="1968"/>
                      <a:pt x="3086" y="2158"/>
                    </a:cubicBezTo>
                    <a:cubicBezTo>
                      <a:pt x="3335" y="2349"/>
                      <a:pt x="3585" y="2538"/>
                      <a:pt x="3842" y="2717"/>
                    </a:cubicBezTo>
                    <a:cubicBezTo>
                      <a:pt x="4097" y="2898"/>
                      <a:pt x="4352" y="3080"/>
                      <a:pt x="4613" y="3253"/>
                    </a:cubicBezTo>
                    <a:cubicBezTo>
                      <a:pt x="5136" y="3597"/>
                      <a:pt x="5668" y="3927"/>
                      <a:pt x="6221" y="4227"/>
                    </a:cubicBezTo>
                    <a:lnTo>
                      <a:pt x="6232" y="4211"/>
                    </a:lnTo>
                    <a:cubicBezTo>
                      <a:pt x="5747" y="3809"/>
                      <a:pt x="5243" y="3438"/>
                      <a:pt x="4730" y="3081"/>
                    </a:cubicBezTo>
                    <a:cubicBezTo>
                      <a:pt x="4472" y="2903"/>
                      <a:pt x="4208" y="2734"/>
                      <a:pt x="3945" y="2564"/>
                    </a:cubicBezTo>
                    <a:cubicBezTo>
                      <a:pt x="3684" y="2392"/>
                      <a:pt x="3416" y="2229"/>
                      <a:pt x="3146" y="2070"/>
                    </a:cubicBezTo>
                    <a:cubicBezTo>
                      <a:pt x="2878" y="1908"/>
                      <a:pt x="2612" y="1743"/>
                      <a:pt x="2357" y="1561"/>
                    </a:cubicBezTo>
                    <a:cubicBezTo>
                      <a:pt x="2102" y="1380"/>
                      <a:pt x="1858" y="1180"/>
                      <a:pt x="1608" y="994"/>
                    </a:cubicBezTo>
                    <a:cubicBezTo>
                      <a:pt x="1355" y="808"/>
                      <a:pt x="1092" y="638"/>
                      <a:pt x="826" y="472"/>
                    </a:cubicBezTo>
                    <a:cubicBezTo>
                      <a:pt x="561" y="306"/>
                      <a:pt x="291" y="146"/>
                      <a:pt x="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57"/>
              <p:cNvSpPr/>
              <p:nvPr/>
            </p:nvSpPr>
            <p:spPr>
              <a:xfrm>
                <a:off x="4032450" y="3092500"/>
                <a:ext cx="145450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430" extrusionOk="0">
                    <a:moveTo>
                      <a:pt x="3244" y="0"/>
                    </a:moveTo>
                    <a:cubicBezTo>
                      <a:pt x="2368" y="0"/>
                      <a:pt x="1457" y="479"/>
                      <a:pt x="875" y="1338"/>
                    </a:cubicBezTo>
                    <a:cubicBezTo>
                      <a:pt x="1" y="2630"/>
                      <a:pt x="203" y="4294"/>
                      <a:pt x="1325" y="5054"/>
                    </a:cubicBezTo>
                    <a:cubicBezTo>
                      <a:pt x="1701" y="5309"/>
                      <a:pt x="2133" y="5430"/>
                      <a:pt x="2573" y="5430"/>
                    </a:cubicBezTo>
                    <a:cubicBezTo>
                      <a:pt x="3449" y="5430"/>
                      <a:pt x="4361" y="4952"/>
                      <a:pt x="4943" y="4092"/>
                    </a:cubicBezTo>
                    <a:cubicBezTo>
                      <a:pt x="5818" y="2801"/>
                      <a:pt x="5616" y="1136"/>
                      <a:pt x="4492" y="376"/>
                    </a:cubicBezTo>
                    <a:cubicBezTo>
                      <a:pt x="4116" y="121"/>
                      <a:pt x="3685" y="0"/>
                      <a:pt x="3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57"/>
              <p:cNvSpPr/>
              <p:nvPr/>
            </p:nvSpPr>
            <p:spPr>
              <a:xfrm>
                <a:off x="4027500" y="3079050"/>
                <a:ext cx="1550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522" extrusionOk="0">
                    <a:moveTo>
                      <a:pt x="3458" y="165"/>
                    </a:moveTo>
                    <a:cubicBezTo>
                      <a:pt x="3579" y="165"/>
                      <a:pt x="3701" y="173"/>
                      <a:pt x="3821" y="188"/>
                    </a:cubicBezTo>
                    <a:cubicBezTo>
                      <a:pt x="4208" y="239"/>
                      <a:pt x="4585" y="371"/>
                      <a:pt x="4912" y="587"/>
                    </a:cubicBezTo>
                    <a:cubicBezTo>
                      <a:pt x="5576" y="1010"/>
                      <a:pt x="6004" y="1772"/>
                      <a:pt x="6073" y="2568"/>
                    </a:cubicBezTo>
                    <a:cubicBezTo>
                      <a:pt x="6150" y="3369"/>
                      <a:pt x="5898" y="4182"/>
                      <a:pt x="5440" y="4833"/>
                    </a:cubicBezTo>
                    <a:cubicBezTo>
                      <a:pt x="4975" y="5480"/>
                      <a:pt x="4311" y="5982"/>
                      <a:pt x="3555" y="6204"/>
                    </a:cubicBezTo>
                    <a:cubicBezTo>
                      <a:pt x="3289" y="6282"/>
                      <a:pt x="3012" y="6324"/>
                      <a:pt x="2736" y="6324"/>
                    </a:cubicBezTo>
                    <a:cubicBezTo>
                      <a:pt x="2622" y="6324"/>
                      <a:pt x="2509" y="6317"/>
                      <a:pt x="2396" y="6302"/>
                    </a:cubicBezTo>
                    <a:cubicBezTo>
                      <a:pt x="2010" y="6253"/>
                      <a:pt x="1637" y="6119"/>
                      <a:pt x="1314" y="5900"/>
                    </a:cubicBezTo>
                    <a:cubicBezTo>
                      <a:pt x="991" y="5686"/>
                      <a:pt x="725" y="5389"/>
                      <a:pt x="533" y="5049"/>
                    </a:cubicBezTo>
                    <a:cubicBezTo>
                      <a:pt x="342" y="4709"/>
                      <a:pt x="221" y="4329"/>
                      <a:pt x="173" y="3936"/>
                    </a:cubicBezTo>
                    <a:cubicBezTo>
                      <a:pt x="78" y="3148"/>
                      <a:pt x="287" y="2319"/>
                      <a:pt x="738" y="1649"/>
                    </a:cubicBezTo>
                    <a:cubicBezTo>
                      <a:pt x="1190" y="980"/>
                      <a:pt x="1884" y="479"/>
                      <a:pt x="2650" y="274"/>
                    </a:cubicBezTo>
                    <a:cubicBezTo>
                      <a:pt x="2914" y="202"/>
                      <a:pt x="3187" y="165"/>
                      <a:pt x="3458" y="165"/>
                    </a:cubicBezTo>
                    <a:close/>
                    <a:moveTo>
                      <a:pt x="3540" y="0"/>
                    </a:moveTo>
                    <a:cubicBezTo>
                      <a:pt x="3224" y="0"/>
                      <a:pt x="2910" y="56"/>
                      <a:pt x="2615" y="156"/>
                    </a:cubicBezTo>
                    <a:cubicBezTo>
                      <a:pt x="1829" y="418"/>
                      <a:pt x="1180" y="973"/>
                      <a:pt x="722" y="1638"/>
                    </a:cubicBezTo>
                    <a:cubicBezTo>
                      <a:pt x="272" y="2309"/>
                      <a:pt x="0" y="3119"/>
                      <a:pt x="45" y="3947"/>
                    </a:cubicBezTo>
                    <a:cubicBezTo>
                      <a:pt x="67" y="4357"/>
                      <a:pt x="171" y="4770"/>
                      <a:pt x="369" y="5140"/>
                    </a:cubicBezTo>
                    <a:cubicBezTo>
                      <a:pt x="562" y="5511"/>
                      <a:pt x="851" y="5834"/>
                      <a:pt x="1197" y="6074"/>
                    </a:cubicBezTo>
                    <a:cubicBezTo>
                      <a:pt x="1546" y="6310"/>
                      <a:pt x="1953" y="6459"/>
                      <a:pt x="2371" y="6504"/>
                    </a:cubicBezTo>
                    <a:cubicBezTo>
                      <a:pt x="2477" y="6516"/>
                      <a:pt x="2583" y="6522"/>
                      <a:pt x="2689" y="6522"/>
                    </a:cubicBezTo>
                    <a:cubicBezTo>
                      <a:pt x="3001" y="6522"/>
                      <a:pt x="3312" y="6471"/>
                      <a:pt x="3608" y="6379"/>
                    </a:cubicBezTo>
                    <a:cubicBezTo>
                      <a:pt x="4406" y="6133"/>
                      <a:pt x="5083" y="5579"/>
                      <a:pt x="5528" y="4893"/>
                    </a:cubicBezTo>
                    <a:cubicBezTo>
                      <a:pt x="5972" y="4203"/>
                      <a:pt x="6201" y="3378"/>
                      <a:pt x="6136" y="2563"/>
                    </a:cubicBezTo>
                    <a:cubicBezTo>
                      <a:pt x="6104" y="2157"/>
                      <a:pt x="6001" y="1752"/>
                      <a:pt x="5811" y="1385"/>
                    </a:cubicBezTo>
                    <a:cubicBezTo>
                      <a:pt x="5622" y="1019"/>
                      <a:pt x="5346" y="692"/>
                      <a:pt x="5004" y="452"/>
                    </a:cubicBezTo>
                    <a:cubicBezTo>
                      <a:pt x="4661" y="213"/>
                      <a:pt x="4256" y="62"/>
                      <a:pt x="3842" y="18"/>
                    </a:cubicBezTo>
                    <a:cubicBezTo>
                      <a:pt x="3741" y="6"/>
                      <a:pt x="3641" y="0"/>
                      <a:pt x="35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1" name="Google Shape;8371;p57"/>
            <p:cNvGrpSpPr/>
            <p:nvPr/>
          </p:nvGrpSpPr>
          <p:grpSpPr>
            <a:xfrm rot="-1802678">
              <a:off x="992346" y="653671"/>
              <a:ext cx="697117" cy="753048"/>
              <a:chOff x="5317600" y="3475300"/>
              <a:chExt cx="495850" cy="535600"/>
            </a:xfrm>
          </p:grpSpPr>
          <p:sp>
            <p:nvSpPr>
              <p:cNvPr id="8372" name="Google Shape;8372;p57"/>
              <p:cNvSpPr/>
              <p:nvPr/>
            </p:nvSpPr>
            <p:spPr>
              <a:xfrm>
                <a:off x="5317600" y="3567375"/>
                <a:ext cx="410475" cy="44352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7741" extrusionOk="0">
                    <a:moveTo>
                      <a:pt x="15400" y="1"/>
                    </a:moveTo>
                    <a:lnTo>
                      <a:pt x="180" y="17048"/>
                    </a:lnTo>
                    <a:cubicBezTo>
                      <a:pt x="12" y="17237"/>
                      <a:pt x="1" y="17503"/>
                      <a:pt x="154" y="17648"/>
                    </a:cubicBezTo>
                    <a:cubicBezTo>
                      <a:pt x="221" y="17710"/>
                      <a:pt x="308" y="17741"/>
                      <a:pt x="399" y="17741"/>
                    </a:cubicBezTo>
                    <a:cubicBezTo>
                      <a:pt x="524" y="17741"/>
                      <a:pt x="658" y="17684"/>
                      <a:pt x="761" y="17575"/>
                    </a:cubicBezTo>
                    <a:lnTo>
                      <a:pt x="16419" y="960"/>
                    </a:lnTo>
                    <a:lnTo>
                      <a:pt x="154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57"/>
              <p:cNvSpPr/>
              <p:nvPr/>
            </p:nvSpPr>
            <p:spPr>
              <a:xfrm>
                <a:off x="5648625" y="3475300"/>
                <a:ext cx="164825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5548" extrusionOk="0">
                    <a:moveTo>
                      <a:pt x="6593" y="0"/>
                    </a:moveTo>
                    <a:lnTo>
                      <a:pt x="6593" y="0"/>
                    </a:lnTo>
                    <a:cubicBezTo>
                      <a:pt x="2440" y="897"/>
                      <a:pt x="1" y="3155"/>
                      <a:pt x="1916" y="4962"/>
                    </a:cubicBezTo>
                    <a:cubicBezTo>
                      <a:pt x="2342" y="5363"/>
                      <a:pt x="2776" y="5548"/>
                      <a:pt x="3202" y="5548"/>
                    </a:cubicBezTo>
                    <a:cubicBezTo>
                      <a:pt x="4697" y="5548"/>
                      <a:pt x="6087" y="3268"/>
                      <a:pt x="65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74" name="Google Shape;8374;p57"/>
          <p:cNvGrpSpPr/>
          <p:nvPr/>
        </p:nvGrpSpPr>
        <p:grpSpPr>
          <a:xfrm>
            <a:off x="790475" y="2894574"/>
            <a:ext cx="8126339" cy="1397835"/>
            <a:chOff x="790475" y="2894574"/>
            <a:chExt cx="8126339" cy="1397835"/>
          </a:xfrm>
        </p:grpSpPr>
        <p:sp>
          <p:nvSpPr>
            <p:cNvPr id="8375" name="Google Shape;8375;p57"/>
            <p:cNvSpPr/>
            <p:nvPr/>
          </p:nvSpPr>
          <p:spPr>
            <a:xfrm rot="-9164145">
              <a:off x="816338" y="33866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57"/>
            <p:cNvSpPr/>
            <p:nvPr/>
          </p:nvSpPr>
          <p:spPr>
            <a:xfrm rot="9310961">
              <a:off x="1519585" y="401244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57"/>
            <p:cNvSpPr/>
            <p:nvPr/>
          </p:nvSpPr>
          <p:spPr>
            <a:xfrm rot="6088851">
              <a:off x="7388360" y="3851935"/>
              <a:ext cx="251618" cy="23815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57"/>
            <p:cNvSpPr/>
            <p:nvPr/>
          </p:nvSpPr>
          <p:spPr>
            <a:xfrm rot="-9164145">
              <a:off x="8730550" y="29228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763;p47"/>
          <p:cNvSpPr txBox="1">
            <a:spLocks/>
          </p:cNvSpPr>
          <p:nvPr/>
        </p:nvSpPr>
        <p:spPr>
          <a:xfrm>
            <a:off x="541191" y="1217661"/>
            <a:ext cx="7698444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How long have you learnt English?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In your opinion how many types of English are there?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2400" b="0" dirty="0">
                <a:solidFill>
                  <a:srgbClr val="231F2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+ Do you know any differences between American English and British English?</a:t>
            </a:r>
          </a:p>
        </p:txBody>
      </p:sp>
      <p:pic>
        <p:nvPicPr>
          <p:cNvPr id="3" name="2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6363" y="3631123"/>
            <a:ext cx="2416069" cy="1359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D371DC7-AEBD-BBC9-62E3-16640377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734189482"/>
              </p:ext>
            </p:extLst>
          </p:nvPr>
        </p:nvGraphicFramePr>
        <p:xfrm>
          <a:off x="260509" y="619432"/>
          <a:ext cx="8645366" cy="4366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9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 </a:t>
                      </a:r>
                      <a:r>
                        <a:rPr lang="en-US" sz="2400" b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exchange student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all the words in a language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b.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 student who attends a school in a foreign country for a period of time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3.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vocabulary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people who have come  to live permanently in a different country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3.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4.</a:t>
                      </a:r>
                      <a:r>
                        <a:rPr lang="en-US" sz="240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immigrants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the language someone learns to speak from birth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4.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04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5.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first language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to express or represent  something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5.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8324374" y="722312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b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8324374" y="1671161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310563" y="2644419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8324374" y="3488868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c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8301990" y="4289527"/>
            <a:ext cx="581501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d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AACE9B8-CD51-FD57-584D-1835A48E4650}"/>
              </a:ext>
            </a:extLst>
          </p:cNvPr>
          <p:cNvSpPr txBox="1">
            <a:spLocks/>
          </p:cNvSpPr>
          <p:nvPr/>
        </p:nvSpPr>
        <p:spPr>
          <a:xfrm>
            <a:off x="0" y="34439"/>
            <a:ext cx="9144000" cy="428634"/>
          </a:xfrm>
          <a:prstGeom prst="rect">
            <a:avLst/>
          </a:prstGeom>
          <a:solidFill>
            <a:srgbClr val="E040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3000"/>
              <a:buFont typeface="Ribey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Ribeye"/>
              </a:rPr>
              <a:t>3. Match the words and phrases with their definitions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7557D2B9-FA5C-B891-EFAA-BB7D9112E962}"/>
              </a:ext>
            </a:extLst>
          </p:cNvPr>
          <p:cNvSpPr txBox="1">
            <a:spLocks/>
          </p:cNvSpPr>
          <p:nvPr/>
        </p:nvSpPr>
        <p:spPr>
          <a:xfrm>
            <a:off x="351692" y="34438"/>
            <a:ext cx="8440615" cy="551715"/>
          </a:xfrm>
          <a:prstGeom prst="rect">
            <a:avLst/>
          </a:prstGeom>
          <a:solidFill>
            <a:srgbClr val="E040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>
              <a:buClr>
                <a:srgbClr val="3A2249"/>
              </a:buClr>
            </a:pPr>
            <a:r>
              <a:rPr lang="en-US" sz="2800" dirty="0">
                <a:solidFill>
                  <a:srgbClr val="FFFFFF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4. Fill in each blank with a word or phrase from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C1B65-24F4-D461-3AE0-2712C0581678}"/>
              </a:ext>
            </a:extLst>
          </p:cNvPr>
          <p:cNvSpPr txBox="1"/>
          <p:nvPr/>
        </p:nvSpPr>
        <p:spPr>
          <a:xfrm>
            <a:off x="0" y="707857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1.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– What does your name ____________, Mi? </a:t>
            </a:r>
          </a:p>
          <a:p>
            <a:pPr algn="just"/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   – It’s the name of a bird.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English ____________ is increasing because it borrows words from other languages.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3.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In Australia, there are a lot of ___________ who have come from other countries.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4.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 His _______________is Vietnamese, but he can speak English and French fluently.</a:t>
            </a:r>
          </a:p>
          <a:p>
            <a:pPr algn="just"/>
            <a:r>
              <a:rPr lang="en-US" sz="2800" b="1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5. </a:t>
            </a:r>
            <a:r>
              <a:rPr lang="en-US" sz="28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This year our school has a(n) _______________ from Britain. She will study with us for one month.</a:t>
            </a:r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1B081DA1-4380-307F-460F-9DA1826FE9AE}"/>
              </a:ext>
            </a:extLst>
          </p:cNvPr>
          <p:cNvSpPr txBox="1"/>
          <p:nvPr/>
        </p:nvSpPr>
        <p:spPr>
          <a:xfrm>
            <a:off x="1404988" y="3163957"/>
            <a:ext cx="50863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first language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E49FDD8A-84C9-A8A3-5134-C17908654726}"/>
              </a:ext>
            </a:extLst>
          </p:cNvPr>
          <p:cNvSpPr txBox="1"/>
          <p:nvPr/>
        </p:nvSpPr>
        <p:spPr>
          <a:xfrm>
            <a:off x="5553985" y="4059712"/>
            <a:ext cx="52514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exchange student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B6FE6F9C-E423-284D-4191-3D9B21BC4645}"/>
              </a:ext>
            </a:extLst>
          </p:cNvPr>
          <p:cNvSpPr txBox="1"/>
          <p:nvPr/>
        </p:nvSpPr>
        <p:spPr>
          <a:xfrm>
            <a:off x="5212698" y="632453"/>
            <a:ext cx="140802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mean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3A4DF7E5-0BB8-8674-D128-BB880AB040AB}"/>
              </a:ext>
            </a:extLst>
          </p:cNvPr>
          <p:cNvSpPr txBox="1"/>
          <p:nvPr/>
        </p:nvSpPr>
        <p:spPr>
          <a:xfrm>
            <a:off x="2112877" y="1516092"/>
            <a:ext cx="50863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vocabulary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707FD15B-3F15-F5FD-3F10-31ED59A3E50F}"/>
              </a:ext>
            </a:extLst>
          </p:cNvPr>
          <p:cNvSpPr txBox="1"/>
          <p:nvPr/>
        </p:nvSpPr>
        <p:spPr>
          <a:xfrm>
            <a:off x="5803546" y="2334367"/>
            <a:ext cx="31984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immigrants</a:t>
            </a:r>
          </a:p>
        </p:txBody>
      </p:sp>
    </p:spTree>
    <p:extLst>
      <p:ext uri="{BB962C8B-B14F-4D97-AF65-F5344CB8AC3E}">
        <p14:creationId xmlns:p14="http://schemas.microsoft.com/office/powerpoint/2010/main" val="22370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7" y="100454"/>
            <a:ext cx="8990505" cy="1032205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5. Match the words in British English with those in American English so that they mean the same. </a:t>
            </a:r>
          </a:p>
        </p:txBody>
      </p:sp>
      <p:pic>
        <p:nvPicPr>
          <p:cNvPr id="1026" name="Picture 2" descr="Best Girls Talking To Each Other Illustration download in PNG &amp; Vector  for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01" y="3570787"/>
            <a:ext cx="2363283" cy="16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BE917F-6DFE-68A1-43DE-E453A87D6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22538"/>
              </p:ext>
            </p:extLst>
          </p:nvPr>
        </p:nvGraphicFramePr>
        <p:xfrm>
          <a:off x="283845" y="1181100"/>
          <a:ext cx="3677285" cy="3962400"/>
        </p:xfrm>
        <a:graphic>
          <a:graphicData uri="http://schemas.openxmlformats.org/drawingml/2006/table">
            <a:tbl>
              <a:tblPr firstRow="1" bandRow="1">
                <a:tableStyleId>{D1FBB2E6-37BE-4FAC-853E-17D781F3653F}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BRITISH ENGLISH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38E91A2-EBDA-846F-CB9B-A1FBF6BDD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224343"/>
              </p:ext>
            </p:extLst>
          </p:nvPr>
        </p:nvGraphicFramePr>
        <p:xfrm>
          <a:off x="5140960" y="1181100"/>
          <a:ext cx="3637280" cy="3962400"/>
        </p:xfrm>
        <a:graphic>
          <a:graphicData uri="http://schemas.openxmlformats.org/drawingml/2006/table">
            <a:tbl>
              <a:tblPr firstRow="1" bandRow="1">
                <a:tableStyleId>{D1FBB2E6-37BE-4FAC-853E-17D781F3653F}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AMERICAN ENGLISH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sweater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apartment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soccer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vacation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French fries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4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3" y="3681090"/>
            <a:ext cx="1754417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flat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240165" y="1256702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235262" y="3676942"/>
            <a:ext cx="2638705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600" dirty="0"/>
              <a:t>apartment</a:t>
            </a:r>
          </a:p>
        </p:txBody>
      </p:sp>
      <p:pic>
        <p:nvPicPr>
          <p:cNvPr id="5124" name="Picture 4" descr="Class C Buildings - Walk Up Apartments">
            <a:extLst>
              <a:ext uri="{FF2B5EF4-FFF2-40B4-BE49-F238E27FC236}">
                <a16:creationId xmlns:a16="http://schemas.microsoft.com/office/drawing/2014/main" id="{D9FCEBA3-96C7-FBC6-7763-E1CB96EB4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73" y="871705"/>
            <a:ext cx="2068948" cy="26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-2961233" y="6301794"/>
            <a:ext cx="1173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000" dirty="0" smtClean="0">
                <a:solidFill>
                  <a:schemeClr val="accent6">
                    <a:lumMod val="65000"/>
                  </a:schemeClr>
                </a:solidFill>
              </a:rPr>
              <a:t>Zalo 0793833272</a:t>
            </a:r>
            <a:endParaRPr lang="en-US" sz="1000" dirty="0">
              <a:solidFill>
                <a:schemeClr val="accent6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2" y="3681090"/>
            <a:ext cx="2341525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holiday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1199497" y="1211089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532440" y="3676942"/>
            <a:ext cx="234152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600" dirty="0"/>
              <a:t>vacation</a:t>
            </a:r>
          </a:p>
        </p:txBody>
      </p:sp>
      <p:pic>
        <p:nvPicPr>
          <p:cNvPr id="4098" name="Picture 2" descr="Explore beach holidays in New Zealand and abroad">
            <a:extLst>
              <a:ext uri="{FF2B5EF4-FFF2-40B4-BE49-F238E27FC236}">
                <a16:creationId xmlns:a16="http://schemas.microsoft.com/office/drawing/2014/main" id="{8FFA9206-EC91-C71F-F960-F4A1027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59" y="981295"/>
            <a:ext cx="4384075" cy="246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2" y="3681090"/>
            <a:ext cx="2248851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jumper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240165" y="1256702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235262" y="3676942"/>
            <a:ext cx="2638705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600" dirty="0"/>
              <a:t>sweater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C92C5A-0B0C-F9F6-F484-6320748E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59" y="376006"/>
            <a:ext cx="3610696" cy="36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3" y="3681090"/>
            <a:ext cx="1754417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chips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240165" y="1256702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5856789" y="3676942"/>
            <a:ext cx="3017177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600" dirty="0"/>
              <a:t>French fries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C35466F-8773-D7C1-E4FF-83E1497C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95" y="531862"/>
            <a:ext cx="2383667" cy="32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football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600" dirty="0"/>
              <a:t>soccer</a:t>
            </a:r>
          </a:p>
        </p:txBody>
      </p:sp>
      <p:pic>
        <p:nvPicPr>
          <p:cNvPr id="1026" name="Picture 2" descr="Football (soccer) | History, Game, Rules, &amp; Significant Players | Britannica">
            <a:extLst>
              <a:ext uri="{FF2B5EF4-FFF2-40B4-BE49-F238E27FC236}">
                <a16:creationId xmlns:a16="http://schemas.microsoft.com/office/drawing/2014/main" id="{093362AC-0963-5A5F-8889-2DD3EC83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93" y="947988"/>
            <a:ext cx="3449524" cy="2572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094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lift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elevator</a:t>
            </a:r>
          </a:p>
        </p:txBody>
      </p:sp>
      <p:pic>
        <p:nvPicPr>
          <p:cNvPr id="6146" name="Picture 2" descr="Stainless Steel Manual Door Lift for Goods, Max Load: 2-4 tons at Rs 700000  in Bengaluru">
            <a:extLst>
              <a:ext uri="{FF2B5EF4-FFF2-40B4-BE49-F238E27FC236}">
                <a16:creationId xmlns:a16="http://schemas.microsoft.com/office/drawing/2014/main" id="{23928FAC-5137-16D7-D1A1-D57C7FCF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74" y="823804"/>
            <a:ext cx="2773476" cy="27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lorry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truck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1E6D5E3-E254-887F-0CEB-027F9A0A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64" y="886515"/>
            <a:ext cx="50958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432659" y="49160"/>
            <a:ext cx="8705557" cy="615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</a:t>
            </a:r>
            <a:r>
              <a:rPr lang="en" sz="3200" dirty="0"/>
              <a:t>merican English and British English</a:t>
            </a:r>
            <a:endParaRPr sz="3200" dirty="0"/>
          </a:p>
        </p:txBody>
      </p:sp>
      <p:grpSp>
        <p:nvGrpSpPr>
          <p:cNvPr id="7943" name="Google Shape;7943;p49"/>
          <p:cNvGrpSpPr/>
          <p:nvPr/>
        </p:nvGrpSpPr>
        <p:grpSpPr>
          <a:xfrm>
            <a:off x="7589534" y="1455042"/>
            <a:ext cx="1659026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How Are British English and American English Different- - ABC Learning English">
            <a:hlinkClick r:id="" action="ppaction://media"/>
            <a:extLst>
              <a:ext uri="{FF2B5EF4-FFF2-40B4-BE49-F238E27FC236}">
                <a16:creationId xmlns:a16="http://schemas.microsoft.com/office/drawing/2014/main" id="{AA41227E-1461-E67B-4671-9E6E6F4E5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94" y="869778"/>
            <a:ext cx="7510332" cy="42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petrol station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368090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gas station</a:t>
            </a:r>
          </a:p>
        </p:txBody>
      </p:sp>
      <p:pic>
        <p:nvPicPr>
          <p:cNvPr id="8194" name="Picture 2" descr="Point of Sale Display Guide for Petrol Stations | VKF Renzel UK">
            <a:extLst>
              <a:ext uri="{FF2B5EF4-FFF2-40B4-BE49-F238E27FC236}">
                <a16:creationId xmlns:a16="http://schemas.microsoft.com/office/drawing/2014/main" id="{ED05EBA1-9957-4CE0-8252-57185B6B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27" y="1320070"/>
            <a:ext cx="5317284" cy="22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3783781" y="3681090"/>
            <a:ext cx="2368090" cy="670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/>
              <a:t>biscuit</a:t>
            </a:r>
            <a:endParaRPr sz="3600"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1906965" y="61062"/>
            <a:ext cx="6635151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LOOK AT THE PICTURES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2125596" y="1224278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8409;p59">
            <a:extLst>
              <a:ext uri="{FF2B5EF4-FFF2-40B4-BE49-F238E27FC236}">
                <a16:creationId xmlns:a16="http://schemas.microsoft.com/office/drawing/2014/main" id="{B6F4CBC4-6C94-BF11-BDC1-A0F9CA48114D}"/>
              </a:ext>
            </a:extLst>
          </p:cNvPr>
          <p:cNvSpPr txBox="1">
            <a:spLocks/>
          </p:cNvSpPr>
          <p:nvPr/>
        </p:nvSpPr>
        <p:spPr>
          <a:xfrm flipH="1">
            <a:off x="6354500" y="3676942"/>
            <a:ext cx="2519466" cy="670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500" b="0" i="0" u="none" strike="noStrike" cap="none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ndik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cookie</a:t>
            </a:r>
          </a:p>
        </p:txBody>
      </p:sp>
      <p:pic>
        <p:nvPicPr>
          <p:cNvPr id="9218" name="Picture 2" descr="Jeera Biscuits Recipe: How to make Jeera Biscuits Recipe at Home | Homemade  Jeera Biscuits Recipe - ...">
            <a:extLst>
              <a:ext uri="{FF2B5EF4-FFF2-40B4-BE49-F238E27FC236}">
                <a16:creationId xmlns:a16="http://schemas.microsoft.com/office/drawing/2014/main" id="{7373A49B-8F9E-BC87-59FA-A1FF99F18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85" y="647513"/>
            <a:ext cx="2908563" cy="29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4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" grpId="0" uiExpand="1" build="p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 idx="4294967295"/>
          </p:nvPr>
        </p:nvSpPr>
        <p:spPr>
          <a:xfrm>
            <a:off x="1098750" y="782229"/>
            <a:ext cx="4026570" cy="637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FF0000"/>
                </a:solidFill>
              </a:rPr>
              <a:t>WRAP-UP</a:t>
            </a:r>
          </a:p>
        </p:txBody>
      </p:sp>
      <p:grpSp>
        <p:nvGrpSpPr>
          <p:cNvPr id="8028" name="Google Shape;8028;p50"/>
          <p:cNvGrpSpPr/>
          <p:nvPr/>
        </p:nvGrpSpPr>
        <p:grpSpPr>
          <a:xfrm>
            <a:off x="6624893" y="1054837"/>
            <a:ext cx="1518431" cy="3124821"/>
            <a:chOff x="2654200" y="3179050"/>
            <a:chExt cx="700125" cy="1440807"/>
          </a:xfrm>
        </p:grpSpPr>
        <p:sp>
          <p:nvSpPr>
            <p:cNvPr id="8029" name="Google Shape;8029;p50"/>
            <p:cNvSpPr/>
            <p:nvPr/>
          </p:nvSpPr>
          <p:spPr>
            <a:xfrm>
              <a:off x="2871300" y="3179050"/>
              <a:ext cx="265925" cy="238525"/>
            </a:xfrm>
            <a:custGeom>
              <a:avLst/>
              <a:gdLst/>
              <a:ahLst/>
              <a:cxnLst/>
              <a:rect l="l" t="t" r="r" b="b"/>
              <a:pathLst>
                <a:path w="10637" h="9541" extrusionOk="0">
                  <a:moveTo>
                    <a:pt x="5319" y="0"/>
                  </a:moveTo>
                  <a:cubicBezTo>
                    <a:pt x="5176" y="0"/>
                    <a:pt x="5034" y="21"/>
                    <a:pt x="4895" y="64"/>
                  </a:cubicBezTo>
                  <a:cubicBezTo>
                    <a:pt x="4155" y="290"/>
                    <a:pt x="3626" y="1074"/>
                    <a:pt x="3592" y="1992"/>
                  </a:cubicBezTo>
                  <a:lnTo>
                    <a:pt x="3463" y="5509"/>
                  </a:lnTo>
                  <a:lnTo>
                    <a:pt x="1764" y="6465"/>
                  </a:lnTo>
                  <a:cubicBezTo>
                    <a:pt x="1073" y="6855"/>
                    <a:pt x="544" y="7570"/>
                    <a:pt x="304" y="8443"/>
                  </a:cubicBezTo>
                  <a:lnTo>
                    <a:pt x="0" y="9541"/>
                  </a:lnTo>
                  <a:lnTo>
                    <a:pt x="10637" y="9541"/>
                  </a:lnTo>
                  <a:lnTo>
                    <a:pt x="10333" y="8443"/>
                  </a:lnTo>
                  <a:lnTo>
                    <a:pt x="10335" y="8443"/>
                  </a:lnTo>
                  <a:cubicBezTo>
                    <a:pt x="10093" y="7570"/>
                    <a:pt x="9565" y="6855"/>
                    <a:pt x="8873" y="6465"/>
                  </a:cubicBezTo>
                  <a:lnTo>
                    <a:pt x="7174" y="5509"/>
                  </a:lnTo>
                  <a:lnTo>
                    <a:pt x="7045" y="1992"/>
                  </a:lnTo>
                  <a:cubicBezTo>
                    <a:pt x="7012" y="1074"/>
                    <a:pt x="6482" y="290"/>
                    <a:pt x="5742" y="64"/>
                  </a:cubicBezTo>
                  <a:cubicBezTo>
                    <a:pt x="5603" y="21"/>
                    <a:pt x="5461" y="0"/>
                    <a:pt x="531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50"/>
            <p:cNvSpPr/>
            <p:nvPr/>
          </p:nvSpPr>
          <p:spPr>
            <a:xfrm>
              <a:off x="2704825" y="3413925"/>
              <a:ext cx="598900" cy="581825"/>
            </a:xfrm>
            <a:custGeom>
              <a:avLst/>
              <a:gdLst/>
              <a:ahLst/>
              <a:cxnLst/>
              <a:rect l="l" t="t" r="r" b="b"/>
              <a:pathLst>
                <a:path w="23956" h="23273" extrusionOk="0">
                  <a:moveTo>
                    <a:pt x="1" y="0"/>
                  </a:moveTo>
                  <a:lnTo>
                    <a:pt x="1301" y="23272"/>
                  </a:lnTo>
                  <a:lnTo>
                    <a:pt x="22654" y="23272"/>
                  </a:lnTo>
                  <a:lnTo>
                    <a:pt x="23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50"/>
            <p:cNvSpPr/>
            <p:nvPr/>
          </p:nvSpPr>
          <p:spPr>
            <a:xfrm>
              <a:off x="2654200" y="3995725"/>
              <a:ext cx="700125" cy="42300"/>
            </a:xfrm>
            <a:custGeom>
              <a:avLst/>
              <a:gdLst/>
              <a:ahLst/>
              <a:cxnLst/>
              <a:rect l="l" t="t" r="r" b="b"/>
              <a:pathLst>
                <a:path w="28005" h="1692" extrusionOk="0">
                  <a:moveTo>
                    <a:pt x="1" y="0"/>
                  </a:moveTo>
                  <a:lnTo>
                    <a:pt x="939" y="1691"/>
                  </a:lnTo>
                  <a:lnTo>
                    <a:pt x="27066" y="1691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50"/>
            <p:cNvSpPr/>
            <p:nvPr/>
          </p:nvSpPr>
          <p:spPr>
            <a:xfrm>
              <a:off x="2664774" y="4037999"/>
              <a:ext cx="154750" cy="581858"/>
            </a:xfrm>
            <a:custGeom>
              <a:avLst/>
              <a:gdLst/>
              <a:ahLst/>
              <a:cxnLst/>
              <a:rect l="l" t="t" r="r" b="b"/>
              <a:pathLst>
                <a:path w="6190" h="22603" extrusionOk="0">
                  <a:moveTo>
                    <a:pt x="3095" y="0"/>
                  </a:moveTo>
                  <a:lnTo>
                    <a:pt x="0" y="22603"/>
                  </a:lnTo>
                  <a:lnTo>
                    <a:pt x="2321" y="22603"/>
                  </a:lnTo>
                  <a:lnTo>
                    <a:pt x="619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50"/>
            <p:cNvSpPr/>
            <p:nvPr/>
          </p:nvSpPr>
          <p:spPr>
            <a:xfrm>
              <a:off x="3184379" y="4037999"/>
              <a:ext cx="154775" cy="581858"/>
            </a:xfrm>
            <a:custGeom>
              <a:avLst/>
              <a:gdLst/>
              <a:ahLst/>
              <a:cxnLst/>
              <a:rect l="l" t="t" r="r" b="b"/>
              <a:pathLst>
                <a:path w="6191" h="22603" extrusionOk="0">
                  <a:moveTo>
                    <a:pt x="0" y="0"/>
                  </a:moveTo>
                  <a:lnTo>
                    <a:pt x="3868" y="22603"/>
                  </a:lnTo>
                  <a:lnTo>
                    <a:pt x="6190" y="22603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50"/>
            <p:cNvSpPr/>
            <p:nvPr/>
          </p:nvSpPr>
          <p:spPr>
            <a:xfrm>
              <a:off x="2722800" y="4336325"/>
              <a:ext cx="553925" cy="49275"/>
            </a:xfrm>
            <a:custGeom>
              <a:avLst/>
              <a:gdLst/>
              <a:ahLst/>
              <a:cxnLst/>
              <a:rect l="l" t="t" r="r" b="b"/>
              <a:pathLst>
                <a:path w="22157" h="1971" extrusionOk="0">
                  <a:moveTo>
                    <a:pt x="0" y="1"/>
                  </a:moveTo>
                  <a:lnTo>
                    <a:pt x="0" y="1971"/>
                  </a:lnTo>
                  <a:lnTo>
                    <a:pt x="22157" y="1971"/>
                  </a:lnTo>
                  <a:lnTo>
                    <a:pt x="22157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50"/>
            <p:cNvSpPr/>
            <p:nvPr/>
          </p:nvSpPr>
          <p:spPr>
            <a:xfrm>
              <a:off x="2958646" y="4037999"/>
              <a:ext cx="91250" cy="534536"/>
            </a:xfrm>
            <a:custGeom>
              <a:avLst/>
              <a:gdLst/>
              <a:ahLst/>
              <a:cxnLst/>
              <a:rect l="l" t="t" r="r" b="b"/>
              <a:pathLst>
                <a:path w="3650" h="17372" extrusionOk="0">
                  <a:moveTo>
                    <a:pt x="0" y="0"/>
                  </a:moveTo>
                  <a:lnTo>
                    <a:pt x="747" y="17372"/>
                  </a:lnTo>
                  <a:lnTo>
                    <a:pt x="2902" y="17372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50"/>
            <p:cNvSpPr/>
            <p:nvPr/>
          </p:nvSpPr>
          <p:spPr>
            <a:xfrm>
              <a:off x="2662350" y="4008250"/>
              <a:ext cx="683825" cy="4375"/>
            </a:xfrm>
            <a:custGeom>
              <a:avLst/>
              <a:gdLst/>
              <a:ahLst/>
              <a:cxnLst/>
              <a:rect l="l" t="t" r="r" b="b"/>
              <a:pathLst>
                <a:path w="27353" h="175" extrusionOk="0">
                  <a:moveTo>
                    <a:pt x="19733" y="0"/>
                  </a:moveTo>
                  <a:cubicBezTo>
                    <a:pt x="18854" y="0"/>
                    <a:pt x="17975" y="5"/>
                    <a:pt x="17096" y="9"/>
                  </a:cubicBezTo>
                  <a:cubicBezTo>
                    <a:pt x="15957" y="14"/>
                    <a:pt x="14817" y="26"/>
                    <a:pt x="13677" y="41"/>
                  </a:cubicBezTo>
                  <a:cubicBezTo>
                    <a:pt x="12796" y="52"/>
                    <a:pt x="11915" y="62"/>
                    <a:pt x="11034" y="62"/>
                  </a:cubicBezTo>
                  <a:cubicBezTo>
                    <a:pt x="10775" y="62"/>
                    <a:pt x="10516" y="61"/>
                    <a:pt x="10257" y="59"/>
                  </a:cubicBezTo>
                  <a:lnTo>
                    <a:pt x="9403" y="54"/>
                  </a:lnTo>
                  <a:lnTo>
                    <a:pt x="8548" y="41"/>
                  </a:lnTo>
                  <a:lnTo>
                    <a:pt x="6838" y="18"/>
                  </a:lnTo>
                  <a:cubicBezTo>
                    <a:pt x="6408" y="17"/>
                    <a:pt x="5979" y="13"/>
                    <a:pt x="5548" y="13"/>
                  </a:cubicBezTo>
                  <a:cubicBezTo>
                    <a:pt x="5408" y="13"/>
                    <a:pt x="5269" y="14"/>
                    <a:pt x="5129" y="15"/>
                  </a:cubicBezTo>
                  <a:lnTo>
                    <a:pt x="3419" y="24"/>
                  </a:lnTo>
                  <a:cubicBezTo>
                    <a:pt x="2280" y="34"/>
                    <a:pt x="1140" y="48"/>
                    <a:pt x="0" y="79"/>
                  </a:cubicBezTo>
                  <a:lnTo>
                    <a:pt x="0" y="95"/>
                  </a:lnTo>
                  <a:cubicBezTo>
                    <a:pt x="1140" y="126"/>
                    <a:pt x="2280" y="141"/>
                    <a:pt x="3419" y="151"/>
                  </a:cubicBezTo>
                  <a:lnTo>
                    <a:pt x="5129" y="159"/>
                  </a:lnTo>
                  <a:cubicBezTo>
                    <a:pt x="5256" y="160"/>
                    <a:pt x="5382" y="161"/>
                    <a:pt x="5509" y="161"/>
                  </a:cubicBezTo>
                  <a:cubicBezTo>
                    <a:pt x="5953" y="161"/>
                    <a:pt x="6395" y="156"/>
                    <a:pt x="6838" y="156"/>
                  </a:cubicBezTo>
                  <a:lnTo>
                    <a:pt x="8548" y="133"/>
                  </a:lnTo>
                  <a:lnTo>
                    <a:pt x="9403" y="121"/>
                  </a:lnTo>
                  <a:lnTo>
                    <a:pt x="10257" y="115"/>
                  </a:lnTo>
                  <a:cubicBezTo>
                    <a:pt x="10519" y="114"/>
                    <a:pt x="10780" y="113"/>
                    <a:pt x="11041" y="113"/>
                  </a:cubicBezTo>
                  <a:cubicBezTo>
                    <a:pt x="11920" y="113"/>
                    <a:pt x="12798" y="122"/>
                    <a:pt x="13677" y="132"/>
                  </a:cubicBezTo>
                  <a:cubicBezTo>
                    <a:pt x="14817" y="148"/>
                    <a:pt x="15957" y="159"/>
                    <a:pt x="17096" y="165"/>
                  </a:cubicBezTo>
                  <a:cubicBezTo>
                    <a:pt x="17975" y="169"/>
                    <a:pt x="18854" y="174"/>
                    <a:pt x="19733" y="174"/>
                  </a:cubicBezTo>
                  <a:cubicBezTo>
                    <a:pt x="19993" y="174"/>
                    <a:pt x="20254" y="174"/>
                    <a:pt x="20515" y="173"/>
                  </a:cubicBezTo>
                  <a:cubicBezTo>
                    <a:pt x="22795" y="169"/>
                    <a:pt x="25074" y="146"/>
                    <a:pt x="27353" y="95"/>
                  </a:cubicBezTo>
                  <a:lnTo>
                    <a:pt x="27353" y="79"/>
                  </a:lnTo>
                  <a:cubicBezTo>
                    <a:pt x="25074" y="28"/>
                    <a:pt x="22795" y="5"/>
                    <a:pt x="20515" y="2"/>
                  </a:cubicBezTo>
                  <a:cubicBezTo>
                    <a:pt x="20254" y="1"/>
                    <a:pt x="19993" y="0"/>
                    <a:pt x="19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50"/>
            <p:cNvSpPr/>
            <p:nvPr/>
          </p:nvSpPr>
          <p:spPr>
            <a:xfrm>
              <a:off x="2670750" y="4023450"/>
              <a:ext cx="667050" cy="4200"/>
            </a:xfrm>
            <a:custGeom>
              <a:avLst/>
              <a:gdLst/>
              <a:ahLst/>
              <a:cxnLst/>
              <a:rect l="l" t="t" r="r" b="b"/>
              <a:pathLst>
                <a:path w="26682" h="168" extrusionOk="0">
                  <a:moveTo>
                    <a:pt x="3336" y="1"/>
                  </a:moveTo>
                  <a:cubicBezTo>
                    <a:pt x="2224" y="28"/>
                    <a:pt x="1112" y="49"/>
                    <a:pt x="1" y="85"/>
                  </a:cubicBezTo>
                  <a:cubicBezTo>
                    <a:pt x="1112" y="119"/>
                    <a:pt x="2224" y="140"/>
                    <a:pt x="3336" y="167"/>
                  </a:cubicBezTo>
                  <a:lnTo>
                    <a:pt x="6671" y="166"/>
                  </a:lnTo>
                  <a:lnTo>
                    <a:pt x="23346" y="166"/>
                  </a:lnTo>
                  <a:cubicBezTo>
                    <a:pt x="24457" y="139"/>
                    <a:pt x="25569" y="118"/>
                    <a:pt x="26681" y="85"/>
                  </a:cubicBezTo>
                  <a:cubicBezTo>
                    <a:pt x="25569" y="50"/>
                    <a:pt x="24457" y="29"/>
                    <a:pt x="23346" y="2"/>
                  </a:cubicBezTo>
                  <a:lnTo>
                    <a:pt x="6671" y="2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8" name="Google Shape;8038;p50"/>
          <p:cNvGrpSpPr/>
          <p:nvPr/>
        </p:nvGrpSpPr>
        <p:grpSpPr>
          <a:xfrm rot="-393505">
            <a:off x="5949688" y="1545321"/>
            <a:ext cx="1127172" cy="2826286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7950412" y="1016541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341034">
            <a:off x="7466322" y="606940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6899882" y="1797872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5233018" y="373228"/>
            <a:ext cx="1560367" cy="348916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354626" y="742037"/>
            <a:ext cx="3208770" cy="4069249"/>
            <a:chOff x="5354626" y="742037"/>
            <a:chExt cx="3208770" cy="4069249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50"/>
            <p:cNvSpPr/>
            <p:nvPr/>
          </p:nvSpPr>
          <p:spPr>
            <a:xfrm rot="-9164213">
              <a:off x="6405673" y="742037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50"/>
            <p:cNvSpPr/>
            <p:nvPr/>
          </p:nvSpPr>
          <p:spPr>
            <a:xfrm rot="18021403">
              <a:off x="6704965" y="4650459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50"/>
            <p:cNvSpPr/>
            <p:nvPr/>
          </p:nvSpPr>
          <p:spPr>
            <a:xfrm rot="9383718">
              <a:off x="8320199" y="3037565"/>
              <a:ext cx="238585" cy="225800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763;p47"/>
          <p:cNvSpPr txBox="1">
            <a:spLocks/>
          </p:cNvSpPr>
          <p:nvPr/>
        </p:nvSpPr>
        <p:spPr>
          <a:xfrm>
            <a:off x="415200" y="2789933"/>
            <a:ext cx="4986239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Wingdings" panose="05000000000000000000" pitchFamily="2" charset="2"/>
              </a:rPr>
              <a:t> </a:t>
            </a:r>
            <a:r>
              <a:rPr lang="en-US" sz="2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identify the topic of the unit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  <a:sym typeface="Wingdings" panose="05000000000000000000" pitchFamily="2" charset="2"/>
              </a:rPr>
              <a:t> </a:t>
            </a:r>
            <a:r>
              <a:rPr lang="en-US" sz="2200" dirty="0"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use lexical items related to leisure activities</a:t>
            </a:r>
          </a:p>
        </p:txBody>
      </p:sp>
      <p:sp>
        <p:nvSpPr>
          <p:cNvPr id="76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343554" y="2078104"/>
            <a:ext cx="6415712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3200" b="1" dirty="0"/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 idx="4294967295"/>
          </p:nvPr>
        </p:nvSpPr>
        <p:spPr>
          <a:xfrm>
            <a:off x="1203931" y="1005323"/>
            <a:ext cx="5623128" cy="637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800" dirty="0">
                <a:solidFill>
                  <a:srgbClr val="FF0000"/>
                </a:solidFill>
              </a:rPr>
              <a:t>HOMEWORK</a:t>
            </a:r>
          </a:p>
        </p:txBody>
      </p:sp>
      <p:grpSp>
        <p:nvGrpSpPr>
          <p:cNvPr id="8028" name="Google Shape;8028;p50"/>
          <p:cNvGrpSpPr/>
          <p:nvPr/>
        </p:nvGrpSpPr>
        <p:grpSpPr>
          <a:xfrm>
            <a:off x="6624893" y="1054837"/>
            <a:ext cx="1518431" cy="3124821"/>
            <a:chOff x="2654200" y="3179050"/>
            <a:chExt cx="700125" cy="1440807"/>
          </a:xfrm>
        </p:grpSpPr>
        <p:sp>
          <p:nvSpPr>
            <p:cNvPr id="8029" name="Google Shape;8029;p50"/>
            <p:cNvSpPr/>
            <p:nvPr/>
          </p:nvSpPr>
          <p:spPr>
            <a:xfrm>
              <a:off x="2871300" y="3179050"/>
              <a:ext cx="265925" cy="238525"/>
            </a:xfrm>
            <a:custGeom>
              <a:avLst/>
              <a:gdLst/>
              <a:ahLst/>
              <a:cxnLst/>
              <a:rect l="l" t="t" r="r" b="b"/>
              <a:pathLst>
                <a:path w="10637" h="9541" extrusionOk="0">
                  <a:moveTo>
                    <a:pt x="5319" y="0"/>
                  </a:moveTo>
                  <a:cubicBezTo>
                    <a:pt x="5176" y="0"/>
                    <a:pt x="5034" y="21"/>
                    <a:pt x="4895" y="64"/>
                  </a:cubicBezTo>
                  <a:cubicBezTo>
                    <a:pt x="4155" y="290"/>
                    <a:pt x="3626" y="1074"/>
                    <a:pt x="3592" y="1992"/>
                  </a:cubicBezTo>
                  <a:lnTo>
                    <a:pt x="3463" y="5509"/>
                  </a:lnTo>
                  <a:lnTo>
                    <a:pt x="1764" y="6465"/>
                  </a:lnTo>
                  <a:cubicBezTo>
                    <a:pt x="1073" y="6855"/>
                    <a:pt x="544" y="7570"/>
                    <a:pt x="304" y="8443"/>
                  </a:cubicBezTo>
                  <a:lnTo>
                    <a:pt x="0" y="9541"/>
                  </a:lnTo>
                  <a:lnTo>
                    <a:pt x="10637" y="9541"/>
                  </a:lnTo>
                  <a:lnTo>
                    <a:pt x="10333" y="8443"/>
                  </a:lnTo>
                  <a:lnTo>
                    <a:pt x="10335" y="8443"/>
                  </a:lnTo>
                  <a:cubicBezTo>
                    <a:pt x="10093" y="7570"/>
                    <a:pt x="9565" y="6855"/>
                    <a:pt x="8873" y="6465"/>
                  </a:cubicBezTo>
                  <a:lnTo>
                    <a:pt x="7174" y="5509"/>
                  </a:lnTo>
                  <a:lnTo>
                    <a:pt x="7045" y="1992"/>
                  </a:lnTo>
                  <a:cubicBezTo>
                    <a:pt x="7012" y="1074"/>
                    <a:pt x="6482" y="290"/>
                    <a:pt x="5742" y="64"/>
                  </a:cubicBezTo>
                  <a:cubicBezTo>
                    <a:pt x="5603" y="21"/>
                    <a:pt x="5461" y="0"/>
                    <a:pt x="531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0" name="Google Shape;8030;p50"/>
            <p:cNvSpPr/>
            <p:nvPr/>
          </p:nvSpPr>
          <p:spPr>
            <a:xfrm>
              <a:off x="2704825" y="3413925"/>
              <a:ext cx="598900" cy="581825"/>
            </a:xfrm>
            <a:custGeom>
              <a:avLst/>
              <a:gdLst/>
              <a:ahLst/>
              <a:cxnLst/>
              <a:rect l="l" t="t" r="r" b="b"/>
              <a:pathLst>
                <a:path w="23956" h="23273" extrusionOk="0">
                  <a:moveTo>
                    <a:pt x="1" y="0"/>
                  </a:moveTo>
                  <a:lnTo>
                    <a:pt x="1301" y="23272"/>
                  </a:lnTo>
                  <a:lnTo>
                    <a:pt x="22654" y="23272"/>
                  </a:lnTo>
                  <a:lnTo>
                    <a:pt x="23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1" name="Google Shape;8031;p50"/>
            <p:cNvSpPr/>
            <p:nvPr/>
          </p:nvSpPr>
          <p:spPr>
            <a:xfrm>
              <a:off x="2654200" y="3995725"/>
              <a:ext cx="700125" cy="42300"/>
            </a:xfrm>
            <a:custGeom>
              <a:avLst/>
              <a:gdLst/>
              <a:ahLst/>
              <a:cxnLst/>
              <a:rect l="l" t="t" r="r" b="b"/>
              <a:pathLst>
                <a:path w="28005" h="1692" extrusionOk="0">
                  <a:moveTo>
                    <a:pt x="1" y="0"/>
                  </a:moveTo>
                  <a:lnTo>
                    <a:pt x="939" y="1691"/>
                  </a:lnTo>
                  <a:lnTo>
                    <a:pt x="27066" y="1691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2" name="Google Shape;8032;p50"/>
            <p:cNvSpPr/>
            <p:nvPr/>
          </p:nvSpPr>
          <p:spPr>
            <a:xfrm>
              <a:off x="2664774" y="4037999"/>
              <a:ext cx="154750" cy="581858"/>
            </a:xfrm>
            <a:custGeom>
              <a:avLst/>
              <a:gdLst/>
              <a:ahLst/>
              <a:cxnLst/>
              <a:rect l="l" t="t" r="r" b="b"/>
              <a:pathLst>
                <a:path w="6190" h="22603" extrusionOk="0">
                  <a:moveTo>
                    <a:pt x="3095" y="0"/>
                  </a:moveTo>
                  <a:lnTo>
                    <a:pt x="0" y="22603"/>
                  </a:lnTo>
                  <a:lnTo>
                    <a:pt x="2321" y="22603"/>
                  </a:lnTo>
                  <a:lnTo>
                    <a:pt x="619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3" name="Google Shape;8033;p50"/>
            <p:cNvSpPr/>
            <p:nvPr/>
          </p:nvSpPr>
          <p:spPr>
            <a:xfrm>
              <a:off x="3184379" y="4037999"/>
              <a:ext cx="154775" cy="581858"/>
            </a:xfrm>
            <a:custGeom>
              <a:avLst/>
              <a:gdLst/>
              <a:ahLst/>
              <a:cxnLst/>
              <a:rect l="l" t="t" r="r" b="b"/>
              <a:pathLst>
                <a:path w="6191" h="22603" extrusionOk="0">
                  <a:moveTo>
                    <a:pt x="0" y="0"/>
                  </a:moveTo>
                  <a:lnTo>
                    <a:pt x="3868" y="22603"/>
                  </a:lnTo>
                  <a:lnTo>
                    <a:pt x="6190" y="22603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4" name="Google Shape;8034;p50"/>
            <p:cNvSpPr/>
            <p:nvPr/>
          </p:nvSpPr>
          <p:spPr>
            <a:xfrm>
              <a:off x="2722800" y="4336325"/>
              <a:ext cx="553925" cy="49275"/>
            </a:xfrm>
            <a:custGeom>
              <a:avLst/>
              <a:gdLst/>
              <a:ahLst/>
              <a:cxnLst/>
              <a:rect l="l" t="t" r="r" b="b"/>
              <a:pathLst>
                <a:path w="22157" h="1971" extrusionOk="0">
                  <a:moveTo>
                    <a:pt x="0" y="1"/>
                  </a:moveTo>
                  <a:lnTo>
                    <a:pt x="0" y="1971"/>
                  </a:lnTo>
                  <a:lnTo>
                    <a:pt x="22157" y="1971"/>
                  </a:lnTo>
                  <a:lnTo>
                    <a:pt x="22157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5" name="Google Shape;8035;p50"/>
            <p:cNvSpPr/>
            <p:nvPr/>
          </p:nvSpPr>
          <p:spPr>
            <a:xfrm>
              <a:off x="2958646" y="4037999"/>
              <a:ext cx="91250" cy="534536"/>
            </a:xfrm>
            <a:custGeom>
              <a:avLst/>
              <a:gdLst/>
              <a:ahLst/>
              <a:cxnLst/>
              <a:rect l="l" t="t" r="r" b="b"/>
              <a:pathLst>
                <a:path w="3650" h="17372" extrusionOk="0">
                  <a:moveTo>
                    <a:pt x="0" y="0"/>
                  </a:moveTo>
                  <a:lnTo>
                    <a:pt x="747" y="17372"/>
                  </a:lnTo>
                  <a:lnTo>
                    <a:pt x="2902" y="17372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6" name="Google Shape;8036;p50"/>
            <p:cNvSpPr/>
            <p:nvPr/>
          </p:nvSpPr>
          <p:spPr>
            <a:xfrm>
              <a:off x="2662350" y="4008250"/>
              <a:ext cx="683825" cy="4375"/>
            </a:xfrm>
            <a:custGeom>
              <a:avLst/>
              <a:gdLst/>
              <a:ahLst/>
              <a:cxnLst/>
              <a:rect l="l" t="t" r="r" b="b"/>
              <a:pathLst>
                <a:path w="27353" h="175" extrusionOk="0">
                  <a:moveTo>
                    <a:pt x="19733" y="0"/>
                  </a:moveTo>
                  <a:cubicBezTo>
                    <a:pt x="18854" y="0"/>
                    <a:pt x="17975" y="5"/>
                    <a:pt x="17096" y="9"/>
                  </a:cubicBezTo>
                  <a:cubicBezTo>
                    <a:pt x="15957" y="14"/>
                    <a:pt x="14817" y="26"/>
                    <a:pt x="13677" y="41"/>
                  </a:cubicBezTo>
                  <a:cubicBezTo>
                    <a:pt x="12796" y="52"/>
                    <a:pt x="11915" y="62"/>
                    <a:pt x="11034" y="62"/>
                  </a:cubicBezTo>
                  <a:cubicBezTo>
                    <a:pt x="10775" y="62"/>
                    <a:pt x="10516" y="61"/>
                    <a:pt x="10257" y="59"/>
                  </a:cubicBezTo>
                  <a:lnTo>
                    <a:pt x="9403" y="54"/>
                  </a:lnTo>
                  <a:lnTo>
                    <a:pt x="8548" y="41"/>
                  </a:lnTo>
                  <a:lnTo>
                    <a:pt x="6838" y="18"/>
                  </a:lnTo>
                  <a:cubicBezTo>
                    <a:pt x="6408" y="17"/>
                    <a:pt x="5979" y="13"/>
                    <a:pt x="5548" y="13"/>
                  </a:cubicBezTo>
                  <a:cubicBezTo>
                    <a:pt x="5408" y="13"/>
                    <a:pt x="5269" y="14"/>
                    <a:pt x="5129" y="15"/>
                  </a:cubicBezTo>
                  <a:lnTo>
                    <a:pt x="3419" y="24"/>
                  </a:lnTo>
                  <a:cubicBezTo>
                    <a:pt x="2280" y="34"/>
                    <a:pt x="1140" y="48"/>
                    <a:pt x="0" y="79"/>
                  </a:cubicBezTo>
                  <a:lnTo>
                    <a:pt x="0" y="95"/>
                  </a:lnTo>
                  <a:cubicBezTo>
                    <a:pt x="1140" y="126"/>
                    <a:pt x="2280" y="141"/>
                    <a:pt x="3419" y="151"/>
                  </a:cubicBezTo>
                  <a:lnTo>
                    <a:pt x="5129" y="159"/>
                  </a:lnTo>
                  <a:cubicBezTo>
                    <a:pt x="5256" y="160"/>
                    <a:pt x="5382" y="161"/>
                    <a:pt x="5509" y="161"/>
                  </a:cubicBezTo>
                  <a:cubicBezTo>
                    <a:pt x="5953" y="161"/>
                    <a:pt x="6395" y="156"/>
                    <a:pt x="6838" y="156"/>
                  </a:cubicBezTo>
                  <a:lnTo>
                    <a:pt x="8548" y="133"/>
                  </a:lnTo>
                  <a:lnTo>
                    <a:pt x="9403" y="121"/>
                  </a:lnTo>
                  <a:lnTo>
                    <a:pt x="10257" y="115"/>
                  </a:lnTo>
                  <a:cubicBezTo>
                    <a:pt x="10519" y="114"/>
                    <a:pt x="10780" y="113"/>
                    <a:pt x="11041" y="113"/>
                  </a:cubicBezTo>
                  <a:cubicBezTo>
                    <a:pt x="11920" y="113"/>
                    <a:pt x="12798" y="122"/>
                    <a:pt x="13677" y="132"/>
                  </a:cubicBezTo>
                  <a:cubicBezTo>
                    <a:pt x="14817" y="148"/>
                    <a:pt x="15957" y="159"/>
                    <a:pt x="17096" y="165"/>
                  </a:cubicBezTo>
                  <a:cubicBezTo>
                    <a:pt x="17975" y="169"/>
                    <a:pt x="18854" y="174"/>
                    <a:pt x="19733" y="174"/>
                  </a:cubicBezTo>
                  <a:cubicBezTo>
                    <a:pt x="19993" y="174"/>
                    <a:pt x="20254" y="174"/>
                    <a:pt x="20515" y="173"/>
                  </a:cubicBezTo>
                  <a:cubicBezTo>
                    <a:pt x="22795" y="169"/>
                    <a:pt x="25074" y="146"/>
                    <a:pt x="27353" y="95"/>
                  </a:cubicBezTo>
                  <a:lnTo>
                    <a:pt x="27353" y="79"/>
                  </a:lnTo>
                  <a:cubicBezTo>
                    <a:pt x="25074" y="28"/>
                    <a:pt x="22795" y="5"/>
                    <a:pt x="20515" y="2"/>
                  </a:cubicBezTo>
                  <a:cubicBezTo>
                    <a:pt x="20254" y="1"/>
                    <a:pt x="19993" y="0"/>
                    <a:pt x="19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7" name="Google Shape;8037;p50"/>
            <p:cNvSpPr/>
            <p:nvPr/>
          </p:nvSpPr>
          <p:spPr>
            <a:xfrm>
              <a:off x="2670750" y="4023450"/>
              <a:ext cx="667050" cy="4200"/>
            </a:xfrm>
            <a:custGeom>
              <a:avLst/>
              <a:gdLst/>
              <a:ahLst/>
              <a:cxnLst/>
              <a:rect l="l" t="t" r="r" b="b"/>
              <a:pathLst>
                <a:path w="26682" h="168" extrusionOk="0">
                  <a:moveTo>
                    <a:pt x="3336" y="1"/>
                  </a:moveTo>
                  <a:cubicBezTo>
                    <a:pt x="2224" y="28"/>
                    <a:pt x="1112" y="49"/>
                    <a:pt x="1" y="85"/>
                  </a:cubicBezTo>
                  <a:cubicBezTo>
                    <a:pt x="1112" y="119"/>
                    <a:pt x="2224" y="140"/>
                    <a:pt x="3336" y="167"/>
                  </a:cubicBezTo>
                  <a:lnTo>
                    <a:pt x="6671" y="166"/>
                  </a:lnTo>
                  <a:lnTo>
                    <a:pt x="23346" y="166"/>
                  </a:lnTo>
                  <a:cubicBezTo>
                    <a:pt x="24457" y="139"/>
                    <a:pt x="25569" y="118"/>
                    <a:pt x="26681" y="85"/>
                  </a:cubicBezTo>
                  <a:cubicBezTo>
                    <a:pt x="25569" y="50"/>
                    <a:pt x="24457" y="29"/>
                    <a:pt x="23346" y="2"/>
                  </a:cubicBezTo>
                  <a:lnTo>
                    <a:pt x="6671" y="2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38" name="Google Shape;8038;p50"/>
          <p:cNvGrpSpPr/>
          <p:nvPr/>
        </p:nvGrpSpPr>
        <p:grpSpPr>
          <a:xfrm rot="-393505">
            <a:off x="5949688" y="1545321"/>
            <a:ext cx="1127172" cy="2826286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7950412" y="1016541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341034">
            <a:off x="7466322" y="606940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6899882" y="1797872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5693662" y="372422"/>
            <a:ext cx="1560367" cy="348916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354626" y="742037"/>
            <a:ext cx="3208770" cy="4069249"/>
            <a:chOff x="5354626" y="742037"/>
            <a:chExt cx="3208770" cy="4069249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4" name="Google Shape;8094;p50"/>
            <p:cNvSpPr/>
            <p:nvPr/>
          </p:nvSpPr>
          <p:spPr>
            <a:xfrm rot="-9164213">
              <a:off x="6405673" y="742037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5" name="Google Shape;8095;p50"/>
            <p:cNvSpPr/>
            <p:nvPr/>
          </p:nvSpPr>
          <p:spPr>
            <a:xfrm rot="18021403">
              <a:off x="6704965" y="4650459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6" name="Google Shape;8096;p50"/>
            <p:cNvSpPr/>
            <p:nvPr/>
          </p:nvSpPr>
          <p:spPr>
            <a:xfrm rot="9383718">
              <a:off x="8320199" y="3037565"/>
              <a:ext cx="238585" cy="225800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342639" y="2738177"/>
            <a:ext cx="5699498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2249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Learn by heart vocabulary </a:t>
            </a:r>
          </a:p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3A2249"/>
                </a:solidFill>
              </a:rPr>
              <a:t>Prepare: A Closer Look 1</a:t>
            </a:r>
          </a:p>
          <a:p>
            <a:pPr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2249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2249"/>
                </a:solidFill>
                <a:effectLst/>
                <a:uLnTx/>
                <a:uFillTx/>
                <a:latin typeface="Andika"/>
                <a:ea typeface="Andika"/>
                <a:cs typeface="Andika"/>
                <a:sym typeface="Andika"/>
              </a:rPr>
              <a:t>Prepare: Project P.101</a:t>
            </a:r>
          </a:p>
        </p:txBody>
      </p:sp>
    </p:spTree>
    <p:extLst>
      <p:ext uri="{BB962C8B-B14F-4D97-AF65-F5344CB8AC3E}">
        <p14:creationId xmlns:p14="http://schemas.microsoft.com/office/powerpoint/2010/main" val="11151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p79"/>
          <p:cNvSpPr txBox="1">
            <a:spLocks noGrp="1"/>
          </p:cNvSpPr>
          <p:nvPr>
            <p:ph type="ctrTitle"/>
          </p:nvPr>
        </p:nvSpPr>
        <p:spPr>
          <a:xfrm flipH="1">
            <a:off x="4589549" y="616077"/>
            <a:ext cx="4056900" cy="2110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YOUR </a:t>
            </a:r>
            <a:r>
              <a:rPr lang="en" sz="4400" dirty="0" smtClean="0"/>
              <a:t>ATTENTION!</a:t>
            </a:r>
            <a:endParaRPr sz="4400" dirty="0"/>
          </a:p>
        </p:txBody>
      </p:sp>
      <p:sp>
        <p:nvSpPr>
          <p:cNvPr id="9264" name="Google Shape;9264;p79"/>
          <p:cNvSpPr/>
          <p:nvPr/>
        </p:nvSpPr>
        <p:spPr>
          <a:xfrm>
            <a:off x="729024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67" name="Google Shape;9267;p79"/>
          <p:cNvSpPr/>
          <p:nvPr/>
        </p:nvSpPr>
        <p:spPr>
          <a:xfrm>
            <a:off x="563249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2" name="Google Shape;9272;p79"/>
          <p:cNvSpPr/>
          <p:nvPr/>
        </p:nvSpPr>
        <p:spPr>
          <a:xfrm>
            <a:off x="480361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5" name="Google Shape;9275;p79"/>
          <p:cNvSpPr/>
          <p:nvPr/>
        </p:nvSpPr>
        <p:spPr>
          <a:xfrm>
            <a:off x="646136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grpSp>
        <p:nvGrpSpPr>
          <p:cNvPr id="9281" name="Google Shape;9281;p79"/>
          <p:cNvGrpSpPr/>
          <p:nvPr/>
        </p:nvGrpSpPr>
        <p:grpSpPr>
          <a:xfrm>
            <a:off x="1781826" y="871988"/>
            <a:ext cx="2553279" cy="3793217"/>
            <a:chOff x="4131475" y="2547650"/>
            <a:chExt cx="1167000" cy="1733725"/>
          </a:xfrm>
        </p:grpSpPr>
        <p:sp>
          <p:nvSpPr>
            <p:cNvPr id="9282" name="Google Shape;9282;p79"/>
            <p:cNvSpPr/>
            <p:nvPr/>
          </p:nvSpPr>
          <p:spPr>
            <a:xfrm>
              <a:off x="4166700" y="3467600"/>
              <a:ext cx="536275" cy="786325"/>
            </a:xfrm>
            <a:custGeom>
              <a:avLst/>
              <a:gdLst/>
              <a:ahLst/>
              <a:cxnLst/>
              <a:rect l="l" t="t" r="r" b="b"/>
              <a:pathLst>
                <a:path w="21451" h="31453" extrusionOk="0">
                  <a:moveTo>
                    <a:pt x="15264" y="1"/>
                  </a:moveTo>
                  <a:lnTo>
                    <a:pt x="6823" y="23011"/>
                  </a:lnTo>
                  <a:cubicBezTo>
                    <a:pt x="926" y="26018"/>
                    <a:pt x="1" y="31452"/>
                    <a:pt x="1" y="31452"/>
                  </a:cubicBezTo>
                  <a:lnTo>
                    <a:pt x="8730" y="27521"/>
                  </a:lnTo>
                  <a:lnTo>
                    <a:pt x="21450" y="5897"/>
                  </a:lnTo>
                  <a:lnTo>
                    <a:pt x="15264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9"/>
            <p:cNvSpPr/>
            <p:nvPr/>
          </p:nvSpPr>
          <p:spPr>
            <a:xfrm>
              <a:off x="4724250" y="3240175"/>
              <a:ext cx="361775" cy="1041200"/>
            </a:xfrm>
            <a:custGeom>
              <a:avLst/>
              <a:gdLst/>
              <a:ahLst/>
              <a:cxnLst/>
              <a:rect l="l" t="t" r="r" b="b"/>
              <a:pathLst>
                <a:path w="14471" h="41648" extrusionOk="0">
                  <a:moveTo>
                    <a:pt x="5123" y="0"/>
                  </a:moveTo>
                  <a:lnTo>
                    <a:pt x="1" y="3228"/>
                  </a:lnTo>
                  <a:lnTo>
                    <a:pt x="2762" y="37225"/>
                  </a:lnTo>
                  <a:lnTo>
                    <a:pt x="14210" y="41648"/>
                  </a:lnTo>
                  <a:cubicBezTo>
                    <a:pt x="14470" y="39480"/>
                    <a:pt x="7510" y="34190"/>
                    <a:pt x="7510" y="34190"/>
                  </a:cubicBezTo>
                  <a:cubicBezTo>
                    <a:pt x="7510" y="34190"/>
                    <a:pt x="8746" y="17365"/>
                    <a:pt x="8223" y="10514"/>
                  </a:cubicBezTo>
                  <a:cubicBezTo>
                    <a:pt x="7700" y="3662"/>
                    <a:pt x="5123" y="0"/>
                    <a:pt x="512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9"/>
            <p:cNvSpPr/>
            <p:nvPr/>
          </p:nvSpPr>
          <p:spPr>
            <a:xfrm>
              <a:off x="4491950" y="3467575"/>
              <a:ext cx="211025" cy="255700"/>
            </a:xfrm>
            <a:custGeom>
              <a:avLst/>
              <a:gdLst/>
              <a:ahLst/>
              <a:cxnLst/>
              <a:rect l="l" t="t" r="r" b="b"/>
              <a:pathLst>
                <a:path w="8441" h="10228" extrusionOk="0">
                  <a:moveTo>
                    <a:pt x="2254" y="1"/>
                  </a:moveTo>
                  <a:lnTo>
                    <a:pt x="0" y="6145"/>
                  </a:lnTo>
                  <a:cubicBezTo>
                    <a:pt x="76" y="6127"/>
                    <a:pt x="148" y="6119"/>
                    <a:pt x="217" y="6119"/>
                  </a:cubicBezTo>
                  <a:cubicBezTo>
                    <a:pt x="1496" y="6119"/>
                    <a:pt x="1635" y="9075"/>
                    <a:pt x="4801" y="9983"/>
                  </a:cubicBezTo>
                  <a:cubicBezTo>
                    <a:pt x="5204" y="10098"/>
                    <a:pt x="5567" y="10178"/>
                    <a:pt x="5893" y="10228"/>
                  </a:cubicBezTo>
                  <a:lnTo>
                    <a:pt x="8440" y="5898"/>
                  </a:lnTo>
                  <a:lnTo>
                    <a:pt x="2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9"/>
            <p:cNvSpPr/>
            <p:nvPr/>
          </p:nvSpPr>
          <p:spPr>
            <a:xfrm>
              <a:off x="4724250" y="3308600"/>
              <a:ext cx="209450" cy="429650"/>
            </a:xfrm>
            <a:custGeom>
              <a:avLst/>
              <a:gdLst/>
              <a:ahLst/>
              <a:cxnLst/>
              <a:rect l="l" t="t" r="r" b="b"/>
              <a:pathLst>
                <a:path w="8378" h="17186" extrusionOk="0">
                  <a:moveTo>
                    <a:pt x="780" y="0"/>
                  </a:moveTo>
                  <a:lnTo>
                    <a:pt x="1" y="492"/>
                  </a:lnTo>
                  <a:lnTo>
                    <a:pt x="1257" y="15953"/>
                  </a:lnTo>
                  <a:cubicBezTo>
                    <a:pt x="1858" y="16386"/>
                    <a:pt x="2434" y="17185"/>
                    <a:pt x="4175" y="17185"/>
                  </a:cubicBezTo>
                  <a:cubicBezTo>
                    <a:pt x="4454" y="17185"/>
                    <a:pt x="4764" y="17165"/>
                    <a:pt x="5109" y="17118"/>
                  </a:cubicBezTo>
                  <a:cubicBezTo>
                    <a:pt x="7099" y="16853"/>
                    <a:pt x="7769" y="15882"/>
                    <a:pt x="8319" y="15000"/>
                  </a:cubicBezTo>
                  <a:cubicBezTo>
                    <a:pt x="8378" y="12216"/>
                    <a:pt x="8364" y="9631"/>
                    <a:pt x="8223" y="7777"/>
                  </a:cubicBezTo>
                  <a:cubicBezTo>
                    <a:pt x="8004" y="4894"/>
                    <a:pt x="7419" y="2575"/>
                    <a:pt x="6817" y="858"/>
                  </a:cubicBezTo>
                  <a:cubicBezTo>
                    <a:pt x="6512" y="791"/>
                    <a:pt x="6199" y="735"/>
                    <a:pt x="5877" y="692"/>
                  </a:cubicBezTo>
                  <a:lnTo>
                    <a:pt x="7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9"/>
            <p:cNvSpPr/>
            <p:nvPr/>
          </p:nvSpPr>
          <p:spPr>
            <a:xfrm>
              <a:off x="4260650" y="2959525"/>
              <a:ext cx="344875" cy="353425"/>
            </a:xfrm>
            <a:custGeom>
              <a:avLst/>
              <a:gdLst/>
              <a:ahLst/>
              <a:cxnLst/>
              <a:rect l="l" t="t" r="r" b="b"/>
              <a:pathLst>
                <a:path w="13795" h="14137" extrusionOk="0">
                  <a:moveTo>
                    <a:pt x="12113" y="0"/>
                  </a:moveTo>
                  <a:cubicBezTo>
                    <a:pt x="12113" y="0"/>
                    <a:pt x="10067" y="336"/>
                    <a:pt x="9457" y="2235"/>
                  </a:cubicBezTo>
                  <a:cubicBezTo>
                    <a:pt x="8846" y="4135"/>
                    <a:pt x="8094" y="7314"/>
                    <a:pt x="8094" y="7314"/>
                  </a:cubicBezTo>
                  <a:lnTo>
                    <a:pt x="290" y="10263"/>
                  </a:lnTo>
                  <a:lnTo>
                    <a:pt x="0" y="14137"/>
                  </a:lnTo>
                  <a:lnTo>
                    <a:pt x="9017" y="12363"/>
                  </a:lnTo>
                  <a:cubicBezTo>
                    <a:pt x="10531" y="12065"/>
                    <a:pt x="11772" y="10984"/>
                    <a:pt x="12274" y="9526"/>
                  </a:cubicBezTo>
                  <a:lnTo>
                    <a:pt x="13795" y="5107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9"/>
            <p:cNvSpPr/>
            <p:nvPr/>
          </p:nvSpPr>
          <p:spPr>
            <a:xfrm>
              <a:off x="4563475" y="2851825"/>
              <a:ext cx="693800" cy="305800"/>
            </a:xfrm>
            <a:custGeom>
              <a:avLst/>
              <a:gdLst/>
              <a:ahLst/>
              <a:cxnLst/>
              <a:rect l="l" t="t" r="r" b="b"/>
              <a:pathLst>
                <a:path w="27752" h="12232" extrusionOk="0">
                  <a:moveTo>
                    <a:pt x="7271" y="1"/>
                  </a:moveTo>
                  <a:lnTo>
                    <a:pt x="4548" y="1758"/>
                  </a:lnTo>
                  <a:lnTo>
                    <a:pt x="4548" y="2834"/>
                  </a:lnTo>
                  <a:lnTo>
                    <a:pt x="1" y="4308"/>
                  </a:lnTo>
                  <a:lnTo>
                    <a:pt x="1" y="9569"/>
                  </a:lnTo>
                  <a:lnTo>
                    <a:pt x="12489" y="8414"/>
                  </a:lnTo>
                  <a:lnTo>
                    <a:pt x="19450" y="11915"/>
                  </a:lnTo>
                  <a:cubicBezTo>
                    <a:pt x="19876" y="12130"/>
                    <a:pt x="20331" y="12232"/>
                    <a:pt x="20779" y="12232"/>
                  </a:cubicBezTo>
                  <a:cubicBezTo>
                    <a:pt x="21833" y="12232"/>
                    <a:pt x="22851" y="11668"/>
                    <a:pt x="23387" y="10681"/>
                  </a:cubicBezTo>
                  <a:lnTo>
                    <a:pt x="27752" y="2641"/>
                  </a:lnTo>
                  <a:lnTo>
                    <a:pt x="24485" y="1157"/>
                  </a:lnTo>
                  <a:lnTo>
                    <a:pt x="20611" y="6505"/>
                  </a:lnTo>
                  <a:cubicBezTo>
                    <a:pt x="20611" y="6505"/>
                    <a:pt x="14801" y="3586"/>
                    <a:pt x="13703" y="3181"/>
                  </a:cubicBezTo>
                  <a:cubicBezTo>
                    <a:pt x="12604" y="2776"/>
                    <a:pt x="7271" y="2545"/>
                    <a:pt x="7271" y="2545"/>
                  </a:cubicBezTo>
                  <a:lnTo>
                    <a:pt x="7271" y="2"/>
                  </a:lnTo>
                  <a:lnTo>
                    <a:pt x="7271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9"/>
            <p:cNvSpPr/>
            <p:nvPr/>
          </p:nvSpPr>
          <p:spPr>
            <a:xfrm>
              <a:off x="4677175" y="2851850"/>
              <a:ext cx="68075" cy="61200"/>
            </a:xfrm>
            <a:custGeom>
              <a:avLst/>
              <a:gdLst/>
              <a:ahLst/>
              <a:cxnLst/>
              <a:rect l="l" t="t" r="r" b="b"/>
              <a:pathLst>
                <a:path w="2723" h="2448" extrusionOk="0">
                  <a:moveTo>
                    <a:pt x="2723" y="1"/>
                  </a:moveTo>
                  <a:lnTo>
                    <a:pt x="0" y="1759"/>
                  </a:lnTo>
                  <a:lnTo>
                    <a:pt x="0" y="2333"/>
                  </a:lnTo>
                  <a:lnTo>
                    <a:pt x="2723" y="2448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9"/>
            <p:cNvSpPr/>
            <p:nvPr/>
          </p:nvSpPr>
          <p:spPr>
            <a:xfrm>
              <a:off x="4824375" y="2746425"/>
              <a:ext cx="182125" cy="171425"/>
            </a:xfrm>
            <a:custGeom>
              <a:avLst/>
              <a:gdLst/>
              <a:ahLst/>
              <a:cxnLst/>
              <a:rect l="l" t="t" r="r" b="b"/>
              <a:pathLst>
                <a:path w="7285" h="6857" extrusionOk="0">
                  <a:moveTo>
                    <a:pt x="3790" y="0"/>
                  </a:moveTo>
                  <a:cubicBezTo>
                    <a:pt x="2421" y="0"/>
                    <a:pt x="1237" y="823"/>
                    <a:pt x="1237" y="823"/>
                  </a:cubicBezTo>
                  <a:lnTo>
                    <a:pt x="347" y="1904"/>
                  </a:lnTo>
                  <a:cubicBezTo>
                    <a:pt x="347" y="1904"/>
                    <a:pt x="0" y="5431"/>
                    <a:pt x="1002" y="6418"/>
                  </a:cubicBezTo>
                  <a:cubicBezTo>
                    <a:pt x="1336" y="6747"/>
                    <a:pt x="1698" y="6857"/>
                    <a:pt x="2032" y="6857"/>
                  </a:cubicBezTo>
                  <a:cubicBezTo>
                    <a:pt x="2700" y="6857"/>
                    <a:pt x="3257" y="6418"/>
                    <a:pt x="3257" y="6418"/>
                  </a:cubicBezTo>
                  <a:cubicBezTo>
                    <a:pt x="3257" y="6418"/>
                    <a:pt x="3603" y="6665"/>
                    <a:pt x="4207" y="6665"/>
                  </a:cubicBezTo>
                  <a:cubicBezTo>
                    <a:pt x="4612" y="6665"/>
                    <a:pt x="5132" y="6554"/>
                    <a:pt x="5743" y="6183"/>
                  </a:cubicBezTo>
                  <a:cubicBezTo>
                    <a:pt x="7265" y="5258"/>
                    <a:pt x="6553" y="3408"/>
                    <a:pt x="6553" y="3408"/>
                  </a:cubicBezTo>
                  <a:cubicBezTo>
                    <a:pt x="6553" y="3408"/>
                    <a:pt x="7285" y="1673"/>
                    <a:pt x="5396" y="459"/>
                  </a:cubicBezTo>
                  <a:cubicBezTo>
                    <a:pt x="4872" y="122"/>
                    <a:pt x="4317" y="0"/>
                    <a:pt x="3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9"/>
            <p:cNvSpPr/>
            <p:nvPr/>
          </p:nvSpPr>
          <p:spPr>
            <a:xfrm>
              <a:off x="4855275" y="2738600"/>
              <a:ext cx="150800" cy="179250"/>
            </a:xfrm>
            <a:custGeom>
              <a:avLst/>
              <a:gdLst/>
              <a:ahLst/>
              <a:cxnLst/>
              <a:rect l="l" t="t" r="r" b="b"/>
              <a:pathLst>
                <a:path w="6032" h="7170" extrusionOk="0">
                  <a:moveTo>
                    <a:pt x="4860" y="3630"/>
                  </a:moveTo>
                  <a:cubicBezTo>
                    <a:pt x="4971" y="3630"/>
                    <a:pt x="5085" y="3678"/>
                    <a:pt x="5183" y="3747"/>
                  </a:cubicBezTo>
                  <a:cubicBezTo>
                    <a:pt x="5195" y="3755"/>
                    <a:pt x="5207" y="3764"/>
                    <a:pt x="5219" y="3773"/>
                  </a:cubicBezTo>
                  <a:lnTo>
                    <a:pt x="5219" y="3773"/>
                  </a:lnTo>
                  <a:cubicBezTo>
                    <a:pt x="5187" y="3826"/>
                    <a:pt x="5151" y="3877"/>
                    <a:pt x="5112" y="3925"/>
                  </a:cubicBezTo>
                  <a:cubicBezTo>
                    <a:pt x="5063" y="3981"/>
                    <a:pt x="5012" y="4038"/>
                    <a:pt x="4951" y="4074"/>
                  </a:cubicBezTo>
                  <a:cubicBezTo>
                    <a:pt x="4898" y="4110"/>
                    <a:pt x="4839" y="4135"/>
                    <a:pt x="4785" y="4135"/>
                  </a:cubicBezTo>
                  <a:cubicBezTo>
                    <a:pt x="4781" y="4135"/>
                    <a:pt x="4777" y="4134"/>
                    <a:pt x="4773" y="4134"/>
                  </a:cubicBezTo>
                  <a:cubicBezTo>
                    <a:pt x="4758" y="4130"/>
                    <a:pt x="4746" y="4132"/>
                    <a:pt x="4729" y="4127"/>
                  </a:cubicBezTo>
                  <a:cubicBezTo>
                    <a:pt x="4714" y="4121"/>
                    <a:pt x="4696" y="4117"/>
                    <a:pt x="4682" y="4109"/>
                  </a:cubicBezTo>
                  <a:cubicBezTo>
                    <a:pt x="4651" y="4096"/>
                    <a:pt x="4621" y="4080"/>
                    <a:pt x="4599" y="4058"/>
                  </a:cubicBezTo>
                  <a:cubicBezTo>
                    <a:pt x="4554" y="4019"/>
                    <a:pt x="4531" y="3962"/>
                    <a:pt x="4534" y="3901"/>
                  </a:cubicBezTo>
                  <a:cubicBezTo>
                    <a:pt x="4540" y="3779"/>
                    <a:pt x="4651" y="3662"/>
                    <a:pt x="4782" y="3639"/>
                  </a:cubicBezTo>
                  <a:cubicBezTo>
                    <a:pt x="4808" y="3633"/>
                    <a:pt x="4834" y="3630"/>
                    <a:pt x="4860" y="3630"/>
                  </a:cubicBezTo>
                  <a:close/>
                  <a:moveTo>
                    <a:pt x="2898" y="0"/>
                  </a:moveTo>
                  <a:cubicBezTo>
                    <a:pt x="2817" y="0"/>
                    <a:pt x="2736" y="4"/>
                    <a:pt x="2656" y="10"/>
                  </a:cubicBezTo>
                  <a:cubicBezTo>
                    <a:pt x="2328" y="33"/>
                    <a:pt x="2007" y="103"/>
                    <a:pt x="1699" y="206"/>
                  </a:cubicBezTo>
                  <a:cubicBezTo>
                    <a:pt x="1389" y="310"/>
                    <a:pt x="1092" y="444"/>
                    <a:pt x="809" y="601"/>
                  </a:cubicBezTo>
                  <a:cubicBezTo>
                    <a:pt x="525" y="756"/>
                    <a:pt x="252" y="933"/>
                    <a:pt x="1" y="1136"/>
                  </a:cubicBezTo>
                  <a:cubicBezTo>
                    <a:pt x="527" y="763"/>
                    <a:pt x="1108" y="465"/>
                    <a:pt x="1721" y="281"/>
                  </a:cubicBezTo>
                  <a:cubicBezTo>
                    <a:pt x="1875" y="234"/>
                    <a:pt x="2031" y="199"/>
                    <a:pt x="2188" y="167"/>
                  </a:cubicBezTo>
                  <a:cubicBezTo>
                    <a:pt x="2344" y="141"/>
                    <a:pt x="2502" y="117"/>
                    <a:pt x="2662" y="112"/>
                  </a:cubicBezTo>
                  <a:cubicBezTo>
                    <a:pt x="2719" y="108"/>
                    <a:pt x="2776" y="107"/>
                    <a:pt x="2833" y="107"/>
                  </a:cubicBezTo>
                  <a:cubicBezTo>
                    <a:pt x="3093" y="107"/>
                    <a:pt x="3353" y="142"/>
                    <a:pt x="3601" y="214"/>
                  </a:cubicBezTo>
                  <a:cubicBezTo>
                    <a:pt x="3904" y="302"/>
                    <a:pt x="4190" y="442"/>
                    <a:pt x="4445" y="628"/>
                  </a:cubicBezTo>
                  <a:cubicBezTo>
                    <a:pt x="4700" y="814"/>
                    <a:pt x="4928" y="1037"/>
                    <a:pt x="5107" y="1294"/>
                  </a:cubicBezTo>
                  <a:cubicBezTo>
                    <a:pt x="5194" y="1424"/>
                    <a:pt x="5274" y="1559"/>
                    <a:pt x="5334" y="1704"/>
                  </a:cubicBezTo>
                  <a:cubicBezTo>
                    <a:pt x="5367" y="1775"/>
                    <a:pt x="5390" y="1850"/>
                    <a:pt x="5417" y="1924"/>
                  </a:cubicBezTo>
                  <a:cubicBezTo>
                    <a:pt x="5436" y="1999"/>
                    <a:pt x="5460" y="2073"/>
                    <a:pt x="5474" y="2151"/>
                  </a:cubicBezTo>
                  <a:cubicBezTo>
                    <a:pt x="5506" y="2304"/>
                    <a:pt x="5520" y="2459"/>
                    <a:pt x="5520" y="2616"/>
                  </a:cubicBezTo>
                  <a:cubicBezTo>
                    <a:pt x="5520" y="2772"/>
                    <a:pt x="5507" y="2929"/>
                    <a:pt x="5476" y="3081"/>
                  </a:cubicBezTo>
                  <a:cubicBezTo>
                    <a:pt x="5438" y="3278"/>
                    <a:pt x="5377" y="3473"/>
                    <a:pt x="5288" y="3650"/>
                  </a:cubicBezTo>
                  <a:lnTo>
                    <a:pt x="5288" y="3650"/>
                  </a:lnTo>
                  <a:cubicBezTo>
                    <a:pt x="5280" y="3644"/>
                    <a:pt x="5271" y="3638"/>
                    <a:pt x="5263" y="3632"/>
                  </a:cubicBezTo>
                  <a:cubicBezTo>
                    <a:pt x="5192" y="3583"/>
                    <a:pt x="5113" y="3540"/>
                    <a:pt x="5027" y="3513"/>
                  </a:cubicBezTo>
                  <a:cubicBezTo>
                    <a:pt x="4973" y="3497"/>
                    <a:pt x="4915" y="3487"/>
                    <a:pt x="4857" y="3487"/>
                  </a:cubicBezTo>
                  <a:cubicBezTo>
                    <a:pt x="4822" y="3487"/>
                    <a:pt x="4788" y="3491"/>
                    <a:pt x="4753" y="3498"/>
                  </a:cubicBezTo>
                  <a:cubicBezTo>
                    <a:pt x="4568" y="3532"/>
                    <a:pt x="4401" y="3690"/>
                    <a:pt x="4387" y="3894"/>
                  </a:cubicBezTo>
                  <a:cubicBezTo>
                    <a:pt x="4378" y="3994"/>
                    <a:pt x="4423" y="4103"/>
                    <a:pt x="4499" y="4169"/>
                  </a:cubicBezTo>
                  <a:cubicBezTo>
                    <a:pt x="4535" y="4205"/>
                    <a:pt x="4579" y="4228"/>
                    <a:pt x="4621" y="4247"/>
                  </a:cubicBezTo>
                  <a:cubicBezTo>
                    <a:pt x="4664" y="4266"/>
                    <a:pt x="4706" y="4279"/>
                    <a:pt x="4761" y="4285"/>
                  </a:cubicBezTo>
                  <a:cubicBezTo>
                    <a:pt x="4770" y="4285"/>
                    <a:pt x="4778" y="4285"/>
                    <a:pt x="4786" y="4285"/>
                  </a:cubicBezTo>
                  <a:cubicBezTo>
                    <a:pt x="4882" y="4285"/>
                    <a:pt x="4967" y="4248"/>
                    <a:pt x="5036" y="4203"/>
                  </a:cubicBezTo>
                  <a:cubicBezTo>
                    <a:pt x="5113" y="4154"/>
                    <a:pt x="5174" y="4089"/>
                    <a:pt x="5231" y="4025"/>
                  </a:cubicBezTo>
                  <a:cubicBezTo>
                    <a:pt x="5270" y="3977"/>
                    <a:pt x="5306" y="3928"/>
                    <a:pt x="5339" y="3877"/>
                  </a:cubicBezTo>
                  <a:lnTo>
                    <a:pt x="5339" y="3877"/>
                  </a:lnTo>
                  <a:cubicBezTo>
                    <a:pt x="5399" y="3937"/>
                    <a:pt x="5455" y="4003"/>
                    <a:pt x="5506" y="4073"/>
                  </a:cubicBezTo>
                  <a:cubicBezTo>
                    <a:pt x="5598" y="4197"/>
                    <a:pt x="5675" y="4336"/>
                    <a:pt x="5736" y="4480"/>
                  </a:cubicBezTo>
                  <a:cubicBezTo>
                    <a:pt x="5859" y="4768"/>
                    <a:pt x="5921" y="5085"/>
                    <a:pt x="5909" y="5400"/>
                  </a:cubicBezTo>
                  <a:cubicBezTo>
                    <a:pt x="5896" y="5713"/>
                    <a:pt x="5802" y="6026"/>
                    <a:pt x="5624" y="6286"/>
                  </a:cubicBezTo>
                  <a:cubicBezTo>
                    <a:pt x="5537" y="6417"/>
                    <a:pt x="5430" y="6536"/>
                    <a:pt x="5309" y="6637"/>
                  </a:cubicBezTo>
                  <a:cubicBezTo>
                    <a:pt x="5186" y="6739"/>
                    <a:pt x="5050" y="6824"/>
                    <a:pt x="4908" y="6897"/>
                  </a:cubicBezTo>
                  <a:cubicBezTo>
                    <a:pt x="4619" y="7035"/>
                    <a:pt x="4306" y="7121"/>
                    <a:pt x="3987" y="7170"/>
                  </a:cubicBezTo>
                  <a:cubicBezTo>
                    <a:pt x="4308" y="7139"/>
                    <a:pt x="4628" y="7066"/>
                    <a:pt x="4927" y="6935"/>
                  </a:cubicBezTo>
                  <a:cubicBezTo>
                    <a:pt x="5074" y="6867"/>
                    <a:pt x="5216" y="6785"/>
                    <a:pt x="5347" y="6685"/>
                  </a:cubicBezTo>
                  <a:cubicBezTo>
                    <a:pt x="5477" y="6585"/>
                    <a:pt x="5592" y="6465"/>
                    <a:pt x="5690" y="6332"/>
                  </a:cubicBezTo>
                  <a:cubicBezTo>
                    <a:pt x="5884" y="6063"/>
                    <a:pt x="5990" y="5735"/>
                    <a:pt x="6011" y="5405"/>
                  </a:cubicBezTo>
                  <a:cubicBezTo>
                    <a:pt x="6031" y="5075"/>
                    <a:pt x="5973" y="4740"/>
                    <a:pt x="5852" y="4432"/>
                  </a:cubicBezTo>
                  <a:cubicBezTo>
                    <a:pt x="5750" y="4183"/>
                    <a:pt x="5610" y="3944"/>
                    <a:pt x="5411" y="3755"/>
                  </a:cubicBezTo>
                  <a:lnTo>
                    <a:pt x="5411" y="3755"/>
                  </a:lnTo>
                  <a:cubicBezTo>
                    <a:pt x="5520" y="3553"/>
                    <a:pt x="5590" y="3334"/>
                    <a:pt x="5636" y="3112"/>
                  </a:cubicBezTo>
                  <a:cubicBezTo>
                    <a:pt x="5667" y="2948"/>
                    <a:pt x="5679" y="2781"/>
                    <a:pt x="5678" y="2615"/>
                  </a:cubicBezTo>
                  <a:cubicBezTo>
                    <a:pt x="5678" y="2449"/>
                    <a:pt x="5661" y="2282"/>
                    <a:pt x="5624" y="2119"/>
                  </a:cubicBezTo>
                  <a:cubicBezTo>
                    <a:pt x="5610" y="2037"/>
                    <a:pt x="5584" y="1958"/>
                    <a:pt x="5562" y="1878"/>
                  </a:cubicBezTo>
                  <a:cubicBezTo>
                    <a:pt x="5533" y="1799"/>
                    <a:pt x="5508" y="1720"/>
                    <a:pt x="5473" y="1644"/>
                  </a:cubicBezTo>
                  <a:cubicBezTo>
                    <a:pt x="5407" y="1491"/>
                    <a:pt x="5322" y="1347"/>
                    <a:pt x="5228" y="1210"/>
                  </a:cubicBezTo>
                  <a:cubicBezTo>
                    <a:pt x="5036" y="939"/>
                    <a:pt x="4795" y="706"/>
                    <a:pt x="4527" y="515"/>
                  </a:cubicBezTo>
                  <a:cubicBezTo>
                    <a:pt x="4260" y="319"/>
                    <a:pt x="3954" y="178"/>
                    <a:pt x="3634" y="94"/>
                  </a:cubicBezTo>
                  <a:cubicBezTo>
                    <a:pt x="3394" y="31"/>
                    <a:pt x="3145" y="0"/>
                    <a:pt x="2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9"/>
            <p:cNvSpPr/>
            <p:nvPr/>
          </p:nvSpPr>
          <p:spPr>
            <a:xfrm>
              <a:off x="4838325" y="2692375"/>
              <a:ext cx="128175" cy="161900"/>
            </a:xfrm>
            <a:custGeom>
              <a:avLst/>
              <a:gdLst/>
              <a:ahLst/>
              <a:cxnLst/>
              <a:rect l="l" t="t" r="r" b="b"/>
              <a:pathLst>
                <a:path w="5127" h="6476" extrusionOk="0">
                  <a:moveTo>
                    <a:pt x="4260" y="0"/>
                  </a:moveTo>
                  <a:cubicBezTo>
                    <a:pt x="2121" y="39"/>
                    <a:pt x="116" y="2756"/>
                    <a:pt x="116" y="2756"/>
                  </a:cubicBezTo>
                  <a:lnTo>
                    <a:pt x="1" y="3681"/>
                  </a:lnTo>
                  <a:cubicBezTo>
                    <a:pt x="1175" y="4555"/>
                    <a:pt x="560" y="6475"/>
                    <a:pt x="560" y="6475"/>
                  </a:cubicBezTo>
                  <a:lnTo>
                    <a:pt x="1485" y="6263"/>
                  </a:lnTo>
                  <a:cubicBezTo>
                    <a:pt x="1890" y="4992"/>
                    <a:pt x="968" y="3503"/>
                    <a:pt x="968" y="3503"/>
                  </a:cubicBezTo>
                  <a:lnTo>
                    <a:pt x="968" y="3503"/>
                  </a:lnTo>
                  <a:cubicBezTo>
                    <a:pt x="2492" y="4307"/>
                    <a:pt x="2718" y="5563"/>
                    <a:pt x="2718" y="5563"/>
                  </a:cubicBezTo>
                  <a:lnTo>
                    <a:pt x="3913" y="4663"/>
                  </a:lnTo>
                  <a:cubicBezTo>
                    <a:pt x="3200" y="3161"/>
                    <a:pt x="1504" y="3086"/>
                    <a:pt x="1504" y="3086"/>
                  </a:cubicBezTo>
                  <a:cubicBezTo>
                    <a:pt x="1990" y="2980"/>
                    <a:pt x="2399" y="2939"/>
                    <a:pt x="2743" y="2939"/>
                  </a:cubicBezTo>
                  <a:cubicBezTo>
                    <a:pt x="4006" y="2939"/>
                    <a:pt x="4376" y="3503"/>
                    <a:pt x="4376" y="3503"/>
                  </a:cubicBezTo>
                  <a:lnTo>
                    <a:pt x="5127" y="1902"/>
                  </a:lnTo>
                  <a:cubicBezTo>
                    <a:pt x="4810" y="1813"/>
                    <a:pt x="4492" y="1776"/>
                    <a:pt x="4183" y="1776"/>
                  </a:cubicBezTo>
                  <a:cubicBezTo>
                    <a:pt x="2725" y="1776"/>
                    <a:pt x="1466" y="2589"/>
                    <a:pt x="1466" y="2589"/>
                  </a:cubicBezTo>
                  <a:cubicBezTo>
                    <a:pt x="2699" y="1439"/>
                    <a:pt x="4645" y="1291"/>
                    <a:pt x="4645" y="1291"/>
                  </a:cubicBez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9"/>
            <p:cNvSpPr/>
            <p:nvPr/>
          </p:nvSpPr>
          <p:spPr>
            <a:xfrm>
              <a:off x="4509975" y="2590925"/>
              <a:ext cx="378075" cy="315975"/>
            </a:xfrm>
            <a:custGeom>
              <a:avLst/>
              <a:gdLst/>
              <a:ahLst/>
              <a:cxnLst/>
              <a:rect l="l" t="t" r="r" b="b"/>
              <a:pathLst>
                <a:path w="15123" h="12639" extrusionOk="0">
                  <a:moveTo>
                    <a:pt x="5493" y="1"/>
                  </a:moveTo>
                  <a:lnTo>
                    <a:pt x="2632" y="840"/>
                  </a:lnTo>
                  <a:lnTo>
                    <a:pt x="1533" y="3557"/>
                  </a:lnTo>
                  <a:cubicBezTo>
                    <a:pt x="1533" y="3557"/>
                    <a:pt x="1" y="11131"/>
                    <a:pt x="1995" y="12143"/>
                  </a:cubicBezTo>
                  <a:cubicBezTo>
                    <a:pt x="2603" y="12451"/>
                    <a:pt x="3400" y="12638"/>
                    <a:pt x="4290" y="12638"/>
                  </a:cubicBezTo>
                  <a:cubicBezTo>
                    <a:pt x="6323" y="12638"/>
                    <a:pt x="8838" y="11660"/>
                    <a:pt x="10668" y="8905"/>
                  </a:cubicBezTo>
                  <a:cubicBezTo>
                    <a:pt x="10668" y="8905"/>
                    <a:pt x="10782" y="9797"/>
                    <a:pt x="11579" y="9797"/>
                  </a:cubicBezTo>
                  <a:cubicBezTo>
                    <a:pt x="11765" y="9797"/>
                    <a:pt x="11989" y="9748"/>
                    <a:pt x="12258" y="9628"/>
                  </a:cubicBezTo>
                  <a:cubicBezTo>
                    <a:pt x="13649" y="9003"/>
                    <a:pt x="15123" y="5230"/>
                    <a:pt x="11811" y="5230"/>
                  </a:cubicBezTo>
                  <a:cubicBezTo>
                    <a:pt x="11749" y="5230"/>
                    <a:pt x="11687" y="5231"/>
                    <a:pt x="11622" y="5234"/>
                  </a:cubicBezTo>
                  <a:lnTo>
                    <a:pt x="5493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9"/>
            <p:cNvSpPr/>
            <p:nvPr/>
          </p:nvSpPr>
          <p:spPr>
            <a:xfrm>
              <a:off x="4512625" y="2547650"/>
              <a:ext cx="369675" cy="221900"/>
            </a:xfrm>
            <a:custGeom>
              <a:avLst/>
              <a:gdLst/>
              <a:ahLst/>
              <a:cxnLst/>
              <a:rect l="l" t="t" r="r" b="b"/>
              <a:pathLst>
                <a:path w="14787" h="8876" extrusionOk="0">
                  <a:moveTo>
                    <a:pt x="7219" y="0"/>
                  </a:moveTo>
                  <a:cubicBezTo>
                    <a:pt x="5309" y="0"/>
                    <a:pt x="3427" y="547"/>
                    <a:pt x="2333" y="1569"/>
                  </a:cubicBezTo>
                  <a:cubicBezTo>
                    <a:pt x="1" y="3746"/>
                    <a:pt x="1106" y="7266"/>
                    <a:pt x="1106" y="7266"/>
                  </a:cubicBezTo>
                  <a:cubicBezTo>
                    <a:pt x="1106" y="7266"/>
                    <a:pt x="1995" y="6366"/>
                    <a:pt x="2834" y="3534"/>
                  </a:cubicBezTo>
                  <a:cubicBezTo>
                    <a:pt x="2834" y="3534"/>
                    <a:pt x="5921" y="6971"/>
                    <a:pt x="11136" y="6971"/>
                  </a:cubicBezTo>
                  <a:cubicBezTo>
                    <a:pt x="11262" y="6971"/>
                    <a:pt x="11388" y="6969"/>
                    <a:pt x="11516" y="6965"/>
                  </a:cubicBezTo>
                  <a:cubicBezTo>
                    <a:pt x="11581" y="6962"/>
                    <a:pt x="11644" y="6961"/>
                    <a:pt x="11705" y="6961"/>
                  </a:cubicBezTo>
                  <a:cubicBezTo>
                    <a:pt x="13333" y="6961"/>
                    <a:pt x="13805" y="7874"/>
                    <a:pt x="13698" y="8875"/>
                  </a:cubicBezTo>
                  <a:cubicBezTo>
                    <a:pt x="13733" y="8755"/>
                    <a:pt x="14787" y="4992"/>
                    <a:pt x="12701" y="2204"/>
                  </a:cubicBezTo>
                  <a:cubicBezTo>
                    <a:pt x="11575" y="701"/>
                    <a:pt x="9380" y="0"/>
                    <a:pt x="7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9"/>
            <p:cNvSpPr/>
            <p:nvPr/>
          </p:nvSpPr>
          <p:spPr>
            <a:xfrm>
              <a:off x="4583275" y="2635925"/>
              <a:ext cx="209850" cy="92850"/>
            </a:xfrm>
            <a:custGeom>
              <a:avLst/>
              <a:gdLst/>
              <a:ahLst/>
              <a:cxnLst/>
              <a:rect l="l" t="t" r="r" b="b"/>
              <a:pathLst>
                <a:path w="8394" h="3714" extrusionOk="0">
                  <a:moveTo>
                    <a:pt x="15" y="0"/>
                  </a:moveTo>
                  <a:lnTo>
                    <a:pt x="1" y="6"/>
                  </a:lnTo>
                  <a:cubicBezTo>
                    <a:pt x="128" y="398"/>
                    <a:pt x="332" y="761"/>
                    <a:pt x="569" y="1099"/>
                  </a:cubicBezTo>
                  <a:cubicBezTo>
                    <a:pt x="810" y="1434"/>
                    <a:pt x="1087" y="1746"/>
                    <a:pt x="1401" y="2013"/>
                  </a:cubicBezTo>
                  <a:cubicBezTo>
                    <a:pt x="1718" y="2279"/>
                    <a:pt x="2067" y="2501"/>
                    <a:pt x="2425" y="2702"/>
                  </a:cubicBezTo>
                  <a:cubicBezTo>
                    <a:pt x="2783" y="2902"/>
                    <a:pt x="3153" y="3081"/>
                    <a:pt x="3535" y="3232"/>
                  </a:cubicBezTo>
                  <a:cubicBezTo>
                    <a:pt x="4300" y="3537"/>
                    <a:pt x="5126" y="3682"/>
                    <a:pt x="5949" y="3710"/>
                  </a:cubicBezTo>
                  <a:cubicBezTo>
                    <a:pt x="6033" y="3712"/>
                    <a:pt x="6117" y="3714"/>
                    <a:pt x="6201" y="3714"/>
                  </a:cubicBezTo>
                  <a:cubicBezTo>
                    <a:pt x="6941" y="3714"/>
                    <a:pt x="7678" y="3620"/>
                    <a:pt x="8393" y="3447"/>
                  </a:cubicBezTo>
                  <a:lnTo>
                    <a:pt x="8390" y="3432"/>
                  </a:lnTo>
                  <a:cubicBezTo>
                    <a:pt x="7756" y="3502"/>
                    <a:pt x="7121" y="3549"/>
                    <a:pt x="6488" y="3549"/>
                  </a:cubicBezTo>
                  <a:cubicBezTo>
                    <a:pt x="6311" y="3549"/>
                    <a:pt x="6133" y="3546"/>
                    <a:pt x="5955" y="3538"/>
                  </a:cubicBezTo>
                  <a:lnTo>
                    <a:pt x="5652" y="3524"/>
                  </a:lnTo>
                  <a:cubicBezTo>
                    <a:pt x="5550" y="3518"/>
                    <a:pt x="5451" y="3505"/>
                    <a:pt x="5349" y="3498"/>
                  </a:cubicBezTo>
                  <a:cubicBezTo>
                    <a:pt x="5148" y="3486"/>
                    <a:pt x="4947" y="3453"/>
                    <a:pt x="4747" y="3424"/>
                  </a:cubicBezTo>
                  <a:cubicBezTo>
                    <a:pt x="4349" y="3354"/>
                    <a:pt x="3951" y="3274"/>
                    <a:pt x="3564" y="3148"/>
                  </a:cubicBezTo>
                  <a:cubicBezTo>
                    <a:pt x="3178" y="3025"/>
                    <a:pt x="2801" y="2866"/>
                    <a:pt x="2451" y="2656"/>
                  </a:cubicBezTo>
                  <a:cubicBezTo>
                    <a:pt x="2102" y="2447"/>
                    <a:pt x="1785" y="2189"/>
                    <a:pt x="1492" y="1912"/>
                  </a:cubicBezTo>
                  <a:cubicBezTo>
                    <a:pt x="901" y="1362"/>
                    <a:pt x="382" y="729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9"/>
            <p:cNvSpPr/>
            <p:nvPr/>
          </p:nvSpPr>
          <p:spPr>
            <a:xfrm>
              <a:off x="4798325" y="2753175"/>
              <a:ext cx="33425" cy="43275"/>
            </a:xfrm>
            <a:custGeom>
              <a:avLst/>
              <a:gdLst/>
              <a:ahLst/>
              <a:cxnLst/>
              <a:rect l="l" t="t" r="r" b="b"/>
              <a:pathLst>
                <a:path w="1337" h="1731" extrusionOk="0">
                  <a:moveTo>
                    <a:pt x="839" y="0"/>
                  </a:moveTo>
                  <a:cubicBezTo>
                    <a:pt x="807" y="0"/>
                    <a:pt x="776" y="3"/>
                    <a:pt x="742" y="7"/>
                  </a:cubicBezTo>
                  <a:cubicBezTo>
                    <a:pt x="671" y="20"/>
                    <a:pt x="607" y="54"/>
                    <a:pt x="556" y="95"/>
                  </a:cubicBezTo>
                  <a:cubicBezTo>
                    <a:pt x="454" y="178"/>
                    <a:pt x="387" y="283"/>
                    <a:pt x="327" y="385"/>
                  </a:cubicBezTo>
                  <a:cubicBezTo>
                    <a:pt x="215" y="597"/>
                    <a:pt x="143" y="819"/>
                    <a:pt x="91" y="1046"/>
                  </a:cubicBezTo>
                  <a:cubicBezTo>
                    <a:pt x="39" y="1271"/>
                    <a:pt x="6" y="1499"/>
                    <a:pt x="1" y="1731"/>
                  </a:cubicBezTo>
                  <a:cubicBezTo>
                    <a:pt x="73" y="1512"/>
                    <a:pt x="140" y="1294"/>
                    <a:pt x="213" y="1080"/>
                  </a:cubicBezTo>
                  <a:cubicBezTo>
                    <a:pt x="251" y="974"/>
                    <a:pt x="287" y="867"/>
                    <a:pt x="330" y="764"/>
                  </a:cubicBezTo>
                  <a:cubicBezTo>
                    <a:pt x="372" y="660"/>
                    <a:pt x="416" y="558"/>
                    <a:pt x="469" y="463"/>
                  </a:cubicBezTo>
                  <a:cubicBezTo>
                    <a:pt x="520" y="369"/>
                    <a:pt x="580" y="277"/>
                    <a:pt x="654" y="213"/>
                  </a:cubicBezTo>
                  <a:cubicBezTo>
                    <a:pt x="689" y="181"/>
                    <a:pt x="730" y="157"/>
                    <a:pt x="770" y="147"/>
                  </a:cubicBezTo>
                  <a:cubicBezTo>
                    <a:pt x="811" y="139"/>
                    <a:pt x="858" y="133"/>
                    <a:pt x="902" y="133"/>
                  </a:cubicBezTo>
                  <a:cubicBezTo>
                    <a:pt x="908" y="133"/>
                    <a:pt x="914" y="133"/>
                    <a:pt x="920" y="133"/>
                  </a:cubicBezTo>
                  <a:cubicBezTo>
                    <a:pt x="1020" y="136"/>
                    <a:pt x="1112" y="182"/>
                    <a:pt x="1183" y="261"/>
                  </a:cubicBezTo>
                  <a:cubicBezTo>
                    <a:pt x="1253" y="340"/>
                    <a:pt x="1302" y="445"/>
                    <a:pt x="1331" y="556"/>
                  </a:cubicBezTo>
                  <a:cubicBezTo>
                    <a:pt x="1336" y="439"/>
                    <a:pt x="1309" y="321"/>
                    <a:pt x="1247" y="213"/>
                  </a:cubicBezTo>
                  <a:cubicBezTo>
                    <a:pt x="1213" y="161"/>
                    <a:pt x="1169" y="113"/>
                    <a:pt x="1115" y="77"/>
                  </a:cubicBezTo>
                  <a:cubicBezTo>
                    <a:pt x="1088" y="58"/>
                    <a:pt x="1058" y="45"/>
                    <a:pt x="1028" y="32"/>
                  </a:cubicBezTo>
                  <a:cubicBezTo>
                    <a:pt x="998" y="24"/>
                    <a:pt x="966" y="11"/>
                    <a:pt x="934" y="8"/>
                  </a:cubicBezTo>
                  <a:cubicBezTo>
                    <a:pt x="902" y="3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9"/>
            <p:cNvSpPr/>
            <p:nvPr/>
          </p:nvSpPr>
          <p:spPr>
            <a:xfrm>
              <a:off x="4803375" y="2774200"/>
              <a:ext cx="20075" cy="30925"/>
            </a:xfrm>
            <a:custGeom>
              <a:avLst/>
              <a:gdLst/>
              <a:ahLst/>
              <a:cxnLst/>
              <a:rect l="l" t="t" r="r" b="b"/>
              <a:pathLst>
                <a:path w="803" h="1237" extrusionOk="0">
                  <a:moveTo>
                    <a:pt x="240" y="0"/>
                  </a:moveTo>
                  <a:cubicBezTo>
                    <a:pt x="155" y="0"/>
                    <a:pt x="72" y="20"/>
                    <a:pt x="0" y="57"/>
                  </a:cubicBezTo>
                  <a:cubicBezTo>
                    <a:pt x="143" y="57"/>
                    <a:pt x="278" y="86"/>
                    <a:pt x="381" y="151"/>
                  </a:cubicBezTo>
                  <a:cubicBezTo>
                    <a:pt x="485" y="214"/>
                    <a:pt x="554" y="317"/>
                    <a:pt x="594" y="436"/>
                  </a:cubicBezTo>
                  <a:cubicBezTo>
                    <a:pt x="609" y="463"/>
                    <a:pt x="614" y="495"/>
                    <a:pt x="622" y="527"/>
                  </a:cubicBezTo>
                  <a:cubicBezTo>
                    <a:pt x="629" y="559"/>
                    <a:pt x="640" y="589"/>
                    <a:pt x="645" y="621"/>
                  </a:cubicBezTo>
                  <a:cubicBezTo>
                    <a:pt x="652" y="688"/>
                    <a:pt x="668" y="752"/>
                    <a:pt x="672" y="820"/>
                  </a:cubicBezTo>
                  <a:cubicBezTo>
                    <a:pt x="674" y="854"/>
                    <a:pt x="676" y="888"/>
                    <a:pt x="680" y="922"/>
                  </a:cubicBezTo>
                  <a:cubicBezTo>
                    <a:pt x="685" y="956"/>
                    <a:pt x="688" y="991"/>
                    <a:pt x="688" y="1025"/>
                  </a:cubicBezTo>
                  <a:cubicBezTo>
                    <a:pt x="692" y="1095"/>
                    <a:pt x="695" y="1165"/>
                    <a:pt x="705" y="1237"/>
                  </a:cubicBezTo>
                  <a:cubicBezTo>
                    <a:pt x="730" y="1170"/>
                    <a:pt x="749" y="1101"/>
                    <a:pt x="768" y="1031"/>
                  </a:cubicBezTo>
                  <a:cubicBezTo>
                    <a:pt x="785" y="963"/>
                    <a:pt x="789" y="890"/>
                    <a:pt x="798" y="818"/>
                  </a:cubicBezTo>
                  <a:cubicBezTo>
                    <a:pt x="800" y="801"/>
                    <a:pt x="802" y="782"/>
                    <a:pt x="803" y="764"/>
                  </a:cubicBezTo>
                  <a:lnTo>
                    <a:pt x="801" y="709"/>
                  </a:lnTo>
                  <a:lnTo>
                    <a:pt x="797" y="599"/>
                  </a:lnTo>
                  <a:cubicBezTo>
                    <a:pt x="796" y="563"/>
                    <a:pt x="783" y="526"/>
                    <a:pt x="777" y="489"/>
                  </a:cubicBezTo>
                  <a:cubicBezTo>
                    <a:pt x="769" y="453"/>
                    <a:pt x="762" y="415"/>
                    <a:pt x="746" y="380"/>
                  </a:cubicBezTo>
                  <a:cubicBezTo>
                    <a:pt x="730" y="344"/>
                    <a:pt x="719" y="307"/>
                    <a:pt x="699" y="273"/>
                  </a:cubicBezTo>
                  <a:cubicBezTo>
                    <a:pt x="676" y="241"/>
                    <a:pt x="656" y="207"/>
                    <a:pt x="631" y="177"/>
                  </a:cubicBezTo>
                  <a:cubicBezTo>
                    <a:pt x="602" y="149"/>
                    <a:pt x="574" y="119"/>
                    <a:pt x="541" y="96"/>
                  </a:cubicBezTo>
                  <a:cubicBezTo>
                    <a:pt x="507" y="75"/>
                    <a:pt x="476" y="49"/>
                    <a:pt x="438" y="39"/>
                  </a:cubicBezTo>
                  <a:cubicBezTo>
                    <a:pt x="373" y="12"/>
                    <a:pt x="305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9"/>
            <p:cNvSpPr/>
            <p:nvPr/>
          </p:nvSpPr>
          <p:spPr>
            <a:xfrm>
              <a:off x="465717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7" y="1"/>
                  </a:moveTo>
                  <a:cubicBezTo>
                    <a:pt x="303" y="1"/>
                    <a:pt x="1" y="173"/>
                    <a:pt x="1" y="386"/>
                  </a:cubicBezTo>
                  <a:cubicBezTo>
                    <a:pt x="1" y="599"/>
                    <a:pt x="303" y="771"/>
                    <a:pt x="677" y="771"/>
                  </a:cubicBezTo>
                  <a:cubicBezTo>
                    <a:pt x="1049" y="771"/>
                    <a:pt x="1353" y="599"/>
                    <a:pt x="1353" y="386"/>
                  </a:cubicBezTo>
                  <a:cubicBezTo>
                    <a:pt x="1353" y="173"/>
                    <a:pt x="1049" y="1"/>
                    <a:pt x="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9"/>
            <p:cNvSpPr/>
            <p:nvPr/>
          </p:nvSpPr>
          <p:spPr>
            <a:xfrm>
              <a:off x="4648025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6" y="0"/>
                  </a:moveTo>
                  <a:cubicBezTo>
                    <a:pt x="523" y="0"/>
                    <a:pt x="0" y="608"/>
                    <a:pt x="0" y="1358"/>
                  </a:cubicBezTo>
                  <a:cubicBezTo>
                    <a:pt x="0" y="2109"/>
                    <a:pt x="523" y="2717"/>
                    <a:pt x="1166" y="2717"/>
                  </a:cubicBezTo>
                  <a:cubicBezTo>
                    <a:pt x="1810" y="2717"/>
                    <a:pt x="2332" y="2109"/>
                    <a:pt x="2332" y="1358"/>
                  </a:cubicBezTo>
                  <a:cubicBezTo>
                    <a:pt x="2332" y="608"/>
                    <a:pt x="1810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9"/>
            <p:cNvSpPr/>
            <p:nvPr/>
          </p:nvSpPr>
          <p:spPr>
            <a:xfrm>
              <a:off x="4669650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2" y="1"/>
                    <a:pt x="0" y="482"/>
                    <a:pt x="0" y="1077"/>
                  </a:cubicBezTo>
                  <a:cubicBezTo>
                    <a:pt x="0" y="1672"/>
                    <a:pt x="382" y="2154"/>
                    <a:pt x="854" y="2154"/>
                  </a:cubicBezTo>
                  <a:cubicBezTo>
                    <a:pt x="918" y="2154"/>
                    <a:pt x="980" y="2145"/>
                    <a:pt x="1042" y="2127"/>
                  </a:cubicBezTo>
                  <a:cubicBezTo>
                    <a:pt x="1301" y="1878"/>
                    <a:pt x="1467" y="1500"/>
                    <a:pt x="1467" y="1077"/>
                  </a:cubicBezTo>
                  <a:cubicBezTo>
                    <a:pt x="1467" y="655"/>
                    <a:pt x="1301" y="277"/>
                    <a:pt x="1042" y="28"/>
                  </a:cubicBezTo>
                  <a:cubicBezTo>
                    <a:pt x="980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9"/>
            <p:cNvSpPr/>
            <p:nvPr/>
          </p:nvSpPr>
          <p:spPr>
            <a:xfrm>
              <a:off x="4646400" y="2734350"/>
              <a:ext cx="61450" cy="35200"/>
            </a:xfrm>
            <a:custGeom>
              <a:avLst/>
              <a:gdLst/>
              <a:ahLst/>
              <a:cxnLst/>
              <a:rect l="l" t="t" r="r" b="b"/>
              <a:pathLst>
                <a:path w="2458" h="1408" extrusionOk="0">
                  <a:moveTo>
                    <a:pt x="1319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8" y="19"/>
                    <a:pt x="895" y="72"/>
                    <a:pt x="742" y="145"/>
                  </a:cubicBezTo>
                  <a:cubicBezTo>
                    <a:pt x="591" y="218"/>
                    <a:pt x="441" y="312"/>
                    <a:pt x="325" y="443"/>
                  </a:cubicBezTo>
                  <a:cubicBezTo>
                    <a:pt x="96" y="706"/>
                    <a:pt x="1" y="1075"/>
                    <a:pt x="57" y="1407"/>
                  </a:cubicBezTo>
                  <a:lnTo>
                    <a:pt x="74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3" y="792"/>
                    <a:pt x="339" y="656"/>
                    <a:pt x="430" y="527"/>
                  </a:cubicBezTo>
                  <a:cubicBezTo>
                    <a:pt x="519" y="399"/>
                    <a:pt x="625" y="271"/>
                    <a:pt x="766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2" y="89"/>
                    <a:pt x="1207" y="91"/>
                    <a:pt x="1231" y="93"/>
                  </a:cubicBezTo>
                  <a:cubicBezTo>
                    <a:pt x="1390" y="109"/>
                    <a:pt x="1539" y="161"/>
                    <a:pt x="1673" y="236"/>
                  </a:cubicBezTo>
                  <a:cubicBezTo>
                    <a:pt x="1807" y="313"/>
                    <a:pt x="1920" y="420"/>
                    <a:pt x="2017" y="538"/>
                  </a:cubicBezTo>
                  <a:cubicBezTo>
                    <a:pt x="2217" y="777"/>
                    <a:pt x="2335" y="1079"/>
                    <a:pt x="2389" y="1407"/>
                  </a:cubicBezTo>
                  <a:lnTo>
                    <a:pt x="2406" y="1407"/>
                  </a:lnTo>
                  <a:cubicBezTo>
                    <a:pt x="2458" y="1075"/>
                    <a:pt x="2368" y="712"/>
                    <a:pt x="2153" y="431"/>
                  </a:cubicBezTo>
                  <a:cubicBezTo>
                    <a:pt x="2045" y="291"/>
                    <a:pt x="1903" y="178"/>
                    <a:pt x="1743" y="101"/>
                  </a:cubicBezTo>
                  <a:cubicBezTo>
                    <a:pt x="1612" y="35"/>
                    <a:pt x="1464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9"/>
            <p:cNvSpPr/>
            <p:nvPr/>
          </p:nvSpPr>
          <p:spPr>
            <a:xfrm>
              <a:off x="4704150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669" y="0"/>
                  </a:moveTo>
                  <a:cubicBezTo>
                    <a:pt x="582" y="26"/>
                    <a:pt x="513" y="71"/>
                    <a:pt x="450" y="121"/>
                  </a:cubicBezTo>
                  <a:cubicBezTo>
                    <a:pt x="385" y="169"/>
                    <a:pt x="345" y="242"/>
                    <a:pt x="294" y="303"/>
                  </a:cubicBezTo>
                  <a:cubicBezTo>
                    <a:pt x="243" y="366"/>
                    <a:pt x="193" y="429"/>
                    <a:pt x="144" y="492"/>
                  </a:cubicBezTo>
                  <a:cubicBezTo>
                    <a:pt x="97" y="558"/>
                    <a:pt x="47" y="620"/>
                    <a:pt x="0" y="686"/>
                  </a:cubicBezTo>
                  <a:lnTo>
                    <a:pt x="11" y="698"/>
                  </a:lnTo>
                  <a:cubicBezTo>
                    <a:pt x="77" y="650"/>
                    <a:pt x="139" y="598"/>
                    <a:pt x="203" y="549"/>
                  </a:cubicBezTo>
                  <a:cubicBezTo>
                    <a:pt x="265" y="498"/>
                    <a:pt x="326" y="447"/>
                    <a:pt x="387" y="395"/>
                  </a:cubicBezTo>
                  <a:cubicBezTo>
                    <a:pt x="448" y="342"/>
                    <a:pt x="519" y="299"/>
                    <a:pt x="566" y="234"/>
                  </a:cubicBezTo>
                  <a:cubicBezTo>
                    <a:pt x="614" y="169"/>
                    <a:pt x="657" y="100"/>
                    <a:pt x="681" y="11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9"/>
            <p:cNvSpPr/>
            <p:nvPr/>
          </p:nvSpPr>
          <p:spPr>
            <a:xfrm>
              <a:off x="4704225" y="2748550"/>
              <a:ext cx="21225" cy="8750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760" y="1"/>
                  </a:moveTo>
                  <a:cubicBezTo>
                    <a:pt x="706" y="1"/>
                    <a:pt x="655" y="9"/>
                    <a:pt x="605" y="21"/>
                  </a:cubicBezTo>
                  <a:cubicBezTo>
                    <a:pt x="531" y="37"/>
                    <a:pt x="468" y="84"/>
                    <a:pt x="401" y="118"/>
                  </a:cubicBezTo>
                  <a:cubicBezTo>
                    <a:pt x="333" y="151"/>
                    <a:pt x="266" y="186"/>
                    <a:pt x="200" y="223"/>
                  </a:cubicBezTo>
                  <a:cubicBezTo>
                    <a:pt x="133" y="260"/>
                    <a:pt x="66" y="295"/>
                    <a:pt x="0" y="335"/>
                  </a:cubicBezTo>
                  <a:lnTo>
                    <a:pt x="6" y="349"/>
                  </a:lnTo>
                  <a:cubicBezTo>
                    <a:pt x="81" y="335"/>
                    <a:pt x="154" y="315"/>
                    <a:pt x="229" y="298"/>
                  </a:cubicBezTo>
                  <a:cubicBezTo>
                    <a:pt x="302" y="280"/>
                    <a:pt x="375" y="260"/>
                    <a:pt x="448" y="239"/>
                  </a:cubicBezTo>
                  <a:cubicBezTo>
                    <a:pt x="520" y="218"/>
                    <a:pt x="598" y="211"/>
                    <a:pt x="665" y="173"/>
                  </a:cubicBezTo>
                  <a:cubicBezTo>
                    <a:pt x="730" y="135"/>
                    <a:pt x="794" y="92"/>
                    <a:pt x="848" y="22"/>
                  </a:cubicBezTo>
                  <a:lnTo>
                    <a:pt x="842" y="8"/>
                  </a:lnTo>
                  <a:cubicBezTo>
                    <a:pt x="814" y="3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9"/>
            <p:cNvSpPr/>
            <p:nvPr/>
          </p:nvSpPr>
          <p:spPr>
            <a:xfrm>
              <a:off x="4547200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7" y="0"/>
                  </a:moveTo>
                  <a:cubicBezTo>
                    <a:pt x="523" y="0"/>
                    <a:pt x="1" y="608"/>
                    <a:pt x="1" y="1358"/>
                  </a:cubicBezTo>
                  <a:cubicBezTo>
                    <a:pt x="1" y="2109"/>
                    <a:pt x="523" y="2717"/>
                    <a:pt x="1167" y="2717"/>
                  </a:cubicBezTo>
                  <a:cubicBezTo>
                    <a:pt x="1810" y="2717"/>
                    <a:pt x="2333" y="2109"/>
                    <a:pt x="2333" y="1358"/>
                  </a:cubicBezTo>
                  <a:cubicBezTo>
                    <a:pt x="2333" y="608"/>
                    <a:pt x="1810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9"/>
            <p:cNvSpPr/>
            <p:nvPr/>
          </p:nvSpPr>
          <p:spPr>
            <a:xfrm>
              <a:off x="4568825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3" y="1"/>
                    <a:pt x="1" y="482"/>
                    <a:pt x="1" y="1077"/>
                  </a:cubicBezTo>
                  <a:cubicBezTo>
                    <a:pt x="1" y="1672"/>
                    <a:pt x="383" y="2154"/>
                    <a:pt x="854" y="2154"/>
                  </a:cubicBezTo>
                  <a:cubicBezTo>
                    <a:pt x="918" y="2154"/>
                    <a:pt x="981" y="2145"/>
                    <a:pt x="1042" y="2127"/>
                  </a:cubicBezTo>
                  <a:cubicBezTo>
                    <a:pt x="1301" y="1878"/>
                    <a:pt x="1468" y="1500"/>
                    <a:pt x="1468" y="1077"/>
                  </a:cubicBezTo>
                  <a:cubicBezTo>
                    <a:pt x="1468" y="655"/>
                    <a:pt x="1301" y="277"/>
                    <a:pt x="1042" y="28"/>
                  </a:cubicBezTo>
                  <a:cubicBezTo>
                    <a:pt x="981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9"/>
            <p:cNvSpPr/>
            <p:nvPr/>
          </p:nvSpPr>
          <p:spPr>
            <a:xfrm>
              <a:off x="4545600" y="2734350"/>
              <a:ext cx="61425" cy="35200"/>
            </a:xfrm>
            <a:custGeom>
              <a:avLst/>
              <a:gdLst/>
              <a:ahLst/>
              <a:cxnLst/>
              <a:rect l="l" t="t" r="r" b="b"/>
              <a:pathLst>
                <a:path w="2457" h="1408" extrusionOk="0">
                  <a:moveTo>
                    <a:pt x="1318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7" y="19"/>
                    <a:pt x="894" y="72"/>
                    <a:pt x="742" y="145"/>
                  </a:cubicBezTo>
                  <a:cubicBezTo>
                    <a:pt x="590" y="218"/>
                    <a:pt x="440" y="312"/>
                    <a:pt x="324" y="443"/>
                  </a:cubicBezTo>
                  <a:cubicBezTo>
                    <a:pt x="96" y="706"/>
                    <a:pt x="0" y="1075"/>
                    <a:pt x="56" y="1407"/>
                  </a:cubicBezTo>
                  <a:lnTo>
                    <a:pt x="73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2" y="792"/>
                    <a:pt x="339" y="656"/>
                    <a:pt x="429" y="527"/>
                  </a:cubicBezTo>
                  <a:cubicBezTo>
                    <a:pt x="518" y="399"/>
                    <a:pt x="624" y="271"/>
                    <a:pt x="767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1" y="89"/>
                    <a:pt x="1206" y="91"/>
                    <a:pt x="1231" y="93"/>
                  </a:cubicBezTo>
                  <a:cubicBezTo>
                    <a:pt x="1389" y="109"/>
                    <a:pt x="1538" y="161"/>
                    <a:pt x="1672" y="236"/>
                  </a:cubicBezTo>
                  <a:cubicBezTo>
                    <a:pt x="1806" y="313"/>
                    <a:pt x="1919" y="420"/>
                    <a:pt x="2017" y="538"/>
                  </a:cubicBezTo>
                  <a:cubicBezTo>
                    <a:pt x="2216" y="777"/>
                    <a:pt x="2334" y="1079"/>
                    <a:pt x="2388" y="1407"/>
                  </a:cubicBezTo>
                  <a:lnTo>
                    <a:pt x="2405" y="1407"/>
                  </a:lnTo>
                  <a:cubicBezTo>
                    <a:pt x="2457" y="1075"/>
                    <a:pt x="2368" y="712"/>
                    <a:pt x="2153" y="431"/>
                  </a:cubicBezTo>
                  <a:cubicBezTo>
                    <a:pt x="2045" y="291"/>
                    <a:pt x="1902" y="178"/>
                    <a:pt x="1742" y="101"/>
                  </a:cubicBezTo>
                  <a:cubicBezTo>
                    <a:pt x="1611" y="35"/>
                    <a:pt x="1463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9"/>
            <p:cNvSpPr/>
            <p:nvPr/>
          </p:nvSpPr>
          <p:spPr>
            <a:xfrm>
              <a:off x="4533375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12" y="0"/>
                  </a:moveTo>
                  <a:lnTo>
                    <a:pt x="0" y="11"/>
                  </a:lnTo>
                  <a:cubicBezTo>
                    <a:pt x="24" y="100"/>
                    <a:pt x="68" y="169"/>
                    <a:pt x="115" y="234"/>
                  </a:cubicBezTo>
                  <a:cubicBezTo>
                    <a:pt x="163" y="299"/>
                    <a:pt x="234" y="342"/>
                    <a:pt x="294" y="395"/>
                  </a:cubicBezTo>
                  <a:cubicBezTo>
                    <a:pt x="355" y="447"/>
                    <a:pt x="417" y="498"/>
                    <a:pt x="479" y="549"/>
                  </a:cubicBezTo>
                  <a:cubicBezTo>
                    <a:pt x="542" y="598"/>
                    <a:pt x="604" y="650"/>
                    <a:pt x="669" y="697"/>
                  </a:cubicBezTo>
                  <a:lnTo>
                    <a:pt x="669" y="697"/>
                  </a:lnTo>
                  <a:lnTo>
                    <a:pt x="681" y="686"/>
                  </a:lnTo>
                  <a:cubicBezTo>
                    <a:pt x="635" y="620"/>
                    <a:pt x="585" y="558"/>
                    <a:pt x="537" y="492"/>
                  </a:cubicBezTo>
                  <a:cubicBezTo>
                    <a:pt x="488" y="429"/>
                    <a:pt x="438" y="366"/>
                    <a:pt x="388" y="303"/>
                  </a:cubicBezTo>
                  <a:cubicBezTo>
                    <a:pt x="337" y="242"/>
                    <a:pt x="296" y="169"/>
                    <a:pt x="232" y="121"/>
                  </a:cubicBezTo>
                  <a:cubicBezTo>
                    <a:pt x="168" y="71"/>
                    <a:pt x="100" y="26"/>
                    <a:pt x="12" y="0"/>
                  </a:cubicBezTo>
                  <a:close/>
                  <a:moveTo>
                    <a:pt x="669" y="697"/>
                  </a:moveTo>
                  <a:lnTo>
                    <a:pt x="669" y="698"/>
                  </a:lnTo>
                  <a:lnTo>
                    <a:pt x="670" y="698"/>
                  </a:lnTo>
                  <a:cubicBezTo>
                    <a:pt x="670" y="698"/>
                    <a:pt x="670" y="698"/>
                    <a:pt x="669" y="6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9"/>
            <p:cNvSpPr/>
            <p:nvPr/>
          </p:nvSpPr>
          <p:spPr>
            <a:xfrm>
              <a:off x="4529100" y="2748550"/>
              <a:ext cx="21250" cy="8750"/>
            </a:xfrm>
            <a:custGeom>
              <a:avLst/>
              <a:gdLst/>
              <a:ahLst/>
              <a:cxnLst/>
              <a:rect l="l" t="t" r="r" b="b"/>
              <a:pathLst>
                <a:path w="850" h="350" extrusionOk="0">
                  <a:moveTo>
                    <a:pt x="87" y="0"/>
                  </a:moveTo>
                  <a:cubicBezTo>
                    <a:pt x="61" y="0"/>
                    <a:pt x="35" y="2"/>
                    <a:pt x="7" y="7"/>
                  </a:cubicBezTo>
                  <a:lnTo>
                    <a:pt x="1" y="22"/>
                  </a:lnTo>
                  <a:cubicBezTo>
                    <a:pt x="55" y="92"/>
                    <a:pt x="119" y="134"/>
                    <a:pt x="185" y="172"/>
                  </a:cubicBezTo>
                  <a:cubicBezTo>
                    <a:pt x="251" y="210"/>
                    <a:pt x="329" y="217"/>
                    <a:pt x="402" y="239"/>
                  </a:cubicBezTo>
                  <a:cubicBezTo>
                    <a:pt x="474" y="260"/>
                    <a:pt x="547" y="280"/>
                    <a:pt x="621" y="297"/>
                  </a:cubicBezTo>
                  <a:cubicBezTo>
                    <a:pt x="696" y="315"/>
                    <a:pt x="768" y="334"/>
                    <a:pt x="843" y="349"/>
                  </a:cubicBezTo>
                  <a:lnTo>
                    <a:pt x="849" y="334"/>
                  </a:lnTo>
                  <a:cubicBezTo>
                    <a:pt x="784" y="294"/>
                    <a:pt x="716" y="259"/>
                    <a:pt x="650" y="221"/>
                  </a:cubicBezTo>
                  <a:cubicBezTo>
                    <a:pt x="583" y="186"/>
                    <a:pt x="516" y="151"/>
                    <a:pt x="448" y="118"/>
                  </a:cubicBezTo>
                  <a:cubicBezTo>
                    <a:pt x="381" y="84"/>
                    <a:pt x="319" y="37"/>
                    <a:pt x="244" y="21"/>
                  </a:cubicBezTo>
                  <a:cubicBezTo>
                    <a:pt x="194" y="9"/>
                    <a:pt x="142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9"/>
            <p:cNvSpPr/>
            <p:nvPr/>
          </p:nvSpPr>
          <p:spPr>
            <a:xfrm>
              <a:off x="456322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6" y="1"/>
                  </a:moveTo>
                  <a:cubicBezTo>
                    <a:pt x="303" y="1"/>
                    <a:pt x="0" y="173"/>
                    <a:pt x="0" y="386"/>
                  </a:cubicBezTo>
                  <a:cubicBezTo>
                    <a:pt x="0" y="599"/>
                    <a:pt x="303" y="771"/>
                    <a:pt x="676" y="771"/>
                  </a:cubicBezTo>
                  <a:cubicBezTo>
                    <a:pt x="1050" y="771"/>
                    <a:pt x="1352" y="599"/>
                    <a:pt x="1352" y="386"/>
                  </a:cubicBezTo>
                  <a:cubicBezTo>
                    <a:pt x="1352" y="173"/>
                    <a:pt x="1050" y="1"/>
                    <a:pt x="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9"/>
            <p:cNvSpPr/>
            <p:nvPr/>
          </p:nvSpPr>
          <p:spPr>
            <a:xfrm>
              <a:off x="4588700" y="2779925"/>
              <a:ext cx="31700" cy="42300"/>
            </a:xfrm>
            <a:custGeom>
              <a:avLst/>
              <a:gdLst/>
              <a:ahLst/>
              <a:cxnLst/>
              <a:rect l="l" t="t" r="r" b="b"/>
              <a:pathLst>
                <a:path w="1268" h="1692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102" y="153"/>
                    <a:pt x="1129" y="304"/>
                    <a:pt x="1143" y="454"/>
                  </a:cubicBezTo>
                  <a:cubicBezTo>
                    <a:pt x="1150" y="529"/>
                    <a:pt x="1152" y="604"/>
                    <a:pt x="1146" y="674"/>
                  </a:cubicBezTo>
                  <a:cubicBezTo>
                    <a:pt x="1142" y="744"/>
                    <a:pt x="1120" y="813"/>
                    <a:pt x="1089" y="844"/>
                  </a:cubicBezTo>
                  <a:cubicBezTo>
                    <a:pt x="1072" y="858"/>
                    <a:pt x="1055" y="866"/>
                    <a:pt x="1030" y="869"/>
                  </a:cubicBezTo>
                  <a:cubicBezTo>
                    <a:pt x="1008" y="869"/>
                    <a:pt x="965" y="864"/>
                    <a:pt x="929" y="861"/>
                  </a:cubicBezTo>
                  <a:cubicBezTo>
                    <a:pt x="855" y="854"/>
                    <a:pt x="782" y="845"/>
                    <a:pt x="708" y="832"/>
                  </a:cubicBezTo>
                  <a:cubicBezTo>
                    <a:pt x="563" y="804"/>
                    <a:pt x="413" y="772"/>
                    <a:pt x="277" y="723"/>
                  </a:cubicBezTo>
                  <a:lnTo>
                    <a:pt x="1" y="625"/>
                  </a:lnTo>
                  <a:lnTo>
                    <a:pt x="189" y="845"/>
                  </a:lnTo>
                  <a:cubicBezTo>
                    <a:pt x="312" y="991"/>
                    <a:pt x="438" y="1135"/>
                    <a:pt x="568" y="1278"/>
                  </a:cubicBezTo>
                  <a:cubicBezTo>
                    <a:pt x="699" y="1419"/>
                    <a:pt x="830" y="1559"/>
                    <a:pt x="972" y="1692"/>
                  </a:cubicBezTo>
                  <a:cubicBezTo>
                    <a:pt x="871" y="1526"/>
                    <a:pt x="763" y="1367"/>
                    <a:pt x="652" y="1210"/>
                  </a:cubicBezTo>
                  <a:cubicBezTo>
                    <a:pt x="588" y="1120"/>
                    <a:pt x="523" y="1032"/>
                    <a:pt x="457" y="943"/>
                  </a:cubicBezTo>
                  <a:lnTo>
                    <a:pt x="457" y="943"/>
                  </a:lnTo>
                  <a:cubicBezTo>
                    <a:pt x="531" y="963"/>
                    <a:pt x="606" y="979"/>
                    <a:pt x="682" y="990"/>
                  </a:cubicBezTo>
                  <a:cubicBezTo>
                    <a:pt x="760" y="1002"/>
                    <a:pt x="839" y="1011"/>
                    <a:pt x="918" y="1016"/>
                  </a:cubicBezTo>
                  <a:cubicBezTo>
                    <a:pt x="943" y="1016"/>
                    <a:pt x="966" y="1018"/>
                    <a:pt x="992" y="1018"/>
                  </a:cubicBezTo>
                  <a:cubicBezTo>
                    <a:pt x="1008" y="1018"/>
                    <a:pt x="1026" y="1017"/>
                    <a:pt x="1047" y="1015"/>
                  </a:cubicBezTo>
                  <a:cubicBezTo>
                    <a:pt x="1098" y="1009"/>
                    <a:pt x="1155" y="982"/>
                    <a:pt x="1192" y="940"/>
                  </a:cubicBezTo>
                  <a:cubicBezTo>
                    <a:pt x="1228" y="899"/>
                    <a:pt x="1246" y="851"/>
                    <a:pt x="1255" y="807"/>
                  </a:cubicBezTo>
                  <a:cubicBezTo>
                    <a:pt x="1265" y="763"/>
                    <a:pt x="1268" y="720"/>
                    <a:pt x="1267" y="679"/>
                  </a:cubicBezTo>
                  <a:cubicBezTo>
                    <a:pt x="1267" y="596"/>
                    <a:pt x="1252" y="517"/>
                    <a:pt x="1234" y="440"/>
                  </a:cubicBezTo>
                  <a:cubicBezTo>
                    <a:pt x="1197" y="286"/>
                    <a:pt x="1143" y="140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9"/>
            <p:cNvSpPr/>
            <p:nvPr/>
          </p:nvSpPr>
          <p:spPr>
            <a:xfrm>
              <a:off x="4606875" y="2825825"/>
              <a:ext cx="41175" cy="15375"/>
            </a:xfrm>
            <a:custGeom>
              <a:avLst/>
              <a:gdLst/>
              <a:ahLst/>
              <a:cxnLst/>
              <a:rect l="l" t="t" r="r" b="b"/>
              <a:pathLst>
                <a:path w="1647" h="615" extrusionOk="0">
                  <a:moveTo>
                    <a:pt x="1646" y="0"/>
                  </a:moveTo>
                  <a:lnTo>
                    <a:pt x="1646" y="0"/>
                  </a:lnTo>
                  <a:cubicBezTo>
                    <a:pt x="1580" y="46"/>
                    <a:pt x="1522" y="97"/>
                    <a:pt x="1461" y="144"/>
                  </a:cubicBezTo>
                  <a:lnTo>
                    <a:pt x="1367" y="208"/>
                  </a:lnTo>
                  <a:cubicBezTo>
                    <a:pt x="1336" y="229"/>
                    <a:pt x="1307" y="252"/>
                    <a:pt x="1273" y="268"/>
                  </a:cubicBezTo>
                  <a:cubicBezTo>
                    <a:pt x="1240" y="286"/>
                    <a:pt x="1208" y="303"/>
                    <a:pt x="1177" y="322"/>
                  </a:cubicBezTo>
                  <a:cubicBezTo>
                    <a:pt x="1144" y="340"/>
                    <a:pt x="1110" y="351"/>
                    <a:pt x="1076" y="366"/>
                  </a:cubicBezTo>
                  <a:lnTo>
                    <a:pt x="1027" y="389"/>
                  </a:lnTo>
                  <a:lnTo>
                    <a:pt x="976" y="403"/>
                  </a:lnTo>
                  <a:cubicBezTo>
                    <a:pt x="940" y="412"/>
                    <a:pt x="907" y="428"/>
                    <a:pt x="872" y="432"/>
                  </a:cubicBezTo>
                  <a:cubicBezTo>
                    <a:pt x="787" y="452"/>
                    <a:pt x="700" y="462"/>
                    <a:pt x="611" y="462"/>
                  </a:cubicBezTo>
                  <a:cubicBezTo>
                    <a:pt x="555" y="462"/>
                    <a:pt x="498" y="458"/>
                    <a:pt x="441" y="451"/>
                  </a:cubicBezTo>
                  <a:cubicBezTo>
                    <a:pt x="294" y="432"/>
                    <a:pt x="148" y="391"/>
                    <a:pt x="1" y="333"/>
                  </a:cubicBezTo>
                  <a:lnTo>
                    <a:pt x="1" y="334"/>
                  </a:lnTo>
                  <a:cubicBezTo>
                    <a:pt x="112" y="448"/>
                    <a:pt x="257" y="529"/>
                    <a:pt x="414" y="574"/>
                  </a:cubicBezTo>
                  <a:cubicBezTo>
                    <a:pt x="505" y="600"/>
                    <a:pt x="601" y="615"/>
                    <a:pt x="698" y="615"/>
                  </a:cubicBezTo>
                  <a:cubicBezTo>
                    <a:pt x="768" y="615"/>
                    <a:pt x="839" y="607"/>
                    <a:pt x="907" y="591"/>
                  </a:cubicBezTo>
                  <a:cubicBezTo>
                    <a:pt x="949" y="585"/>
                    <a:pt x="986" y="567"/>
                    <a:pt x="1026" y="555"/>
                  </a:cubicBezTo>
                  <a:lnTo>
                    <a:pt x="1086" y="534"/>
                  </a:lnTo>
                  <a:cubicBezTo>
                    <a:pt x="1104" y="526"/>
                    <a:pt x="1122" y="516"/>
                    <a:pt x="1141" y="506"/>
                  </a:cubicBezTo>
                  <a:cubicBezTo>
                    <a:pt x="1177" y="486"/>
                    <a:pt x="1214" y="468"/>
                    <a:pt x="1249" y="446"/>
                  </a:cubicBezTo>
                  <a:cubicBezTo>
                    <a:pt x="1282" y="422"/>
                    <a:pt x="1314" y="397"/>
                    <a:pt x="1346" y="371"/>
                  </a:cubicBezTo>
                  <a:cubicBezTo>
                    <a:pt x="1412" y="324"/>
                    <a:pt x="1461" y="258"/>
                    <a:pt x="1517" y="201"/>
                  </a:cubicBezTo>
                  <a:cubicBezTo>
                    <a:pt x="1564" y="136"/>
                    <a:pt x="1608" y="69"/>
                    <a:pt x="1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9"/>
            <p:cNvSpPr/>
            <p:nvPr/>
          </p:nvSpPr>
          <p:spPr>
            <a:xfrm>
              <a:off x="46834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8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67"/>
                    <a:pt x="367" y="1634"/>
                    <a:pt x="818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8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9"/>
            <p:cNvSpPr/>
            <p:nvPr/>
          </p:nvSpPr>
          <p:spPr>
            <a:xfrm>
              <a:off x="45397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7" y="0"/>
                  </a:moveTo>
                  <a:cubicBezTo>
                    <a:pt x="366" y="0"/>
                    <a:pt x="1" y="366"/>
                    <a:pt x="1" y="817"/>
                  </a:cubicBezTo>
                  <a:cubicBezTo>
                    <a:pt x="1" y="1267"/>
                    <a:pt x="366" y="1634"/>
                    <a:pt x="817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9"/>
            <p:cNvSpPr/>
            <p:nvPr/>
          </p:nvSpPr>
          <p:spPr>
            <a:xfrm>
              <a:off x="4580125" y="2553825"/>
              <a:ext cx="272225" cy="170850"/>
            </a:xfrm>
            <a:custGeom>
              <a:avLst/>
              <a:gdLst/>
              <a:ahLst/>
              <a:cxnLst/>
              <a:rect l="l" t="t" r="r" b="b"/>
              <a:pathLst>
                <a:path w="10889" h="6834" extrusionOk="0">
                  <a:moveTo>
                    <a:pt x="4683" y="0"/>
                  </a:moveTo>
                  <a:cubicBezTo>
                    <a:pt x="4234" y="0"/>
                    <a:pt x="3786" y="43"/>
                    <a:pt x="3347" y="136"/>
                  </a:cubicBezTo>
                  <a:cubicBezTo>
                    <a:pt x="2071" y="401"/>
                    <a:pt x="864" y="1047"/>
                    <a:pt x="0" y="2015"/>
                  </a:cubicBezTo>
                  <a:cubicBezTo>
                    <a:pt x="110" y="1896"/>
                    <a:pt x="230" y="1787"/>
                    <a:pt x="352" y="1683"/>
                  </a:cubicBezTo>
                  <a:cubicBezTo>
                    <a:pt x="475" y="1578"/>
                    <a:pt x="602" y="1479"/>
                    <a:pt x="733" y="1384"/>
                  </a:cubicBezTo>
                  <a:cubicBezTo>
                    <a:pt x="995" y="1196"/>
                    <a:pt x="1270" y="1027"/>
                    <a:pt x="1557" y="882"/>
                  </a:cubicBezTo>
                  <a:cubicBezTo>
                    <a:pt x="2127" y="586"/>
                    <a:pt x="2739" y="371"/>
                    <a:pt x="3370" y="258"/>
                  </a:cubicBezTo>
                  <a:cubicBezTo>
                    <a:pt x="3790" y="182"/>
                    <a:pt x="4216" y="142"/>
                    <a:pt x="4642" y="142"/>
                  </a:cubicBezTo>
                  <a:cubicBezTo>
                    <a:pt x="4856" y="142"/>
                    <a:pt x="5070" y="152"/>
                    <a:pt x="5284" y="173"/>
                  </a:cubicBezTo>
                  <a:cubicBezTo>
                    <a:pt x="5444" y="183"/>
                    <a:pt x="5602" y="210"/>
                    <a:pt x="5761" y="230"/>
                  </a:cubicBezTo>
                  <a:cubicBezTo>
                    <a:pt x="5918" y="256"/>
                    <a:pt x="6076" y="284"/>
                    <a:pt x="6233" y="317"/>
                  </a:cubicBezTo>
                  <a:cubicBezTo>
                    <a:pt x="6389" y="355"/>
                    <a:pt x="6548" y="383"/>
                    <a:pt x="6698" y="434"/>
                  </a:cubicBezTo>
                  <a:lnTo>
                    <a:pt x="6928" y="502"/>
                  </a:lnTo>
                  <a:cubicBezTo>
                    <a:pt x="7003" y="527"/>
                    <a:pt x="7076" y="558"/>
                    <a:pt x="7151" y="586"/>
                  </a:cubicBezTo>
                  <a:cubicBezTo>
                    <a:pt x="7302" y="637"/>
                    <a:pt x="7445" y="708"/>
                    <a:pt x="7589" y="775"/>
                  </a:cubicBezTo>
                  <a:cubicBezTo>
                    <a:pt x="7663" y="806"/>
                    <a:pt x="7729" y="851"/>
                    <a:pt x="7800" y="887"/>
                  </a:cubicBezTo>
                  <a:cubicBezTo>
                    <a:pt x="7867" y="927"/>
                    <a:pt x="7941" y="961"/>
                    <a:pt x="8005" y="1007"/>
                  </a:cubicBezTo>
                  <a:lnTo>
                    <a:pt x="8205" y="1139"/>
                  </a:lnTo>
                  <a:cubicBezTo>
                    <a:pt x="8272" y="1182"/>
                    <a:pt x="8331" y="1235"/>
                    <a:pt x="8396" y="1282"/>
                  </a:cubicBezTo>
                  <a:cubicBezTo>
                    <a:pt x="8524" y="1376"/>
                    <a:pt x="8639" y="1487"/>
                    <a:pt x="8759" y="1592"/>
                  </a:cubicBezTo>
                  <a:cubicBezTo>
                    <a:pt x="8986" y="1815"/>
                    <a:pt x="9200" y="2053"/>
                    <a:pt x="9388" y="2311"/>
                  </a:cubicBezTo>
                  <a:cubicBezTo>
                    <a:pt x="9574" y="2572"/>
                    <a:pt x="9746" y="2842"/>
                    <a:pt x="9896" y="3125"/>
                  </a:cubicBezTo>
                  <a:cubicBezTo>
                    <a:pt x="10044" y="3410"/>
                    <a:pt x="10175" y="3704"/>
                    <a:pt x="10290" y="4004"/>
                  </a:cubicBezTo>
                  <a:cubicBezTo>
                    <a:pt x="10402" y="4305"/>
                    <a:pt x="10497" y="4613"/>
                    <a:pt x="10578" y="4925"/>
                  </a:cubicBezTo>
                  <a:cubicBezTo>
                    <a:pt x="10742" y="5548"/>
                    <a:pt x="10848" y="6187"/>
                    <a:pt x="10888" y="6833"/>
                  </a:cubicBezTo>
                  <a:cubicBezTo>
                    <a:pt x="10889" y="6510"/>
                    <a:pt x="10862" y="6186"/>
                    <a:pt x="10822" y="5864"/>
                  </a:cubicBezTo>
                  <a:cubicBezTo>
                    <a:pt x="10782" y="5544"/>
                    <a:pt x="10727" y="5223"/>
                    <a:pt x="10655" y="4906"/>
                  </a:cubicBezTo>
                  <a:cubicBezTo>
                    <a:pt x="10582" y="4589"/>
                    <a:pt x="10492" y="4277"/>
                    <a:pt x="10386" y="3970"/>
                  </a:cubicBezTo>
                  <a:cubicBezTo>
                    <a:pt x="10277" y="3662"/>
                    <a:pt x="10151" y="3361"/>
                    <a:pt x="10007" y="3069"/>
                  </a:cubicBezTo>
                  <a:cubicBezTo>
                    <a:pt x="9863" y="2777"/>
                    <a:pt x="9691" y="2496"/>
                    <a:pt x="9502" y="2229"/>
                  </a:cubicBezTo>
                  <a:cubicBezTo>
                    <a:pt x="9312" y="1963"/>
                    <a:pt x="9093" y="1717"/>
                    <a:pt x="8861" y="1486"/>
                  </a:cubicBezTo>
                  <a:cubicBezTo>
                    <a:pt x="8738" y="1377"/>
                    <a:pt x="8621" y="1262"/>
                    <a:pt x="8489" y="1164"/>
                  </a:cubicBezTo>
                  <a:cubicBezTo>
                    <a:pt x="8423" y="1114"/>
                    <a:pt x="8361" y="1059"/>
                    <a:pt x="8293" y="1015"/>
                  </a:cubicBezTo>
                  <a:lnTo>
                    <a:pt x="8088" y="876"/>
                  </a:lnTo>
                  <a:cubicBezTo>
                    <a:pt x="8022" y="829"/>
                    <a:pt x="7947" y="793"/>
                    <a:pt x="7877" y="751"/>
                  </a:cubicBezTo>
                  <a:cubicBezTo>
                    <a:pt x="7805" y="712"/>
                    <a:pt x="7736" y="666"/>
                    <a:pt x="7661" y="632"/>
                  </a:cubicBezTo>
                  <a:cubicBezTo>
                    <a:pt x="7512" y="563"/>
                    <a:pt x="7365" y="488"/>
                    <a:pt x="7210" y="434"/>
                  </a:cubicBezTo>
                  <a:cubicBezTo>
                    <a:pt x="7132" y="406"/>
                    <a:pt x="7056" y="375"/>
                    <a:pt x="6978" y="350"/>
                  </a:cubicBezTo>
                  <a:lnTo>
                    <a:pt x="6742" y="282"/>
                  </a:lnTo>
                  <a:cubicBezTo>
                    <a:pt x="6585" y="231"/>
                    <a:pt x="6424" y="204"/>
                    <a:pt x="6265" y="165"/>
                  </a:cubicBezTo>
                  <a:cubicBezTo>
                    <a:pt x="6105" y="133"/>
                    <a:pt x="5944" y="106"/>
                    <a:pt x="5783" y="80"/>
                  </a:cubicBezTo>
                  <a:cubicBezTo>
                    <a:pt x="5621" y="61"/>
                    <a:pt x="5459" y="35"/>
                    <a:pt x="5296" y="26"/>
                  </a:cubicBezTo>
                  <a:cubicBezTo>
                    <a:pt x="5093" y="9"/>
                    <a:pt x="4888" y="0"/>
                    <a:pt x="4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9"/>
            <p:cNvSpPr/>
            <p:nvPr/>
          </p:nvSpPr>
          <p:spPr>
            <a:xfrm>
              <a:off x="4555050" y="2917850"/>
              <a:ext cx="333400" cy="322350"/>
            </a:xfrm>
            <a:custGeom>
              <a:avLst/>
              <a:gdLst/>
              <a:ahLst/>
              <a:cxnLst/>
              <a:rect l="l" t="t" r="r" b="b"/>
              <a:pathLst>
                <a:path w="13336" h="12894" extrusionOk="0">
                  <a:moveTo>
                    <a:pt x="12298" y="0"/>
                  </a:moveTo>
                  <a:lnTo>
                    <a:pt x="11332" y="3913"/>
                  </a:lnTo>
                  <a:lnTo>
                    <a:pt x="2074" y="4144"/>
                  </a:lnTo>
                  <a:lnTo>
                    <a:pt x="1137" y="868"/>
                  </a:lnTo>
                  <a:lnTo>
                    <a:pt x="327" y="1138"/>
                  </a:lnTo>
                  <a:lnTo>
                    <a:pt x="1285" y="4607"/>
                  </a:lnTo>
                  <a:lnTo>
                    <a:pt x="0" y="6071"/>
                  </a:lnTo>
                  <a:lnTo>
                    <a:pt x="1285" y="12893"/>
                  </a:lnTo>
                  <a:lnTo>
                    <a:pt x="11891" y="12893"/>
                  </a:lnTo>
                  <a:lnTo>
                    <a:pt x="12825" y="5773"/>
                  </a:lnTo>
                  <a:lnTo>
                    <a:pt x="12298" y="4298"/>
                  </a:lnTo>
                  <a:lnTo>
                    <a:pt x="1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9"/>
            <p:cNvSpPr/>
            <p:nvPr/>
          </p:nvSpPr>
          <p:spPr>
            <a:xfrm>
              <a:off x="4862475" y="2917850"/>
              <a:ext cx="129900" cy="156350"/>
            </a:xfrm>
            <a:custGeom>
              <a:avLst/>
              <a:gdLst/>
              <a:ahLst/>
              <a:cxnLst/>
              <a:rect l="l" t="t" r="r" b="b"/>
              <a:pathLst>
                <a:path w="5196" h="6254" extrusionOk="0">
                  <a:moveTo>
                    <a:pt x="1039" y="0"/>
                  </a:moveTo>
                  <a:lnTo>
                    <a:pt x="2" y="4298"/>
                  </a:lnTo>
                  <a:lnTo>
                    <a:pt x="1" y="4298"/>
                  </a:lnTo>
                  <a:lnTo>
                    <a:pt x="528" y="5773"/>
                  </a:lnTo>
                  <a:cubicBezTo>
                    <a:pt x="528" y="5773"/>
                    <a:pt x="1402" y="6254"/>
                    <a:pt x="2074" y="6254"/>
                  </a:cubicBezTo>
                  <a:cubicBezTo>
                    <a:pt x="2329" y="6254"/>
                    <a:pt x="2555" y="6185"/>
                    <a:pt x="2694" y="5994"/>
                  </a:cubicBezTo>
                  <a:cubicBezTo>
                    <a:pt x="3197" y="5300"/>
                    <a:pt x="2889" y="4299"/>
                    <a:pt x="2889" y="4298"/>
                  </a:cubicBezTo>
                  <a:lnTo>
                    <a:pt x="2889" y="4298"/>
                  </a:lnTo>
                  <a:cubicBezTo>
                    <a:pt x="2889" y="4299"/>
                    <a:pt x="2970" y="4319"/>
                    <a:pt x="3083" y="4319"/>
                  </a:cubicBezTo>
                  <a:cubicBezTo>
                    <a:pt x="3281" y="4319"/>
                    <a:pt x="3576" y="4256"/>
                    <a:pt x="3699" y="3913"/>
                  </a:cubicBezTo>
                  <a:cubicBezTo>
                    <a:pt x="3892" y="3373"/>
                    <a:pt x="3429" y="2795"/>
                    <a:pt x="3429" y="2795"/>
                  </a:cubicBezTo>
                  <a:cubicBezTo>
                    <a:pt x="3429" y="2795"/>
                    <a:pt x="4804" y="2483"/>
                    <a:pt x="5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9"/>
            <p:cNvSpPr/>
            <p:nvPr/>
          </p:nvSpPr>
          <p:spPr>
            <a:xfrm>
              <a:off x="4435525" y="2942425"/>
              <a:ext cx="151650" cy="128475"/>
            </a:xfrm>
            <a:custGeom>
              <a:avLst/>
              <a:gdLst/>
              <a:ahLst/>
              <a:cxnLst/>
              <a:rect l="l" t="t" r="r" b="b"/>
              <a:pathLst>
                <a:path w="6066" h="5139" extrusionOk="0">
                  <a:moveTo>
                    <a:pt x="1" y="0"/>
                  </a:moveTo>
                  <a:cubicBezTo>
                    <a:pt x="499" y="2372"/>
                    <a:pt x="2443" y="2463"/>
                    <a:pt x="2738" y="2463"/>
                  </a:cubicBezTo>
                  <a:cubicBezTo>
                    <a:pt x="2763" y="2463"/>
                    <a:pt x="2776" y="2462"/>
                    <a:pt x="2776" y="2462"/>
                  </a:cubicBezTo>
                  <a:lnTo>
                    <a:pt x="2776" y="2462"/>
                  </a:lnTo>
                  <a:cubicBezTo>
                    <a:pt x="1851" y="3267"/>
                    <a:pt x="3161" y="3894"/>
                    <a:pt x="3161" y="3894"/>
                  </a:cubicBezTo>
                  <a:cubicBezTo>
                    <a:pt x="2757" y="4956"/>
                    <a:pt x="3581" y="5139"/>
                    <a:pt x="4196" y="5139"/>
                  </a:cubicBezTo>
                  <a:cubicBezTo>
                    <a:pt x="4517" y="5139"/>
                    <a:pt x="4781" y="5089"/>
                    <a:pt x="4781" y="5089"/>
                  </a:cubicBezTo>
                  <a:lnTo>
                    <a:pt x="6066" y="3624"/>
                  </a:lnTo>
                  <a:lnTo>
                    <a:pt x="5108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9"/>
            <p:cNvSpPr/>
            <p:nvPr/>
          </p:nvSpPr>
          <p:spPr>
            <a:xfrm>
              <a:off x="4337275" y="3240175"/>
              <a:ext cx="809425" cy="425000"/>
            </a:xfrm>
            <a:custGeom>
              <a:avLst/>
              <a:gdLst/>
              <a:ahLst/>
              <a:cxnLst/>
              <a:rect l="l" t="t" r="r" b="b"/>
              <a:pathLst>
                <a:path w="32377" h="17000" extrusionOk="0">
                  <a:moveTo>
                    <a:pt x="9996" y="0"/>
                  </a:moveTo>
                  <a:cubicBezTo>
                    <a:pt x="9996" y="0"/>
                    <a:pt x="2832" y="3142"/>
                    <a:pt x="0" y="9791"/>
                  </a:cubicBezTo>
                  <a:cubicBezTo>
                    <a:pt x="0" y="9791"/>
                    <a:pt x="982" y="10195"/>
                    <a:pt x="1734" y="12509"/>
                  </a:cubicBezTo>
                  <a:cubicBezTo>
                    <a:pt x="2187" y="13903"/>
                    <a:pt x="3417" y="14436"/>
                    <a:pt x="4671" y="14436"/>
                  </a:cubicBezTo>
                  <a:cubicBezTo>
                    <a:pt x="5496" y="14436"/>
                    <a:pt x="6331" y="14206"/>
                    <a:pt x="6964" y="13839"/>
                  </a:cubicBezTo>
                  <a:cubicBezTo>
                    <a:pt x="7150" y="13731"/>
                    <a:pt x="7318" y="13683"/>
                    <a:pt x="7475" y="13683"/>
                  </a:cubicBezTo>
                  <a:cubicBezTo>
                    <a:pt x="8669" y="13683"/>
                    <a:pt x="9263" y="16443"/>
                    <a:pt x="12430" y="16903"/>
                  </a:cubicBezTo>
                  <a:cubicBezTo>
                    <a:pt x="12896" y="16970"/>
                    <a:pt x="13304" y="17000"/>
                    <a:pt x="13664" y="17000"/>
                  </a:cubicBezTo>
                  <a:cubicBezTo>
                    <a:pt x="16076" y="17000"/>
                    <a:pt x="16338" y="15674"/>
                    <a:pt x="17344" y="15573"/>
                  </a:cubicBezTo>
                  <a:cubicBezTo>
                    <a:pt x="17381" y="15569"/>
                    <a:pt x="17416" y="15567"/>
                    <a:pt x="17451" y="15567"/>
                  </a:cubicBezTo>
                  <a:cubicBezTo>
                    <a:pt x="18310" y="15567"/>
                    <a:pt x="18775" y="16620"/>
                    <a:pt x="20482" y="16620"/>
                  </a:cubicBezTo>
                  <a:cubicBezTo>
                    <a:pt x="20914" y="16620"/>
                    <a:pt x="21427" y="16552"/>
                    <a:pt x="22047" y="16382"/>
                  </a:cubicBezTo>
                  <a:cubicBezTo>
                    <a:pt x="25207" y="15515"/>
                    <a:pt x="24630" y="13260"/>
                    <a:pt x="25959" y="12335"/>
                  </a:cubicBezTo>
                  <a:cubicBezTo>
                    <a:pt x="27289" y="11410"/>
                    <a:pt x="29428" y="12045"/>
                    <a:pt x="30469" y="10658"/>
                  </a:cubicBezTo>
                  <a:cubicBezTo>
                    <a:pt x="31438" y="9366"/>
                    <a:pt x="31606" y="7975"/>
                    <a:pt x="32230" y="7975"/>
                  </a:cubicBezTo>
                  <a:cubicBezTo>
                    <a:pt x="32276" y="7975"/>
                    <a:pt x="32325" y="7982"/>
                    <a:pt x="32377" y="7998"/>
                  </a:cubicBezTo>
                  <a:cubicBezTo>
                    <a:pt x="32377" y="7998"/>
                    <a:pt x="28599" y="0"/>
                    <a:pt x="20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9"/>
            <p:cNvSpPr/>
            <p:nvPr/>
          </p:nvSpPr>
          <p:spPr>
            <a:xfrm>
              <a:off x="4582275" y="3214300"/>
              <a:ext cx="273175" cy="25900"/>
            </a:xfrm>
            <a:custGeom>
              <a:avLst/>
              <a:gdLst/>
              <a:ahLst/>
              <a:cxnLst/>
              <a:rect l="l" t="t" r="r" b="b"/>
              <a:pathLst>
                <a:path w="10927" h="1036" extrusionOk="0">
                  <a:moveTo>
                    <a:pt x="0" y="0"/>
                  </a:moveTo>
                  <a:lnTo>
                    <a:pt x="196" y="1035"/>
                  </a:lnTo>
                  <a:lnTo>
                    <a:pt x="10802" y="1035"/>
                  </a:lnTo>
                  <a:lnTo>
                    <a:pt x="10926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9"/>
            <p:cNvSpPr/>
            <p:nvPr/>
          </p:nvSpPr>
          <p:spPr>
            <a:xfrm>
              <a:off x="4782425" y="3205650"/>
              <a:ext cx="40600" cy="42750"/>
            </a:xfrm>
            <a:custGeom>
              <a:avLst/>
              <a:gdLst/>
              <a:ahLst/>
              <a:cxnLst/>
              <a:rect l="l" t="t" r="r" b="b"/>
              <a:pathLst>
                <a:path w="1624" h="1710" extrusionOk="0">
                  <a:moveTo>
                    <a:pt x="851" y="174"/>
                  </a:moveTo>
                  <a:cubicBezTo>
                    <a:pt x="1028" y="174"/>
                    <a:pt x="1202" y="239"/>
                    <a:pt x="1349" y="352"/>
                  </a:cubicBezTo>
                  <a:cubicBezTo>
                    <a:pt x="1424" y="412"/>
                    <a:pt x="1490" y="486"/>
                    <a:pt x="1535" y="576"/>
                  </a:cubicBezTo>
                  <a:cubicBezTo>
                    <a:pt x="1582" y="663"/>
                    <a:pt x="1606" y="764"/>
                    <a:pt x="1607" y="864"/>
                  </a:cubicBezTo>
                  <a:cubicBezTo>
                    <a:pt x="1610" y="1068"/>
                    <a:pt x="1501" y="1260"/>
                    <a:pt x="1350" y="1377"/>
                  </a:cubicBezTo>
                  <a:cubicBezTo>
                    <a:pt x="1201" y="1497"/>
                    <a:pt x="1024" y="1563"/>
                    <a:pt x="838" y="1573"/>
                  </a:cubicBezTo>
                  <a:cubicBezTo>
                    <a:pt x="822" y="1574"/>
                    <a:pt x="806" y="1575"/>
                    <a:pt x="790" y="1575"/>
                  </a:cubicBezTo>
                  <a:cubicBezTo>
                    <a:pt x="619" y="1575"/>
                    <a:pt x="438" y="1520"/>
                    <a:pt x="307" y="1395"/>
                  </a:cubicBezTo>
                  <a:cubicBezTo>
                    <a:pt x="162" y="1260"/>
                    <a:pt x="90" y="1055"/>
                    <a:pt x="105" y="864"/>
                  </a:cubicBezTo>
                  <a:cubicBezTo>
                    <a:pt x="121" y="671"/>
                    <a:pt x="210" y="496"/>
                    <a:pt x="343" y="369"/>
                  </a:cubicBezTo>
                  <a:cubicBezTo>
                    <a:pt x="477" y="242"/>
                    <a:pt x="658" y="176"/>
                    <a:pt x="838" y="174"/>
                  </a:cubicBezTo>
                  <a:cubicBezTo>
                    <a:pt x="843" y="174"/>
                    <a:pt x="847" y="174"/>
                    <a:pt x="851" y="174"/>
                  </a:cubicBezTo>
                  <a:close/>
                  <a:moveTo>
                    <a:pt x="828" y="0"/>
                  </a:moveTo>
                  <a:cubicBezTo>
                    <a:pt x="604" y="0"/>
                    <a:pt x="385" y="101"/>
                    <a:pt x="235" y="261"/>
                  </a:cubicBezTo>
                  <a:cubicBezTo>
                    <a:pt x="78" y="421"/>
                    <a:pt x="1" y="649"/>
                    <a:pt x="17" y="864"/>
                  </a:cubicBezTo>
                  <a:cubicBezTo>
                    <a:pt x="32" y="1080"/>
                    <a:pt x="126" y="1280"/>
                    <a:pt x="270" y="1432"/>
                  </a:cubicBezTo>
                  <a:cubicBezTo>
                    <a:pt x="413" y="1584"/>
                    <a:pt x="615" y="1698"/>
                    <a:pt x="838" y="1708"/>
                  </a:cubicBezTo>
                  <a:cubicBezTo>
                    <a:pt x="850" y="1709"/>
                    <a:pt x="861" y="1709"/>
                    <a:pt x="873" y="1709"/>
                  </a:cubicBezTo>
                  <a:cubicBezTo>
                    <a:pt x="1083" y="1709"/>
                    <a:pt x="1294" y="1611"/>
                    <a:pt x="1424" y="1450"/>
                  </a:cubicBezTo>
                  <a:cubicBezTo>
                    <a:pt x="1563" y="1280"/>
                    <a:pt x="1621" y="1068"/>
                    <a:pt x="1623" y="864"/>
                  </a:cubicBezTo>
                  <a:cubicBezTo>
                    <a:pt x="1623" y="660"/>
                    <a:pt x="1564" y="448"/>
                    <a:pt x="1425" y="277"/>
                  </a:cubicBezTo>
                  <a:cubicBezTo>
                    <a:pt x="1357" y="193"/>
                    <a:pt x="1267" y="121"/>
                    <a:pt x="1165" y="74"/>
                  </a:cubicBezTo>
                  <a:cubicBezTo>
                    <a:pt x="1064" y="26"/>
                    <a:pt x="951" y="4"/>
                    <a:pt x="838" y="0"/>
                  </a:cubicBezTo>
                  <a:cubicBezTo>
                    <a:pt x="835" y="0"/>
                    <a:pt x="832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9"/>
            <p:cNvSpPr/>
            <p:nvPr/>
          </p:nvSpPr>
          <p:spPr>
            <a:xfrm>
              <a:off x="4814975" y="3187075"/>
              <a:ext cx="83025" cy="80375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21" y="0"/>
                  </a:moveTo>
                  <a:cubicBezTo>
                    <a:pt x="2242" y="0"/>
                    <a:pt x="2163" y="6"/>
                    <a:pt x="2086" y="16"/>
                  </a:cubicBezTo>
                  <a:cubicBezTo>
                    <a:pt x="1693" y="70"/>
                    <a:pt x="1324" y="205"/>
                    <a:pt x="972" y="362"/>
                  </a:cubicBezTo>
                  <a:cubicBezTo>
                    <a:pt x="801" y="454"/>
                    <a:pt x="635" y="552"/>
                    <a:pt x="473" y="655"/>
                  </a:cubicBezTo>
                  <a:cubicBezTo>
                    <a:pt x="310" y="758"/>
                    <a:pt x="152" y="868"/>
                    <a:pt x="1" y="985"/>
                  </a:cubicBezTo>
                  <a:cubicBezTo>
                    <a:pt x="339" y="806"/>
                    <a:pt x="684" y="643"/>
                    <a:pt x="1039" y="511"/>
                  </a:cubicBezTo>
                  <a:cubicBezTo>
                    <a:pt x="1382" y="356"/>
                    <a:pt x="1741" y="226"/>
                    <a:pt x="2106" y="177"/>
                  </a:cubicBezTo>
                  <a:cubicBezTo>
                    <a:pt x="2177" y="168"/>
                    <a:pt x="2248" y="162"/>
                    <a:pt x="2319" y="162"/>
                  </a:cubicBezTo>
                  <a:cubicBezTo>
                    <a:pt x="2429" y="162"/>
                    <a:pt x="2538" y="175"/>
                    <a:pt x="2639" y="208"/>
                  </a:cubicBezTo>
                  <a:cubicBezTo>
                    <a:pt x="2805" y="260"/>
                    <a:pt x="2942" y="372"/>
                    <a:pt x="3024" y="524"/>
                  </a:cubicBezTo>
                  <a:lnTo>
                    <a:pt x="3055" y="581"/>
                  </a:lnTo>
                  <a:cubicBezTo>
                    <a:pt x="3064" y="601"/>
                    <a:pt x="3070" y="623"/>
                    <a:pt x="3078" y="644"/>
                  </a:cubicBezTo>
                  <a:cubicBezTo>
                    <a:pt x="3090" y="686"/>
                    <a:pt x="3110" y="726"/>
                    <a:pt x="3116" y="770"/>
                  </a:cubicBezTo>
                  <a:lnTo>
                    <a:pt x="3142" y="903"/>
                  </a:lnTo>
                  <a:lnTo>
                    <a:pt x="3154" y="1040"/>
                  </a:lnTo>
                  <a:cubicBezTo>
                    <a:pt x="3155" y="1063"/>
                    <a:pt x="3158" y="1086"/>
                    <a:pt x="3159" y="1109"/>
                  </a:cubicBezTo>
                  <a:lnTo>
                    <a:pt x="3157" y="1179"/>
                  </a:lnTo>
                  <a:lnTo>
                    <a:pt x="3155" y="1318"/>
                  </a:lnTo>
                  <a:cubicBezTo>
                    <a:pt x="3149" y="1410"/>
                    <a:pt x="3137" y="1503"/>
                    <a:pt x="3129" y="1596"/>
                  </a:cubicBezTo>
                  <a:lnTo>
                    <a:pt x="3128" y="1607"/>
                  </a:lnTo>
                  <a:lnTo>
                    <a:pt x="3129" y="1618"/>
                  </a:lnTo>
                  <a:cubicBezTo>
                    <a:pt x="3137" y="1711"/>
                    <a:pt x="3149" y="1804"/>
                    <a:pt x="3155" y="1897"/>
                  </a:cubicBezTo>
                  <a:lnTo>
                    <a:pt x="3157" y="2036"/>
                  </a:lnTo>
                  <a:lnTo>
                    <a:pt x="3159" y="2106"/>
                  </a:lnTo>
                  <a:cubicBezTo>
                    <a:pt x="3158" y="2129"/>
                    <a:pt x="3155" y="2151"/>
                    <a:pt x="3154" y="2174"/>
                  </a:cubicBezTo>
                  <a:lnTo>
                    <a:pt x="3142" y="2310"/>
                  </a:lnTo>
                  <a:lnTo>
                    <a:pt x="3116" y="2443"/>
                  </a:lnTo>
                  <a:cubicBezTo>
                    <a:pt x="3110" y="2489"/>
                    <a:pt x="3090" y="2528"/>
                    <a:pt x="3078" y="2571"/>
                  </a:cubicBezTo>
                  <a:cubicBezTo>
                    <a:pt x="3070" y="2592"/>
                    <a:pt x="3064" y="2613"/>
                    <a:pt x="3055" y="2632"/>
                  </a:cubicBezTo>
                  <a:lnTo>
                    <a:pt x="3024" y="2689"/>
                  </a:lnTo>
                  <a:cubicBezTo>
                    <a:pt x="2942" y="2842"/>
                    <a:pt x="2805" y="2954"/>
                    <a:pt x="2639" y="3006"/>
                  </a:cubicBezTo>
                  <a:cubicBezTo>
                    <a:pt x="2539" y="3039"/>
                    <a:pt x="2431" y="3051"/>
                    <a:pt x="2321" y="3051"/>
                  </a:cubicBezTo>
                  <a:cubicBezTo>
                    <a:pt x="2250" y="3051"/>
                    <a:pt x="2178" y="3046"/>
                    <a:pt x="2106" y="3037"/>
                  </a:cubicBezTo>
                  <a:cubicBezTo>
                    <a:pt x="1741" y="2987"/>
                    <a:pt x="1382" y="2858"/>
                    <a:pt x="1039" y="2703"/>
                  </a:cubicBezTo>
                  <a:cubicBezTo>
                    <a:pt x="686" y="2568"/>
                    <a:pt x="339" y="2407"/>
                    <a:pt x="1" y="2229"/>
                  </a:cubicBezTo>
                  <a:lnTo>
                    <a:pt x="1" y="2229"/>
                  </a:lnTo>
                  <a:cubicBezTo>
                    <a:pt x="304" y="2465"/>
                    <a:pt x="630" y="2671"/>
                    <a:pt x="972" y="2852"/>
                  </a:cubicBezTo>
                  <a:cubicBezTo>
                    <a:pt x="1325" y="3010"/>
                    <a:pt x="1693" y="3145"/>
                    <a:pt x="2086" y="3199"/>
                  </a:cubicBezTo>
                  <a:cubicBezTo>
                    <a:pt x="2163" y="3208"/>
                    <a:pt x="2241" y="3214"/>
                    <a:pt x="2320" y="3214"/>
                  </a:cubicBezTo>
                  <a:cubicBezTo>
                    <a:pt x="2442" y="3214"/>
                    <a:pt x="2567" y="3200"/>
                    <a:pt x="2689" y="3161"/>
                  </a:cubicBezTo>
                  <a:cubicBezTo>
                    <a:pt x="2787" y="3127"/>
                    <a:pt x="2885" y="3082"/>
                    <a:pt x="2966" y="3012"/>
                  </a:cubicBezTo>
                  <a:lnTo>
                    <a:pt x="3026" y="2959"/>
                  </a:lnTo>
                  <a:cubicBezTo>
                    <a:pt x="3046" y="2943"/>
                    <a:pt x="3060" y="2920"/>
                    <a:pt x="3078" y="2899"/>
                  </a:cubicBezTo>
                  <a:lnTo>
                    <a:pt x="3127" y="2837"/>
                  </a:lnTo>
                  <a:cubicBezTo>
                    <a:pt x="3141" y="2815"/>
                    <a:pt x="3153" y="2791"/>
                    <a:pt x="3165" y="2769"/>
                  </a:cubicBezTo>
                  <a:lnTo>
                    <a:pt x="3203" y="2700"/>
                  </a:lnTo>
                  <a:cubicBezTo>
                    <a:pt x="3214" y="2677"/>
                    <a:pt x="3220" y="2652"/>
                    <a:pt x="3230" y="2628"/>
                  </a:cubicBezTo>
                  <a:cubicBezTo>
                    <a:pt x="3245" y="2579"/>
                    <a:pt x="3267" y="2531"/>
                    <a:pt x="3274" y="2482"/>
                  </a:cubicBezTo>
                  <a:lnTo>
                    <a:pt x="3303" y="2333"/>
                  </a:lnTo>
                  <a:lnTo>
                    <a:pt x="3316" y="2184"/>
                  </a:lnTo>
                  <a:cubicBezTo>
                    <a:pt x="3317" y="2160"/>
                    <a:pt x="3320" y="2135"/>
                    <a:pt x="3321" y="2110"/>
                  </a:cubicBezTo>
                  <a:lnTo>
                    <a:pt x="3319" y="2036"/>
                  </a:lnTo>
                  <a:lnTo>
                    <a:pt x="3317" y="1889"/>
                  </a:lnTo>
                  <a:cubicBezTo>
                    <a:pt x="3310" y="1795"/>
                    <a:pt x="3299" y="1700"/>
                    <a:pt x="3291" y="1607"/>
                  </a:cubicBezTo>
                  <a:lnTo>
                    <a:pt x="3291" y="1607"/>
                  </a:lnTo>
                  <a:cubicBezTo>
                    <a:pt x="3299" y="1514"/>
                    <a:pt x="3310" y="1420"/>
                    <a:pt x="3317" y="1326"/>
                  </a:cubicBezTo>
                  <a:lnTo>
                    <a:pt x="3319" y="1179"/>
                  </a:lnTo>
                  <a:lnTo>
                    <a:pt x="3321" y="1105"/>
                  </a:lnTo>
                  <a:cubicBezTo>
                    <a:pt x="3320" y="1080"/>
                    <a:pt x="3317" y="1055"/>
                    <a:pt x="3316" y="1030"/>
                  </a:cubicBezTo>
                  <a:lnTo>
                    <a:pt x="3303" y="882"/>
                  </a:lnTo>
                  <a:lnTo>
                    <a:pt x="3274" y="733"/>
                  </a:lnTo>
                  <a:cubicBezTo>
                    <a:pt x="3267" y="683"/>
                    <a:pt x="3245" y="635"/>
                    <a:pt x="3230" y="587"/>
                  </a:cubicBezTo>
                  <a:cubicBezTo>
                    <a:pt x="3220" y="563"/>
                    <a:pt x="3214" y="538"/>
                    <a:pt x="3203" y="515"/>
                  </a:cubicBezTo>
                  <a:lnTo>
                    <a:pt x="3165" y="445"/>
                  </a:lnTo>
                  <a:cubicBezTo>
                    <a:pt x="3153" y="423"/>
                    <a:pt x="3141" y="400"/>
                    <a:pt x="3127" y="378"/>
                  </a:cubicBezTo>
                  <a:lnTo>
                    <a:pt x="3078" y="316"/>
                  </a:lnTo>
                  <a:cubicBezTo>
                    <a:pt x="3060" y="295"/>
                    <a:pt x="3046" y="272"/>
                    <a:pt x="3026" y="254"/>
                  </a:cubicBezTo>
                  <a:lnTo>
                    <a:pt x="2966" y="203"/>
                  </a:lnTo>
                  <a:cubicBezTo>
                    <a:pt x="2885" y="133"/>
                    <a:pt x="2787" y="87"/>
                    <a:pt x="2689" y="53"/>
                  </a:cubicBezTo>
                  <a:cubicBezTo>
                    <a:pt x="2567" y="15"/>
                    <a:pt x="2443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9"/>
            <p:cNvSpPr/>
            <p:nvPr/>
          </p:nvSpPr>
          <p:spPr>
            <a:xfrm>
              <a:off x="4709200" y="3187075"/>
              <a:ext cx="83025" cy="80350"/>
            </a:xfrm>
            <a:custGeom>
              <a:avLst/>
              <a:gdLst/>
              <a:ahLst/>
              <a:cxnLst/>
              <a:rect l="l" t="t" r="r" b="b"/>
              <a:pathLst>
                <a:path w="3321" h="3214" extrusionOk="0">
                  <a:moveTo>
                    <a:pt x="1000" y="0"/>
                  </a:moveTo>
                  <a:cubicBezTo>
                    <a:pt x="877" y="0"/>
                    <a:pt x="754" y="15"/>
                    <a:pt x="633" y="53"/>
                  </a:cubicBezTo>
                  <a:cubicBezTo>
                    <a:pt x="534" y="86"/>
                    <a:pt x="437" y="133"/>
                    <a:pt x="356" y="203"/>
                  </a:cubicBezTo>
                  <a:lnTo>
                    <a:pt x="295" y="254"/>
                  </a:lnTo>
                  <a:cubicBezTo>
                    <a:pt x="275" y="272"/>
                    <a:pt x="261" y="295"/>
                    <a:pt x="243" y="315"/>
                  </a:cubicBezTo>
                  <a:lnTo>
                    <a:pt x="195" y="377"/>
                  </a:lnTo>
                  <a:cubicBezTo>
                    <a:pt x="180" y="399"/>
                    <a:pt x="169" y="423"/>
                    <a:pt x="156" y="445"/>
                  </a:cubicBezTo>
                  <a:lnTo>
                    <a:pt x="119" y="514"/>
                  </a:lnTo>
                  <a:cubicBezTo>
                    <a:pt x="107" y="538"/>
                    <a:pt x="101" y="563"/>
                    <a:pt x="92" y="587"/>
                  </a:cubicBezTo>
                  <a:cubicBezTo>
                    <a:pt x="76" y="635"/>
                    <a:pt x="53" y="683"/>
                    <a:pt x="47" y="733"/>
                  </a:cubicBezTo>
                  <a:lnTo>
                    <a:pt x="18" y="882"/>
                  </a:lnTo>
                  <a:lnTo>
                    <a:pt x="6" y="1030"/>
                  </a:lnTo>
                  <a:cubicBezTo>
                    <a:pt x="5" y="1055"/>
                    <a:pt x="2" y="1080"/>
                    <a:pt x="1" y="1105"/>
                  </a:cubicBezTo>
                  <a:lnTo>
                    <a:pt x="2" y="1179"/>
                  </a:lnTo>
                  <a:lnTo>
                    <a:pt x="5" y="1326"/>
                  </a:lnTo>
                  <a:cubicBezTo>
                    <a:pt x="11" y="1420"/>
                    <a:pt x="22" y="1513"/>
                    <a:pt x="31" y="1607"/>
                  </a:cubicBezTo>
                  <a:lnTo>
                    <a:pt x="31" y="1607"/>
                  </a:lnTo>
                  <a:cubicBezTo>
                    <a:pt x="22" y="1701"/>
                    <a:pt x="11" y="1794"/>
                    <a:pt x="5" y="1888"/>
                  </a:cubicBezTo>
                  <a:lnTo>
                    <a:pt x="2" y="2035"/>
                  </a:lnTo>
                  <a:lnTo>
                    <a:pt x="1" y="2109"/>
                  </a:lnTo>
                  <a:cubicBezTo>
                    <a:pt x="2" y="2134"/>
                    <a:pt x="5" y="2159"/>
                    <a:pt x="6" y="2184"/>
                  </a:cubicBezTo>
                  <a:lnTo>
                    <a:pt x="18" y="2332"/>
                  </a:lnTo>
                  <a:lnTo>
                    <a:pt x="47" y="2481"/>
                  </a:lnTo>
                  <a:cubicBezTo>
                    <a:pt x="53" y="2530"/>
                    <a:pt x="76" y="2578"/>
                    <a:pt x="92" y="2627"/>
                  </a:cubicBezTo>
                  <a:cubicBezTo>
                    <a:pt x="101" y="2651"/>
                    <a:pt x="107" y="2676"/>
                    <a:pt x="119" y="2700"/>
                  </a:cubicBezTo>
                  <a:lnTo>
                    <a:pt x="156" y="2768"/>
                  </a:lnTo>
                  <a:cubicBezTo>
                    <a:pt x="169" y="2791"/>
                    <a:pt x="180" y="2815"/>
                    <a:pt x="195" y="2837"/>
                  </a:cubicBezTo>
                  <a:lnTo>
                    <a:pt x="243" y="2899"/>
                  </a:lnTo>
                  <a:cubicBezTo>
                    <a:pt x="261" y="2919"/>
                    <a:pt x="275" y="2942"/>
                    <a:pt x="295" y="2959"/>
                  </a:cubicBezTo>
                  <a:lnTo>
                    <a:pt x="356" y="3011"/>
                  </a:lnTo>
                  <a:cubicBezTo>
                    <a:pt x="437" y="3081"/>
                    <a:pt x="534" y="3127"/>
                    <a:pt x="633" y="3161"/>
                  </a:cubicBezTo>
                  <a:cubicBezTo>
                    <a:pt x="754" y="3199"/>
                    <a:pt x="878" y="3214"/>
                    <a:pt x="1001" y="3214"/>
                  </a:cubicBezTo>
                  <a:cubicBezTo>
                    <a:pt x="1080" y="3214"/>
                    <a:pt x="1158" y="3208"/>
                    <a:pt x="1235" y="3198"/>
                  </a:cubicBezTo>
                  <a:cubicBezTo>
                    <a:pt x="1629" y="3145"/>
                    <a:pt x="1996" y="3009"/>
                    <a:pt x="2349" y="2852"/>
                  </a:cubicBezTo>
                  <a:cubicBezTo>
                    <a:pt x="2691" y="2669"/>
                    <a:pt x="3018" y="2464"/>
                    <a:pt x="3321" y="2229"/>
                  </a:cubicBezTo>
                  <a:lnTo>
                    <a:pt x="3321" y="2228"/>
                  </a:lnTo>
                  <a:cubicBezTo>
                    <a:pt x="2981" y="2407"/>
                    <a:pt x="2636" y="2568"/>
                    <a:pt x="2282" y="2703"/>
                  </a:cubicBezTo>
                  <a:cubicBezTo>
                    <a:pt x="1939" y="2858"/>
                    <a:pt x="1581" y="2987"/>
                    <a:pt x="1215" y="3037"/>
                  </a:cubicBezTo>
                  <a:cubicBezTo>
                    <a:pt x="1145" y="3046"/>
                    <a:pt x="1073" y="3051"/>
                    <a:pt x="1003" y="3051"/>
                  </a:cubicBezTo>
                  <a:cubicBezTo>
                    <a:pt x="892" y="3051"/>
                    <a:pt x="783" y="3038"/>
                    <a:pt x="682" y="3006"/>
                  </a:cubicBezTo>
                  <a:cubicBezTo>
                    <a:pt x="517" y="2954"/>
                    <a:pt x="380" y="2842"/>
                    <a:pt x="297" y="2689"/>
                  </a:cubicBezTo>
                  <a:lnTo>
                    <a:pt x="266" y="2632"/>
                  </a:lnTo>
                  <a:cubicBezTo>
                    <a:pt x="256" y="2612"/>
                    <a:pt x="252" y="2591"/>
                    <a:pt x="243" y="2570"/>
                  </a:cubicBezTo>
                  <a:cubicBezTo>
                    <a:pt x="231" y="2527"/>
                    <a:pt x="210" y="2489"/>
                    <a:pt x="205" y="2443"/>
                  </a:cubicBezTo>
                  <a:lnTo>
                    <a:pt x="178" y="2310"/>
                  </a:lnTo>
                  <a:lnTo>
                    <a:pt x="168" y="2173"/>
                  </a:lnTo>
                  <a:cubicBezTo>
                    <a:pt x="167" y="2150"/>
                    <a:pt x="164" y="2127"/>
                    <a:pt x="163" y="2105"/>
                  </a:cubicBezTo>
                  <a:lnTo>
                    <a:pt x="164" y="2035"/>
                  </a:lnTo>
                  <a:lnTo>
                    <a:pt x="167" y="1896"/>
                  </a:lnTo>
                  <a:cubicBezTo>
                    <a:pt x="173" y="1804"/>
                    <a:pt x="184" y="1710"/>
                    <a:pt x="193" y="1618"/>
                  </a:cubicBezTo>
                  <a:lnTo>
                    <a:pt x="194" y="1606"/>
                  </a:lnTo>
                  <a:lnTo>
                    <a:pt x="193" y="1596"/>
                  </a:lnTo>
                  <a:cubicBezTo>
                    <a:pt x="184" y="1502"/>
                    <a:pt x="173" y="1410"/>
                    <a:pt x="167" y="1317"/>
                  </a:cubicBezTo>
                  <a:lnTo>
                    <a:pt x="164" y="1177"/>
                  </a:lnTo>
                  <a:lnTo>
                    <a:pt x="163" y="1109"/>
                  </a:lnTo>
                  <a:cubicBezTo>
                    <a:pt x="164" y="1085"/>
                    <a:pt x="167" y="1063"/>
                    <a:pt x="168" y="1040"/>
                  </a:cubicBezTo>
                  <a:lnTo>
                    <a:pt x="178" y="903"/>
                  </a:lnTo>
                  <a:lnTo>
                    <a:pt x="205" y="770"/>
                  </a:lnTo>
                  <a:cubicBezTo>
                    <a:pt x="210" y="725"/>
                    <a:pt x="231" y="685"/>
                    <a:pt x="243" y="643"/>
                  </a:cubicBezTo>
                  <a:cubicBezTo>
                    <a:pt x="252" y="623"/>
                    <a:pt x="256" y="600"/>
                    <a:pt x="266" y="581"/>
                  </a:cubicBezTo>
                  <a:lnTo>
                    <a:pt x="297" y="524"/>
                  </a:lnTo>
                  <a:cubicBezTo>
                    <a:pt x="380" y="372"/>
                    <a:pt x="517" y="260"/>
                    <a:pt x="682" y="208"/>
                  </a:cubicBezTo>
                  <a:cubicBezTo>
                    <a:pt x="783" y="175"/>
                    <a:pt x="892" y="162"/>
                    <a:pt x="1003" y="162"/>
                  </a:cubicBezTo>
                  <a:cubicBezTo>
                    <a:pt x="1073" y="162"/>
                    <a:pt x="1145" y="168"/>
                    <a:pt x="1215" y="177"/>
                  </a:cubicBezTo>
                  <a:cubicBezTo>
                    <a:pt x="1581" y="225"/>
                    <a:pt x="1939" y="355"/>
                    <a:pt x="2283" y="510"/>
                  </a:cubicBezTo>
                  <a:cubicBezTo>
                    <a:pt x="2637" y="642"/>
                    <a:pt x="2982" y="806"/>
                    <a:pt x="3321" y="984"/>
                  </a:cubicBezTo>
                  <a:cubicBezTo>
                    <a:pt x="3169" y="867"/>
                    <a:pt x="3012" y="758"/>
                    <a:pt x="2849" y="655"/>
                  </a:cubicBezTo>
                  <a:cubicBezTo>
                    <a:pt x="2687" y="552"/>
                    <a:pt x="2519" y="454"/>
                    <a:pt x="2349" y="362"/>
                  </a:cubicBezTo>
                  <a:cubicBezTo>
                    <a:pt x="1996" y="204"/>
                    <a:pt x="1629" y="69"/>
                    <a:pt x="1235" y="16"/>
                  </a:cubicBezTo>
                  <a:cubicBezTo>
                    <a:pt x="1158" y="6"/>
                    <a:pt x="107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9"/>
            <p:cNvSpPr/>
            <p:nvPr/>
          </p:nvSpPr>
          <p:spPr>
            <a:xfrm>
              <a:off x="4714650" y="3032925"/>
              <a:ext cx="147900" cy="31575"/>
            </a:xfrm>
            <a:custGeom>
              <a:avLst/>
              <a:gdLst/>
              <a:ahLst/>
              <a:cxnLst/>
              <a:rect l="l" t="t" r="r" b="b"/>
              <a:pathLst>
                <a:path w="5916" h="1263" extrusionOk="0">
                  <a:moveTo>
                    <a:pt x="3806" y="1"/>
                  </a:moveTo>
                  <a:lnTo>
                    <a:pt x="3610" y="5"/>
                  </a:lnTo>
                  <a:lnTo>
                    <a:pt x="3218" y="18"/>
                  </a:lnTo>
                  <a:lnTo>
                    <a:pt x="2830" y="60"/>
                  </a:lnTo>
                  <a:cubicBezTo>
                    <a:pt x="2313" y="123"/>
                    <a:pt x="1799" y="236"/>
                    <a:pt x="1314" y="429"/>
                  </a:cubicBezTo>
                  <a:cubicBezTo>
                    <a:pt x="1074" y="528"/>
                    <a:pt x="836" y="637"/>
                    <a:pt x="616" y="775"/>
                  </a:cubicBezTo>
                  <a:cubicBezTo>
                    <a:pt x="394" y="910"/>
                    <a:pt x="182" y="1063"/>
                    <a:pt x="2" y="1251"/>
                  </a:cubicBezTo>
                  <a:lnTo>
                    <a:pt x="1" y="1251"/>
                  </a:lnTo>
                  <a:lnTo>
                    <a:pt x="13" y="1262"/>
                  </a:lnTo>
                  <a:cubicBezTo>
                    <a:pt x="199" y="1085"/>
                    <a:pt x="416" y="941"/>
                    <a:pt x="640" y="817"/>
                  </a:cubicBezTo>
                  <a:cubicBezTo>
                    <a:pt x="863" y="690"/>
                    <a:pt x="1102" y="593"/>
                    <a:pt x="1343" y="504"/>
                  </a:cubicBezTo>
                  <a:cubicBezTo>
                    <a:pt x="1826" y="331"/>
                    <a:pt x="2334" y="235"/>
                    <a:pt x="2842" y="190"/>
                  </a:cubicBezTo>
                  <a:lnTo>
                    <a:pt x="3225" y="164"/>
                  </a:lnTo>
                  <a:lnTo>
                    <a:pt x="3610" y="166"/>
                  </a:lnTo>
                  <a:lnTo>
                    <a:pt x="3802" y="166"/>
                  </a:lnTo>
                  <a:lnTo>
                    <a:pt x="3994" y="178"/>
                  </a:lnTo>
                  <a:lnTo>
                    <a:pt x="4377" y="197"/>
                  </a:lnTo>
                  <a:cubicBezTo>
                    <a:pt x="4506" y="201"/>
                    <a:pt x="4632" y="222"/>
                    <a:pt x="4760" y="232"/>
                  </a:cubicBezTo>
                  <a:cubicBezTo>
                    <a:pt x="4888" y="244"/>
                    <a:pt x="5015" y="257"/>
                    <a:pt x="5144" y="267"/>
                  </a:cubicBezTo>
                  <a:lnTo>
                    <a:pt x="5526" y="322"/>
                  </a:lnTo>
                  <a:cubicBezTo>
                    <a:pt x="5655" y="337"/>
                    <a:pt x="5783" y="356"/>
                    <a:pt x="5913" y="368"/>
                  </a:cubicBezTo>
                  <a:lnTo>
                    <a:pt x="5916" y="353"/>
                  </a:lnTo>
                  <a:cubicBezTo>
                    <a:pt x="5791" y="315"/>
                    <a:pt x="5665" y="284"/>
                    <a:pt x="5541" y="249"/>
                  </a:cubicBezTo>
                  <a:lnTo>
                    <a:pt x="5162" y="154"/>
                  </a:lnTo>
                  <a:cubicBezTo>
                    <a:pt x="4906" y="111"/>
                    <a:pt x="4650" y="65"/>
                    <a:pt x="4390" y="36"/>
                  </a:cubicBezTo>
                  <a:lnTo>
                    <a:pt x="4001" y="10"/>
                  </a:lnTo>
                  <a:lnTo>
                    <a:pt x="3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9"/>
            <p:cNvSpPr/>
            <p:nvPr/>
          </p:nvSpPr>
          <p:spPr>
            <a:xfrm>
              <a:off x="4606175" y="3038500"/>
              <a:ext cx="101575" cy="22350"/>
            </a:xfrm>
            <a:custGeom>
              <a:avLst/>
              <a:gdLst/>
              <a:ahLst/>
              <a:cxnLst/>
              <a:rect l="l" t="t" r="r" b="b"/>
              <a:pathLst>
                <a:path w="4063" h="894" extrusionOk="0">
                  <a:moveTo>
                    <a:pt x="1449" y="1"/>
                  </a:moveTo>
                  <a:lnTo>
                    <a:pt x="1315" y="6"/>
                  </a:lnTo>
                  <a:cubicBezTo>
                    <a:pt x="1225" y="11"/>
                    <a:pt x="1135" y="19"/>
                    <a:pt x="1046" y="26"/>
                  </a:cubicBezTo>
                  <a:cubicBezTo>
                    <a:pt x="868" y="48"/>
                    <a:pt x="691" y="81"/>
                    <a:pt x="516" y="114"/>
                  </a:cubicBezTo>
                  <a:cubicBezTo>
                    <a:pt x="342" y="160"/>
                    <a:pt x="170" y="210"/>
                    <a:pt x="1" y="266"/>
                  </a:cubicBezTo>
                  <a:lnTo>
                    <a:pt x="5" y="281"/>
                  </a:lnTo>
                  <a:cubicBezTo>
                    <a:pt x="183" y="269"/>
                    <a:pt x="359" y="251"/>
                    <a:pt x="533" y="227"/>
                  </a:cubicBezTo>
                  <a:cubicBezTo>
                    <a:pt x="623" y="222"/>
                    <a:pt x="710" y="215"/>
                    <a:pt x="797" y="208"/>
                  </a:cubicBezTo>
                  <a:cubicBezTo>
                    <a:pt x="885" y="202"/>
                    <a:pt x="971" y="189"/>
                    <a:pt x="1060" y="187"/>
                  </a:cubicBezTo>
                  <a:cubicBezTo>
                    <a:pt x="1147" y="184"/>
                    <a:pt x="1234" y="181"/>
                    <a:pt x="1321" y="175"/>
                  </a:cubicBezTo>
                  <a:lnTo>
                    <a:pt x="1453" y="166"/>
                  </a:lnTo>
                  <a:lnTo>
                    <a:pt x="1584" y="165"/>
                  </a:lnTo>
                  <a:lnTo>
                    <a:pt x="1847" y="161"/>
                  </a:lnTo>
                  <a:lnTo>
                    <a:pt x="2108" y="176"/>
                  </a:lnTo>
                  <a:cubicBezTo>
                    <a:pt x="2456" y="206"/>
                    <a:pt x="2804" y="268"/>
                    <a:pt x="3135" y="384"/>
                  </a:cubicBezTo>
                  <a:cubicBezTo>
                    <a:pt x="3300" y="443"/>
                    <a:pt x="3464" y="509"/>
                    <a:pt x="3618" y="594"/>
                  </a:cubicBezTo>
                  <a:cubicBezTo>
                    <a:pt x="3772" y="677"/>
                    <a:pt x="3922" y="773"/>
                    <a:pt x="4050" y="893"/>
                  </a:cubicBezTo>
                  <a:lnTo>
                    <a:pt x="4050" y="893"/>
                  </a:lnTo>
                  <a:lnTo>
                    <a:pt x="4062" y="882"/>
                  </a:lnTo>
                  <a:cubicBezTo>
                    <a:pt x="3939" y="753"/>
                    <a:pt x="3794" y="646"/>
                    <a:pt x="3643" y="551"/>
                  </a:cubicBezTo>
                  <a:cubicBezTo>
                    <a:pt x="3491" y="455"/>
                    <a:pt x="3328" y="379"/>
                    <a:pt x="3164" y="308"/>
                  </a:cubicBezTo>
                  <a:cubicBezTo>
                    <a:pt x="2831" y="174"/>
                    <a:pt x="2478" y="93"/>
                    <a:pt x="2122" y="48"/>
                  </a:cubicBezTo>
                  <a:lnTo>
                    <a:pt x="1854" y="17"/>
                  </a:lnTo>
                  <a:lnTo>
                    <a:pt x="1584" y="5"/>
                  </a:lnTo>
                  <a:lnTo>
                    <a:pt x="1449" y="1"/>
                  </a:lnTo>
                  <a:close/>
                  <a:moveTo>
                    <a:pt x="4050" y="893"/>
                  </a:moveTo>
                  <a:lnTo>
                    <a:pt x="4050" y="894"/>
                  </a:lnTo>
                  <a:lnTo>
                    <a:pt x="4051" y="894"/>
                  </a:lnTo>
                  <a:cubicBezTo>
                    <a:pt x="4051" y="894"/>
                    <a:pt x="4051" y="894"/>
                    <a:pt x="4050" y="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9"/>
            <p:cNvSpPr/>
            <p:nvPr/>
          </p:nvSpPr>
          <p:spPr>
            <a:xfrm>
              <a:off x="4814925" y="3265200"/>
              <a:ext cx="225975" cy="207300"/>
            </a:xfrm>
            <a:custGeom>
              <a:avLst/>
              <a:gdLst/>
              <a:ahLst/>
              <a:cxnLst/>
              <a:rect l="l" t="t" r="r" b="b"/>
              <a:pathLst>
                <a:path w="9039" h="8292" extrusionOk="0">
                  <a:moveTo>
                    <a:pt x="4" y="0"/>
                  </a:moveTo>
                  <a:lnTo>
                    <a:pt x="0" y="16"/>
                  </a:lnTo>
                  <a:cubicBezTo>
                    <a:pt x="509" y="158"/>
                    <a:pt x="1004" y="349"/>
                    <a:pt x="1487" y="561"/>
                  </a:cubicBezTo>
                  <a:cubicBezTo>
                    <a:pt x="1972" y="773"/>
                    <a:pt x="2442" y="1014"/>
                    <a:pt x="2899" y="1277"/>
                  </a:cubicBezTo>
                  <a:cubicBezTo>
                    <a:pt x="3817" y="1801"/>
                    <a:pt x="4673" y="2427"/>
                    <a:pt x="5451" y="3136"/>
                  </a:cubicBezTo>
                  <a:cubicBezTo>
                    <a:pt x="5840" y="3492"/>
                    <a:pt x="6202" y="3875"/>
                    <a:pt x="6548" y="4272"/>
                  </a:cubicBezTo>
                  <a:lnTo>
                    <a:pt x="6801" y="4574"/>
                  </a:lnTo>
                  <a:cubicBezTo>
                    <a:pt x="6887" y="4674"/>
                    <a:pt x="6962" y="4782"/>
                    <a:pt x="7044" y="4884"/>
                  </a:cubicBezTo>
                  <a:cubicBezTo>
                    <a:pt x="7210" y="5088"/>
                    <a:pt x="7358" y="5306"/>
                    <a:pt x="7511" y="5520"/>
                  </a:cubicBezTo>
                  <a:cubicBezTo>
                    <a:pt x="8114" y="6384"/>
                    <a:pt x="8606" y="7319"/>
                    <a:pt x="9024" y="8292"/>
                  </a:cubicBezTo>
                  <a:lnTo>
                    <a:pt x="9039" y="8286"/>
                  </a:lnTo>
                  <a:cubicBezTo>
                    <a:pt x="8707" y="7279"/>
                    <a:pt x="8230" y="6318"/>
                    <a:pt x="7646" y="5428"/>
                  </a:cubicBezTo>
                  <a:cubicBezTo>
                    <a:pt x="7346" y="4988"/>
                    <a:pt x="7023" y="4564"/>
                    <a:pt x="6668" y="4166"/>
                  </a:cubicBezTo>
                  <a:cubicBezTo>
                    <a:pt x="6311" y="3771"/>
                    <a:pt x="5937" y="3391"/>
                    <a:pt x="5539" y="3040"/>
                  </a:cubicBezTo>
                  <a:cubicBezTo>
                    <a:pt x="4741" y="2335"/>
                    <a:pt x="3869" y="1718"/>
                    <a:pt x="2940" y="1206"/>
                  </a:cubicBezTo>
                  <a:cubicBezTo>
                    <a:pt x="2475" y="950"/>
                    <a:pt x="1997" y="719"/>
                    <a:pt x="1507" y="515"/>
                  </a:cubicBezTo>
                  <a:cubicBezTo>
                    <a:pt x="1017" y="313"/>
                    <a:pt x="517" y="13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9"/>
            <p:cNvSpPr/>
            <p:nvPr/>
          </p:nvSpPr>
          <p:spPr>
            <a:xfrm>
              <a:off x="4798625" y="3358650"/>
              <a:ext cx="76550" cy="256450"/>
            </a:xfrm>
            <a:custGeom>
              <a:avLst/>
              <a:gdLst/>
              <a:ahLst/>
              <a:cxnLst/>
              <a:rect l="l" t="t" r="r" b="b"/>
              <a:pathLst>
                <a:path w="3062" h="10258" extrusionOk="0">
                  <a:moveTo>
                    <a:pt x="16" y="0"/>
                  </a:moveTo>
                  <a:lnTo>
                    <a:pt x="0" y="5"/>
                  </a:lnTo>
                  <a:cubicBezTo>
                    <a:pt x="69" y="218"/>
                    <a:pt x="143" y="429"/>
                    <a:pt x="213" y="641"/>
                  </a:cubicBezTo>
                  <a:lnTo>
                    <a:pt x="323" y="956"/>
                  </a:lnTo>
                  <a:lnTo>
                    <a:pt x="428" y="1274"/>
                  </a:lnTo>
                  <a:cubicBezTo>
                    <a:pt x="497" y="1486"/>
                    <a:pt x="571" y="1696"/>
                    <a:pt x="642" y="1907"/>
                  </a:cubicBezTo>
                  <a:lnTo>
                    <a:pt x="848" y="2543"/>
                  </a:lnTo>
                  <a:cubicBezTo>
                    <a:pt x="1123" y="3391"/>
                    <a:pt x="1408" y="4235"/>
                    <a:pt x="1667" y="5089"/>
                  </a:cubicBezTo>
                  <a:cubicBezTo>
                    <a:pt x="1926" y="5941"/>
                    <a:pt x="2171" y="6799"/>
                    <a:pt x="2400" y="7661"/>
                  </a:cubicBezTo>
                  <a:cubicBezTo>
                    <a:pt x="2631" y="8522"/>
                    <a:pt x="2850" y="9387"/>
                    <a:pt x="3046" y="10257"/>
                  </a:cubicBezTo>
                  <a:lnTo>
                    <a:pt x="3061" y="10254"/>
                  </a:lnTo>
                  <a:cubicBezTo>
                    <a:pt x="2710" y="8504"/>
                    <a:pt x="2280" y="6770"/>
                    <a:pt x="1791" y="5051"/>
                  </a:cubicBezTo>
                  <a:cubicBezTo>
                    <a:pt x="1550" y="4192"/>
                    <a:pt x="1297" y="3334"/>
                    <a:pt x="1001" y="2491"/>
                  </a:cubicBezTo>
                  <a:cubicBezTo>
                    <a:pt x="705" y="1648"/>
                    <a:pt x="380" y="81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9"/>
            <p:cNvSpPr/>
            <p:nvPr/>
          </p:nvSpPr>
          <p:spPr>
            <a:xfrm>
              <a:off x="4628450" y="3290200"/>
              <a:ext cx="65550" cy="317150"/>
            </a:xfrm>
            <a:custGeom>
              <a:avLst/>
              <a:gdLst/>
              <a:ahLst/>
              <a:cxnLst/>
              <a:rect l="l" t="t" r="r" b="b"/>
              <a:pathLst>
                <a:path w="2622" h="12686" extrusionOk="0">
                  <a:moveTo>
                    <a:pt x="2608" y="0"/>
                  </a:moveTo>
                  <a:cubicBezTo>
                    <a:pt x="2359" y="485"/>
                    <a:pt x="2141" y="984"/>
                    <a:pt x="1935" y="1489"/>
                  </a:cubicBezTo>
                  <a:cubicBezTo>
                    <a:pt x="1729" y="1994"/>
                    <a:pt x="1539" y="2504"/>
                    <a:pt x="1365" y="3021"/>
                  </a:cubicBezTo>
                  <a:cubicBezTo>
                    <a:pt x="1016" y="4054"/>
                    <a:pt x="730" y="5108"/>
                    <a:pt x="506" y="6176"/>
                  </a:cubicBezTo>
                  <a:cubicBezTo>
                    <a:pt x="396" y="6711"/>
                    <a:pt x="297" y="7247"/>
                    <a:pt x="221" y="7788"/>
                  </a:cubicBezTo>
                  <a:cubicBezTo>
                    <a:pt x="147" y="8329"/>
                    <a:pt x="86" y="8872"/>
                    <a:pt x="59" y="9418"/>
                  </a:cubicBezTo>
                  <a:cubicBezTo>
                    <a:pt x="0" y="10509"/>
                    <a:pt x="32" y="11605"/>
                    <a:pt x="178" y="12686"/>
                  </a:cubicBezTo>
                  <a:lnTo>
                    <a:pt x="194" y="12684"/>
                  </a:lnTo>
                  <a:cubicBezTo>
                    <a:pt x="187" y="12412"/>
                    <a:pt x="163" y="12141"/>
                    <a:pt x="163" y="11869"/>
                  </a:cubicBezTo>
                  <a:lnTo>
                    <a:pt x="153" y="11462"/>
                  </a:lnTo>
                  <a:lnTo>
                    <a:pt x="155" y="11055"/>
                  </a:lnTo>
                  <a:cubicBezTo>
                    <a:pt x="154" y="10783"/>
                    <a:pt x="166" y="10512"/>
                    <a:pt x="172" y="10241"/>
                  </a:cubicBezTo>
                  <a:lnTo>
                    <a:pt x="194" y="9835"/>
                  </a:lnTo>
                  <a:cubicBezTo>
                    <a:pt x="200" y="9699"/>
                    <a:pt x="208" y="9564"/>
                    <a:pt x="221" y="9429"/>
                  </a:cubicBezTo>
                  <a:cubicBezTo>
                    <a:pt x="298" y="8347"/>
                    <a:pt x="429" y="7268"/>
                    <a:pt x="633" y="6202"/>
                  </a:cubicBezTo>
                  <a:cubicBezTo>
                    <a:pt x="840" y="5137"/>
                    <a:pt x="1109" y="4082"/>
                    <a:pt x="1441" y="3046"/>
                  </a:cubicBezTo>
                  <a:cubicBezTo>
                    <a:pt x="1606" y="2528"/>
                    <a:pt x="1784" y="2014"/>
                    <a:pt x="1979" y="1508"/>
                  </a:cubicBezTo>
                  <a:cubicBezTo>
                    <a:pt x="2176" y="1000"/>
                    <a:pt x="2384" y="496"/>
                    <a:pt x="2621" y="7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9"/>
            <p:cNvSpPr/>
            <p:nvPr/>
          </p:nvSpPr>
          <p:spPr>
            <a:xfrm>
              <a:off x="4432875" y="3304600"/>
              <a:ext cx="149550" cy="231450"/>
            </a:xfrm>
            <a:custGeom>
              <a:avLst/>
              <a:gdLst/>
              <a:ahLst/>
              <a:cxnLst/>
              <a:rect l="l" t="t" r="r" b="b"/>
              <a:pathLst>
                <a:path w="5982" h="9258" extrusionOk="0">
                  <a:moveTo>
                    <a:pt x="5972" y="0"/>
                  </a:moveTo>
                  <a:cubicBezTo>
                    <a:pt x="5605" y="290"/>
                    <a:pt x="5232" y="578"/>
                    <a:pt x="4880" y="888"/>
                  </a:cubicBezTo>
                  <a:cubicBezTo>
                    <a:pt x="4707" y="1046"/>
                    <a:pt x="4537" y="1209"/>
                    <a:pt x="4366" y="1370"/>
                  </a:cubicBezTo>
                  <a:lnTo>
                    <a:pt x="4110" y="1612"/>
                  </a:lnTo>
                  <a:lnTo>
                    <a:pt x="3868" y="1869"/>
                  </a:lnTo>
                  <a:lnTo>
                    <a:pt x="3391" y="2388"/>
                  </a:lnTo>
                  <a:cubicBezTo>
                    <a:pt x="3237" y="2567"/>
                    <a:pt x="3096" y="2755"/>
                    <a:pt x="2948" y="2938"/>
                  </a:cubicBezTo>
                  <a:lnTo>
                    <a:pt x="2730" y="3215"/>
                  </a:lnTo>
                  <a:cubicBezTo>
                    <a:pt x="2657" y="3307"/>
                    <a:pt x="2594" y="3407"/>
                    <a:pt x="2525" y="3503"/>
                  </a:cubicBezTo>
                  <a:lnTo>
                    <a:pt x="2122" y="4081"/>
                  </a:lnTo>
                  <a:cubicBezTo>
                    <a:pt x="1611" y="4871"/>
                    <a:pt x="1159" y="5697"/>
                    <a:pt x="791" y="6562"/>
                  </a:cubicBezTo>
                  <a:cubicBezTo>
                    <a:pt x="430" y="7427"/>
                    <a:pt x="133" y="8326"/>
                    <a:pt x="0" y="9256"/>
                  </a:cubicBezTo>
                  <a:lnTo>
                    <a:pt x="17" y="9258"/>
                  </a:lnTo>
                  <a:cubicBezTo>
                    <a:pt x="170" y="8335"/>
                    <a:pt x="487" y="7446"/>
                    <a:pt x="866" y="6595"/>
                  </a:cubicBezTo>
                  <a:cubicBezTo>
                    <a:pt x="1246" y="5741"/>
                    <a:pt x="1710" y="4928"/>
                    <a:pt x="2230" y="4154"/>
                  </a:cubicBezTo>
                  <a:lnTo>
                    <a:pt x="2642" y="3588"/>
                  </a:lnTo>
                  <a:cubicBezTo>
                    <a:pt x="2712" y="3495"/>
                    <a:pt x="2777" y="3398"/>
                    <a:pt x="2851" y="3307"/>
                  </a:cubicBezTo>
                  <a:lnTo>
                    <a:pt x="3073" y="3038"/>
                  </a:lnTo>
                  <a:cubicBezTo>
                    <a:pt x="3222" y="2859"/>
                    <a:pt x="3366" y="2675"/>
                    <a:pt x="3519" y="2498"/>
                  </a:cubicBezTo>
                  <a:lnTo>
                    <a:pt x="3986" y="1979"/>
                  </a:lnTo>
                  <a:lnTo>
                    <a:pt x="4218" y="1717"/>
                  </a:lnTo>
                  <a:lnTo>
                    <a:pt x="4465" y="1469"/>
                  </a:lnTo>
                  <a:cubicBezTo>
                    <a:pt x="4629" y="1302"/>
                    <a:pt x="4795" y="1139"/>
                    <a:pt x="4957" y="970"/>
                  </a:cubicBezTo>
                  <a:cubicBezTo>
                    <a:pt x="5036" y="885"/>
                    <a:pt x="5123" y="807"/>
                    <a:pt x="5210" y="728"/>
                  </a:cubicBezTo>
                  <a:lnTo>
                    <a:pt x="5469" y="493"/>
                  </a:lnTo>
                  <a:cubicBezTo>
                    <a:pt x="5640" y="333"/>
                    <a:pt x="5812" y="175"/>
                    <a:pt x="5982" y="13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9"/>
            <p:cNvSpPr/>
            <p:nvPr/>
          </p:nvSpPr>
          <p:spPr>
            <a:xfrm>
              <a:off x="4792200" y="4145500"/>
              <a:ext cx="302475" cy="135875"/>
            </a:xfrm>
            <a:custGeom>
              <a:avLst/>
              <a:gdLst/>
              <a:ahLst/>
              <a:cxnLst/>
              <a:rect l="l" t="t" r="r" b="b"/>
              <a:pathLst>
                <a:path w="12099" h="5435" extrusionOk="0">
                  <a:moveTo>
                    <a:pt x="1" y="1"/>
                  </a:moveTo>
                  <a:lnTo>
                    <a:pt x="45" y="1012"/>
                  </a:lnTo>
                  <a:lnTo>
                    <a:pt x="11492" y="5435"/>
                  </a:lnTo>
                  <a:cubicBezTo>
                    <a:pt x="12099" y="3180"/>
                    <a:pt x="9497" y="636"/>
                    <a:pt x="9497" y="636"/>
                  </a:cubicBezTo>
                  <a:cubicBezTo>
                    <a:pt x="9332" y="623"/>
                    <a:pt x="9176" y="617"/>
                    <a:pt x="9027" y="617"/>
                  </a:cubicBezTo>
                  <a:cubicBezTo>
                    <a:pt x="6568" y="617"/>
                    <a:pt x="6260" y="2313"/>
                    <a:pt x="6260" y="23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9"/>
            <p:cNvSpPr/>
            <p:nvPr/>
          </p:nvSpPr>
          <p:spPr>
            <a:xfrm>
              <a:off x="4792200" y="4128250"/>
              <a:ext cx="237450" cy="33175"/>
            </a:xfrm>
            <a:custGeom>
              <a:avLst/>
              <a:gdLst/>
              <a:ahLst/>
              <a:cxnLst/>
              <a:rect l="l" t="t" r="r" b="b"/>
              <a:pathLst>
                <a:path w="9498" h="1327" extrusionOk="0">
                  <a:moveTo>
                    <a:pt x="4109" y="1"/>
                  </a:moveTo>
                  <a:cubicBezTo>
                    <a:pt x="3528" y="1"/>
                    <a:pt x="2948" y="38"/>
                    <a:pt x="2373" y="117"/>
                  </a:cubicBezTo>
                  <a:cubicBezTo>
                    <a:pt x="1565" y="227"/>
                    <a:pt x="764" y="406"/>
                    <a:pt x="1" y="691"/>
                  </a:cubicBezTo>
                  <a:cubicBezTo>
                    <a:pt x="391" y="577"/>
                    <a:pt x="788" y="488"/>
                    <a:pt x="1187" y="416"/>
                  </a:cubicBezTo>
                  <a:cubicBezTo>
                    <a:pt x="1585" y="342"/>
                    <a:pt x="1986" y="286"/>
                    <a:pt x="2388" y="243"/>
                  </a:cubicBezTo>
                  <a:cubicBezTo>
                    <a:pt x="2920" y="187"/>
                    <a:pt x="3455" y="159"/>
                    <a:pt x="3989" y="159"/>
                  </a:cubicBezTo>
                  <a:cubicBezTo>
                    <a:pt x="4263" y="159"/>
                    <a:pt x="4536" y="166"/>
                    <a:pt x="4809" y="181"/>
                  </a:cubicBezTo>
                  <a:cubicBezTo>
                    <a:pt x="5213" y="204"/>
                    <a:pt x="5615" y="245"/>
                    <a:pt x="6015" y="301"/>
                  </a:cubicBezTo>
                  <a:cubicBezTo>
                    <a:pt x="6413" y="361"/>
                    <a:pt x="6811" y="436"/>
                    <a:pt x="7203" y="533"/>
                  </a:cubicBezTo>
                  <a:cubicBezTo>
                    <a:pt x="7596" y="630"/>
                    <a:pt x="7985" y="739"/>
                    <a:pt x="8366" y="876"/>
                  </a:cubicBezTo>
                  <a:cubicBezTo>
                    <a:pt x="8753" y="1002"/>
                    <a:pt x="9123" y="1165"/>
                    <a:pt x="9497" y="1327"/>
                  </a:cubicBezTo>
                  <a:cubicBezTo>
                    <a:pt x="8784" y="936"/>
                    <a:pt x="8024" y="623"/>
                    <a:pt x="7235" y="410"/>
                  </a:cubicBezTo>
                  <a:lnTo>
                    <a:pt x="6939" y="331"/>
                  </a:lnTo>
                  <a:cubicBezTo>
                    <a:pt x="6840" y="306"/>
                    <a:pt x="6739" y="287"/>
                    <a:pt x="6640" y="265"/>
                  </a:cubicBezTo>
                  <a:cubicBezTo>
                    <a:pt x="6440" y="218"/>
                    <a:pt x="6239" y="187"/>
                    <a:pt x="6037" y="150"/>
                  </a:cubicBezTo>
                  <a:cubicBezTo>
                    <a:pt x="5634" y="87"/>
                    <a:pt x="5227" y="45"/>
                    <a:pt x="4819" y="19"/>
                  </a:cubicBezTo>
                  <a:cubicBezTo>
                    <a:pt x="4582" y="7"/>
                    <a:pt x="4345" y="1"/>
                    <a:pt x="4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9"/>
            <p:cNvSpPr/>
            <p:nvPr/>
          </p:nvSpPr>
          <p:spPr>
            <a:xfrm>
              <a:off x="4911950" y="4094525"/>
              <a:ext cx="44500" cy="108800"/>
            </a:xfrm>
            <a:custGeom>
              <a:avLst/>
              <a:gdLst/>
              <a:ahLst/>
              <a:cxnLst/>
              <a:rect l="l" t="t" r="r" b="b"/>
              <a:pathLst>
                <a:path w="1780" h="4352" extrusionOk="0">
                  <a:moveTo>
                    <a:pt x="235" y="0"/>
                  </a:moveTo>
                  <a:cubicBezTo>
                    <a:pt x="156" y="0"/>
                    <a:pt x="78" y="6"/>
                    <a:pt x="1" y="16"/>
                  </a:cubicBezTo>
                  <a:cubicBezTo>
                    <a:pt x="223" y="24"/>
                    <a:pt x="444" y="49"/>
                    <a:pt x="642" y="135"/>
                  </a:cubicBezTo>
                  <a:cubicBezTo>
                    <a:pt x="842" y="215"/>
                    <a:pt x="1013" y="351"/>
                    <a:pt x="1143" y="518"/>
                  </a:cubicBezTo>
                  <a:cubicBezTo>
                    <a:pt x="1270" y="688"/>
                    <a:pt x="1363" y="883"/>
                    <a:pt x="1428" y="1087"/>
                  </a:cubicBezTo>
                  <a:cubicBezTo>
                    <a:pt x="1495" y="1292"/>
                    <a:pt x="1537" y="1505"/>
                    <a:pt x="1565" y="1721"/>
                  </a:cubicBezTo>
                  <a:cubicBezTo>
                    <a:pt x="1619" y="2153"/>
                    <a:pt x="1620" y="2593"/>
                    <a:pt x="1598" y="3032"/>
                  </a:cubicBezTo>
                  <a:cubicBezTo>
                    <a:pt x="1575" y="3470"/>
                    <a:pt x="1533" y="3908"/>
                    <a:pt x="1471" y="4345"/>
                  </a:cubicBezTo>
                  <a:lnTo>
                    <a:pt x="1471" y="4345"/>
                  </a:lnTo>
                  <a:cubicBezTo>
                    <a:pt x="1595" y="3921"/>
                    <a:pt x="1679" y="3485"/>
                    <a:pt x="1724" y="3043"/>
                  </a:cubicBezTo>
                  <a:cubicBezTo>
                    <a:pt x="1772" y="2599"/>
                    <a:pt x="1779" y="2149"/>
                    <a:pt x="1726" y="1700"/>
                  </a:cubicBezTo>
                  <a:cubicBezTo>
                    <a:pt x="1695" y="1477"/>
                    <a:pt x="1648" y="1254"/>
                    <a:pt x="1572" y="1038"/>
                  </a:cubicBezTo>
                  <a:cubicBezTo>
                    <a:pt x="1496" y="824"/>
                    <a:pt x="1393" y="614"/>
                    <a:pt x="1240" y="439"/>
                  </a:cubicBezTo>
                  <a:cubicBezTo>
                    <a:pt x="1090" y="262"/>
                    <a:pt x="888" y="127"/>
                    <a:pt x="669" y="61"/>
                  </a:cubicBezTo>
                  <a:cubicBezTo>
                    <a:pt x="526" y="19"/>
                    <a:pt x="380" y="0"/>
                    <a:pt x="235" y="0"/>
                  </a:cubicBezTo>
                  <a:close/>
                  <a:moveTo>
                    <a:pt x="1471" y="4345"/>
                  </a:moveTo>
                  <a:cubicBezTo>
                    <a:pt x="1470" y="4347"/>
                    <a:pt x="1469" y="4349"/>
                    <a:pt x="1469" y="4352"/>
                  </a:cubicBezTo>
                  <a:lnTo>
                    <a:pt x="1470" y="4352"/>
                  </a:lnTo>
                  <a:cubicBezTo>
                    <a:pt x="1470" y="4349"/>
                    <a:pt x="1470" y="4347"/>
                    <a:pt x="1471" y="4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9"/>
            <p:cNvSpPr/>
            <p:nvPr/>
          </p:nvSpPr>
          <p:spPr>
            <a:xfrm>
              <a:off x="4166700" y="4130175"/>
              <a:ext cx="233250" cy="123750"/>
            </a:xfrm>
            <a:custGeom>
              <a:avLst/>
              <a:gdLst/>
              <a:ahLst/>
              <a:cxnLst/>
              <a:rect l="l" t="t" r="r" b="b"/>
              <a:pathLst>
                <a:path w="9330" h="4950" extrusionOk="0">
                  <a:moveTo>
                    <a:pt x="9329" y="1"/>
                  </a:moveTo>
                  <a:lnTo>
                    <a:pt x="4395" y="1885"/>
                  </a:lnTo>
                  <a:cubicBezTo>
                    <a:pt x="4395" y="1885"/>
                    <a:pt x="3449" y="483"/>
                    <a:pt x="2354" y="483"/>
                  </a:cubicBezTo>
                  <a:cubicBezTo>
                    <a:pt x="2094" y="483"/>
                    <a:pt x="1827" y="562"/>
                    <a:pt x="1561" y="756"/>
                  </a:cubicBezTo>
                  <a:cubicBezTo>
                    <a:pt x="1561" y="756"/>
                    <a:pt x="232" y="2811"/>
                    <a:pt x="1" y="4949"/>
                  </a:cubicBezTo>
                  <a:lnTo>
                    <a:pt x="8730" y="1018"/>
                  </a:lnTo>
                  <a:lnTo>
                    <a:pt x="93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9"/>
            <p:cNvSpPr/>
            <p:nvPr/>
          </p:nvSpPr>
          <p:spPr>
            <a:xfrm>
              <a:off x="4205725" y="4106350"/>
              <a:ext cx="194200" cy="42725"/>
            </a:xfrm>
            <a:custGeom>
              <a:avLst/>
              <a:gdLst/>
              <a:ahLst/>
              <a:cxnLst/>
              <a:rect l="l" t="t" r="r" b="b"/>
              <a:pathLst>
                <a:path w="7768" h="1709" extrusionOk="0">
                  <a:moveTo>
                    <a:pt x="4423" y="0"/>
                  </a:moveTo>
                  <a:cubicBezTo>
                    <a:pt x="4202" y="0"/>
                    <a:pt x="3981" y="10"/>
                    <a:pt x="3762" y="34"/>
                  </a:cubicBezTo>
                  <a:cubicBezTo>
                    <a:pt x="3066" y="112"/>
                    <a:pt x="2383" y="298"/>
                    <a:pt x="1746" y="583"/>
                  </a:cubicBezTo>
                  <a:cubicBezTo>
                    <a:pt x="1111" y="869"/>
                    <a:pt x="512" y="1241"/>
                    <a:pt x="0" y="1709"/>
                  </a:cubicBezTo>
                  <a:cubicBezTo>
                    <a:pt x="275" y="1499"/>
                    <a:pt x="566" y="1311"/>
                    <a:pt x="868" y="1146"/>
                  </a:cubicBezTo>
                  <a:cubicBezTo>
                    <a:pt x="1168" y="978"/>
                    <a:pt x="1479" y="828"/>
                    <a:pt x="1796" y="700"/>
                  </a:cubicBezTo>
                  <a:cubicBezTo>
                    <a:pt x="2432" y="442"/>
                    <a:pt x="3099" y="269"/>
                    <a:pt x="3778" y="195"/>
                  </a:cubicBezTo>
                  <a:cubicBezTo>
                    <a:pt x="4014" y="169"/>
                    <a:pt x="4250" y="157"/>
                    <a:pt x="4486" y="157"/>
                  </a:cubicBezTo>
                  <a:cubicBezTo>
                    <a:pt x="4933" y="157"/>
                    <a:pt x="5380" y="201"/>
                    <a:pt x="5820" y="286"/>
                  </a:cubicBezTo>
                  <a:cubicBezTo>
                    <a:pt x="6490" y="425"/>
                    <a:pt x="7144" y="653"/>
                    <a:pt x="7767" y="954"/>
                  </a:cubicBezTo>
                  <a:cubicBezTo>
                    <a:pt x="7175" y="598"/>
                    <a:pt x="6526" y="325"/>
                    <a:pt x="5847" y="163"/>
                  </a:cubicBezTo>
                  <a:cubicBezTo>
                    <a:pt x="5761" y="143"/>
                    <a:pt x="5675" y="127"/>
                    <a:pt x="5590" y="109"/>
                  </a:cubicBezTo>
                  <a:lnTo>
                    <a:pt x="5461" y="84"/>
                  </a:lnTo>
                  <a:lnTo>
                    <a:pt x="5332" y="66"/>
                  </a:lnTo>
                  <a:cubicBezTo>
                    <a:pt x="5245" y="55"/>
                    <a:pt x="5158" y="41"/>
                    <a:pt x="5072" y="32"/>
                  </a:cubicBezTo>
                  <a:lnTo>
                    <a:pt x="4810" y="10"/>
                  </a:lnTo>
                  <a:cubicBezTo>
                    <a:pt x="4681" y="4"/>
                    <a:pt x="4552" y="0"/>
                    <a:pt x="4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9"/>
            <p:cNvSpPr/>
            <p:nvPr/>
          </p:nvSpPr>
          <p:spPr>
            <a:xfrm>
              <a:off x="4274600" y="4038025"/>
              <a:ext cx="62700" cy="139300"/>
            </a:xfrm>
            <a:custGeom>
              <a:avLst/>
              <a:gdLst/>
              <a:ahLst/>
              <a:cxnLst/>
              <a:rect l="l" t="t" r="r" b="b"/>
              <a:pathLst>
                <a:path w="2508" h="5572" extrusionOk="0">
                  <a:moveTo>
                    <a:pt x="1789" y="1"/>
                  </a:moveTo>
                  <a:cubicBezTo>
                    <a:pt x="1744" y="1"/>
                    <a:pt x="1699" y="3"/>
                    <a:pt x="1654" y="8"/>
                  </a:cubicBezTo>
                  <a:cubicBezTo>
                    <a:pt x="1504" y="27"/>
                    <a:pt x="1358" y="80"/>
                    <a:pt x="1227" y="158"/>
                  </a:cubicBezTo>
                  <a:cubicBezTo>
                    <a:pt x="1096" y="236"/>
                    <a:pt x="984" y="341"/>
                    <a:pt x="886" y="455"/>
                  </a:cubicBezTo>
                  <a:cubicBezTo>
                    <a:pt x="690" y="685"/>
                    <a:pt x="558" y="957"/>
                    <a:pt x="450" y="1232"/>
                  </a:cubicBezTo>
                  <a:cubicBezTo>
                    <a:pt x="344" y="1509"/>
                    <a:pt x="270" y="1794"/>
                    <a:pt x="208" y="2082"/>
                  </a:cubicBezTo>
                  <a:cubicBezTo>
                    <a:pt x="92" y="2657"/>
                    <a:pt x="37" y="3242"/>
                    <a:pt x="19" y="3825"/>
                  </a:cubicBezTo>
                  <a:cubicBezTo>
                    <a:pt x="1" y="4409"/>
                    <a:pt x="18" y="4992"/>
                    <a:pt x="79" y="5571"/>
                  </a:cubicBezTo>
                  <a:cubicBezTo>
                    <a:pt x="82" y="4990"/>
                    <a:pt x="106" y="4410"/>
                    <a:pt x="145" y="3831"/>
                  </a:cubicBezTo>
                  <a:cubicBezTo>
                    <a:pt x="189" y="3254"/>
                    <a:pt x="251" y="2678"/>
                    <a:pt x="367" y="2115"/>
                  </a:cubicBezTo>
                  <a:cubicBezTo>
                    <a:pt x="425" y="1833"/>
                    <a:pt x="497" y="1553"/>
                    <a:pt x="595" y="1285"/>
                  </a:cubicBezTo>
                  <a:cubicBezTo>
                    <a:pt x="690" y="1018"/>
                    <a:pt x="814" y="758"/>
                    <a:pt x="984" y="535"/>
                  </a:cubicBezTo>
                  <a:cubicBezTo>
                    <a:pt x="1154" y="314"/>
                    <a:pt x="1389" y="139"/>
                    <a:pt x="1666" y="87"/>
                  </a:cubicBezTo>
                  <a:cubicBezTo>
                    <a:pt x="1738" y="72"/>
                    <a:pt x="1812" y="65"/>
                    <a:pt x="1887" y="65"/>
                  </a:cubicBezTo>
                  <a:cubicBezTo>
                    <a:pt x="1954" y="65"/>
                    <a:pt x="2022" y="71"/>
                    <a:pt x="2090" y="81"/>
                  </a:cubicBezTo>
                  <a:cubicBezTo>
                    <a:pt x="2231" y="104"/>
                    <a:pt x="2370" y="144"/>
                    <a:pt x="2507" y="194"/>
                  </a:cubicBezTo>
                  <a:cubicBezTo>
                    <a:pt x="2288" y="81"/>
                    <a:pt x="2043" y="1"/>
                    <a:pt x="1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9"/>
            <p:cNvSpPr/>
            <p:nvPr/>
          </p:nvSpPr>
          <p:spPr>
            <a:xfrm>
              <a:off x="5175600" y="2739725"/>
              <a:ext cx="122875" cy="178125"/>
            </a:xfrm>
            <a:custGeom>
              <a:avLst/>
              <a:gdLst/>
              <a:ahLst/>
              <a:cxnLst/>
              <a:rect l="l" t="t" r="r" b="b"/>
              <a:pathLst>
                <a:path w="4915" h="7125" extrusionOk="0">
                  <a:moveTo>
                    <a:pt x="3995" y="1"/>
                  </a:moveTo>
                  <a:cubicBezTo>
                    <a:pt x="3614" y="1"/>
                    <a:pt x="3104" y="1192"/>
                    <a:pt x="3104" y="1192"/>
                  </a:cubicBezTo>
                  <a:cubicBezTo>
                    <a:pt x="3104" y="1192"/>
                    <a:pt x="3431" y="419"/>
                    <a:pt x="2987" y="268"/>
                  </a:cubicBezTo>
                  <a:cubicBezTo>
                    <a:pt x="2981" y="266"/>
                    <a:pt x="2975" y="265"/>
                    <a:pt x="2968" y="265"/>
                  </a:cubicBezTo>
                  <a:cubicBezTo>
                    <a:pt x="2476" y="265"/>
                    <a:pt x="0" y="5641"/>
                    <a:pt x="0" y="5641"/>
                  </a:cubicBezTo>
                  <a:lnTo>
                    <a:pt x="3268" y="7125"/>
                  </a:lnTo>
                  <a:cubicBezTo>
                    <a:pt x="3268" y="7125"/>
                    <a:pt x="4722" y="3561"/>
                    <a:pt x="4529" y="3406"/>
                  </a:cubicBezTo>
                  <a:cubicBezTo>
                    <a:pt x="4492" y="3376"/>
                    <a:pt x="4449" y="3364"/>
                    <a:pt x="4406" y="3364"/>
                  </a:cubicBezTo>
                  <a:cubicBezTo>
                    <a:pt x="4228" y="3364"/>
                    <a:pt x="4029" y="3567"/>
                    <a:pt x="4029" y="3567"/>
                  </a:cubicBezTo>
                  <a:cubicBezTo>
                    <a:pt x="4029" y="3567"/>
                    <a:pt x="4914" y="1229"/>
                    <a:pt x="4626" y="1094"/>
                  </a:cubicBezTo>
                  <a:cubicBezTo>
                    <a:pt x="4597" y="1080"/>
                    <a:pt x="4565" y="1074"/>
                    <a:pt x="4533" y="1074"/>
                  </a:cubicBezTo>
                  <a:cubicBezTo>
                    <a:pt x="4244" y="1074"/>
                    <a:pt x="3855" y="1556"/>
                    <a:pt x="3855" y="1556"/>
                  </a:cubicBezTo>
                  <a:cubicBezTo>
                    <a:pt x="3855" y="1556"/>
                    <a:pt x="4433" y="130"/>
                    <a:pt x="4048" y="9"/>
                  </a:cubicBezTo>
                  <a:cubicBezTo>
                    <a:pt x="4030" y="3"/>
                    <a:pt x="4013" y="1"/>
                    <a:pt x="3995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9"/>
            <p:cNvSpPr/>
            <p:nvPr/>
          </p:nvSpPr>
          <p:spPr>
            <a:xfrm>
              <a:off x="5204025" y="2811550"/>
              <a:ext cx="28975" cy="59125"/>
            </a:xfrm>
            <a:custGeom>
              <a:avLst/>
              <a:gdLst/>
              <a:ahLst/>
              <a:cxnLst/>
              <a:rect l="l" t="t" r="r" b="b"/>
              <a:pathLst>
                <a:path w="1159" h="2365" extrusionOk="0">
                  <a:moveTo>
                    <a:pt x="845" y="0"/>
                  </a:moveTo>
                  <a:cubicBezTo>
                    <a:pt x="788" y="0"/>
                    <a:pt x="735" y="20"/>
                    <a:pt x="694" y="49"/>
                  </a:cubicBezTo>
                  <a:cubicBezTo>
                    <a:pt x="647" y="80"/>
                    <a:pt x="611" y="121"/>
                    <a:pt x="582" y="162"/>
                  </a:cubicBezTo>
                  <a:cubicBezTo>
                    <a:pt x="553" y="205"/>
                    <a:pt x="532" y="255"/>
                    <a:pt x="516" y="292"/>
                  </a:cubicBezTo>
                  <a:lnTo>
                    <a:pt x="414" y="532"/>
                  </a:lnTo>
                  <a:cubicBezTo>
                    <a:pt x="275" y="852"/>
                    <a:pt x="133" y="1171"/>
                    <a:pt x="0" y="1496"/>
                  </a:cubicBezTo>
                  <a:cubicBezTo>
                    <a:pt x="192" y="1203"/>
                    <a:pt x="367" y="898"/>
                    <a:pt x="528" y="586"/>
                  </a:cubicBezTo>
                  <a:cubicBezTo>
                    <a:pt x="568" y="508"/>
                    <a:pt x="609" y="430"/>
                    <a:pt x="645" y="350"/>
                  </a:cubicBezTo>
                  <a:cubicBezTo>
                    <a:pt x="666" y="307"/>
                    <a:pt x="680" y="277"/>
                    <a:pt x="702" y="247"/>
                  </a:cubicBezTo>
                  <a:cubicBezTo>
                    <a:pt x="724" y="219"/>
                    <a:pt x="749" y="194"/>
                    <a:pt x="776" y="178"/>
                  </a:cubicBezTo>
                  <a:cubicBezTo>
                    <a:pt x="800" y="164"/>
                    <a:pt x="823" y="157"/>
                    <a:pt x="843" y="157"/>
                  </a:cubicBezTo>
                  <a:cubicBezTo>
                    <a:pt x="869" y="157"/>
                    <a:pt x="892" y="168"/>
                    <a:pt x="913" y="192"/>
                  </a:cubicBezTo>
                  <a:cubicBezTo>
                    <a:pt x="951" y="236"/>
                    <a:pt x="972" y="314"/>
                    <a:pt x="980" y="391"/>
                  </a:cubicBezTo>
                  <a:cubicBezTo>
                    <a:pt x="997" y="548"/>
                    <a:pt x="974" y="720"/>
                    <a:pt x="940" y="886"/>
                  </a:cubicBezTo>
                  <a:cubicBezTo>
                    <a:pt x="908" y="1053"/>
                    <a:pt x="859" y="1218"/>
                    <a:pt x="807" y="1383"/>
                  </a:cubicBezTo>
                  <a:cubicBezTo>
                    <a:pt x="700" y="1712"/>
                    <a:pt x="571" y="2036"/>
                    <a:pt x="444" y="2364"/>
                  </a:cubicBezTo>
                  <a:cubicBezTo>
                    <a:pt x="631" y="2067"/>
                    <a:pt x="794" y="1754"/>
                    <a:pt x="926" y="1426"/>
                  </a:cubicBezTo>
                  <a:cubicBezTo>
                    <a:pt x="994" y="1262"/>
                    <a:pt x="1047" y="1093"/>
                    <a:pt x="1090" y="918"/>
                  </a:cubicBezTo>
                  <a:cubicBezTo>
                    <a:pt x="1131" y="744"/>
                    <a:pt x="1159" y="563"/>
                    <a:pt x="1141" y="373"/>
                  </a:cubicBezTo>
                  <a:cubicBezTo>
                    <a:pt x="1129" y="279"/>
                    <a:pt x="1108" y="177"/>
                    <a:pt x="1030" y="86"/>
                  </a:cubicBezTo>
                  <a:cubicBezTo>
                    <a:pt x="993" y="43"/>
                    <a:pt x="932" y="5"/>
                    <a:pt x="865" y="1"/>
                  </a:cubicBezTo>
                  <a:cubicBezTo>
                    <a:pt x="858" y="1"/>
                    <a:pt x="852" y="0"/>
                    <a:pt x="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9"/>
            <p:cNvSpPr/>
            <p:nvPr/>
          </p:nvSpPr>
          <p:spPr>
            <a:xfrm>
              <a:off x="5234125" y="2767475"/>
              <a:ext cx="19825" cy="46050"/>
            </a:xfrm>
            <a:custGeom>
              <a:avLst/>
              <a:gdLst/>
              <a:ahLst/>
              <a:cxnLst/>
              <a:rect l="l" t="t" r="r" b="b"/>
              <a:pathLst>
                <a:path w="793" h="1842" extrusionOk="0">
                  <a:moveTo>
                    <a:pt x="793" y="0"/>
                  </a:moveTo>
                  <a:cubicBezTo>
                    <a:pt x="696" y="140"/>
                    <a:pt x="614" y="287"/>
                    <a:pt x="537" y="435"/>
                  </a:cubicBezTo>
                  <a:cubicBezTo>
                    <a:pt x="461" y="585"/>
                    <a:pt x="388" y="735"/>
                    <a:pt x="322" y="889"/>
                  </a:cubicBezTo>
                  <a:cubicBezTo>
                    <a:pt x="256" y="1042"/>
                    <a:pt x="196" y="1198"/>
                    <a:pt x="141" y="1356"/>
                  </a:cubicBezTo>
                  <a:cubicBezTo>
                    <a:pt x="86" y="1514"/>
                    <a:pt x="36" y="1675"/>
                    <a:pt x="1" y="1841"/>
                  </a:cubicBezTo>
                  <a:cubicBezTo>
                    <a:pt x="98" y="1701"/>
                    <a:pt x="180" y="1555"/>
                    <a:pt x="257" y="1406"/>
                  </a:cubicBezTo>
                  <a:cubicBezTo>
                    <a:pt x="334" y="1258"/>
                    <a:pt x="406" y="1106"/>
                    <a:pt x="471" y="953"/>
                  </a:cubicBezTo>
                  <a:cubicBezTo>
                    <a:pt x="537" y="800"/>
                    <a:pt x="598" y="644"/>
                    <a:pt x="653" y="485"/>
                  </a:cubicBezTo>
                  <a:cubicBezTo>
                    <a:pt x="708" y="327"/>
                    <a:pt x="758" y="167"/>
                    <a:pt x="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9"/>
            <p:cNvSpPr/>
            <p:nvPr/>
          </p:nvSpPr>
          <p:spPr>
            <a:xfrm>
              <a:off x="5253925" y="2778600"/>
              <a:ext cx="18075" cy="43400"/>
            </a:xfrm>
            <a:custGeom>
              <a:avLst/>
              <a:gdLst/>
              <a:ahLst/>
              <a:cxnLst/>
              <a:rect l="l" t="t" r="r" b="b"/>
              <a:pathLst>
                <a:path w="723" h="1736" extrusionOk="0">
                  <a:moveTo>
                    <a:pt x="721" y="1"/>
                  </a:moveTo>
                  <a:cubicBezTo>
                    <a:pt x="631" y="133"/>
                    <a:pt x="554" y="271"/>
                    <a:pt x="484" y="411"/>
                  </a:cubicBezTo>
                  <a:cubicBezTo>
                    <a:pt x="412" y="550"/>
                    <a:pt x="347" y="692"/>
                    <a:pt x="286" y="838"/>
                  </a:cubicBezTo>
                  <a:cubicBezTo>
                    <a:pt x="226" y="982"/>
                    <a:pt x="172" y="1128"/>
                    <a:pt x="122" y="1278"/>
                  </a:cubicBezTo>
                  <a:cubicBezTo>
                    <a:pt x="74" y="1426"/>
                    <a:pt x="30" y="1578"/>
                    <a:pt x="1" y="1736"/>
                  </a:cubicBezTo>
                  <a:cubicBezTo>
                    <a:pt x="92" y="1604"/>
                    <a:pt x="169" y="1466"/>
                    <a:pt x="240" y="1327"/>
                  </a:cubicBezTo>
                  <a:cubicBezTo>
                    <a:pt x="310" y="1186"/>
                    <a:pt x="377" y="1044"/>
                    <a:pt x="436" y="899"/>
                  </a:cubicBezTo>
                  <a:cubicBezTo>
                    <a:pt x="496" y="754"/>
                    <a:pt x="551" y="608"/>
                    <a:pt x="600" y="459"/>
                  </a:cubicBezTo>
                  <a:cubicBezTo>
                    <a:pt x="649" y="310"/>
                    <a:pt x="693" y="158"/>
                    <a:pt x="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9"/>
            <p:cNvSpPr/>
            <p:nvPr/>
          </p:nvSpPr>
          <p:spPr>
            <a:xfrm>
              <a:off x="5268450" y="2828875"/>
              <a:ext cx="8000" cy="19625"/>
            </a:xfrm>
            <a:custGeom>
              <a:avLst/>
              <a:gdLst/>
              <a:ahLst/>
              <a:cxnLst/>
              <a:rect l="l" t="t" r="r" b="b"/>
              <a:pathLst>
                <a:path w="320" h="78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58" y="54"/>
                    <a:pt x="216" y="113"/>
                    <a:pt x="179" y="173"/>
                  </a:cubicBezTo>
                  <a:cubicBezTo>
                    <a:pt x="141" y="234"/>
                    <a:pt x="110" y="298"/>
                    <a:pt x="85" y="363"/>
                  </a:cubicBezTo>
                  <a:cubicBezTo>
                    <a:pt x="59" y="428"/>
                    <a:pt x="39" y="495"/>
                    <a:pt x="24" y="565"/>
                  </a:cubicBezTo>
                  <a:cubicBezTo>
                    <a:pt x="11" y="635"/>
                    <a:pt x="0" y="707"/>
                    <a:pt x="6" y="785"/>
                  </a:cubicBezTo>
                  <a:cubicBezTo>
                    <a:pt x="64" y="732"/>
                    <a:pt x="105" y="673"/>
                    <a:pt x="142" y="611"/>
                  </a:cubicBezTo>
                  <a:cubicBezTo>
                    <a:pt x="179" y="551"/>
                    <a:pt x="210" y="488"/>
                    <a:pt x="236" y="422"/>
                  </a:cubicBezTo>
                  <a:cubicBezTo>
                    <a:pt x="261" y="357"/>
                    <a:pt x="282" y="289"/>
                    <a:pt x="296" y="220"/>
                  </a:cubicBezTo>
                  <a:cubicBezTo>
                    <a:pt x="310" y="149"/>
                    <a:pt x="320" y="79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9"/>
            <p:cNvSpPr/>
            <p:nvPr/>
          </p:nvSpPr>
          <p:spPr>
            <a:xfrm>
              <a:off x="4131475" y="3143450"/>
              <a:ext cx="158425" cy="169525"/>
            </a:xfrm>
            <a:custGeom>
              <a:avLst/>
              <a:gdLst/>
              <a:ahLst/>
              <a:cxnLst/>
              <a:rect l="l" t="t" r="r" b="b"/>
              <a:pathLst>
                <a:path w="6337" h="6781" extrusionOk="0">
                  <a:moveTo>
                    <a:pt x="1429" y="1"/>
                  </a:moveTo>
                  <a:cubicBezTo>
                    <a:pt x="1403" y="1"/>
                    <a:pt x="1383" y="7"/>
                    <a:pt x="1370" y="19"/>
                  </a:cubicBezTo>
                  <a:cubicBezTo>
                    <a:pt x="1032" y="342"/>
                    <a:pt x="1654" y="907"/>
                    <a:pt x="1654" y="907"/>
                  </a:cubicBezTo>
                  <a:cubicBezTo>
                    <a:pt x="1654" y="907"/>
                    <a:pt x="846" y="179"/>
                    <a:pt x="444" y="179"/>
                  </a:cubicBezTo>
                  <a:cubicBezTo>
                    <a:pt x="386" y="179"/>
                    <a:pt x="337" y="194"/>
                    <a:pt x="300" y="228"/>
                  </a:cubicBezTo>
                  <a:cubicBezTo>
                    <a:pt x="1" y="500"/>
                    <a:pt x="1124" y="1552"/>
                    <a:pt x="1124" y="1552"/>
                  </a:cubicBezTo>
                  <a:cubicBezTo>
                    <a:pt x="1124" y="1552"/>
                    <a:pt x="751" y="1367"/>
                    <a:pt x="472" y="1367"/>
                  </a:cubicBezTo>
                  <a:cubicBezTo>
                    <a:pt x="372" y="1367"/>
                    <a:pt x="284" y="1391"/>
                    <a:pt x="230" y="1455"/>
                  </a:cubicBezTo>
                  <a:cubicBezTo>
                    <a:pt x="24" y="1699"/>
                    <a:pt x="1810" y="3450"/>
                    <a:pt x="1810" y="3450"/>
                  </a:cubicBezTo>
                  <a:cubicBezTo>
                    <a:pt x="1810" y="3450"/>
                    <a:pt x="1669" y="3396"/>
                    <a:pt x="1529" y="3396"/>
                  </a:cubicBezTo>
                  <a:cubicBezTo>
                    <a:pt x="1431" y="3396"/>
                    <a:pt x="1334" y="3423"/>
                    <a:pt x="1288" y="3514"/>
                  </a:cubicBezTo>
                  <a:cubicBezTo>
                    <a:pt x="1214" y="3662"/>
                    <a:pt x="2533" y="4805"/>
                    <a:pt x="3275" y="5679"/>
                  </a:cubicBezTo>
                  <a:cubicBezTo>
                    <a:pt x="4161" y="6723"/>
                    <a:pt x="4968" y="6781"/>
                    <a:pt x="5135" y="6781"/>
                  </a:cubicBezTo>
                  <a:cubicBezTo>
                    <a:pt x="5156" y="6781"/>
                    <a:pt x="5167" y="6780"/>
                    <a:pt x="5167" y="6780"/>
                  </a:cubicBezTo>
                  <a:lnTo>
                    <a:pt x="6336" y="3644"/>
                  </a:lnTo>
                  <a:cubicBezTo>
                    <a:pt x="6336" y="3644"/>
                    <a:pt x="2066" y="1"/>
                    <a:pt x="1429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9"/>
            <p:cNvSpPr/>
            <p:nvPr/>
          </p:nvSpPr>
          <p:spPr>
            <a:xfrm>
              <a:off x="4211750" y="3191900"/>
              <a:ext cx="39000" cy="50025"/>
            </a:xfrm>
            <a:custGeom>
              <a:avLst/>
              <a:gdLst/>
              <a:ahLst/>
              <a:cxnLst/>
              <a:rect l="l" t="t" r="r" b="b"/>
              <a:pathLst>
                <a:path w="1560" h="2001" extrusionOk="0">
                  <a:moveTo>
                    <a:pt x="276" y="0"/>
                  </a:moveTo>
                  <a:cubicBezTo>
                    <a:pt x="234" y="0"/>
                    <a:pt x="189" y="10"/>
                    <a:pt x="147" y="33"/>
                  </a:cubicBezTo>
                  <a:cubicBezTo>
                    <a:pt x="89" y="66"/>
                    <a:pt x="49" y="125"/>
                    <a:pt x="33" y="180"/>
                  </a:cubicBezTo>
                  <a:cubicBezTo>
                    <a:pt x="1" y="294"/>
                    <a:pt x="25" y="396"/>
                    <a:pt x="53" y="486"/>
                  </a:cubicBezTo>
                  <a:cubicBezTo>
                    <a:pt x="117" y="667"/>
                    <a:pt x="218" y="818"/>
                    <a:pt x="328" y="961"/>
                  </a:cubicBezTo>
                  <a:cubicBezTo>
                    <a:pt x="440" y="1100"/>
                    <a:pt x="560" y="1232"/>
                    <a:pt x="689" y="1352"/>
                  </a:cubicBezTo>
                  <a:cubicBezTo>
                    <a:pt x="947" y="1595"/>
                    <a:pt x="1226" y="1811"/>
                    <a:pt x="1521" y="2001"/>
                  </a:cubicBezTo>
                  <a:cubicBezTo>
                    <a:pt x="1268" y="1758"/>
                    <a:pt x="1015" y="1518"/>
                    <a:pt x="780" y="1264"/>
                  </a:cubicBezTo>
                  <a:cubicBezTo>
                    <a:pt x="664" y="1135"/>
                    <a:pt x="550" y="1005"/>
                    <a:pt x="451" y="867"/>
                  </a:cubicBezTo>
                  <a:cubicBezTo>
                    <a:pt x="350" y="731"/>
                    <a:pt x="257" y="586"/>
                    <a:pt x="207" y="435"/>
                  </a:cubicBezTo>
                  <a:cubicBezTo>
                    <a:pt x="182" y="361"/>
                    <a:pt x="168" y="283"/>
                    <a:pt x="185" y="227"/>
                  </a:cubicBezTo>
                  <a:cubicBezTo>
                    <a:pt x="198" y="178"/>
                    <a:pt x="231" y="156"/>
                    <a:pt x="285" y="156"/>
                  </a:cubicBezTo>
                  <a:cubicBezTo>
                    <a:pt x="291" y="156"/>
                    <a:pt x="297" y="156"/>
                    <a:pt x="303" y="157"/>
                  </a:cubicBezTo>
                  <a:cubicBezTo>
                    <a:pt x="334" y="160"/>
                    <a:pt x="367" y="171"/>
                    <a:pt x="399" y="188"/>
                  </a:cubicBezTo>
                  <a:cubicBezTo>
                    <a:pt x="431" y="207"/>
                    <a:pt x="457" y="228"/>
                    <a:pt x="493" y="258"/>
                  </a:cubicBezTo>
                  <a:cubicBezTo>
                    <a:pt x="561" y="315"/>
                    <a:pt x="629" y="369"/>
                    <a:pt x="699" y="423"/>
                  </a:cubicBezTo>
                  <a:cubicBezTo>
                    <a:pt x="976" y="638"/>
                    <a:pt x="1262" y="841"/>
                    <a:pt x="1559" y="1028"/>
                  </a:cubicBezTo>
                  <a:cubicBezTo>
                    <a:pt x="1303" y="788"/>
                    <a:pt x="1040" y="558"/>
                    <a:pt x="780" y="326"/>
                  </a:cubicBezTo>
                  <a:lnTo>
                    <a:pt x="587" y="151"/>
                  </a:lnTo>
                  <a:cubicBezTo>
                    <a:pt x="556" y="124"/>
                    <a:pt x="516" y="86"/>
                    <a:pt x="472" y="60"/>
                  </a:cubicBezTo>
                  <a:cubicBezTo>
                    <a:pt x="428" y="34"/>
                    <a:pt x="379" y="14"/>
                    <a:pt x="323" y="4"/>
                  </a:cubicBezTo>
                  <a:cubicBezTo>
                    <a:pt x="308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9"/>
            <p:cNvSpPr/>
            <p:nvPr/>
          </p:nvSpPr>
          <p:spPr>
            <a:xfrm>
              <a:off x="4171250" y="3164550"/>
              <a:ext cx="37300" cy="33525"/>
            </a:xfrm>
            <a:custGeom>
              <a:avLst/>
              <a:gdLst/>
              <a:ahLst/>
              <a:cxnLst/>
              <a:rect l="l" t="t" r="r" b="b"/>
              <a:pathLst>
                <a:path w="1492" h="1341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138"/>
                    <a:pt x="214" y="263"/>
                    <a:pt x="330" y="383"/>
                  </a:cubicBezTo>
                  <a:cubicBezTo>
                    <a:pt x="447" y="503"/>
                    <a:pt x="567" y="620"/>
                    <a:pt x="692" y="731"/>
                  </a:cubicBezTo>
                  <a:cubicBezTo>
                    <a:pt x="815" y="843"/>
                    <a:pt x="944" y="950"/>
                    <a:pt x="1076" y="1053"/>
                  </a:cubicBezTo>
                  <a:cubicBezTo>
                    <a:pt x="1209" y="1155"/>
                    <a:pt x="1345" y="1254"/>
                    <a:pt x="1491" y="1340"/>
                  </a:cubicBezTo>
                  <a:cubicBezTo>
                    <a:pt x="1389" y="1203"/>
                    <a:pt x="1277" y="1079"/>
                    <a:pt x="1161" y="958"/>
                  </a:cubicBezTo>
                  <a:cubicBezTo>
                    <a:pt x="1045" y="838"/>
                    <a:pt x="924" y="721"/>
                    <a:pt x="800" y="610"/>
                  </a:cubicBezTo>
                  <a:cubicBezTo>
                    <a:pt x="676" y="498"/>
                    <a:pt x="547" y="392"/>
                    <a:pt x="415" y="290"/>
                  </a:cubicBezTo>
                  <a:cubicBezTo>
                    <a:pt x="283" y="187"/>
                    <a:pt x="147" y="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9"/>
            <p:cNvSpPr/>
            <p:nvPr/>
          </p:nvSpPr>
          <p:spPr>
            <a:xfrm>
              <a:off x="4159575" y="3182225"/>
              <a:ext cx="34550" cy="31825"/>
            </a:xfrm>
            <a:custGeom>
              <a:avLst/>
              <a:gdLst/>
              <a:ahLst/>
              <a:cxnLst/>
              <a:rect l="l" t="t" r="r" b="b"/>
              <a:pathLst>
                <a:path w="1382" h="1273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132"/>
                    <a:pt x="195" y="251"/>
                    <a:pt x="302" y="365"/>
                  </a:cubicBezTo>
                  <a:cubicBezTo>
                    <a:pt x="409" y="481"/>
                    <a:pt x="520" y="591"/>
                    <a:pt x="635" y="697"/>
                  </a:cubicBezTo>
                  <a:cubicBezTo>
                    <a:pt x="751" y="804"/>
                    <a:pt x="870" y="904"/>
                    <a:pt x="994" y="1002"/>
                  </a:cubicBezTo>
                  <a:cubicBezTo>
                    <a:pt x="1116" y="1099"/>
                    <a:pt x="1244" y="1192"/>
                    <a:pt x="1382" y="1273"/>
                  </a:cubicBezTo>
                  <a:cubicBezTo>
                    <a:pt x="1290" y="1142"/>
                    <a:pt x="1187" y="1024"/>
                    <a:pt x="1079" y="908"/>
                  </a:cubicBezTo>
                  <a:cubicBezTo>
                    <a:pt x="972" y="794"/>
                    <a:pt x="861" y="683"/>
                    <a:pt x="745" y="577"/>
                  </a:cubicBezTo>
                  <a:cubicBezTo>
                    <a:pt x="630" y="471"/>
                    <a:pt x="511" y="371"/>
                    <a:pt x="388" y="273"/>
                  </a:cubicBezTo>
                  <a:cubicBezTo>
                    <a:pt x="265" y="175"/>
                    <a:pt x="138" y="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9"/>
            <p:cNvSpPr/>
            <p:nvPr/>
          </p:nvSpPr>
          <p:spPr>
            <a:xfrm>
              <a:off x="4176725" y="322967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74"/>
                    <a:pt x="66" y="135"/>
                    <a:pt x="108" y="193"/>
                  </a:cubicBezTo>
                  <a:cubicBezTo>
                    <a:pt x="151" y="250"/>
                    <a:pt x="198" y="302"/>
                    <a:pt x="248" y="351"/>
                  </a:cubicBezTo>
                  <a:cubicBezTo>
                    <a:pt x="298" y="400"/>
                    <a:pt x="353" y="444"/>
                    <a:pt x="413" y="484"/>
                  </a:cubicBezTo>
                  <a:cubicBezTo>
                    <a:pt x="472" y="523"/>
                    <a:pt x="534" y="560"/>
                    <a:pt x="609" y="583"/>
                  </a:cubicBezTo>
                  <a:cubicBezTo>
                    <a:pt x="581" y="510"/>
                    <a:pt x="542" y="449"/>
                    <a:pt x="501" y="391"/>
                  </a:cubicBezTo>
                  <a:cubicBezTo>
                    <a:pt x="458" y="334"/>
                    <a:pt x="411" y="282"/>
                    <a:pt x="361" y="233"/>
                  </a:cubicBezTo>
                  <a:cubicBezTo>
                    <a:pt x="310" y="185"/>
                    <a:pt x="255" y="140"/>
                    <a:pt x="196" y="101"/>
                  </a:cubicBezTo>
                  <a:cubicBezTo>
                    <a:pt x="136" y="61"/>
                    <a:pt x="74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9"/>
            <p:cNvSpPr/>
            <p:nvPr/>
          </p:nvSpPr>
          <p:spPr>
            <a:xfrm>
              <a:off x="4789300" y="2823500"/>
              <a:ext cx="18125" cy="18100"/>
            </a:xfrm>
            <a:custGeom>
              <a:avLst/>
              <a:gdLst/>
              <a:ahLst/>
              <a:cxnLst/>
              <a:rect l="l" t="t" r="r" b="b"/>
              <a:pathLst>
                <a:path w="725" h="724" extrusionOk="0">
                  <a:moveTo>
                    <a:pt x="362" y="1"/>
                  </a:moveTo>
                  <a:cubicBezTo>
                    <a:pt x="163" y="1"/>
                    <a:pt x="1" y="163"/>
                    <a:pt x="1" y="362"/>
                  </a:cubicBezTo>
                  <a:cubicBezTo>
                    <a:pt x="1" y="562"/>
                    <a:pt x="163" y="724"/>
                    <a:pt x="362" y="724"/>
                  </a:cubicBezTo>
                  <a:cubicBezTo>
                    <a:pt x="562" y="724"/>
                    <a:pt x="724" y="562"/>
                    <a:pt x="724" y="362"/>
                  </a:cubicBezTo>
                  <a:cubicBezTo>
                    <a:pt x="724" y="163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5" name="Google Shape;9345;p79"/>
          <p:cNvGrpSpPr/>
          <p:nvPr/>
        </p:nvGrpSpPr>
        <p:grpSpPr>
          <a:xfrm>
            <a:off x="334065" y="2645738"/>
            <a:ext cx="1777417" cy="1965677"/>
            <a:chOff x="5358325" y="1572225"/>
            <a:chExt cx="1003850" cy="1110050"/>
          </a:xfrm>
        </p:grpSpPr>
        <p:sp>
          <p:nvSpPr>
            <p:cNvPr id="9346" name="Google Shape;9346;p79"/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9"/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9"/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9"/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9"/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9"/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9"/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9"/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9"/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9"/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9"/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9"/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9"/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9"/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9"/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9"/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9"/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9"/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9"/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9"/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9"/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7" name="Google Shape;9367;p79"/>
          <p:cNvGrpSpPr/>
          <p:nvPr/>
        </p:nvGrpSpPr>
        <p:grpSpPr>
          <a:xfrm>
            <a:off x="514975" y="1342419"/>
            <a:ext cx="4085746" cy="2436616"/>
            <a:chOff x="514975" y="1342419"/>
            <a:chExt cx="4085746" cy="2436616"/>
          </a:xfrm>
        </p:grpSpPr>
        <p:sp>
          <p:nvSpPr>
            <p:cNvPr id="9368" name="Google Shape;9368;p79"/>
            <p:cNvSpPr/>
            <p:nvPr/>
          </p:nvSpPr>
          <p:spPr>
            <a:xfrm rot="-900121">
              <a:off x="532395" y="17617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9"/>
            <p:cNvSpPr/>
            <p:nvPr/>
          </p:nvSpPr>
          <p:spPr>
            <a:xfrm rot="-9164021">
              <a:off x="1545271" y="1396824"/>
              <a:ext cx="308256" cy="29176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9"/>
            <p:cNvSpPr/>
            <p:nvPr/>
          </p:nvSpPr>
          <p:spPr>
            <a:xfrm rot="-9164132">
              <a:off x="1284864" y="212763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9"/>
            <p:cNvSpPr/>
            <p:nvPr/>
          </p:nvSpPr>
          <p:spPr>
            <a:xfrm rot="9310961">
              <a:off x="4310735" y="22935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9"/>
            <p:cNvSpPr/>
            <p:nvPr/>
          </p:nvSpPr>
          <p:spPr>
            <a:xfrm rot="-9164132">
              <a:off x="3814064" y="36489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3" name="Google Shape;9373;p79"/>
          <p:cNvSpPr/>
          <p:nvPr/>
        </p:nvSpPr>
        <p:spPr>
          <a:xfrm rot="3510909" flipH="1">
            <a:off x="2102988" y="-108464"/>
            <a:ext cx="597029" cy="1209740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16ADE-3346-5204-7944-AFAC73AB52FF}"/>
              </a:ext>
            </a:extLst>
          </p:cNvPr>
          <p:cNvSpPr/>
          <p:nvPr/>
        </p:nvSpPr>
        <p:spPr>
          <a:xfrm>
            <a:off x="4335105" y="3851343"/>
            <a:ext cx="4434991" cy="6969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-645461" y="496666"/>
            <a:ext cx="10085295" cy="1474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400" dirty="0"/>
              <a:t>UNIT 9</a:t>
            </a:r>
            <a:br>
              <a:rPr lang="en" sz="4400" dirty="0"/>
            </a:br>
            <a:r>
              <a:rPr lang="en" sz="6000" dirty="0">
                <a:solidFill>
                  <a:srgbClr val="FF0000"/>
                </a:solidFill>
              </a:rPr>
              <a:t>WORLD ENGLISHES</a:t>
            </a:r>
            <a:endParaRPr sz="3800" dirty="0">
              <a:solidFill>
                <a:srgbClr val="FF0000"/>
              </a:solidFill>
            </a:endParaRPr>
          </a:p>
        </p:txBody>
      </p:sp>
      <p:sp>
        <p:nvSpPr>
          <p:cNvPr id="7589" name="Google Shape;7589;p45"/>
          <p:cNvSpPr txBox="1">
            <a:spLocks noGrp="1"/>
          </p:cNvSpPr>
          <p:nvPr>
            <p:ph type="subTitle" idx="1"/>
          </p:nvPr>
        </p:nvSpPr>
        <p:spPr>
          <a:xfrm>
            <a:off x="569324" y="3079422"/>
            <a:ext cx="8005351" cy="5258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1: Getting started</a:t>
            </a:r>
            <a:endParaRPr sz="4000" dirty="0"/>
          </a:p>
        </p:txBody>
      </p: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3" name="Google Shape;7763;p47"/>
          <p:cNvSpPr txBox="1">
            <a:spLocks noGrp="1"/>
          </p:cNvSpPr>
          <p:nvPr>
            <p:ph type="subTitle" idx="1"/>
          </p:nvPr>
        </p:nvSpPr>
        <p:spPr>
          <a:xfrm>
            <a:off x="1839430" y="2179988"/>
            <a:ext cx="6760195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Use </a:t>
            </a:r>
            <a:r>
              <a:rPr lang="en" sz="2200" dirty="0"/>
              <a:t>the words related to </a:t>
            </a:r>
            <a:r>
              <a:rPr lang="en-US" sz="2200" dirty="0">
                <a:solidFill>
                  <a:schemeClr val="accent1"/>
                </a:solidFill>
              </a:rPr>
              <a:t>WORLD ENGLISHES</a:t>
            </a: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7765" name="Google Shape;7765;p47"/>
          <p:cNvSpPr txBox="1">
            <a:spLocks noGrp="1"/>
          </p:cNvSpPr>
          <p:nvPr>
            <p:ph type="subTitle" idx="5"/>
          </p:nvPr>
        </p:nvSpPr>
        <p:spPr>
          <a:xfrm>
            <a:off x="1890647" y="3434290"/>
            <a:ext cx="6891043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Gain vocabulary to talk about  </a:t>
            </a:r>
            <a:r>
              <a:rPr lang="en-US" sz="2200" dirty="0">
                <a:solidFill>
                  <a:schemeClr val="accent1"/>
                </a:solidFill>
              </a:rPr>
              <a:t>WORLD ENGLISHES</a:t>
            </a: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7771" name="Google Shape;7771;p47"/>
          <p:cNvSpPr txBox="1">
            <a:spLocks noGrp="1"/>
          </p:cNvSpPr>
          <p:nvPr>
            <p:ph type="title" idx="15"/>
          </p:nvPr>
        </p:nvSpPr>
        <p:spPr>
          <a:xfrm>
            <a:off x="880418" y="264768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OBJECTIVES</a:t>
            </a:r>
            <a:endParaRPr dirty="0"/>
          </a:p>
        </p:txBody>
      </p:sp>
      <p:sp>
        <p:nvSpPr>
          <p:cNvPr id="7772" name="Google Shape;7772;p47"/>
          <p:cNvSpPr/>
          <p:nvPr/>
        </p:nvSpPr>
        <p:spPr>
          <a:xfrm>
            <a:off x="1004103" y="2002732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3" name="Google Shape;7773;p47"/>
          <p:cNvSpPr/>
          <p:nvPr/>
        </p:nvSpPr>
        <p:spPr>
          <a:xfrm>
            <a:off x="1004103" y="3279400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6" name="Google Shape;7776;p47"/>
          <p:cNvSpPr txBox="1">
            <a:spLocks noGrp="1"/>
          </p:cNvSpPr>
          <p:nvPr>
            <p:ph type="title"/>
          </p:nvPr>
        </p:nvSpPr>
        <p:spPr>
          <a:xfrm>
            <a:off x="975069" y="2190132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778" name="Google Shape;7778;p47"/>
          <p:cNvSpPr txBox="1">
            <a:spLocks noGrp="1"/>
          </p:cNvSpPr>
          <p:nvPr>
            <p:ph type="title" idx="4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780" name="Google Shape;7780;p47"/>
          <p:cNvGrpSpPr/>
          <p:nvPr/>
        </p:nvGrpSpPr>
        <p:grpSpPr>
          <a:xfrm rot="2238735">
            <a:off x="662738" y="603330"/>
            <a:ext cx="459402" cy="1017737"/>
            <a:chOff x="4103300" y="3517375"/>
            <a:chExt cx="237400" cy="525925"/>
          </a:xfrm>
        </p:grpSpPr>
        <p:sp>
          <p:nvSpPr>
            <p:cNvPr id="7781" name="Google Shape;7781;p47"/>
            <p:cNvSpPr/>
            <p:nvPr/>
          </p:nvSpPr>
          <p:spPr>
            <a:xfrm>
              <a:off x="4190250" y="3517375"/>
              <a:ext cx="150450" cy="231550"/>
            </a:xfrm>
            <a:custGeom>
              <a:avLst/>
              <a:gdLst/>
              <a:ahLst/>
              <a:cxnLst/>
              <a:rect l="l" t="t" r="r" b="b"/>
              <a:pathLst>
                <a:path w="6018" h="9262" extrusionOk="0">
                  <a:moveTo>
                    <a:pt x="3082" y="223"/>
                  </a:moveTo>
                  <a:cubicBezTo>
                    <a:pt x="3558" y="223"/>
                    <a:pt x="4036" y="340"/>
                    <a:pt x="4460" y="558"/>
                  </a:cubicBezTo>
                  <a:cubicBezTo>
                    <a:pt x="5043" y="853"/>
                    <a:pt x="5533" y="1350"/>
                    <a:pt x="5779" y="1971"/>
                  </a:cubicBezTo>
                  <a:cubicBezTo>
                    <a:pt x="5906" y="2279"/>
                    <a:pt x="5967" y="2614"/>
                    <a:pt x="5972" y="2950"/>
                  </a:cubicBezTo>
                  <a:cubicBezTo>
                    <a:pt x="5983" y="3117"/>
                    <a:pt x="5961" y="3285"/>
                    <a:pt x="5947" y="3453"/>
                  </a:cubicBezTo>
                  <a:cubicBezTo>
                    <a:pt x="5915" y="3617"/>
                    <a:pt x="5892" y="3785"/>
                    <a:pt x="5846" y="3947"/>
                  </a:cubicBezTo>
                  <a:cubicBezTo>
                    <a:pt x="5695" y="4486"/>
                    <a:pt x="5468" y="5009"/>
                    <a:pt x="5117" y="5444"/>
                  </a:cubicBezTo>
                  <a:cubicBezTo>
                    <a:pt x="4775" y="5885"/>
                    <a:pt x="4335" y="6233"/>
                    <a:pt x="3877" y="6552"/>
                  </a:cubicBezTo>
                  <a:cubicBezTo>
                    <a:pt x="3424" y="6875"/>
                    <a:pt x="2948" y="7195"/>
                    <a:pt x="2569" y="7632"/>
                  </a:cubicBezTo>
                  <a:cubicBezTo>
                    <a:pt x="2378" y="7849"/>
                    <a:pt x="2215" y="8089"/>
                    <a:pt x="2086" y="8346"/>
                  </a:cubicBezTo>
                  <a:cubicBezTo>
                    <a:pt x="1967" y="8581"/>
                    <a:pt x="1878" y="8829"/>
                    <a:pt x="1810" y="9081"/>
                  </a:cubicBezTo>
                  <a:lnTo>
                    <a:pt x="1810" y="9081"/>
                  </a:lnTo>
                  <a:lnTo>
                    <a:pt x="1150" y="8917"/>
                  </a:lnTo>
                  <a:lnTo>
                    <a:pt x="1150" y="8917"/>
                  </a:lnTo>
                  <a:cubicBezTo>
                    <a:pt x="1304" y="8270"/>
                    <a:pt x="1295" y="7583"/>
                    <a:pt x="1104" y="6949"/>
                  </a:cubicBezTo>
                  <a:cubicBezTo>
                    <a:pt x="921" y="6291"/>
                    <a:pt x="592" y="5691"/>
                    <a:pt x="392" y="5051"/>
                  </a:cubicBezTo>
                  <a:cubicBezTo>
                    <a:pt x="290" y="4732"/>
                    <a:pt x="214" y="4405"/>
                    <a:pt x="188" y="4074"/>
                  </a:cubicBezTo>
                  <a:cubicBezTo>
                    <a:pt x="162" y="3744"/>
                    <a:pt x="174" y="3411"/>
                    <a:pt x="223" y="3083"/>
                  </a:cubicBezTo>
                  <a:cubicBezTo>
                    <a:pt x="234" y="3002"/>
                    <a:pt x="251" y="2920"/>
                    <a:pt x="267" y="2839"/>
                  </a:cubicBezTo>
                  <a:cubicBezTo>
                    <a:pt x="283" y="2758"/>
                    <a:pt x="303" y="2677"/>
                    <a:pt x="325" y="2596"/>
                  </a:cubicBezTo>
                  <a:cubicBezTo>
                    <a:pt x="362" y="2434"/>
                    <a:pt x="413" y="2276"/>
                    <a:pt x="472" y="2123"/>
                  </a:cubicBezTo>
                  <a:cubicBezTo>
                    <a:pt x="522" y="1966"/>
                    <a:pt x="602" y="1822"/>
                    <a:pt x="673" y="1674"/>
                  </a:cubicBezTo>
                  <a:lnTo>
                    <a:pt x="798" y="1463"/>
                  </a:lnTo>
                  <a:cubicBezTo>
                    <a:pt x="839" y="1392"/>
                    <a:pt x="894" y="1332"/>
                    <a:pt x="942" y="1264"/>
                  </a:cubicBezTo>
                  <a:cubicBezTo>
                    <a:pt x="1339" y="749"/>
                    <a:pt x="1922" y="385"/>
                    <a:pt x="2562" y="271"/>
                  </a:cubicBezTo>
                  <a:cubicBezTo>
                    <a:pt x="2733" y="239"/>
                    <a:pt x="2908" y="223"/>
                    <a:pt x="3082" y="223"/>
                  </a:cubicBezTo>
                  <a:close/>
                  <a:moveTo>
                    <a:pt x="3051" y="0"/>
                  </a:moveTo>
                  <a:cubicBezTo>
                    <a:pt x="2873" y="0"/>
                    <a:pt x="2696" y="16"/>
                    <a:pt x="2520" y="47"/>
                  </a:cubicBezTo>
                  <a:cubicBezTo>
                    <a:pt x="2175" y="109"/>
                    <a:pt x="1840" y="239"/>
                    <a:pt x="1541" y="425"/>
                  </a:cubicBezTo>
                  <a:cubicBezTo>
                    <a:pt x="1243" y="612"/>
                    <a:pt x="984" y="857"/>
                    <a:pt x="773" y="1136"/>
                  </a:cubicBezTo>
                  <a:cubicBezTo>
                    <a:pt x="723" y="1208"/>
                    <a:pt x="666" y="1275"/>
                    <a:pt x="623" y="1352"/>
                  </a:cubicBezTo>
                  <a:lnTo>
                    <a:pt x="492" y="1577"/>
                  </a:lnTo>
                  <a:cubicBezTo>
                    <a:pt x="419" y="1735"/>
                    <a:pt x="338" y="1890"/>
                    <a:pt x="286" y="2056"/>
                  </a:cubicBezTo>
                  <a:cubicBezTo>
                    <a:pt x="228" y="2219"/>
                    <a:pt x="175" y="2383"/>
                    <a:pt x="141" y="2552"/>
                  </a:cubicBezTo>
                  <a:cubicBezTo>
                    <a:pt x="121" y="2635"/>
                    <a:pt x="102" y="2719"/>
                    <a:pt x="89" y="2804"/>
                  </a:cubicBezTo>
                  <a:cubicBezTo>
                    <a:pt x="74" y="2889"/>
                    <a:pt x="58" y="2974"/>
                    <a:pt x="50" y="3059"/>
                  </a:cubicBezTo>
                  <a:cubicBezTo>
                    <a:pt x="6" y="3401"/>
                    <a:pt x="0" y="3749"/>
                    <a:pt x="45" y="4090"/>
                  </a:cubicBezTo>
                  <a:cubicBezTo>
                    <a:pt x="84" y="4432"/>
                    <a:pt x="176" y="4765"/>
                    <a:pt x="291" y="5085"/>
                  </a:cubicBezTo>
                  <a:cubicBezTo>
                    <a:pt x="522" y="5728"/>
                    <a:pt x="855" y="6320"/>
                    <a:pt x="1041" y="6967"/>
                  </a:cubicBezTo>
                  <a:cubicBezTo>
                    <a:pt x="1135" y="7289"/>
                    <a:pt x="1187" y="7624"/>
                    <a:pt x="1181" y="7958"/>
                  </a:cubicBezTo>
                  <a:cubicBezTo>
                    <a:pt x="1179" y="8291"/>
                    <a:pt x="1121" y="8623"/>
                    <a:pt x="1027" y="8944"/>
                  </a:cubicBezTo>
                  <a:lnTo>
                    <a:pt x="1010" y="8998"/>
                  </a:lnTo>
                  <a:lnTo>
                    <a:pt x="1067" y="9013"/>
                  </a:lnTo>
                  <a:lnTo>
                    <a:pt x="1842" y="9240"/>
                  </a:lnTo>
                  <a:lnTo>
                    <a:pt x="1912" y="9261"/>
                  </a:lnTo>
                  <a:lnTo>
                    <a:pt x="1933" y="9189"/>
                  </a:lnTo>
                  <a:cubicBezTo>
                    <a:pt x="2088" y="8659"/>
                    <a:pt x="2348" y="8167"/>
                    <a:pt x="2711" y="7758"/>
                  </a:cubicBezTo>
                  <a:cubicBezTo>
                    <a:pt x="3073" y="7347"/>
                    <a:pt x="3528" y="7022"/>
                    <a:pt x="3970" y="6676"/>
                  </a:cubicBezTo>
                  <a:cubicBezTo>
                    <a:pt x="4413" y="6330"/>
                    <a:pt x="4845" y="5949"/>
                    <a:pt x="5170" y="5484"/>
                  </a:cubicBezTo>
                  <a:cubicBezTo>
                    <a:pt x="5498" y="5020"/>
                    <a:pt x="5718" y="4495"/>
                    <a:pt x="5866" y="3953"/>
                  </a:cubicBezTo>
                  <a:cubicBezTo>
                    <a:pt x="5914" y="3791"/>
                    <a:pt x="5939" y="3623"/>
                    <a:pt x="5973" y="3456"/>
                  </a:cubicBezTo>
                  <a:cubicBezTo>
                    <a:pt x="5989" y="3287"/>
                    <a:pt x="6017" y="3120"/>
                    <a:pt x="6012" y="2949"/>
                  </a:cubicBezTo>
                  <a:cubicBezTo>
                    <a:pt x="6013" y="2611"/>
                    <a:pt x="5978" y="2265"/>
                    <a:pt x="5861" y="1941"/>
                  </a:cubicBezTo>
                  <a:cubicBezTo>
                    <a:pt x="5640" y="1290"/>
                    <a:pt x="5163" y="724"/>
                    <a:pt x="4552" y="387"/>
                  </a:cubicBezTo>
                  <a:cubicBezTo>
                    <a:pt x="4096" y="134"/>
                    <a:pt x="3575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47"/>
            <p:cNvSpPr/>
            <p:nvPr/>
          </p:nvSpPr>
          <p:spPr>
            <a:xfrm>
              <a:off x="4220350" y="3519500"/>
              <a:ext cx="89725" cy="227800"/>
            </a:xfrm>
            <a:custGeom>
              <a:avLst/>
              <a:gdLst/>
              <a:ahLst/>
              <a:cxnLst/>
              <a:rect l="l" t="t" r="r" b="b"/>
              <a:pathLst>
                <a:path w="3589" h="9112" extrusionOk="0">
                  <a:moveTo>
                    <a:pt x="2465" y="210"/>
                  </a:moveTo>
                  <a:cubicBezTo>
                    <a:pt x="2485" y="210"/>
                    <a:pt x="2506" y="210"/>
                    <a:pt x="2527" y="211"/>
                  </a:cubicBezTo>
                  <a:cubicBezTo>
                    <a:pt x="2653" y="223"/>
                    <a:pt x="2772" y="272"/>
                    <a:pt x="2880" y="341"/>
                  </a:cubicBezTo>
                  <a:cubicBezTo>
                    <a:pt x="3093" y="486"/>
                    <a:pt x="3246" y="725"/>
                    <a:pt x="3341" y="984"/>
                  </a:cubicBezTo>
                  <a:cubicBezTo>
                    <a:pt x="3437" y="1243"/>
                    <a:pt x="3485" y="1525"/>
                    <a:pt x="3502" y="1807"/>
                  </a:cubicBezTo>
                  <a:cubicBezTo>
                    <a:pt x="3516" y="2090"/>
                    <a:pt x="3505" y="2376"/>
                    <a:pt x="3469" y="2659"/>
                  </a:cubicBezTo>
                  <a:cubicBezTo>
                    <a:pt x="3429" y="2942"/>
                    <a:pt x="3371" y="3222"/>
                    <a:pt x="3299" y="3499"/>
                  </a:cubicBezTo>
                  <a:cubicBezTo>
                    <a:pt x="3156" y="4000"/>
                    <a:pt x="2981" y="4495"/>
                    <a:pt x="2737" y="4955"/>
                  </a:cubicBezTo>
                  <a:cubicBezTo>
                    <a:pt x="2500" y="5418"/>
                    <a:pt x="2193" y="5837"/>
                    <a:pt x="1868" y="6242"/>
                  </a:cubicBezTo>
                  <a:cubicBezTo>
                    <a:pt x="1541" y="6646"/>
                    <a:pt x="1212" y="7065"/>
                    <a:pt x="962" y="7535"/>
                  </a:cubicBezTo>
                  <a:cubicBezTo>
                    <a:pt x="720" y="7985"/>
                    <a:pt x="554" y="8470"/>
                    <a:pt x="426" y="8959"/>
                  </a:cubicBezTo>
                  <a:lnTo>
                    <a:pt x="426" y="8959"/>
                  </a:lnTo>
                  <a:lnTo>
                    <a:pt x="127" y="8886"/>
                  </a:lnTo>
                  <a:lnTo>
                    <a:pt x="127" y="8886"/>
                  </a:lnTo>
                  <a:cubicBezTo>
                    <a:pt x="253" y="8342"/>
                    <a:pt x="339" y="7788"/>
                    <a:pt x="341" y="7228"/>
                  </a:cubicBezTo>
                  <a:cubicBezTo>
                    <a:pt x="344" y="6651"/>
                    <a:pt x="252" y="6081"/>
                    <a:pt x="208" y="5512"/>
                  </a:cubicBezTo>
                  <a:cubicBezTo>
                    <a:pt x="162" y="4945"/>
                    <a:pt x="177" y="4377"/>
                    <a:pt x="268" y="3818"/>
                  </a:cubicBezTo>
                  <a:cubicBezTo>
                    <a:pt x="316" y="3539"/>
                    <a:pt x="368" y="3261"/>
                    <a:pt x="442" y="2986"/>
                  </a:cubicBezTo>
                  <a:cubicBezTo>
                    <a:pt x="506" y="2710"/>
                    <a:pt x="591" y="2440"/>
                    <a:pt x="687" y="2175"/>
                  </a:cubicBezTo>
                  <a:cubicBezTo>
                    <a:pt x="882" y="1648"/>
                    <a:pt x="1134" y="1134"/>
                    <a:pt x="1505" y="728"/>
                  </a:cubicBezTo>
                  <a:cubicBezTo>
                    <a:pt x="1688" y="527"/>
                    <a:pt x="1904" y="351"/>
                    <a:pt x="2150" y="263"/>
                  </a:cubicBezTo>
                  <a:cubicBezTo>
                    <a:pt x="2253" y="226"/>
                    <a:pt x="2359" y="210"/>
                    <a:pt x="2465" y="210"/>
                  </a:cubicBezTo>
                  <a:close/>
                  <a:moveTo>
                    <a:pt x="2433" y="0"/>
                  </a:moveTo>
                  <a:cubicBezTo>
                    <a:pt x="2312" y="0"/>
                    <a:pt x="2193" y="20"/>
                    <a:pt x="2081" y="58"/>
                  </a:cubicBezTo>
                  <a:cubicBezTo>
                    <a:pt x="1783" y="160"/>
                    <a:pt x="1541" y="357"/>
                    <a:pt x="1337" y="573"/>
                  </a:cubicBezTo>
                  <a:cubicBezTo>
                    <a:pt x="1135" y="793"/>
                    <a:pt x="972" y="1041"/>
                    <a:pt x="830" y="1299"/>
                  </a:cubicBezTo>
                  <a:cubicBezTo>
                    <a:pt x="696" y="1559"/>
                    <a:pt x="579" y="1827"/>
                    <a:pt x="485" y="2103"/>
                  </a:cubicBezTo>
                  <a:cubicBezTo>
                    <a:pt x="391" y="2378"/>
                    <a:pt x="308" y="2656"/>
                    <a:pt x="249" y="2939"/>
                  </a:cubicBezTo>
                  <a:cubicBezTo>
                    <a:pt x="177" y="3219"/>
                    <a:pt x="130" y="3506"/>
                    <a:pt x="90" y="3793"/>
                  </a:cubicBezTo>
                  <a:cubicBezTo>
                    <a:pt x="77" y="3936"/>
                    <a:pt x="56" y="4081"/>
                    <a:pt x="48" y="4225"/>
                  </a:cubicBezTo>
                  <a:cubicBezTo>
                    <a:pt x="44" y="4370"/>
                    <a:pt x="30" y="4515"/>
                    <a:pt x="36" y="4659"/>
                  </a:cubicBezTo>
                  <a:cubicBezTo>
                    <a:pt x="40" y="4805"/>
                    <a:pt x="39" y="4949"/>
                    <a:pt x="53" y="5093"/>
                  </a:cubicBezTo>
                  <a:lnTo>
                    <a:pt x="71" y="5309"/>
                  </a:lnTo>
                  <a:lnTo>
                    <a:pt x="95" y="5523"/>
                  </a:lnTo>
                  <a:cubicBezTo>
                    <a:pt x="130" y="5810"/>
                    <a:pt x="176" y="6093"/>
                    <a:pt x="212" y="6375"/>
                  </a:cubicBezTo>
                  <a:cubicBezTo>
                    <a:pt x="251" y="6659"/>
                    <a:pt x="268" y="6944"/>
                    <a:pt x="274" y="7228"/>
                  </a:cubicBezTo>
                  <a:cubicBezTo>
                    <a:pt x="277" y="7798"/>
                    <a:pt x="176" y="8365"/>
                    <a:pt x="15" y="8910"/>
                  </a:cubicBezTo>
                  <a:lnTo>
                    <a:pt x="0" y="8959"/>
                  </a:lnTo>
                  <a:lnTo>
                    <a:pt x="51" y="8974"/>
                  </a:lnTo>
                  <a:lnTo>
                    <a:pt x="454" y="9094"/>
                  </a:lnTo>
                  <a:lnTo>
                    <a:pt x="513" y="9111"/>
                  </a:lnTo>
                  <a:lnTo>
                    <a:pt x="530" y="9051"/>
                  </a:lnTo>
                  <a:cubicBezTo>
                    <a:pt x="681" y="8554"/>
                    <a:pt x="876" y="8073"/>
                    <a:pt x="1126" y="7625"/>
                  </a:cubicBezTo>
                  <a:cubicBezTo>
                    <a:pt x="1249" y="7398"/>
                    <a:pt x="1393" y="7186"/>
                    <a:pt x="1539" y="6972"/>
                  </a:cubicBezTo>
                  <a:lnTo>
                    <a:pt x="2000" y="6342"/>
                  </a:lnTo>
                  <a:cubicBezTo>
                    <a:pt x="2308" y="5918"/>
                    <a:pt x="2591" y="5467"/>
                    <a:pt x="2804" y="4987"/>
                  </a:cubicBezTo>
                  <a:cubicBezTo>
                    <a:pt x="3016" y="4506"/>
                    <a:pt x="3178" y="4008"/>
                    <a:pt x="3320" y="3505"/>
                  </a:cubicBezTo>
                  <a:cubicBezTo>
                    <a:pt x="3396" y="3228"/>
                    <a:pt x="3456" y="2947"/>
                    <a:pt x="3508" y="2665"/>
                  </a:cubicBezTo>
                  <a:cubicBezTo>
                    <a:pt x="3550" y="2380"/>
                    <a:pt x="3586" y="2094"/>
                    <a:pt x="3588" y="1804"/>
                  </a:cubicBezTo>
                  <a:cubicBezTo>
                    <a:pt x="3586" y="1515"/>
                    <a:pt x="3559" y="1222"/>
                    <a:pt x="3475" y="938"/>
                  </a:cubicBezTo>
                  <a:cubicBezTo>
                    <a:pt x="3458" y="866"/>
                    <a:pt x="3425" y="799"/>
                    <a:pt x="3400" y="728"/>
                  </a:cubicBezTo>
                  <a:cubicBezTo>
                    <a:pt x="3371" y="658"/>
                    <a:pt x="3335" y="592"/>
                    <a:pt x="3298" y="526"/>
                  </a:cubicBezTo>
                  <a:cubicBezTo>
                    <a:pt x="3215" y="399"/>
                    <a:pt x="3118" y="277"/>
                    <a:pt x="2989" y="183"/>
                  </a:cubicBezTo>
                  <a:cubicBezTo>
                    <a:pt x="2861" y="91"/>
                    <a:pt x="2710" y="26"/>
                    <a:pt x="2550" y="6"/>
                  </a:cubicBezTo>
                  <a:cubicBezTo>
                    <a:pt x="2511" y="2"/>
                    <a:pt x="2472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47"/>
            <p:cNvSpPr/>
            <p:nvPr/>
          </p:nvSpPr>
          <p:spPr>
            <a:xfrm>
              <a:off x="4222825" y="3545725"/>
              <a:ext cx="67600" cy="200750"/>
            </a:xfrm>
            <a:custGeom>
              <a:avLst/>
              <a:gdLst/>
              <a:ahLst/>
              <a:cxnLst/>
              <a:rect l="l" t="t" r="r" b="b"/>
              <a:pathLst>
                <a:path w="2704" h="8030" extrusionOk="0">
                  <a:moveTo>
                    <a:pt x="2221" y="200"/>
                  </a:moveTo>
                  <a:cubicBezTo>
                    <a:pt x="2263" y="200"/>
                    <a:pt x="2302" y="215"/>
                    <a:pt x="2338" y="245"/>
                  </a:cubicBezTo>
                  <a:cubicBezTo>
                    <a:pt x="2406" y="300"/>
                    <a:pt x="2453" y="404"/>
                    <a:pt x="2486" y="508"/>
                  </a:cubicBezTo>
                  <a:cubicBezTo>
                    <a:pt x="2523" y="612"/>
                    <a:pt x="2540" y="726"/>
                    <a:pt x="2555" y="841"/>
                  </a:cubicBezTo>
                  <a:cubicBezTo>
                    <a:pt x="2582" y="1071"/>
                    <a:pt x="2579" y="1308"/>
                    <a:pt x="2563" y="1543"/>
                  </a:cubicBezTo>
                  <a:cubicBezTo>
                    <a:pt x="2535" y="2015"/>
                    <a:pt x="2441" y="2483"/>
                    <a:pt x="2321" y="2942"/>
                  </a:cubicBezTo>
                  <a:lnTo>
                    <a:pt x="2321" y="2941"/>
                  </a:lnTo>
                  <a:cubicBezTo>
                    <a:pt x="2198" y="3377"/>
                    <a:pt x="2057" y="3809"/>
                    <a:pt x="1875" y="4222"/>
                  </a:cubicBezTo>
                  <a:cubicBezTo>
                    <a:pt x="1698" y="4638"/>
                    <a:pt x="1479" y="5031"/>
                    <a:pt x="1252" y="5421"/>
                  </a:cubicBezTo>
                  <a:cubicBezTo>
                    <a:pt x="1138" y="5617"/>
                    <a:pt x="1027" y="5815"/>
                    <a:pt x="919" y="6016"/>
                  </a:cubicBezTo>
                  <a:cubicBezTo>
                    <a:pt x="816" y="6220"/>
                    <a:pt x="713" y="6424"/>
                    <a:pt x="629" y="6639"/>
                  </a:cubicBezTo>
                  <a:cubicBezTo>
                    <a:pt x="462" y="7045"/>
                    <a:pt x="340" y="7468"/>
                    <a:pt x="234" y="7891"/>
                  </a:cubicBezTo>
                  <a:lnTo>
                    <a:pt x="234" y="7891"/>
                  </a:lnTo>
                  <a:lnTo>
                    <a:pt x="123" y="7865"/>
                  </a:lnTo>
                  <a:lnTo>
                    <a:pt x="123" y="7865"/>
                  </a:lnTo>
                  <a:cubicBezTo>
                    <a:pt x="227" y="7416"/>
                    <a:pt x="316" y="6965"/>
                    <a:pt x="375" y="6508"/>
                  </a:cubicBezTo>
                  <a:cubicBezTo>
                    <a:pt x="391" y="6390"/>
                    <a:pt x="400" y="6271"/>
                    <a:pt x="412" y="6152"/>
                  </a:cubicBezTo>
                  <a:lnTo>
                    <a:pt x="437" y="5795"/>
                  </a:lnTo>
                  <a:lnTo>
                    <a:pt x="475" y="5084"/>
                  </a:lnTo>
                  <a:cubicBezTo>
                    <a:pt x="529" y="4138"/>
                    <a:pt x="720" y="3212"/>
                    <a:pt x="994" y="2308"/>
                  </a:cubicBezTo>
                  <a:cubicBezTo>
                    <a:pt x="1133" y="1859"/>
                    <a:pt x="1292" y="1414"/>
                    <a:pt x="1503" y="1000"/>
                  </a:cubicBezTo>
                  <a:cubicBezTo>
                    <a:pt x="1608" y="795"/>
                    <a:pt x="1727" y="594"/>
                    <a:pt x="1873" y="426"/>
                  </a:cubicBezTo>
                  <a:cubicBezTo>
                    <a:pt x="1947" y="347"/>
                    <a:pt x="2027" y="271"/>
                    <a:pt x="2112" y="229"/>
                  </a:cubicBezTo>
                  <a:cubicBezTo>
                    <a:pt x="2151" y="210"/>
                    <a:pt x="2187" y="200"/>
                    <a:pt x="2221" y="200"/>
                  </a:cubicBezTo>
                  <a:close/>
                  <a:moveTo>
                    <a:pt x="2208" y="1"/>
                  </a:moveTo>
                  <a:cubicBezTo>
                    <a:pt x="2143" y="1"/>
                    <a:pt x="2082" y="19"/>
                    <a:pt x="2028" y="41"/>
                  </a:cubicBezTo>
                  <a:cubicBezTo>
                    <a:pt x="1897" y="101"/>
                    <a:pt x="1801" y="190"/>
                    <a:pt x="1713" y="282"/>
                  </a:cubicBezTo>
                  <a:cubicBezTo>
                    <a:pt x="1544" y="470"/>
                    <a:pt x="1415" y="681"/>
                    <a:pt x="1301" y="896"/>
                  </a:cubicBezTo>
                  <a:cubicBezTo>
                    <a:pt x="1078" y="1329"/>
                    <a:pt x="918" y="1786"/>
                    <a:pt x="789" y="2247"/>
                  </a:cubicBezTo>
                  <a:cubicBezTo>
                    <a:pt x="528" y="3166"/>
                    <a:pt x="354" y="4122"/>
                    <a:pt x="361" y="5079"/>
                  </a:cubicBezTo>
                  <a:lnTo>
                    <a:pt x="354" y="5792"/>
                  </a:lnTo>
                  <a:cubicBezTo>
                    <a:pt x="348" y="6029"/>
                    <a:pt x="333" y="6266"/>
                    <a:pt x="308" y="6501"/>
                  </a:cubicBezTo>
                  <a:cubicBezTo>
                    <a:pt x="257" y="6972"/>
                    <a:pt x="151" y="7435"/>
                    <a:pt x="15" y="7889"/>
                  </a:cubicBezTo>
                  <a:lnTo>
                    <a:pt x="1" y="7935"/>
                  </a:lnTo>
                  <a:lnTo>
                    <a:pt x="50" y="7950"/>
                  </a:lnTo>
                  <a:lnTo>
                    <a:pt x="260" y="8014"/>
                  </a:lnTo>
                  <a:lnTo>
                    <a:pt x="312" y="8029"/>
                  </a:lnTo>
                  <a:lnTo>
                    <a:pt x="329" y="7974"/>
                  </a:lnTo>
                  <a:cubicBezTo>
                    <a:pt x="461" y="7542"/>
                    <a:pt x="616" y="7120"/>
                    <a:pt x="798" y="6710"/>
                  </a:cubicBezTo>
                  <a:cubicBezTo>
                    <a:pt x="978" y="6300"/>
                    <a:pt x="1194" y="5908"/>
                    <a:pt x="1402" y="5504"/>
                  </a:cubicBezTo>
                  <a:cubicBezTo>
                    <a:pt x="1612" y="5100"/>
                    <a:pt x="1795" y="4680"/>
                    <a:pt x="1947" y="4250"/>
                  </a:cubicBezTo>
                  <a:cubicBezTo>
                    <a:pt x="2094" y="3820"/>
                    <a:pt x="2219" y="3384"/>
                    <a:pt x="2340" y="2948"/>
                  </a:cubicBezTo>
                  <a:cubicBezTo>
                    <a:pt x="2464" y="2488"/>
                    <a:pt x="2580" y="2025"/>
                    <a:pt x="2648" y="1552"/>
                  </a:cubicBezTo>
                  <a:cubicBezTo>
                    <a:pt x="2680" y="1315"/>
                    <a:pt x="2704" y="1074"/>
                    <a:pt x="2695" y="830"/>
                  </a:cubicBezTo>
                  <a:cubicBezTo>
                    <a:pt x="2688" y="708"/>
                    <a:pt x="2680" y="585"/>
                    <a:pt x="2650" y="461"/>
                  </a:cubicBezTo>
                  <a:cubicBezTo>
                    <a:pt x="2616" y="340"/>
                    <a:pt x="2574" y="211"/>
                    <a:pt x="2465" y="104"/>
                  </a:cubicBezTo>
                  <a:cubicBezTo>
                    <a:pt x="2435" y="80"/>
                    <a:pt x="2409" y="51"/>
                    <a:pt x="2369" y="37"/>
                  </a:cubicBezTo>
                  <a:lnTo>
                    <a:pt x="2313" y="13"/>
                  </a:lnTo>
                  <a:lnTo>
                    <a:pt x="2252" y="3"/>
                  </a:lnTo>
                  <a:cubicBezTo>
                    <a:pt x="2237" y="1"/>
                    <a:pt x="2223" y="1"/>
                    <a:pt x="2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47"/>
            <p:cNvSpPr/>
            <p:nvPr/>
          </p:nvSpPr>
          <p:spPr>
            <a:xfrm>
              <a:off x="4222850" y="3522850"/>
              <a:ext cx="73125" cy="223600"/>
            </a:xfrm>
            <a:custGeom>
              <a:avLst/>
              <a:gdLst/>
              <a:ahLst/>
              <a:cxnLst/>
              <a:rect l="l" t="t" r="r" b="b"/>
              <a:pathLst>
                <a:path w="2925" h="8944" extrusionOk="0">
                  <a:moveTo>
                    <a:pt x="2474" y="199"/>
                  </a:moveTo>
                  <a:cubicBezTo>
                    <a:pt x="2511" y="199"/>
                    <a:pt x="2545" y="211"/>
                    <a:pt x="2578" y="242"/>
                  </a:cubicBezTo>
                  <a:cubicBezTo>
                    <a:pt x="2650" y="306"/>
                    <a:pt x="2697" y="426"/>
                    <a:pt x="2727" y="544"/>
                  </a:cubicBezTo>
                  <a:cubicBezTo>
                    <a:pt x="2758" y="665"/>
                    <a:pt x="2774" y="793"/>
                    <a:pt x="2784" y="921"/>
                  </a:cubicBezTo>
                  <a:cubicBezTo>
                    <a:pt x="2803" y="1178"/>
                    <a:pt x="2793" y="1440"/>
                    <a:pt x="2770" y="1701"/>
                  </a:cubicBezTo>
                  <a:cubicBezTo>
                    <a:pt x="2725" y="2223"/>
                    <a:pt x="2620" y="2742"/>
                    <a:pt x="2484" y="3249"/>
                  </a:cubicBezTo>
                  <a:cubicBezTo>
                    <a:pt x="2348" y="3735"/>
                    <a:pt x="2193" y="4216"/>
                    <a:pt x="1997" y="4681"/>
                  </a:cubicBezTo>
                  <a:cubicBezTo>
                    <a:pt x="1806" y="5148"/>
                    <a:pt x="1572" y="5592"/>
                    <a:pt x="1332" y="6034"/>
                  </a:cubicBezTo>
                  <a:cubicBezTo>
                    <a:pt x="1212" y="6255"/>
                    <a:pt x="1093" y="6480"/>
                    <a:pt x="979" y="6706"/>
                  </a:cubicBezTo>
                  <a:cubicBezTo>
                    <a:pt x="868" y="6934"/>
                    <a:pt x="759" y="7165"/>
                    <a:pt x="669" y="7403"/>
                  </a:cubicBezTo>
                  <a:cubicBezTo>
                    <a:pt x="489" y="7861"/>
                    <a:pt x="353" y="8333"/>
                    <a:pt x="233" y="8807"/>
                  </a:cubicBezTo>
                  <a:lnTo>
                    <a:pt x="233" y="8807"/>
                  </a:lnTo>
                  <a:lnTo>
                    <a:pt x="122" y="8780"/>
                  </a:lnTo>
                  <a:lnTo>
                    <a:pt x="122" y="8780"/>
                  </a:lnTo>
                  <a:cubicBezTo>
                    <a:pt x="239" y="8282"/>
                    <a:pt x="342" y="7782"/>
                    <a:pt x="416" y="7275"/>
                  </a:cubicBezTo>
                  <a:cubicBezTo>
                    <a:pt x="436" y="7145"/>
                    <a:pt x="448" y="7013"/>
                    <a:pt x="464" y="6881"/>
                  </a:cubicBezTo>
                  <a:lnTo>
                    <a:pt x="499" y="6487"/>
                  </a:lnTo>
                  <a:lnTo>
                    <a:pt x="559" y="5699"/>
                  </a:lnTo>
                  <a:cubicBezTo>
                    <a:pt x="640" y="4652"/>
                    <a:pt x="856" y="3626"/>
                    <a:pt x="1154" y="2621"/>
                  </a:cubicBezTo>
                  <a:cubicBezTo>
                    <a:pt x="1305" y="2121"/>
                    <a:pt x="1475" y="1626"/>
                    <a:pt x="1696" y="1159"/>
                  </a:cubicBezTo>
                  <a:cubicBezTo>
                    <a:pt x="1806" y="926"/>
                    <a:pt x="1930" y="698"/>
                    <a:pt x="2082" y="499"/>
                  </a:cubicBezTo>
                  <a:cubicBezTo>
                    <a:pt x="2159" y="402"/>
                    <a:pt x="2242" y="309"/>
                    <a:pt x="2335" y="250"/>
                  </a:cubicBezTo>
                  <a:cubicBezTo>
                    <a:pt x="2381" y="220"/>
                    <a:pt x="2429" y="201"/>
                    <a:pt x="2469" y="199"/>
                  </a:cubicBezTo>
                  <a:cubicBezTo>
                    <a:pt x="2470" y="199"/>
                    <a:pt x="2472" y="199"/>
                    <a:pt x="2474" y="199"/>
                  </a:cubicBezTo>
                  <a:close/>
                  <a:moveTo>
                    <a:pt x="2472" y="0"/>
                  </a:moveTo>
                  <a:cubicBezTo>
                    <a:pt x="2470" y="0"/>
                    <a:pt x="2468" y="0"/>
                    <a:pt x="2465" y="0"/>
                  </a:cubicBezTo>
                  <a:cubicBezTo>
                    <a:pt x="2373" y="1"/>
                    <a:pt x="2294" y="36"/>
                    <a:pt x="2229" y="74"/>
                  </a:cubicBezTo>
                  <a:cubicBezTo>
                    <a:pt x="2097" y="154"/>
                    <a:pt x="2000" y="258"/>
                    <a:pt x="1913" y="367"/>
                  </a:cubicBezTo>
                  <a:cubicBezTo>
                    <a:pt x="1741" y="583"/>
                    <a:pt x="1610" y="820"/>
                    <a:pt x="1492" y="1061"/>
                  </a:cubicBezTo>
                  <a:cubicBezTo>
                    <a:pt x="1261" y="1545"/>
                    <a:pt x="1090" y="2051"/>
                    <a:pt x="948" y="2562"/>
                  </a:cubicBezTo>
                  <a:cubicBezTo>
                    <a:pt x="664" y="3580"/>
                    <a:pt x="466" y="4634"/>
                    <a:pt x="443" y="5693"/>
                  </a:cubicBezTo>
                  <a:lnTo>
                    <a:pt x="417" y="6482"/>
                  </a:lnTo>
                  <a:cubicBezTo>
                    <a:pt x="404" y="6745"/>
                    <a:pt x="381" y="7006"/>
                    <a:pt x="347" y="7267"/>
                  </a:cubicBezTo>
                  <a:cubicBezTo>
                    <a:pt x="282" y="7788"/>
                    <a:pt x="163" y="8301"/>
                    <a:pt x="14" y="8804"/>
                  </a:cubicBezTo>
                  <a:lnTo>
                    <a:pt x="1" y="8850"/>
                  </a:lnTo>
                  <a:lnTo>
                    <a:pt x="49" y="8865"/>
                  </a:lnTo>
                  <a:lnTo>
                    <a:pt x="259" y="8928"/>
                  </a:lnTo>
                  <a:lnTo>
                    <a:pt x="311" y="8943"/>
                  </a:lnTo>
                  <a:lnTo>
                    <a:pt x="326" y="8889"/>
                  </a:lnTo>
                  <a:cubicBezTo>
                    <a:pt x="472" y="8407"/>
                    <a:pt x="641" y="7933"/>
                    <a:pt x="837" y="7473"/>
                  </a:cubicBezTo>
                  <a:cubicBezTo>
                    <a:pt x="1031" y="7012"/>
                    <a:pt x="1262" y="6568"/>
                    <a:pt x="1485" y="6113"/>
                  </a:cubicBezTo>
                  <a:cubicBezTo>
                    <a:pt x="1709" y="5659"/>
                    <a:pt x="1906" y="5187"/>
                    <a:pt x="2069" y="4708"/>
                  </a:cubicBezTo>
                  <a:cubicBezTo>
                    <a:pt x="2230" y="4227"/>
                    <a:pt x="2369" y="3742"/>
                    <a:pt x="2504" y="3255"/>
                  </a:cubicBezTo>
                  <a:cubicBezTo>
                    <a:pt x="2643" y="2747"/>
                    <a:pt x="2769" y="2234"/>
                    <a:pt x="2855" y="1711"/>
                  </a:cubicBezTo>
                  <a:cubicBezTo>
                    <a:pt x="2895" y="1449"/>
                    <a:pt x="2924" y="1184"/>
                    <a:pt x="2924" y="915"/>
                  </a:cubicBezTo>
                  <a:cubicBezTo>
                    <a:pt x="2923" y="781"/>
                    <a:pt x="2916" y="645"/>
                    <a:pt x="2891" y="508"/>
                  </a:cubicBezTo>
                  <a:cubicBezTo>
                    <a:pt x="2862" y="373"/>
                    <a:pt x="2827" y="230"/>
                    <a:pt x="2710" y="105"/>
                  </a:cubicBezTo>
                  <a:cubicBezTo>
                    <a:pt x="2654" y="44"/>
                    <a:pt x="2563" y="0"/>
                    <a:pt x="2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47"/>
            <p:cNvSpPr/>
            <p:nvPr/>
          </p:nvSpPr>
          <p:spPr>
            <a:xfrm>
              <a:off x="4103300" y="3738850"/>
              <a:ext cx="142675" cy="304450"/>
            </a:xfrm>
            <a:custGeom>
              <a:avLst/>
              <a:gdLst/>
              <a:ahLst/>
              <a:cxnLst/>
              <a:rect l="l" t="t" r="r" b="b"/>
              <a:pathLst>
                <a:path w="5707" h="12178" extrusionOk="0">
                  <a:moveTo>
                    <a:pt x="4194" y="1"/>
                  </a:moveTo>
                  <a:lnTo>
                    <a:pt x="1" y="11178"/>
                  </a:lnTo>
                  <a:lnTo>
                    <a:pt x="1843" y="11678"/>
                  </a:lnTo>
                  <a:lnTo>
                    <a:pt x="3686" y="12177"/>
                  </a:lnTo>
                  <a:lnTo>
                    <a:pt x="5707" y="410"/>
                  </a:lnTo>
                  <a:lnTo>
                    <a:pt x="4950" y="205"/>
                  </a:lnTo>
                  <a:lnTo>
                    <a:pt x="4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6" name="Google Shape;7786;p47"/>
          <p:cNvGrpSpPr/>
          <p:nvPr/>
        </p:nvGrpSpPr>
        <p:grpSpPr>
          <a:xfrm rot="5944223">
            <a:off x="7963825" y="877484"/>
            <a:ext cx="640282" cy="759117"/>
            <a:chOff x="3975950" y="2972350"/>
            <a:chExt cx="304125" cy="360550"/>
          </a:xfrm>
        </p:grpSpPr>
        <p:sp>
          <p:nvSpPr>
            <p:cNvPr id="7787" name="Google Shape;7787;p47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47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47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47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47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47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3" name="Google Shape;7793;p47"/>
          <p:cNvGrpSpPr/>
          <p:nvPr/>
        </p:nvGrpSpPr>
        <p:grpSpPr>
          <a:xfrm>
            <a:off x="980576" y="1257986"/>
            <a:ext cx="6976673" cy="312073"/>
            <a:chOff x="980576" y="1257986"/>
            <a:chExt cx="6976673" cy="312073"/>
          </a:xfrm>
        </p:grpSpPr>
        <p:sp>
          <p:nvSpPr>
            <p:cNvPr id="7794" name="Google Shape;7794;p47"/>
            <p:cNvSpPr/>
            <p:nvPr/>
          </p:nvSpPr>
          <p:spPr>
            <a:xfrm rot="-9164132">
              <a:off x="999252" y="12784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47"/>
            <p:cNvSpPr/>
            <p:nvPr/>
          </p:nvSpPr>
          <p:spPr>
            <a:xfrm rot="-2034813">
              <a:off x="7762396" y="1380879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1291070" y="1154905"/>
            <a:ext cx="6528540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 algn="ctr"/>
            <a:r>
              <a:rPr lang="en-US" sz="2400" b="1" dirty="0"/>
              <a:t>After this lesson, students will be able to: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1" name="Google Shape;7851;p49"/>
          <p:cNvSpPr/>
          <p:nvPr/>
        </p:nvSpPr>
        <p:spPr>
          <a:xfrm>
            <a:off x="3827922" y="8483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1486335" y="1864905"/>
            <a:ext cx="5889298" cy="615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/>
            </a:r>
            <a:br>
              <a:rPr lang="en" sz="4400" dirty="0"/>
            </a:br>
            <a:r>
              <a:rPr lang="en" sz="4400" dirty="0"/>
              <a:t>VOCABULARY</a:t>
            </a:r>
            <a:endParaRPr sz="4400" dirty="0"/>
          </a:p>
        </p:txBody>
      </p:sp>
      <p:sp>
        <p:nvSpPr>
          <p:cNvPr id="7853" name="Google Shape;7853;p49"/>
          <p:cNvSpPr txBox="1">
            <a:spLocks noGrp="1"/>
          </p:cNvSpPr>
          <p:nvPr>
            <p:ph type="title" idx="2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7854" name="Google Shape;7854;p49"/>
          <p:cNvGrpSpPr/>
          <p:nvPr/>
        </p:nvGrpSpPr>
        <p:grpSpPr>
          <a:xfrm flipH="1">
            <a:off x="181720" y="1366404"/>
            <a:ext cx="2374165" cy="3805553"/>
            <a:chOff x="6880938" y="1591578"/>
            <a:chExt cx="1882167" cy="3016928"/>
          </a:xfrm>
        </p:grpSpPr>
        <p:sp>
          <p:nvSpPr>
            <p:cNvPr id="7855" name="Google Shape;7855;p49"/>
            <p:cNvSpPr/>
            <p:nvPr/>
          </p:nvSpPr>
          <p:spPr>
            <a:xfrm>
              <a:off x="8521479" y="2090609"/>
              <a:ext cx="175225" cy="195968"/>
            </a:xfrm>
            <a:custGeom>
              <a:avLst/>
              <a:gdLst/>
              <a:ahLst/>
              <a:cxnLst/>
              <a:rect l="l" t="t" r="r" b="b"/>
              <a:pathLst>
                <a:path w="6006" h="6717" extrusionOk="0">
                  <a:moveTo>
                    <a:pt x="4410" y="1"/>
                  </a:moveTo>
                  <a:cubicBezTo>
                    <a:pt x="3209" y="1"/>
                    <a:pt x="3056" y="1462"/>
                    <a:pt x="3056" y="1462"/>
                  </a:cubicBezTo>
                  <a:cubicBezTo>
                    <a:pt x="2782" y="302"/>
                    <a:pt x="2099" y="14"/>
                    <a:pt x="1486" y="14"/>
                  </a:cubicBezTo>
                  <a:cubicBezTo>
                    <a:pt x="878" y="14"/>
                    <a:pt x="340" y="298"/>
                    <a:pt x="340" y="298"/>
                  </a:cubicBezTo>
                  <a:cubicBezTo>
                    <a:pt x="1730" y="3026"/>
                    <a:pt x="1" y="5295"/>
                    <a:pt x="1" y="5295"/>
                  </a:cubicBezTo>
                  <a:lnTo>
                    <a:pt x="0" y="5295"/>
                  </a:lnTo>
                  <a:lnTo>
                    <a:pt x="767" y="6717"/>
                  </a:lnTo>
                  <a:cubicBezTo>
                    <a:pt x="5560" y="6583"/>
                    <a:pt x="6005" y="190"/>
                    <a:pt x="4616" y="14"/>
                  </a:cubicBezTo>
                  <a:cubicBezTo>
                    <a:pt x="4544" y="5"/>
                    <a:pt x="4476" y="1"/>
                    <a:pt x="4410" y="1"/>
                  </a:cubicBezTo>
                  <a:close/>
                </a:path>
              </a:pathLst>
            </a:custGeom>
            <a:solidFill>
              <a:srgbClr val="EC6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6" name="Google Shape;7856;p49"/>
            <p:cNvGrpSpPr/>
            <p:nvPr/>
          </p:nvGrpSpPr>
          <p:grpSpPr>
            <a:xfrm>
              <a:off x="6880938" y="1591578"/>
              <a:ext cx="1882167" cy="3016928"/>
              <a:chOff x="1280225" y="272350"/>
              <a:chExt cx="1612825" cy="2585200"/>
            </a:xfrm>
          </p:grpSpPr>
          <p:sp>
            <p:nvSpPr>
              <p:cNvPr id="7857" name="Google Shape;7857;p49"/>
              <p:cNvSpPr/>
              <p:nvPr/>
            </p:nvSpPr>
            <p:spPr>
              <a:xfrm>
                <a:off x="1988700" y="862000"/>
                <a:ext cx="1356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5048" extrusionOk="0">
                    <a:moveTo>
                      <a:pt x="2717" y="1"/>
                    </a:moveTo>
                    <a:cubicBezTo>
                      <a:pt x="2583" y="1"/>
                      <a:pt x="2447" y="11"/>
                      <a:pt x="2311" y="34"/>
                    </a:cubicBezTo>
                    <a:cubicBezTo>
                      <a:pt x="936" y="257"/>
                      <a:pt x="1" y="1551"/>
                      <a:pt x="224" y="2926"/>
                    </a:cubicBezTo>
                    <a:cubicBezTo>
                      <a:pt x="424" y="4166"/>
                      <a:pt x="1495" y="5047"/>
                      <a:pt x="2710" y="5047"/>
                    </a:cubicBezTo>
                    <a:cubicBezTo>
                      <a:pt x="2844" y="5047"/>
                      <a:pt x="2980" y="5036"/>
                      <a:pt x="3117" y="5014"/>
                    </a:cubicBezTo>
                    <a:cubicBezTo>
                      <a:pt x="4493" y="4791"/>
                      <a:pt x="5426" y="3497"/>
                      <a:pt x="5205" y="2121"/>
                    </a:cubicBezTo>
                    <a:cubicBezTo>
                      <a:pt x="5004" y="882"/>
                      <a:pt x="3933" y="1"/>
                      <a:pt x="2717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9"/>
              <p:cNvSpPr/>
              <p:nvPr/>
            </p:nvSpPr>
            <p:spPr>
              <a:xfrm>
                <a:off x="1915475" y="890175"/>
                <a:ext cx="1384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046" extrusionOk="0">
                    <a:moveTo>
                      <a:pt x="2769" y="1"/>
                    </a:moveTo>
                    <a:cubicBezTo>
                      <a:pt x="2124" y="1"/>
                      <a:pt x="1478" y="247"/>
                      <a:pt x="985" y="740"/>
                    </a:cubicBezTo>
                    <a:cubicBezTo>
                      <a:pt x="1" y="1724"/>
                      <a:pt x="1" y="3322"/>
                      <a:pt x="985" y="4307"/>
                    </a:cubicBezTo>
                    <a:cubicBezTo>
                      <a:pt x="1478" y="4799"/>
                      <a:pt x="2124" y="5046"/>
                      <a:pt x="2769" y="5046"/>
                    </a:cubicBezTo>
                    <a:cubicBezTo>
                      <a:pt x="3415" y="5046"/>
                      <a:pt x="4061" y="4799"/>
                      <a:pt x="4553" y="4307"/>
                    </a:cubicBezTo>
                    <a:cubicBezTo>
                      <a:pt x="5539" y="3322"/>
                      <a:pt x="5539" y="1724"/>
                      <a:pt x="4553" y="740"/>
                    </a:cubicBezTo>
                    <a:cubicBezTo>
                      <a:pt x="4061" y="247"/>
                      <a:pt x="3415" y="1"/>
                      <a:pt x="276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9"/>
              <p:cNvSpPr/>
              <p:nvPr/>
            </p:nvSpPr>
            <p:spPr>
              <a:xfrm>
                <a:off x="1843425" y="851875"/>
                <a:ext cx="1261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047" extrusionOk="0">
                    <a:moveTo>
                      <a:pt x="2523" y="0"/>
                    </a:moveTo>
                    <a:cubicBezTo>
                      <a:pt x="1129" y="0"/>
                      <a:pt x="0" y="1131"/>
                      <a:pt x="0" y="2523"/>
                    </a:cubicBezTo>
                    <a:cubicBezTo>
                      <a:pt x="0" y="3917"/>
                      <a:pt x="1129" y="5046"/>
                      <a:pt x="2523" y="5046"/>
                    </a:cubicBezTo>
                    <a:cubicBezTo>
                      <a:pt x="3916" y="5046"/>
                      <a:pt x="5045" y="3917"/>
                      <a:pt x="5045" y="2523"/>
                    </a:cubicBezTo>
                    <a:cubicBezTo>
                      <a:pt x="5045" y="1131"/>
                      <a:pt x="3916" y="0"/>
                      <a:pt x="2523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9"/>
              <p:cNvSpPr/>
              <p:nvPr/>
            </p:nvSpPr>
            <p:spPr>
              <a:xfrm>
                <a:off x="1745750" y="742925"/>
                <a:ext cx="1316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5891" extrusionOk="0">
                    <a:moveTo>
                      <a:pt x="1399" y="1"/>
                    </a:moveTo>
                    <a:cubicBezTo>
                      <a:pt x="1341" y="1"/>
                      <a:pt x="1281" y="4"/>
                      <a:pt x="1219" y="12"/>
                    </a:cubicBezTo>
                    <a:cubicBezTo>
                      <a:pt x="0" y="167"/>
                      <a:pt x="391" y="5773"/>
                      <a:pt x="4594" y="5890"/>
                    </a:cubicBezTo>
                    <a:lnTo>
                      <a:pt x="5266" y="4643"/>
                    </a:lnTo>
                    <a:cubicBezTo>
                      <a:pt x="5266" y="4643"/>
                      <a:pt x="3750" y="2653"/>
                      <a:pt x="4969" y="262"/>
                    </a:cubicBezTo>
                    <a:cubicBezTo>
                      <a:pt x="4969" y="262"/>
                      <a:pt x="4497" y="12"/>
                      <a:pt x="3963" y="12"/>
                    </a:cubicBezTo>
                    <a:cubicBezTo>
                      <a:pt x="3426" y="12"/>
                      <a:pt x="2827" y="266"/>
                      <a:pt x="2587" y="1283"/>
                    </a:cubicBezTo>
                    <a:cubicBezTo>
                      <a:pt x="2587" y="1283"/>
                      <a:pt x="2453" y="1"/>
                      <a:pt x="139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9"/>
              <p:cNvSpPr/>
              <p:nvPr/>
            </p:nvSpPr>
            <p:spPr>
              <a:xfrm>
                <a:off x="1991475" y="848150"/>
                <a:ext cx="73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6099" extrusionOk="0">
                    <a:moveTo>
                      <a:pt x="1645" y="2746"/>
                    </a:moveTo>
                    <a:cubicBezTo>
                      <a:pt x="1655" y="2746"/>
                      <a:pt x="1665" y="2747"/>
                      <a:pt x="1672" y="2750"/>
                    </a:cubicBezTo>
                    <a:cubicBezTo>
                      <a:pt x="1699" y="2758"/>
                      <a:pt x="1722" y="2784"/>
                      <a:pt x="1740" y="2835"/>
                    </a:cubicBezTo>
                    <a:cubicBezTo>
                      <a:pt x="1773" y="2938"/>
                      <a:pt x="1758" y="3060"/>
                      <a:pt x="1699" y="3166"/>
                    </a:cubicBezTo>
                    <a:cubicBezTo>
                      <a:pt x="1643" y="3274"/>
                      <a:pt x="1548" y="3365"/>
                      <a:pt x="1442" y="3437"/>
                    </a:cubicBezTo>
                    <a:cubicBezTo>
                      <a:pt x="1305" y="3528"/>
                      <a:pt x="1141" y="3581"/>
                      <a:pt x="980" y="3581"/>
                    </a:cubicBezTo>
                    <a:cubicBezTo>
                      <a:pt x="969" y="3581"/>
                      <a:pt x="957" y="3581"/>
                      <a:pt x="945" y="3581"/>
                    </a:cubicBezTo>
                    <a:lnTo>
                      <a:pt x="945" y="3581"/>
                    </a:lnTo>
                    <a:cubicBezTo>
                      <a:pt x="997" y="3372"/>
                      <a:pt x="1105" y="3173"/>
                      <a:pt x="1245" y="3009"/>
                    </a:cubicBezTo>
                    <a:cubicBezTo>
                      <a:pt x="1331" y="2910"/>
                      <a:pt x="1433" y="2818"/>
                      <a:pt x="1540" y="2772"/>
                    </a:cubicBezTo>
                    <a:cubicBezTo>
                      <a:pt x="1578" y="2755"/>
                      <a:pt x="1616" y="2746"/>
                      <a:pt x="1645" y="2746"/>
                    </a:cubicBezTo>
                    <a:close/>
                    <a:moveTo>
                      <a:pt x="2417" y="4471"/>
                    </a:moveTo>
                    <a:cubicBezTo>
                      <a:pt x="2419" y="4471"/>
                      <a:pt x="2420" y="4471"/>
                      <a:pt x="2422" y="4471"/>
                    </a:cubicBezTo>
                    <a:cubicBezTo>
                      <a:pt x="2454" y="4473"/>
                      <a:pt x="2482" y="4507"/>
                      <a:pt x="2507" y="4562"/>
                    </a:cubicBezTo>
                    <a:cubicBezTo>
                      <a:pt x="2524" y="4618"/>
                      <a:pt x="2542" y="4686"/>
                      <a:pt x="2545" y="4751"/>
                    </a:cubicBezTo>
                    <a:cubicBezTo>
                      <a:pt x="2560" y="4880"/>
                      <a:pt x="2530" y="5004"/>
                      <a:pt x="2446" y="5071"/>
                    </a:cubicBezTo>
                    <a:cubicBezTo>
                      <a:pt x="2385" y="5120"/>
                      <a:pt x="2299" y="5141"/>
                      <a:pt x="2209" y="5141"/>
                    </a:cubicBezTo>
                    <a:cubicBezTo>
                      <a:pt x="2175" y="5141"/>
                      <a:pt x="2140" y="5138"/>
                      <a:pt x="2105" y="5132"/>
                    </a:cubicBezTo>
                    <a:cubicBezTo>
                      <a:pt x="2061" y="5126"/>
                      <a:pt x="2018" y="5116"/>
                      <a:pt x="1975" y="5103"/>
                    </a:cubicBezTo>
                    <a:lnTo>
                      <a:pt x="1975" y="5103"/>
                    </a:lnTo>
                    <a:cubicBezTo>
                      <a:pt x="1978" y="5090"/>
                      <a:pt x="1981" y="5077"/>
                      <a:pt x="1985" y="5064"/>
                    </a:cubicBezTo>
                    <a:cubicBezTo>
                      <a:pt x="2020" y="4931"/>
                      <a:pt x="2074" y="4801"/>
                      <a:pt x="2151" y="4690"/>
                    </a:cubicBezTo>
                    <a:cubicBezTo>
                      <a:pt x="2189" y="4632"/>
                      <a:pt x="2233" y="4583"/>
                      <a:pt x="2280" y="4540"/>
                    </a:cubicBezTo>
                    <a:cubicBezTo>
                      <a:pt x="2325" y="4498"/>
                      <a:pt x="2380" y="4471"/>
                      <a:pt x="2417" y="4471"/>
                    </a:cubicBezTo>
                    <a:close/>
                    <a:moveTo>
                      <a:pt x="1488" y="0"/>
                    </a:moveTo>
                    <a:cubicBezTo>
                      <a:pt x="1240" y="147"/>
                      <a:pt x="1011" y="330"/>
                      <a:pt x="809" y="539"/>
                    </a:cubicBezTo>
                    <a:cubicBezTo>
                      <a:pt x="607" y="748"/>
                      <a:pt x="426" y="980"/>
                      <a:pt x="291" y="1242"/>
                    </a:cubicBezTo>
                    <a:cubicBezTo>
                      <a:pt x="155" y="1502"/>
                      <a:pt x="64" y="1788"/>
                      <a:pt x="25" y="2083"/>
                    </a:cubicBezTo>
                    <a:cubicBezTo>
                      <a:pt x="15" y="2232"/>
                      <a:pt x="0" y="2381"/>
                      <a:pt x="19" y="2529"/>
                    </a:cubicBezTo>
                    <a:cubicBezTo>
                      <a:pt x="26" y="2678"/>
                      <a:pt x="49" y="2826"/>
                      <a:pt x="87" y="2971"/>
                    </a:cubicBezTo>
                    <a:cubicBezTo>
                      <a:pt x="129" y="3117"/>
                      <a:pt x="187" y="3261"/>
                      <a:pt x="275" y="3391"/>
                    </a:cubicBezTo>
                    <a:cubicBezTo>
                      <a:pt x="363" y="3521"/>
                      <a:pt x="485" y="3637"/>
                      <a:pt x="635" y="3705"/>
                    </a:cubicBezTo>
                    <a:cubicBezTo>
                      <a:pt x="655" y="3715"/>
                      <a:pt x="676" y="3723"/>
                      <a:pt x="697" y="3731"/>
                    </a:cubicBezTo>
                    <a:lnTo>
                      <a:pt x="697" y="3731"/>
                    </a:lnTo>
                    <a:cubicBezTo>
                      <a:pt x="684" y="3877"/>
                      <a:pt x="695" y="4028"/>
                      <a:pt x="738" y="4171"/>
                    </a:cubicBezTo>
                    <a:cubicBezTo>
                      <a:pt x="779" y="4323"/>
                      <a:pt x="864" y="4469"/>
                      <a:pt x="955" y="4585"/>
                    </a:cubicBezTo>
                    <a:cubicBezTo>
                      <a:pt x="1137" y="4826"/>
                      <a:pt x="1368" y="5032"/>
                      <a:pt x="1638" y="5174"/>
                    </a:cubicBezTo>
                    <a:cubicBezTo>
                      <a:pt x="1707" y="5209"/>
                      <a:pt x="1778" y="5241"/>
                      <a:pt x="1852" y="5266"/>
                    </a:cubicBezTo>
                    <a:lnTo>
                      <a:pt x="1852" y="5266"/>
                    </a:lnTo>
                    <a:cubicBezTo>
                      <a:pt x="1851" y="5340"/>
                      <a:pt x="1858" y="5415"/>
                      <a:pt x="1875" y="5488"/>
                    </a:cubicBezTo>
                    <a:cubicBezTo>
                      <a:pt x="1910" y="5636"/>
                      <a:pt x="1990" y="5775"/>
                      <a:pt x="2105" y="5872"/>
                    </a:cubicBezTo>
                    <a:cubicBezTo>
                      <a:pt x="2219" y="5970"/>
                      <a:pt x="2360" y="6027"/>
                      <a:pt x="2501" y="6062"/>
                    </a:cubicBezTo>
                    <a:cubicBezTo>
                      <a:pt x="2642" y="6096"/>
                      <a:pt x="2789" y="6097"/>
                      <a:pt x="2933" y="6098"/>
                    </a:cubicBezTo>
                    <a:cubicBezTo>
                      <a:pt x="2789" y="6086"/>
                      <a:pt x="2646" y="6074"/>
                      <a:pt x="2510" y="6029"/>
                    </a:cubicBezTo>
                    <a:cubicBezTo>
                      <a:pt x="2374" y="5988"/>
                      <a:pt x="2244" y="5924"/>
                      <a:pt x="2145" y="5828"/>
                    </a:cubicBezTo>
                    <a:cubicBezTo>
                      <a:pt x="2045" y="5732"/>
                      <a:pt x="1982" y="5605"/>
                      <a:pt x="1958" y="5471"/>
                    </a:cubicBezTo>
                    <a:cubicBezTo>
                      <a:pt x="1948" y="5413"/>
                      <a:pt x="1945" y="5354"/>
                      <a:pt x="1947" y="5294"/>
                    </a:cubicBezTo>
                    <a:lnTo>
                      <a:pt x="1947" y="5294"/>
                    </a:lnTo>
                    <a:cubicBezTo>
                      <a:pt x="1990" y="5305"/>
                      <a:pt x="2034" y="5314"/>
                      <a:pt x="2080" y="5319"/>
                    </a:cubicBezTo>
                    <a:cubicBezTo>
                      <a:pt x="2115" y="5323"/>
                      <a:pt x="2152" y="5326"/>
                      <a:pt x="2190" y="5326"/>
                    </a:cubicBezTo>
                    <a:cubicBezTo>
                      <a:pt x="2315" y="5326"/>
                      <a:pt x="2449" y="5297"/>
                      <a:pt x="2559" y="5204"/>
                    </a:cubicBezTo>
                    <a:cubicBezTo>
                      <a:pt x="2628" y="5145"/>
                      <a:pt x="2674" y="5062"/>
                      <a:pt x="2695" y="4979"/>
                    </a:cubicBezTo>
                    <a:cubicBezTo>
                      <a:pt x="2717" y="4895"/>
                      <a:pt x="2715" y="4812"/>
                      <a:pt x="2708" y="4734"/>
                    </a:cubicBezTo>
                    <a:cubicBezTo>
                      <a:pt x="2699" y="4654"/>
                      <a:pt x="2679" y="4582"/>
                      <a:pt x="2650" y="4502"/>
                    </a:cubicBezTo>
                    <a:cubicBezTo>
                      <a:pt x="2629" y="4462"/>
                      <a:pt x="2610" y="4423"/>
                      <a:pt x="2573" y="4387"/>
                    </a:cubicBezTo>
                    <a:cubicBezTo>
                      <a:pt x="2538" y="4351"/>
                      <a:pt x="2482" y="4328"/>
                      <a:pt x="2427" y="4323"/>
                    </a:cubicBezTo>
                    <a:cubicBezTo>
                      <a:pt x="2318" y="4327"/>
                      <a:pt x="2245" y="4384"/>
                      <a:pt x="2187" y="4437"/>
                    </a:cubicBezTo>
                    <a:cubicBezTo>
                      <a:pt x="2130" y="4493"/>
                      <a:pt x="2082" y="4554"/>
                      <a:pt x="2043" y="4619"/>
                    </a:cubicBezTo>
                    <a:cubicBezTo>
                      <a:pt x="1963" y="4749"/>
                      <a:pt x="1908" y="4892"/>
                      <a:pt x="1876" y="5039"/>
                    </a:cubicBezTo>
                    <a:cubicBezTo>
                      <a:pt x="1875" y="5048"/>
                      <a:pt x="1873" y="5057"/>
                      <a:pt x="1871" y="5066"/>
                    </a:cubicBezTo>
                    <a:lnTo>
                      <a:pt x="1871" y="5066"/>
                    </a:lnTo>
                    <a:cubicBezTo>
                      <a:pt x="1824" y="5047"/>
                      <a:pt x="1777" y="5025"/>
                      <a:pt x="1731" y="5000"/>
                    </a:cubicBezTo>
                    <a:cubicBezTo>
                      <a:pt x="1494" y="4870"/>
                      <a:pt x="1287" y="4680"/>
                      <a:pt x="1126" y="4458"/>
                    </a:cubicBezTo>
                    <a:cubicBezTo>
                      <a:pt x="1043" y="4344"/>
                      <a:pt x="981" y="4237"/>
                      <a:pt x="946" y="4110"/>
                    </a:cubicBezTo>
                    <a:cubicBezTo>
                      <a:pt x="916" y="4004"/>
                      <a:pt x="906" y="3892"/>
                      <a:pt x="913" y="3780"/>
                    </a:cubicBezTo>
                    <a:lnTo>
                      <a:pt x="913" y="3780"/>
                    </a:lnTo>
                    <a:cubicBezTo>
                      <a:pt x="942" y="3783"/>
                      <a:pt x="970" y="3784"/>
                      <a:pt x="999" y="3784"/>
                    </a:cubicBezTo>
                    <a:cubicBezTo>
                      <a:pt x="1036" y="3784"/>
                      <a:pt x="1074" y="3782"/>
                      <a:pt x="1111" y="3777"/>
                    </a:cubicBezTo>
                    <a:cubicBezTo>
                      <a:pt x="1271" y="3758"/>
                      <a:pt x="1422" y="3700"/>
                      <a:pt x="1556" y="3616"/>
                    </a:cubicBezTo>
                    <a:cubicBezTo>
                      <a:pt x="1690" y="3530"/>
                      <a:pt x="1810" y="3415"/>
                      <a:pt x="1890" y="3268"/>
                    </a:cubicBezTo>
                    <a:cubicBezTo>
                      <a:pt x="1971" y="3125"/>
                      <a:pt x="2003" y="2937"/>
                      <a:pt x="1947" y="2765"/>
                    </a:cubicBezTo>
                    <a:cubicBezTo>
                      <a:pt x="1933" y="2722"/>
                      <a:pt x="1912" y="2676"/>
                      <a:pt x="1876" y="2635"/>
                    </a:cubicBezTo>
                    <a:cubicBezTo>
                      <a:pt x="1843" y="2592"/>
                      <a:pt x="1793" y="2559"/>
                      <a:pt x="1739" y="2539"/>
                    </a:cubicBezTo>
                    <a:cubicBezTo>
                      <a:pt x="1704" y="2529"/>
                      <a:pt x="1670" y="2525"/>
                      <a:pt x="1638" y="2525"/>
                    </a:cubicBezTo>
                    <a:cubicBezTo>
                      <a:pt x="1568" y="2525"/>
                      <a:pt x="1505" y="2545"/>
                      <a:pt x="1452" y="2568"/>
                    </a:cubicBezTo>
                    <a:cubicBezTo>
                      <a:pt x="1293" y="2638"/>
                      <a:pt x="1178" y="2746"/>
                      <a:pt x="1074" y="2862"/>
                    </a:cubicBezTo>
                    <a:cubicBezTo>
                      <a:pt x="911" y="3056"/>
                      <a:pt x="789" y="3284"/>
                      <a:pt x="730" y="3532"/>
                    </a:cubicBezTo>
                    <a:lnTo>
                      <a:pt x="730" y="3532"/>
                    </a:lnTo>
                    <a:cubicBezTo>
                      <a:pt x="725" y="3530"/>
                      <a:pt x="721" y="3529"/>
                      <a:pt x="717" y="3527"/>
                    </a:cubicBezTo>
                    <a:cubicBezTo>
                      <a:pt x="486" y="3425"/>
                      <a:pt x="336" y="3182"/>
                      <a:pt x="256" y="2923"/>
                    </a:cubicBezTo>
                    <a:cubicBezTo>
                      <a:pt x="217" y="2792"/>
                      <a:pt x="190" y="2654"/>
                      <a:pt x="180" y="2516"/>
                    </a:cubicBezTo>
                    <a:cubicBezTo>
                      <a:pt x="158" y="2377"/>
                      <a:pt x="169" y="2238"/>
                      <a:pt x="171" y="2098"/>
                    </a:cubicBezTo>
                    <a:cubicBezTo>
                      <a:pt x="197" y="1820"/>
                      <a:pt x="271" y="1547"/>
                      <a:pt x="389" y="1291"/>
                    </a:cubicBezTo>
                    <a:cubicBezTo>
                      <a:pt x="624" y="775"/>
                      <a:pt x="1024" y="339"/>
                      <a:pt x="14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9"/>
              <p:cNvSpPr/>
              <p:nvPr/>
            </p:nvSpPr>
            <p:spPr>
              <a:xfrm>
                <a:off x="1914825" y="885375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7" y="1358"/>
                    </a:moveTo>
                    <a:cubicBezTo>
                      <a:pt x="1375" y="1358"/>
                      <a:pt x="1422" y="1361"/>
                      <a:pt x="1469" y="1368"/>
                    </a:cubicBezTo>
                    <a:cubicBezTo>
                      <a:pt x="1563" y="1380"/>
                      <a:pt x="1660" y="1406"/>
                      <a:pt x="1726" y="1449"/>
                    </a:cubicBezTo>
                    <a:cubicBezTo>
                      <a:pt x="1760" y="1470"/>
                      <a:pt x="1779" y="1497"/>
                      <a:pt x="1783" y="1508"/>
                    </a:cubicBezTo>
                    <a:cubicBezTo>
                      <a:pt x="1785" y="1517"/>
                      <a:pt x="1783" y="1531"/>
                      <a:pt x="1762" y="1560"/>
                    </a:cubicBezTo>
                    <a:cubicBezTo>
                      <a:pt x="1717" y="1616"/>
                      <a:pt x="1643" y="1652"/>
                      <a:pt x="1558" y="1659"/>
                    </a:cubicBezTo>
                    <a:cubicBezTo>
                      <a:pt x="1546" y="1660"/>
                      <a:pt x="1533" y="1661"/>
                      <a:pt x="1521" y="1661"/>
                    </a:cubicBezTo>
                    <a:cubicBezTo>
                      <a:pt x="1447" y="1661"/>
                      <a:pt x="1369" y="1642"/>
                      <a:pt x="1297" y="1612"/>
                    </a:cubicBezTo>
                    <a:cubicBezTo>
                      <a:pt x="1192" y="1567"/>
                      <a:pt x="1098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8" y="1358"/>
                      <a:pt x="1327" y="1358"/>
                    </a:cubicBezTo>
                    <a:close/>
                    <a:moveTo>
                      <a:pt x="768" y="2606"/>
                    </a:moveTo>
                    <a:cubicBezTo>
                      <a:pt x="776" y="2606"/>
                      <a:pt x="784" y="2606"/>
                      <a:pt x="792" y="2606"/>
                    </a:cubicBezTo>
                    <a:cubicBezTo>
                      <a:pt x="841" y="2606"/>
                      <a:pt x="890" y="2614"/>
                      <a:pt x="934" y="2626"/>
                    </a:cubicBezTo>
                    <a:cubicBezTo>
                      <a:pt x="977" y="2637"/>
                      <a:pt x="1015" y="2662"/>
                      <a:pt x="1022" y="2679"/>
                    </a:cubicBezTo>
                    <a:cubicBezTo>
                      <a:pt x="1028" y="2691"/>
                      <a:pt x="1023" y="2713"/>
                      <a:pt x="1000" y="2748"/>
                    </a:cubicBezTo>
                    <a:cubicBezTo>
                      <a:pt x="974" y="2779"/>
                      <a:pt x="938" y="2818"/>
                      <a:pt x="902" y="2844"/>
                    </a:cubicBezTo>
                    <a:cubicBezTo>
                      <a:pt x="846" y="2889"/>
                      <a:pt x="785" y="2916"/>
                      <a:pt x="730" y="2916"/>
                    </a:cubicBezTo>
                    <a:cubicBezTo>
                      <a:pt x="713" y="2916"/>
                      <a:pt x="696" y="2913"/>
                      <a:pt x="680" y="2907"/>
                    </a:cubicBezTo>
                    <a:cubicBezTo>
                      <a:pt x="613" y="2886"/>
                      <a:pt x="554" y="2815"/>
                      <a:pt x="518" y="2731"/>
                    </a:cubicBezTo>
                    <a:cubicBezTo>
                      <a:pt x="506" y="2706"/>
                      <a:pt x="497" y="2679"/>
                      <a:pt x="488" y="2652"/>
                    </a:cubicBezTo>
                    <a:lnTo>
                      <a:pt x="488" y="2652"/>
                    </a:lnTo>
                    <a:cubicBezTo>
                      <a:pt x="490" y="2652"/>
                      <a:pt x="493" y="2651"/>
                      <a:pt x="495" y="2650"/>
                    </a:cubicBezTo>
                    <a:cubicBezTo>
                      <a:pt x="583" y="2623"/>
                      <a:pt x="676" y="2606"/>
                      <a:pt x="768" y="2606"/>
                    </a:cubicBezTo>
                    <a:close/>
                    <a:moveTo>
                      <a:pt x="2358" y="0"/>
                    </a:moveTo>
                    <a:cubicBezTo>
                      <a:pt x="2301" y="0"/>
                      <a:pt x="2245" y="3"/>
                      <a:pt x="2188" y="8"/>
                    </a:cubicBezTo>
                    <a:cubicBezTo>
                      <a:pt x="1967" y="28"/>
                      <a:pt x="1750" y="87"/>
                      <a:pt x="1547" y="182"/>
                    </a:cubicBezTo>
                    <a:cubicBezTo>
                      <a:pt x="1448" y="236"/>
                      <a:pt x="1348" y="288"/>
                      <a:pt x="1261" y="360"/>
                    </a:cubicBezTo>
                    <a:cubicBezTo>
                      <a:pt x="1169" y="425"/>
                      <a:pt x="1085" y="500"/>
                      <a:pt x="1009" y="585"/>
                    </a:cubicBezTo>
                    <a:cubicBezTo>
                      <a:pt x="933" y="671"/>
                      <a:pt x="865" y="767"/>
                      <a:pt x="817" y="879"/>
                    </a:cubicBezTo>
                    <a:cubicBezTo>
                      <a:pt x="771" y="990"/>
                      <a:pt x="746" y="1118"/>
                      <a:pt x="765" y="1244"/>
                    </a:cubicBezTo>
                    <a:cubicBezTo>
                      <a:pt x="767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7"/>
                    </a:cubicBezTo>
                    <a:cubicBezTo>
                      <a:pt x="439" y="1567"/>
                      <a:pt x="380" y="1686"/>
                      <a:pt x="345" y="1790"/>
                    </a:cubicBezTo>
                    <a:cubicBezTo>
                      <a:pt x="267" y="2006"/>
                      <a:pt x="232" y="2237"/>
                      <a:pt x="255" y="2469"/>
                    </a:cubicBezTo>
                    <a:cubicBezTo>
                      <a:pt x="261" y="2526"/>
                      <a:pt x="270" y="2583"/>
                      <a:pt x="285" y="2639"/>
                    </a:cubicBezTo>
                    <a:lnTo>
                      <a:pt x="285" y="2639"/>
                    </a:lnTo>
                    <a:cubicBezTo>
                      <a:pt x="244" y="2667"/>
                      <a:pt x="207" y="2698"/>
                      <a:pt x="173" y="2734"/>
                    </a:cubicBezTo>
                    <a:cubicBezTo>
                      <a:pt x="94" y="2818"/>
                      <a:pt x="40" y="2927"/>
                      <a:pt x="27" y="3041"/>
                    </a:cubicBezTo>
                    <a:cubicBezTo>
                      <a:pt x="0" y="3271"/>
                      <a:pt x="109" y="3478"/>
                      <a:pt x="230" y="3651"/>
                    </a:cubicBezTo>
                    <a:cubicBezTo>
                      <a:pt x="128" y="3466"/>
                      <a:pt x="47" y="3253"/>
                      <a:pt x="85" y="3051"/>
                    </a:cubicBezTo>
                    <a:cubicBezTo>
                      <a:pt x="105" y="2950"/>
                      <a:pt x="159" y="2862"/>
                      <a:pt x="232" y="2795"/>
                    </a:cubicBezTo>
                    <a:cubicBezTo>
                      <a:pt x="257" y="2772"/>
                      <a:pt x="285" y="2751"/>
                      <a:pt x="314" y="2733"/>
                    </a:cubicBezTo>
                    <a:lnTo>
                      <a:pt x="314" y="2733"/>
                    </a:lnTo>
                    <a:cubicBezTo>
                      <a:pt x="323" y="2759"/>
                      <a:pt x="334" y="2785"/>
                      <a:pt x="347" y="2811"/>
                    </a:cubicBezTo>
                    <a:cubicBezTo>
                      <a:pt x="401" y="2918"/>
                      <a:pt x="486" y="3032"/>
                      <a:pt x="629" y="3075"/>
                    </a:cubicBezTo>
                    <a:cubicBezTo>
                      <a:pt x="659" y="3084"/>
                      <a:pt x="689" y="3088"/>
                      <a:pt x="719" y="3088"/>
                    </a:cubicBezTo>
                    <a:cubicBezTo>
                      <a:pt x="761" y="3088"/>
                      <a:pt x="802" y="3080"/>
                      <a:pt x="839" y="3067"/>
                    </a:cubicBezTo>
                    <a:cubicBezTo>
                      <a:pt x="904" y="3046"/>
                      <a:pt x="957" y="3010"/>
                      <a:pt x="1004" y="2971"/>
                    </a:cubicBezTo>
                    <a:cubicBezTo>
                      <a:pt x="1051" y="2932"/>
                      <a:pt x="1089" y="2890"/>
                      <a:pt x="1128" y="2835"/>
                    </a:cubicBezTo>
                    <a:cubicBezTo>
                      <a:pt x="1146" y="2806"/>
                      <a:pt x="1164" y="2776"/>
                      <a:pt x="1171" y="2733"/>
                    </a:cubicBezTo>
                    <a:cubicBezTo>
                      <a:pt x="1180" y="2693"/>
                      <a:pt x="1171" y="2642"/>
                      <a:pt x="1149" y="2604"/>
                    </a:cubicBezTo>
                    <a:cubicBezTo>
                      <a:pt x="1097" y="2529"/>
                      <a:pt x="1028" y="2508"/>
                      <a:pt x="968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2" y="2477"/>
                    </a:cubicBezTo>
                    <a:cubicBezTo>
                      <a:pt x="678" y="2480"/>
                      <a:pt x="567" y="2505"/>
                      <a:pt x="463" y="2544"/>
                    </a:cubicBezTo>
                    <a:lnTo>
                      <a:pt x="463" y="2544"/>
                    </a:lnTo>
                    <a:cubicBezTo>
                      <a:pt x="458" y="2513"/>
                      <a:pt x="454" y="2482"/>
                      <a:pt x="452" y="2451"/>
                    </a:cubicBezTo>
                    <a:cubicBezTo>
                      <a:pt x="437" y="2254"/>
                      <a:pt x="473" y="2052"/>
                      <a:pt x="544" y="1864"/>
                    </a:cubicBezTo>
                    <a:cubicBezTo>
                      <a:pt x="582" y="1767"/>
                      <a:pt x="622" y="1689"/>
                      <a:pt x="684" y="1618"/>
                    </a:cubicBezTo>
                    <a:cubicBezTo>
                      <a:pt x="730" y="1566"/>
                      <a:pt x="786" y="1520"/>
                      <a:pt x="848" y="1483"/>
                    </a:cubicBezTo>
                    <a:lnTo>
                      <a:pt x="848" y="1483"/>
                    </a:lnTo>
                    <a:cubicBezTo>
                      <a:pt x="931" y="1626"/>
                      <a:pt x="1064" y="1739"/>
                      <a:pt x="1210" y="1805"/>
                    </a:cubicBezTo>
                    <a:cubicBezTo>
                      <a:pt x="1306" y="1848"/>
                      <a:pt x="1412" y="1877"/>
                      <a:pt x="1522" y="1877"/>
                    </a:cubicBezTo>
                    <a:cubicBezTo>
                      <a:pt x="1540" y="1877"/>
                      <a:pt x="1558" y="1876"/>
                      <a:pt x="1576" y="1874"/>
                    </a:cubicBezTo>
                    <a:cubicBezTo>
                      <a:pt x="1704" y="1867"/>
                      <a:pt x="1843" y="1808"/>
                      <a:pt x="1934" y="1695"/>
                    </a:cubicBezTo>
                    <a:cubicBezTo>
                      <a:pt x="1956" y="1667"/>
                      <a:pt x="1978" y="1633"/>
                      <a:pt x="1991" y="1589"/>
                    </a:cubicBezTo>
                    <a:cubicBezTo>
                      <a:pt x="2006" y="1546"/>
                      <a:pt x="2007" y="1495"/>
                      <a:pt x="1995" y="1448"/>
                    </a:cubicBezTo>
                    <a:cubicBezTo>
                      <a:pt x="1967" y="1356"/>
                      <a:pt x="1904" y="1303"/>
                      <a:pt x="1849" y="1264"/>
                    </a:cubicBezTo>
                    <a:cubicBezTo>
                      <a:pt x="1734" y="1190"/>
                      <a:pt x="1616" y="1162"/>
                      <a:pt x="1499" y="1144"/>
                    </a:cubicBezTo>
                    <a:cubicBezTo>
                      <a:pt x="1446" y="1137"/>
                      <a:pt x="1392" y="1134"/>
                      <a:pt x="1338" y="1134"/>
                    </a:cubicBezTo>
                    <a:cubicBezTo>
                      <a:pt x="1209" y="1134"/>
                      <a:pt x="1080" y="1153"/>
                      <a:pt x="956" y="1194"/>
                    </a:cubicBezTo>
                    <a:lnTo>
                      <a:pt x="956" y="1194"/>
                    </a:lnTo>
                    <a:cubicBezTo>
                      <a:pt x="937" y="1026"/>
                      <a:pt x="1020" y="847"/>
                      <a:pt x="1142" y="700"/>
                    </a:cubicBezTo>
                    <a:cubicBezTo>
                      <a:pt x="1206" y="623"/>
                      <a:pt x="1280" y="551"/>
                      <a:pt x="1361" y="488"/>
                    </a:cubicBezTo>
                    <a:cubicBezTo>
                      <a:pt x="1437" y="419"/>
                      <a:pt x="1527" y="369"/>
                      <a:pt x="1614" y="313"/>
                    </a:cubicBezTo>
                    <a:cubicBezTo>
                      <a:pt x="1795" y="215"/>
                      <a:pt x="1994" y="149"/>
                      <a:pt x="2200" y="117"/>
                    </a:cubicBezTo>
                    <a:cubicBezTo>
                      <a:pt x="2308" y="100"/>
                      <a:pt x="2418" y="91"/>
                      <a:pt x="2528" y="91"/>
                    </a:cubicBezTo>
                    <a:cubicBezTo>
                      <a:pt x="2840" y="91"/>
                      <a:pt x="3155" y="157"/>
                      <a:pt x="3453" y="265"/>
                    </a:cubicBezTo>
                    <a:cubicBezTo>
                      <a:pt x="3261" y="167"/>
                      <a:pt x="3054" y="96"/>
                      <a:pt x="2841" y="53"/>
                    </a:cubicBezTo>
                    <a:cubicBezTo>
                      <a:pt x="2683" y="20"/>
                      <a:pt x="2521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9"/>
              <p:cNvSpPr/>
              <p:nvPr/>
            </p:nvSpPr>
            <p:spPr>
              <a:xfrm>
                <a:off x="1839675" y="843950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9" y="1358"/>
                    </a:moveTo>
                    <a:cubicBezTo>
                      <a:pt x="1376" y="1358"/>
                      <a:pt x="1423" y="1361"/>
                      <a:pt x="1469" y="1367"/>
                    </a:cubicBezTo>
                    <a:cubicBezTo>
                      <a:pt x="1563" y="1379"/>
                      <a:pt x="1660" y="1406"/>
                      <a:pt x="1726" y="1449"/>
                    </a:cubicBezTo>
                    <a:cubicBezTo>
                      <a:pt x="1759" y="1470"/>
                      <a:pt x="1779" y="1496"/>
                      <a:pt x="1782" y="1507"/>
                    </a:cubicBezTo>
                    <a:cubicBezTo>
                      <a:pt x="1785" y="1516"/>
                      <a:pt x="1782" y="1530"/>
                      <a:pt x="1761" y="1559"/>
                    </a:cubicBezTo>
                    <a:cubicBezTo>
                      <a:pt x="1716" y="1615"/>
                      <a:pt x="1642" y="1653"/>
                      <a:pt x="1557" y="1658"/>
                    </a:cubicBezTo>
                    <a:cubicBezTo>
                      <a:pt x="1544" y="1660"/>
                      <a:pt x="1531" y="1660"/>
                      <a:pt x="1518" y="1660"/>
                    </a:cubicBezTo>
                    <a:cubicBezTo>
                      <a:pt x="1445" y="1660"/>
                      <a:pt x="1368" y="1641"/>
                      <a:pt x="1296" y="1611"/>
                    </a:cubicBezTo>
                    <a:cubicBezTo>
                      <a:pt x="1191" y="1566"/>
                      <a:pt x="1097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9" y="1358"/>
                      <a:pt x="1329" y="1358"/>
                    </a:cubicBezTo>
                    <a:close/>
                    <a:moveTo>
                      <a:pt x="767" y="2605"/>
                    </a:moveTo>
                    <a:cubicBezTo>
                      <a:pt x="775" y="2605"/>
                      <a:pt x="783" y="2605"/>
                      <a:pt x="791" y="2605"/>
                    </a:cubicBezTo>
                    <a:cubicBezTo>
                      <a:pt x="841" y="2606"/>
                      <a:pt x="890" y="2613"/>
                      <a:pt x="934" y="2625"/>
                    </a:cubicBezTo>
                    <a:cubicBezTo>
                      <a:pt x="977" y="2637"/>
                      <a:pt x="1014" y="2662"/>
                      <a:pt x="1022" y="2678"/>
                    </a:cubicBezTo>
                    <a:cubicBezTo>
                      <a:pt x="1028" y="2690"/>
                      <a:pt x="1023" y="2712"/>
                      <a:pt x="1000" y="2748"/>
                    </a:cubicBezTo>
                    <a:cubicBezTo>
                      <a:pt x="974" y="2779"/>
                      <a:pt x="938" y="2817"/>
                      <a:pt x="902" y="2845"/>
                    </a:cubicBezTo>
                    <a:cubicBezTo>
                      <a:pt x="846" y="2889"/>
                      <a:pt x="785" y="2915"/>
                      <a:pt x="731" y="2915"/>
                    </a:cubicBezTo>
                    <a:cubicBezTo>
                      <a:pt x="713" y="2915"/>
                      <a:pt x="696" y="2913"/>
                      <a:pt x="680" y="2907"/>
                    </a:cubicBezTo>
                    <a:cubicBezTo>
                      <a:pt x="613" y="2886"/>
                      <a:pt x="554" y="2814"/>
                      <a:pt x="518" y="2730"/>
                    </a:cubicBezTo>
                    <a:cubicBezTo>
                      <a:pt x="506" y="2705"/>
                      <a:pt x="497" y="2679"/>
                      <a:pt x="488" y="2653"/>
                    </a:cubicBezTo>
                    <a:lnTo>
                      <a:pt x="488" y="2653"/>
                    </a:lnTo>
                    <a:cubicBezTo>
                      <a:pt x="490" y="2652"/>
                      <a:pt x="492" y="2651"/>
                      <a:pt x="495" y="2651"/>
                    </a:cubicBezTo>
                    <a:cubicBezTo>
                      <a:pt x="583" y="2622"/>
                      <a:pt x="676" y="2605"/>
                      <a:pt x="767" y="2605"/>
                    </a:cubicBezTo>
                    <a:close/>
                    <a:moveTo>
                      <a:pt x="2358" y="1"/>
                    </a:moveTo>
                    <a:cubicBezTo>
                      <a:pt x="2302" y="1"/>
                      <a:pt x="2245" y="3"/>
                      <a:pt x="2188" y="8"/>
                    </a:cubicBezTo>
                    <a:cubicBezTo>
                      <a:pt x="1967" y="28"/>
                      <a:pt x="1749" y="88"/>
                      <a:pt x="1546" y="182"/>
                    </a:cubicBezTo>
                    <a:cubicBezTo>
                      <a:pt x="1448" y="237"/>
                      <a:pt x="1348" y="288"/>
                      <a:pt x="1260" y="360"/>
                    </a:cubicBezTo>
                    <a:cubicBezTo>
                      <a:pt x="1169" y="426"/>
                      <a:pt x="1085" y="501"/>
                      <a:pt x="1009" y="586"/>
                    </a:cubicBezTo>
                    <a:cubicBezTo>
                      <a:pt x="933" y="672"/>
                      <a:pt x="864" y="768"/>
                      <a:pt x="817" y="879"/>
                    </a:cubicBezTo>
                    <a:cubicBezTo>
                      <a:pt x="770" y="990"/>
                      <a:pt x="746" y="1118"/>
                      <a:pt x="765" y="1244"/>
                    </a:cubicBezTo>
                    <a:cubicBezTo>
                      <a:pt x="766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6"/>
                    </a:cubicBezTo>
                    <a:cubicBezTo>
                      <a:pt x="438" y="1567"/>
                      <a:pt x="380" y="1685"/>
                      <a:pt x="344" y="1790"/>
                    </a:cubicBezTo>
                    <a:cubicBezTo>
                      <a:pt x="268" y="2005"/>
                      <a:pt x="233" y="2237"/>
                      <a:pt x="255" y="2468"/>
                    </a:cubicBezTo>
                    <a:cubicBezTo>
                      <a:pt x="262" y="2525"/>
                      <a:pt x="271" y="2582"/>
                      <a:pt x="285" y="2638"/>
                    </a:cubicBezTo>
                    <a:lnTo>
                      <a:pt x="285" y="2638"/>
                    </a:lnTo>
                    <a:cubicBezTo>
                      <a:pt x="244" y="2666"/>
                      <a:pt x="206" y="2698"/>
                      <a:pt x="172" y="2734"/>
                    </a:cubicBezTo>
                    <a:cubicBezTo>
                      <a:pt x="94" y="2818"/>
                      <a:pt x="40" y="2928"/>
                      <a:pt x="27" y="3040"/>
                    </a:cubicBezTo>
                    <a:cubicBezTo>
                      <a:pt x="0" y="3271"/>
                      <a:pt x="109" y="3478"/>
                      <a:pt x="230" y="3652"/>
                    </a:cubicBezTo>
                    <a:cubicBezTo>
                      <a:pt x="128" y="3465"/>
                      <a:pt x="46" y="3252"/>
                      <a:pt x="85" y="3050"/>
                    </a:cubicBezTo>
                    <a:cubicBezTo>
                      <a:pt x="105" y="2951"/>
                      <a:pt x="159" y="2861"/>
                      <a:pt x="233" y="2794"/>
                    </a:cubicBezTo>
                    <a:cubicBezTo>
                      <a:pt x="258" y="2771"/>
                      <a:pt x="285" y="2751"/>
                      <a:pt x="314" y="2732"/>
                    </a:cubicBezTo>
                    <a:lnTo>
                      <a:pt x="314" y="2732"/>
                    </a:lnTo>
                    <a:cubicBezTo>
                      <a:pt x="324" y="2759"/>
                      <a:pt x="335" y="2785"/>
                      <a:pt x="348" y="2811"/>
                    </a:cubicBezTo>
                    <a:cubicBezTo>
                      <a:pt x="401" y="2918"/>
                      <a:pt x="487" y="3032"/>
                      <a:pt x="629" y="3075"/>
                    </a:cubicBezTo>
                    <a:cubicBezTo>
                      <a:pt x="659" y="3084"/>
                      <a:pt x="690" y="3088"/>
                      <a:pt x="720" y="3088"/>
                    </a:cubicBezTo>
                    <a:cubicBezTo>
                      <a:pt x="761" y="3088"/>
                      <a:pt x="802" y="3080"/>
                      <a:pt x="839" y="3068"/>
                    </a:cubicBezTo>
                    <a:cubicBezTo>
                      <a:pt x="904" y="3046"/>
                      <a:pt x="957" y="3009"/>
                      <a:pt x="1003" y="2971"/>
                    </a:cubicBezTo>
                    <a:cubicBezTo>
                      <a:pt x="1051" y="2932"/>
                      <a:pt x="1088" y="2890"/>
                      <a:pt x="1128" y="2836"/>
                    </a:cubicBezTo>
                    <a:cubicBezTo>
                      <a:pt x="1146" y="2805"/>
                      <a:pt x="1163" y="2775"/>
                      <a:pt x="1171" y="2733"/>
                    </a:cubicBezTo>
                    <a:cubicBezTo>
                      <a:pt x="1180" y="2692"/>
                      <a:pt x="1171" y="2643"/>
                      <a:pt x="1149" y="2603"/>
                    </a:cubicBezTo>
                    <a:cubicBezTo>
                      <a:pt x="1097" y="2528"/>
                      <a:pt x="1028" y="2507"/>
                      <a:pt x="969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1" y="2476"/>
                    </a:cubicBezTo>
                    <a:cubicBezTo>
                      <a:pt x="678" y="2479"/>
                      <a:pt x="567" y="2504"/>
                      <a:pt x="463" y="2544"/>
                    </a:cubicBezTo>
                    <a:lnTo>
                      <a:pt x="463" y="2544"/>
                    </a:lnTo>
                    <a:cubicBezTo>
                      <a:pt x="458" y="2514"/>
                      <a:pt x="454" y="2482"/>
                      <a:pt x="451" y="2451"/>
                    </a:cubicBezTo>
                    <a:cubicBezTo>
                      <a:pt x="437" y="2254"/>
                      <a:pt x="472" y="2051"/>
                      <a:pt x="544" y="1864"/>
                    </a:cubicBezTo>
                    <a:cubicBezTo>
                      <a:pt x="582" y="1767"/>
                      <a:pt x="621" y="1689"/>
                      <a:pt x="683" y="1619"/>
                    </a:cubicBezTo>
                    <a:cubicBezTo>
                      <a:pt x="730" y="1565"/>
                      <a:pt x="786" y="1520"/>
                      <a:pt x="847" y="1482"/>
                    </a:cubicBezTo>
                    <a:lnTo>
                      <a:pt x="847" y="1482"/>
                    </a:lnTo>
                    <a:cubicBezTo>
                      <a:pt x="930" y="1626"/>
                      <a:pt x="1063" y="1739"/>
                      <a:pt x="1210" y="1805"/>
                    </a:cubicBezTo>
                    <a:cubicBezTo>
                      <a:pt x="1306" y="1849"/>
                      <a:pt x="1411" y="1877"/>
                      <a:pt x="1522" y="1877"/>
                    </a:cubicBezTo>
                    <a:cubicBezTo>
                      <a:pt x="1540" y="1877"/>
                      <a:pt x="1558" y="1876"/>
                      <a:pt x="1576" y="1875"/>
                    </a:cubicBezTo>
                    <a:cubicBezTo>
                      <a:pt x="1704" y="1867"/>
                      <a:pt x="1843" y="1808"/>
                      <a:pt x="1934" y="1696"/>
                    </a:cubicBezTo>
                    <a:cubicBezTo>
                      <a:pt x="1956" y="1666"/>
                      <a:pt x="1978" y="1633"/>
                      <a:pt x="1991" y="1589"/>
                    </a:cubicBezTo>
                    <a:cubicBezTo>
                      <a:pt x="2005" y="1547"/>
                      <a:pt x="2007" y="1495"/>
                      <a:pt x="1994" y="1449"/>
                    </a:cubicBezTo>
                    <a:cubicBezTo>
                      <a:pt x="1967" y="1356"/>
                      <a:pt x="1904" y="1302"/>
                      <a:pt x="1849" y="1264"/>
                    </a:cubicBezTo>
                    <a:cubicBezTo>
                      <a:pt x="1734" y="1190"/>
                      <a:pt x="1617" y="1162"/>
                      <a:pt x="1499" y="1144"/>
                    </a:cubicBezTo>
                    <a:cubicBezTo>
                      <a:pt x="1445" y="1137"/>
                      <a:pt x="1391" y="1134"/>
                      <a:pt x="1336" y="1134"/>
                    </a:cubicBezTo>
                    <a:cubicBezTo>
                      <a:pt x="1208" y="1134"/>
                      <a:pt x="1079" y="1153"/>
                      <a:pt x="956" y="1193"/>
                    </a:cubicBezTo>
                    <a:lnTo>
                      <a:pt x="956" y="1193"/>
                    </a:lnTo>
                    <a:cubicBezTo>
                      <a:pt x="936" y="1025"/>
                      <a:pt x="1019" y="848"/>
                      <a:pt x="1141" y="699"/>
                    </a:cubicBezTo>
                    <a:cubicBezTo>
                      <a:pt x="1205" y="622"/>
                      <a:pt x="1279" y="550"/>
                      <a:pt x="1361" y="487"/>
                    </a:cubicBezTo>
                    <a:cubicBezTo>
                      <a:pt x="1437" y="418"/>
                      <a:pt x="1528" y="368"/>
                      <a:pt x="1614" y="312"/>
                    </a:cubicBezTo>
                    <a:cubicBezTo>
                      <a:pt x="1795" y="215"/>
                      <a:pt x="1993" y="149"/>
                      <a:pt x="2200" y="117"/>
                    </a:cubicBezTo>
                    <a:cubicBezTo>
                      <a:pt x="2308" y="99"/>
                      <a:pt x="2417" y="91"/>
                      <a:pt x="2527" y="91"/>
                    </a:cubicBezTo>
                    <a:cubicBezTo>
                      <a:pt x="2839" y="91"/>
                      <a:pt x="3154" y="157"/>
                      <a:pt x="3452" y="264"/>
                    </a:cubicBezTo>
                    <a:cubicBezTo>
                      <a:pt x="3260" y="167"/>
                      <a:pt x="3054" y="96"/>
                      <a:pt x="2841" y="53"/>
                    </a:cubicBezTo>
                    <a:cubicBezTo>
                      <a:pt x="2683" y="21"/>
                      <a:pt x="2521" y="1"/>
                      <a:pt x="2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9"/>
              <p:cNvSpPr/>
              <p:nvPr/>
            </p:nvSpPr>
            <p:spPr>
              <a:xfrm>
                <a:off x="1829925" y="729475"/>
                <a:ext cx="372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017" extrusionOk="0">
                    <a:moveTo>
                      <a:pt x="1482" y="1"/>
                    </a:moveTo>
                    <a:cubicBezTo>
                      <a:pt x="1243" y="54"/>
                      <a:pt x="1003" y="132"/>
                      <a:pt x="790" y="272"/>
                    </a:cubicBezTo>
                    <a:cubicBezTo>
                      <a:pt x="578" y="410"/>
                      <a:pt x="393" y="599"/>
                      <a:pt x="262" y="822"/>
                    </a:cubicBezTo>
                    <a:cubicBezTo>
                      <a:pt x="129" y="1044"/>
                      <a:pt x="55" y="1296"/>
                      <a:pt x="26" y="1548"/>
                    </a:cubicBezTo>
                    <a:cubicBezTo>
                      <a:pt x="1" y="1801"/>
                      <a:pt x="10" y="2052"/>
                      <a:pt x="40" y="2298"/>
                    </a:cubicBezTo>
                    <a:cubicBezTo>
                      <a:pt x="100" y="2792"/>
                      <a:pt x="248" y="3263"/>
                      <a:pt x="427" y="3717"/>
                    </a:cubicBezTo>
                    <a:cubicBezTo>
                      <a:pt x="612" y="4169"/>
                      <a:pt x="833" y="4604"/>
                      <a:pt x="1089" y="5017"/>
                    </a:cubicBezTo>
                    <a:lnTo>
                      <a:pt x="1109" y="5006"/>
                    </a:lnTo>
                    <a:cubicBezTo>
                      <a:pt x="879" y="4580"/>
                      <a:pt x="687" y="4134"/>
                      <a:pt x="531" y="3677"/>
                    </a:cubicBezTo>
                    <a:cubicBezTo>
                      <a:pt x="377" y="3222"/>
                      <a:pt x="254" y="2753"/>
                      <a:pt x="220" y="2280"/>
                    </a:cubicBezTo>
                    <a:cubicBezTo>
                      <a:pt x="184" y="1808"/>
                      <a:pt x="249" y="1332"/>
                      <a:pt x="459" y="931"/>
                    </a:cubicBezTo>
                    <a:cubicBezTo>
                      <a:pt x="561" y="729"/>
                      <a:pt x="708" y="551"/>
                      <a:pt x="883" y="399"/>
                    </a:cubicBezTo>
                    <a:cubicBezTo>
                      <a:pt x="1062" y="248"/>
                      <a:pt x="1271" y="133"/>
                      <a:pt x="1488" y="22"/>
                    </a:cubicBezTo>
                    <a:lnTo>
                      <a:pt x="1482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9"/>
              <p:cNvSpPr/>
              <p:nvPr/>
            </p:nvSpPr>
            <p:spPr>
              <a:xfrm>
                <a:off x="1948350" y="621850"/>
                <a:ext cx="280125" cy="340800"/>
              </a:xfrm>
              <a:custGeom>
                <a:avLst/>
                <a:gdLst/>
                <a:ahLst/>
                <a:cxnLst/>
                <a:rect l="l" t="t" r="r" b="b"/>
                <a:pathLst>
                  <a:path w="11205" h="13632" extrusionOk="0">
                    <a:moveTo>
                      <a:pt x="5464" y="0"/>
                    </a:moveTo>
                    <a:cubicBezTo>
                      <a:pt x="5464" y="0"/>
                      <a:pt x="1" y="13631"/>
                      <a:pt x="9240" y="13631"/>
                    </a:cubicBezTo>
                    <a:cubicBezTo>
                      <a:pt x="9833" y="13631"/>
                      <a:pt x="10486" y="13575"/>
                      <a:pt x="11204" y="13456"/>
                    </a:cubicBez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9"/>
              <p:cNvSpPr/>
              <p:nvPr/>
            </p:nvSpPr>
            <p:spPr>
              <a:xfrm>
                <a:off x="1957325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0" y="1"/>
                    </a:moveTo>
                    <a:lnTo>
                      <a:pt x="1937" y="23569"/>
                    </a:lnTo>
                    <a:lnTo>
                      <a:pt x="11959" y="23569"/>
                    </a:lnTo>
                    <a:lnTo>
                      <a:pt x="11959" y="20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9"/>
              <p:cNvSpPr/>
              <p:nvPr/>
            </p:nvSpPr>
            <p:spPr>
              <a:xfrm>
                <a:off x="1839350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5845" y="1"/>
                    </a:moveTo>
                    <a:cubicBezTo>
                      <a:pt x="6686" y="8299"/>
                      <a:pt x="1" y="12348"/>
                      <a:pt x="1" y="12348"/>
                    </a:cubicBezTo>
                    <a:lnTo>
                      <a:pt x="17039" y="12348"/>
                    </a:lnTo>
                    <a:lnTo>
                      <a:pt x="170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9"/>
              <p:cNvSpPr/>
              <p:nvPr/>
            </p:nvSpPr>
            <p:spPr>
              <a:xfrm>
                <a:off x="2176275" y="2548500"/>
                <a:ext cx="56100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063" extrusionOk="0">
                    <a:moveTo>
                      <a:pt x="101" y="0"/>
                    </a:moveTo>
                    <a:cubicBezTo>
                      <a:pt x="26" y="1419"/>
                      <a:pt x="0" y="2836"/>
                      <a:pt x="18" y="4254"/>
                    </a:cubicBezTo>
                    <a:cubicBezTo>
                      <a:pt x="35" y="4962"/>
                      <a:pt x="68" y="5672"/>
                      <a:pt x="76" y="6380"/>
                    </a:cubicBezTo>
                    <a:cubicBezTo>
                      <a:pt x="77" y="6558"/>
                      <a:pt x="80" y="6735"/>
                      <a:pt x="78" y="6912"/>
                    </a:cubicBezTo>
                    <a:cubicBezTo>
                      <a:pt x="71" y="7089"/>
                      <a:pt x="94" y="7281"/>
                      <a:pt x="176" y="7446"/>
                    </a:cubicBezTo>
                    <a:cubicBezTo>
                      <a:pt x="254" y="7613"/>
                      <a:pt x="379" y="7757"/>
                      <a:pt x="528" y="7867"/>
                    </a:cubicBezTo>
                    <a:cubicBezTo>
                      <a:pt x="680" y="7972"/>
                      <a:pt x="860" y="8044"/>
                      <a:pt x="1049" y="8057"/>
                    </a:cubicBezTo>
                    <a:cubicBezTo>
                      <a:pt x="1083" y="8061"/>
                      <a:pt x="1118" y="8063"/>
                      <a:pt x="1153" y="8063"/>
                    </a:cubicBezTo>
                    <a:cubicBezTo>
                      <a:pt x="1495" y="8063"/>
                      <a:pt x="1839" y="7883"/>
                      <a:pt x="2033" y="7589"/>
                    </a:cubicBezTo>
                    <a:cubicBezTo>
                      <a:pt x="2140" y="7429"/>
                      <a:pt x="2207" y="7239"/>
                      <a:pt x="2218" y="7045"/>
                    </a:cubicBezTo>
                    <a:cubicBezTo>
                      <a:pt x="2225" y="6858"/>
                      <a:pt x="2223" y="6687"/>
                      <a:pt x="2227" y="6509"/>
                    </a:cubicBezTo>
                    <a:cubicBezTo>
                      <a:pt x="2234" y="5800"/>
                      <a:pt x="2243" y="5090"/>
                      <a:pt x="2241" y="4382"/>
                    </a:cubicBezTo>
                    <a:cubicBezTo>
                      <a:pt x="2229" y="2964"/>
                      <a:pt x="2203" y="1547"/>
                      <a:pt x="2132" y="128"/>
                    </a:cubicBezTo>
                    <a:lnTo>
                      <a:pt x="2110" y="128"/>
                    </a:lnTo>
                    <a:cubicBezTo>
                      <a:pt x="2038" y="1547"/>
                      <a:pt x="2012" y="2964"/>
                      <a:pt x="2000" y="4382"/>
                    </a:cubicBezTo>
                    <a:cubicBezTo>
                      <a:pt x="1998" y="5090"/>
                      <a:pt x="2007" y="5800"/>
                      <a:pt x="2015" y="6509"/>
                    </a:cubicBezTo>
                    <a:lnTo>
                      <a:pt x="2019" y="7036"/>
                    </a:lnTo>
                    <a:cubicBezTo>
                      <a:pt x="2017" y="7196"/>
                      <a:pt x="1968" y="7354"/>
                      <a:pt x="1883" y="7492"/>
                    </a:cubicBezTo>
                    <a:cubicBezTo>
                      <a:pt x="1721" y="7754"/>
                      <a:pt x="1420" y="7936"/>
                      <a:pt x="1101" y="7936"/>
                    </a:cubicBezTo>
                    <a:cubicBezTo>
                      <a:pt x="1086" y="7936"/>
                      <a:pt x="1071" y="7935"/>
                      <a:pt x="1057" y="7934"/>
                    </a:cubicBezTo>
                    <a:cubicBezTo>
                      <a:pt x="723" y="7926"/>
                      <a:pt x="393" y="7723"/>
                      <a:pt x="248" y="7411"/>
                    </a:cubicBezTo>
                    <a:cubicBezTo>
                      <a:pt x="168" y="7259"/>
                      <a:pt x="144" y="7089"/>
                      <a:pt x="147" y="6912"/>
                    </a:cubicBezTo>
                    <a:cubicBezTo>
                      <a:pt x="145" y="6735"/>
                      <a:pt x="148" y="6558"/>
                      <a:pt x="148" y="6380"/>
                    </a:cubicBezTo>
                    <a:cubicBezTo>
                      <a:pt x="157" y="5672"/>
                      <a:pt x="189" y="4963"/>
                      <a:pt x="206" y="4254"/>
                    </a:cubicBezTo>
                    <a:cubicBezTo>
                      <a:pt x="225" y="2837"/>
                      <a:pt x="199" y="1419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9"/>
              <p:cNvSpPr/>
              <p:nvPr/>
            </p:nvSpPr>
            <p:spPr>
              <a:xfrm>
                <a:off x="1985175" y="2585800"/>
                <a:ext cx="771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945" extrusionOk="0">
                    <a:moveTo>
                      <a:pt x="2996" y="173"/>
                    </a:moveTo>
                    <a:lnTo>
                      <a:pt x="2996" y="173"/>
                    </a:lnTo>
                    <a:cubicBezTo>
                      <a:pt x="2980" y="449"/>
                      <a:pt x="2957" y="726"/>
                      <a:pt x="2929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2" y="3087"/>
                      <a:pt x="2677" y="3336"/>
                      <a:pt x="2655" y="3585"/>
                    </a:cubicBezTo>
                    <a:lnTo>
                      <a:pt x="2655" y="3585"/>
                    </a:lnTo>
                    <a:cubicBezTo>
                      <a:pt x="2264" y="3407"/>
                      <a:pt x="1869" y="3244"/>
                      <a:pt x="1463" y="3081"/>
                    </a:cubicBezTo>
                    <a:lnTo>
                      <a:pt x="23" y="2507"/>
                    </a:lnTo>
                    <a:lnTo>
                      <a:pt x="843" y="1911"/>
                    </a:lnTo>
                    <a:cubicBezTo>
                      <a:pt x="1109" y="1717"/>
                      <a:pt x="1366" y="1526"/>
                      <a:pt x="1618" y="1334"/>
                    </a:cubicBezTo>
                    <a:cubicBezTo>
                      <a:pt x="1871" y="1142"/>
                      <a:pt x="2114" y="949"/>
                      <a:pt x="2348" y="741"/>
                    </a:cubicBezTo>
                    <a:cubicBezTo>
                      <a:pt x="2562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6" y="55"/>
                    </a:lnTo>
                    <a:cubicBezTo>
                      <a:pt x="2756" y="252"/>
                      <a:pt x="2486" y="441"/>
                      <a:pt x="2218" y="641"/>
                    </a:cubicBezTo>
                    <a:cubicBezTo>
                      <a:pt x="1946" y="837"/>
                      <a:pt x="1685" y="1047"/>
                      <a:pt x="1434" y="1259"/>
                    </a:cubicBezTo>
                    <a:cubicBezTo>
                      <a:pt x="1182" y="1471"/>
                      <a:pt x="933" y="1684"/>
                      <a:pt x="695" y="1893"/>
                    </a:cubicBezTo>
                    <a:lnTo>
                      <a:pt x="1" y="2509"/>
                    </a:lnTo>
                    <a:lnTo>
                      <a:pt x="1308" y="3193"/>
                    </a:lnTo>
                    <a:cubicBezTo>
                      <a:pt x="1764" y="3426"/>
                      <a:pt x="2236" y="3661"/>
                      <a:pt x="2710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8" y="3161"/>
                      <a:pt x="2936" y="2853"/>
                    </a:cubicBezTo>
                    <a:cubicBezTo>
                      <a:pt x="2955" y="2547"/>
                      <a:pt x="2968" y="2239"/>
                      <a:pt x="2980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9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9"/>
              <p:cNvSpPr/>
              <p:nvPr/>
            </p:nvSpPr>
            <p:spPr>
              <a:xfrm>
                <a:off x="19852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21" y="0"/>
                    </a:moveTo>
                    <a:lnTo>
                      <a:pt x="1" y="11"/>
                    </a:lnTo>
                    <a:lnTo>
                      <a:pt x="614" y="1152"/>
                    </a:lnTo>
                    <a:lnTo>
                      <a:pt x="1237" y="2287"/>
                    </a:lnTo>
                    <a:cubicBezTo>
                      <a:pt x="1447" y="2665"/>
                      <a:pt x="1639" y="3052"/>
                      <a:pt x="1870" y="3416"/>
                    </a:cubicBezTo>
                    <a:cubicBezTo>
                      <a:pt x="2100" y="3781"/>
                      <a:pt x="2338" y="4142"/>
                      <a:pt x="2610" y="4483"/>
                    </a:cubicBezTo>
                    <a:lnTo>
                      <a:pt x="2630" y="4472"/>
                    </a:lnTo>
                    <a:cubicBezTo>
                      <a:pt x="2465" y="4068"/>
                      <a:pt x="2269" y="3683"/>
                      <a:pt x="2065" y="3304"/>
                    </a:cubicBezTo>
                    <a:cubicBezTo>
                      <a:pt x="1862" y="2923"/>
                      <a:pt x="1619" y="2564"/>
                      <a:pt x="1392" y="2197"/>
                    </a:cubicBezTo>
                    <a:lnTo>
                      <a:pt x="712" y="109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9"/>
              <p:cNvSpPr/>
              <p:nvPr/>
            </p:nvSpPr>
            <p:spPr>
              <a:xfrm>
                <a:off x="19085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5" y="556"/>
                      <a:pt x="740" y="741"/>
                    </a:cubicBezTo>
                    <a:cubicBezTo>
                      <a:pt x="973" y="949"/>
                      <a:pt x="1217" y="1142"/>
                      <a:pt x="1471" y="1334"/>
                    </a:cubicBezTo>
                    <a:cubicBezTo>
                      <a:pt x="1723" y="1526"/>
                      <a:pt x="1980" y="1717"/>
                      <a:pt x="2246" y="1911"/>
                    </a:cubicBezTo>
                    <a:lnTo>
                      <a:pt x="3065" y="2506"/>
                    </a:lnTo>
                    <a:lnTo>
                      <a:pt x="3065" y="2506"/>
                    </a:lnTo>
                    <a:lnTo>
                      <a:pt x="1625" y="3080"/>
                    </a:lnTo>
                    <a:cubicBezTo>
                      <a:pt x="1218" y="3244"/>
                      <a:pt x="824" y="3407"/>
                      <a:pt x="433" y="3585"/>
                    </a:cubicBezTo>
                    <a:lnTo>
                      <a:pt x="433" y="3585"/>
                    </a:lnTo>
                    <a:cubicBezTo>
                      <a:pt x="412" y="3336"/>
                      <a:pt x="386" y="3087"/>
                      <a:pt x="364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60" y="1001"/>
                    </a:lnTo>
                    <a:cubicBezTo>
                      <a:pt x="131" y="726"/>
                      <a:pt x="108" y="449"/>
                      <a:pt x="92" y="173"/>
                    </a:cubicBezTo>
                    <a:close/>
                    <a:moveTo>
                      <a:pt x="1" y="0"/>
                    </a:moveTo>
                    <a:lnTo>
                      <a:pt x="10" y="88"/>
                    </a:lnTo>
                    <a:cubicBezTo>
                      <a:pt x="40" y="394"/>
                      <a:pt x="62" y="701"/>
                      <a:pt x="76" y="1008"/>
                    </a:cubicBezTo>
                    <a:lnTo>
                      <a:pt x="107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1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3" y="3661"/>
                      <a:pt x="1323" y="3426"/>
                      <a:pt x="1779" y="3193"/>
                    </a:cubicBezTo>
                    <a:lnTo>
                      <a:pt x="3088" y="2509"/>
                    </a:lnTo>
                    <a:lnTo>
                      <a:pt x="2394" y="1893"/>
                    </a:lnTo>
                    <a:cubicBezTo>
                      <a:pt x="2155" y="1684"/>
                      <a:pt x="1907" y="1471"/>
                      <a:pt x="1654" y="1259"/>
                    </a:cubicBezTo>
                    <a:cubicBezTo>
                      <a:pt x="1402" y="1047"/>
                      <a:pt x="1142" y="836"/>
                      <a:pt x="871" y="641"/>
                    </a:cubicBezTo>
                    <a:cubicBezTo>
                      <a:pt x="602" y="441"/>
                      <a:pt x="331" y="252"/>
                      <a:pt x="73" y="5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9"/>
              <p:cNvSpPr/>
              <p:nvPr/>
            </p:nvSpPr>
            <p:spPr>
              <a:xfrm>
                <a:off x="19199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10" y="0"/>
                    </a:moveTo>
                    <a:lnTo>
                      <a:pt x="1919" y="1095"/>
                    </a:lnTo>
                    <a:lnTo>
                      <a:pt x="1237" y="2197"/>
                    </a:lnTo>
                    <a:cubicBezTo>
                      <a:pt x="1012" y="2564"/>
                      <a:pt x="769" y="2923"/>
                      <a:pt x="566" y="3304"/>
                    </a:cubicBezTo>
                    <a:cubicBezTo>
                      <a:pt x="361" y="3684"/>
                      <a:pt x="164" y="4068"/>
                      <a:pt x="1" y="4472"/>
                    </a:cubicBezTo>
                    <a:lnTo>
                      <a:pt x="21" y="4485"/>
                    </a:lnTo>
                    <a:cubicBezTo>
                      <a:pt x="291" y="4142"/>
                      <a:pt x="529" y="3783"/>
                      <a:pt x="760" y="3417"/>
                    </a:cubicBezTo>
                    <a:cubicBezTo>
                      <a:pt x="992" y="3053"/>
                      <a:pt x="1184" y="2665"/>
                      <a:pt x="1392" y="2287"/>
                    </a:cubicBezTo>
                    <a:lnTo>
                      <a:pt x="2016" y="1153"/>
                    </a:lnTo>
                    <a:lnTo>
                      <a:pt x="2630" y="11"/>
                    </a:lnTo>
                    <a:lnTo>
                      <a:pt x="2629" y="11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9"/>
              <p:cNvSpPr/>
              <p:nvPr/>
            </p:nvSpPr>
            <p:spPr>
              <a:xfrm>
                <a:off x="2296700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11960" y="1"/>
                    </a:moveTo>
                    <a:lnTo>
                      <a:pt x="1" y="2081"/>
                    </a:lnTo>
                    <a:lnTo>
                      <a:pt x="1" y="23569"/>
                    </a:lnTo>
                    <a:lnTo>
                      <a:pt x="10023" y="23569"/>
                    </a:lnTo>
                    <a:lnTo>
                      <a:pt x="119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9"/>
              <p:cNvSpPr/>
              <p:nvPr/>
            </p:nvSpPr>
            <p:spPr>
              <a:xfrm>
                <a:off x="2287675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1" y="1"/>
                    </a:moveTo>
                    <a:lnTo>
                      <a:pt x="1" y="12348"/>
                    </a:lnTo>
                    <a:lnTo>
                      <a:pt x="17039" y="12348"/>
                    </a:lnTo>
                    <a:cubicBezTo>
                      <a:pt x="17039" y="12348"/>
                      <a:pt x="10353" y="8299"/>
                      <a:pt x="1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9"/>
              <p:cNvSpPr/>
              <p:nvPr/>
            </p:nvSpPr>
            <p:spPr>
              <a:xfrm>
                <a:off x="2320625" y="2548500"/>
                <a:ext cx="56125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8063" extrusionOk="0">
                    <a:moveTo>
                      <a:pt x="2143" y="0"/>
                    </a:moveTo>
                    <a:lnTo>
                      <a:pt x="2143" y="1"/>
                    </a:lnTo>
                    <a:lnTo>
                      <a:pt x="2121" y="1"/>
                    </a:lnTo>
                    <a:cubicBezTo>
                      <a:pt x="2046" y="1419"/>
                      <a:pt x="2019" y="2837"/>
                      <a:pt x="2038" y="4254"/>
                    </a:cubicBezTo>
                    <a:cubicBezTo>
                      <a:pt x="2055" y="4963"/>
                      <a:pt x="2088" y="5672"/>
                      <a:pt x="2095" y="6380"/>
                    </a:cubicBezTo>
                    <a:cubicBezTo>
                      <a:pt x="2095" y="6558"/>
                      <a:pt x="2100" y="6736"/>
                      <a:pt x="2098" y="6912"/>
                    </a:cubicBezTo>
                    <a:cubicBezTo>
                      <a:pt x="2100" y="7089"/>
                      <a:pt x="2076" y="7259"/>
                      <a:pt x="1996" y="7412"/>
                    </a:cubicBezTo>
                    <a:cubicBezTo>
                      <a:pt x="1850" y="7723"/>
                      <a:pt x="1520" y="7926"/>
                      <a:pt x="1188" y="7934"/>
                    </a:cubicBezTo>
                    <a:cubicBezTo>
                      <a:pt x="1173" y="7935"/>
                      <a:pt x="1159" y="7936"/>
                      <a:pt x="1144" y="7936"/>
                    </a:cubicBezTo>
                    <a:cubicBezTo>
                      <a:pt x="824" y="7936"/>
                      <a:pt x="523" y="7754"/>
                      <a:pt x="360" y="7492"/>
                    </a:cubicBezTo>
                    <a:cubicBezTo>
                      <a:pt x="276" y="7354"/>
                      <a:pt x="227" y="7196"/>
                      <a:pt x="225" y="7036"/>
                    </a:cubicBezTo>
                    <a:lnTo>
                      <a:pt x="229" y="6509"/>
                    </a:lnTo>
                    <a:cubicBezTo>
                      <a:pt x="237" y="5800"/>
                      <a:pt x="247" y="5091"/>
                      <a:pt x="244" y="4382"/>
                    </a:cubicBezTo>
                    <a:cubicBezTo>
                      <a:pt x="232" y="2965"/>
                      <a:pt x="206" y="1547"/>
                      <a:pt x="135" y="128"/>
                    </a:cubicBezTo>
                    <a:lnTo>
                      <a:pt x="112" y="128"/>
                    </a:lnTo>
                    <a:cubicBezTo>
                      <a:pt x="42" y="1547"/>
                      <a:pt x="15" y="2965"/>
                      <a:pt x="4" y="4382"/>
                    </a:cubicBezTo>
                    <a:cubicBezTo>
                      <a:pt x="1" y="5091"/>
                      <a:pt x="11" y="5800"/>
                      <a:pt x="18" y="6509"/>
                    </a:cubicBezTo>
                    <a:cubicBezTo>
                      <a:pt x="22" y="6688"/>
                      <a:pt x="18" y="6858"/>
                      <a:pt x="27" y="7045"/>
                    </a:cubicBezTo>
                    <a:cubicBezTo>
                      <a:pt x="37" y="7239"/>
                      <a:pt x="103" y="7429"/>
                      <a:pt x="211" y="7589"/>
                    </a:cubicBezTo>
                    <a:cubicBezTo>
                      <a:pt x="405" y="7883"/>
                      <a:pt x="749" y="8063"/>
                      <a:pt x="1092" y="8063"/>
                    </a:cubicBezTo>
                    <a:cubicBezTo>
                      <a:pt x="1127" y="8063"/>
                      <a:pt x="1161" y="8061"/>
                      <a:pt x="1196" y="8057"/>
                    </a:cubicBezTo>
                    <a:cubicBezTo>
                      <a:pt x="1384" y="8044"/>
                      <a:pt x="1563" y="7972"/>
                      <a:pt x="1717" y="7867"/>
                    </a:cubicBezTo>
                    <a:cubicBezTo>
                      <a:pt x="1866" y="7757"/>
                      <a:pt x="1991" y="7613"/>
                      <a:pt x="2068" y="7447"/>
                    </a:cubicBezTo>
                    <a:cubicBezTo>
                      <a:pt x="2151" y="7281"/>
                      <a:pt x="2174" y="7089"/>
                      <a:pt x="2167" y="6912"/>
                    </a:cubicBezTo>
                    <a:cubicBezTo>
                      <a:pt x="2165" y="6735"/>
                      <a:pt x="2168" y="6558"/>
                      <a:pt x="2168" y="6380"/>
                    </a:cubicBezTo>
                    <a:cubicBezTo>
                      <a:pt x="2177" y="5672"/>
                      <a:pt x="2209" y="4963"/>
                      <a:pt x="2226" y="4254"/>
                    </a:cubicBezTo>
                    <a:cubicBezTo>
                      <a:pt x="2244" y="2837"/>
                      <a:pt x="2219" y="1419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9"/>
              <p:cNvSpPr/>
              <p:nvPr/>
            </p:nvSpPr>
            <p:spPr>
              <a:xfrm>
                <a:off x="24906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4" y="556"/>
                      <a:pt x="740" y="741"/>
                    </a:cubicBezTo>
                    <a:cubicBezTo>
                      <a:pt x="973" y="949"/>
                      <a:pt x="1217" y="1142"/>
                      <a:pt x="1470" y="1334"/>
                    </a:cubicBezTo>
                    <a:cubicBezTo>
                      <a:pt x="1722" y="1526"/>
                      <a:pt x="1979" y="1717"/>
                      <a:pt x="2245" y="1911"/>
                    </a:cubicBezTo>
                    <a:lnTo>
                      <a:pt x="3064" y="2506"/>
                    </a:lnTo>
                    <a:lnTo>
                      <a:pt x="3064" y="2506"/>
                    </a:lnTo>
                    <a:lnTo>
                      <a:pt x="1625" y="3080"/>
                    </a:lnTo>
                    <a:cubicBezTo>
                      <a:pt x="1218" y="3244"/>
                      <a:pt x="823" y="3407"/>
                      <a:pt x="432" y="3585"/>
                    </a:cubicBezTo>
                    <a:lnTo>
                      <a:pt x="432" y="3585"/>
                    </a:lnTo>
                    <a:cubicBezTo>
                      <a:pt x="411" y="3336"/>
                      <a:pt x="386" y="3087"/>
                      <a:pt x="363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59" y="1001"/>
                    </a:lnTo>
                    <a:cubicBezTo>
                      <a:pt x="130" y="726"/>
                      <a:pt x="108" y="449"/>
                      <a:pt x="92" y="173"/>
                    </a:cubicBezTo>
                    <a:close/>
                    <a:moveTo>
                      <a:pt x="0" y="0"/>
                    </a:moveTo>
                    <a:lnTo>
                      <a:pt x="9" y="88"/>
                    </a:lnTo>
                    <a:cubicBezTo>
                      <a:pt x="39" y="394"/>
                      <a:pt x="61" y="701"/>
                      <a:pt x="75" y="1008"/>
                    </a:cubicBezTo>
                    <a:lnTo>
                      <a:pt x="106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0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2" y="3661"/>
                      <a:pt x="1322" y="3426"/>
                      <a:pt x="1778" y="3193"/>
                    </a:cubicBezTo>
                    <a:lnTo>
                      <a:pt x="3087" y="2509"/>
                    </a:lnTo>
                    <a:lnTo>
                      <a:pt x="2393" y="1893"/>
                    </a:lnTo>
                    <a:cubicBezTo>
                      <a:pt x="2155" y="1684"/>
                      <a:pt x="1906" y="1471"/>
                      <a:pt x="1654" y="1259"/>
                    </a:cubicBezTo>
                    <a:cubicBezTo>
                      <a:pt x="1402" y="1047"/>
                      <a:pt x="1141" y="836"/>
                      <a:pt x="870" y="641"/>
                    </a:cubicBezTo>
                    <a:cubicBezTo>
                      <a:pt x="602" y="441"/>
                      <a:pt x="330" y="252"/>
                      <a:pt x="72" y="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9"/>
              <p:cNvSpPr/>
              <p:nvPr/>
            </p:nvSpPr>
            <p:spPr>
              <a:xfrm>
                <a:off x="25020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09" y="0"/>
                    </a:moveTo>
                    <a:lnTo>
                      <a:pt x="1918" y="1095"/>
                    </a:lnTo>
                    <a:lnTo>
                      <a:pt x="1236" y="2197"/>
                    </a:lnTo>
                    <a:cubicBezTo>
                      <a:pt x="1011" y="2564"/>
                      <a:pt x="768" y="2923"/>
                      <a:pt x="565" y="3304"/>
                    </a:cubicBezTo>
                    <a:cubicBezTo>
                      <a:pt x="361" y="3684"/>
                      <a:pt x="164" y="4068"/>
                      <a:pt x="0" y="4472"/>
                    </a:cubicBezTo>
                    <a:lnTo>
                      <a:pt x="20" y="4485"/>
                    </a:lnTo>
                    <a:cubicBezTo>
                      <a:pt x="290" y="4142"/>
                      <a:pt x="529" y="3783"/>
                      <a:pt x="760" y="3417"/>
                    </a:cubicBezTo>
                    <a:cubicBezTo>
                      <a:pt x="991" y="3053"/>
                      <a:pt x="1183" y="2665"/>
                      <a:pt x="1392" y="2287"/>
                    </a:cubicBezTo>
                    <a:lnTo>
                      <a:pt x="2015" y="1153"/>
                    </a:lnTo>
                    <a:lnTo>
                      <a:pt x="2629" y="11"/>
                    </a:lnTo>
                    <a:lnTo>
                      <a:pt x="2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9"/>
              <p:cNvSpPr/>
              <p:nvPr/>
            </p:nvSpPr>
            <p:spPr>
              <a:xfrm>
                <a:off x="2567275" y="2585800"/>
                <a:ext cx="7715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945" extrusionOk="0">
                    <a:moveTo>
                      <a:pt x="2996" y="173"/>
                    </a:moveTo>
                    <a:cubicBezTo>
                      <a:pt x="2979" y="449"/>
                      <a:pt x="2957" y="726"/>
                      <a:pt x="2928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1" y="3087"/>
                      <a:pt x="2676" y="3336"/>
                      <a:pt x="2654" y="3585"/>
                    </a:cubicBezTo>
                    <a:lnTo>
                      <a:pt x="2654" y="3585"/>
                    </a:lnTo>
                    <a:cubicBezTo>
                      <a:pt x="2264" y="3407"/>
                      <a:pt x="1869" y="3244"/>
                      <a:pt x="1462" y="3081"/>
                    </a:cubicBezTo>
                    <a:lnTo>
                      <a:pt x="22" y="2507"/>
                    </a:lnTo>
                    <a:lnTo>
                      <a:pt x="842" y="1911"/>
                    </a:lnTo>
                    <a:cubicBezTo>
                      <a:pt x="1108" y="1717"/>
                      <a:pt x="1365" y="1526"/>
                      <a:pt x="1617" y="1334"/>
                    </a:cubicBezTo>
                    <a:cubicBezTo>
                      <a:pt x="1871" y="1142"/>
                      <a:pt x="2115" y="949"/>
                      <a:pt x="2348" y="741"/>
                    </a:cubicBezTo>
                    <a:cubicBezTo>
                      <a:pt x="2563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5" y="55"/>
                    </a:lnTo>
                    <a:cubicBezTo>
                      <a:pt x="2756" y="252"/>
                      <a:pt x="2486" y="441"/>
                      <a:pt x="2217" y="641"/>
                    </a:cubicBezTo>
                    <a:cubicBezTo>
                      <a:pt x="1946" y="837"/>
                      <a:pt x="1684" y="1047"/>
                      <a:pt x="1434" y="1259"/>
                    </a:cubicBezTo>
                    <a:cubicBezTo>
                      <a:pt x="1181" y="1471"/>
                      <a:pt x="933" y="1684"/>
                      <a:pt x="694" y="1893"/>
                    </a:cubicBezTo>
                    <a:lnTo>
                      <a:pt x="0" y="2509"/>
                    </a:lnTo>
                    <a:lnTo>
                      <a:pt x="1309" y="3193"/>
                    </a:lnTo>
                    <a:cubicBezTo>
                      <a:pt x="1764" y="3426"/>
                      <a:pt x="2235" y="3661"/>
                      <a:pt x="2711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7" y="3161"/>
                      <a:pt x="2936" y="2853"/>
                    </a:cubicBezTo>
                    <a:cubicBezTo>
                      <a:pt x="2955" y="2547"/>
                      <a:pt x="2968" y="2239"/>
                      <a:pt x="2981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8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9"/>
              <p:cNvSpPr/>
              <p:nvPr/>
            </p:nvSpPr>
            <p:spPr>
              <a:xfrm>
                <a:off x="25673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19" y="0"/>
                    </a:moveTo>
                    <a:lnTo>
                      <a:pt x="0" y="11"/>
                    </a:lnTo>
                    <a:lnTo>
                      <a:pt x="614" y="1152"/>
                    </a:lnTo>
                    <a:lnTo>
                      <a:pt x="1236" y="2287"/>
                    </a:lnTo>
                    <a:cubicBezTo>
                      <a:pt x="1446" y="2665"/>
                      <a:pt x="1638" y="3052"/>
                      <a:pt x="1870" y="3416"/>
                    </a:cubicBezTo>
                    <a:cubicBezTo>
                      <a:pt x="2099" y="3781"/>
                      <a:pt x="2338" y="4142"/>
                      <a:pt x="2609" y="4483"/>
                    </a:cubicBezTo>
                    <a:lnTo>
                      <a:pt x="2629" y="4472"/>
                    </a:lnTo>
                    <a:cubicBezTo>
                      <a:pt x="2465" y="4068"/>
                      <a:pt x="2268" y="3683"/>
                      <a:pt x="2064" y="3304"/>
                    </a:cubicBezTo>
                    <a:cubicBezTo>
                      <a:pt x="1861" y="2923"/>
                      <a:pt x="1618" y="2564"/>
                      <a:pt x="1392" y="2197"/>
                    </a:cubicBezTo>
                    <a:lnTo>
                      <a:pt x="711" y="109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9"/>
              <p:cNvSpPr/>
              <p:nvPr/>
            </p:nvSpPr>
            <p:spPr>
              <a:xfrm>
                <a:off x="2402825" y="835800"/>
                <a:ext cx="15790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755" extrusionOk="0">
                    <a:moveTo>
                      <a:pt x="3158" y="1"/>
                    </a:moveTo>
                    <a:cubicBezTo>
                      <a:pt x="2422" y="1"/>
                      <a:pt x="1686" y="281"/>
                      <a:pt x="1124" y="843"/>
                    </a:cubicBezTo>
                    <a:cubicBezTo>
                      <a:pt x="0" y="1967"/>
                      <a:pt x="0" y="3789"/>
                      <a:pt x="1124" y="4912"/>
                    </a:cubicBezTo>
                    <a:cubicBezTo>
                      <a:pt x="1686" y="5474"/>
                      <a:pt x="2422" y="5755"/>
                      <a:pt x="3158" y="5755"/>
                    </a:cubicBezTo>
                    <a:cubicBezTo>
                      <a:pt x="3894" y="5755"/>
                      <a:pt x="4630" y="5474"/>
                      <a:pt x="5192" y="4912"/>
                    </a:cubicBezTo>
                    <a:cubicBezTo>
                      <a:pt x="6315" y="3789"/>
                      <a:pt x="6315" y="1967"/>
                      <a:pt x="5192" y="843"/>
                    </a:cubicBezTo>
                    <a:cubicBezTo>
                      <a:pt x="4630" y="281"/>
                      <a:pt x="3894" y="1"/>
                      <a:pt x="315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9"/>
              <p:cNvSpPr/>
              <p:nvPr/>
            </p:nvSpPr>
            <p:spPr>
              <a:xfrm>
                <a:off x="2324525" y="795750"/>
                <a:ext cx="1706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6704" extrusionOk="0">
                    <a:moveTo>
                      <a:pt x="3147" y="1"/>
                    </a:moveTo>
                    <a:lnTo>
                      <a:pt x="0" y="5215"/>
                    </a:lnTo>
                    <a:lnTo>
                      <a:pt x="0" y="6702"/>
                    </a:lnTo>
                    <a:lnTo>
                      <a:pt x="1" y="6702"/>
                    </a:lnTo>
                    <a:cubicBezTo>
                      <a:pt x="1" y="6702"/>
                      <a:pt x="26" y="6703"/>
                      <a:pt x="72" y="6703"/>
                    </a:cubicBezTo>
                    <a:cubicBezTo>
                      <a:pt x="682" y="6703"/>
                      <a:pt x="5065" y="6513"/>
                      <a:pt x="6825" y="1140"/>
                    </a:cubicBez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9"/>
              <p:cNvSpPr/>
              <p:nvPr/>
            </p:nvSpPr>
            <p:spPr>
              <a:xfrm>
                <a:off x="2228450" y="879525"/>
                <a:ext cx="96125" cy="21860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8744" extrusionOk="0">
                    <a:moveTo>
                      <a:pt x="0" y="0"/>
                    </a:moveTo>
                    <a:lnTo>
                      <a:pt x="0" y="8743"/>
                    </a:lnTo>
                    <a:lnTo>
                      <a:pt x="3844" y="874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9"/>
              <p:cNvSpPr/>
              <p:nvPr/>
            </p:nvSpPr>
            <p:spPr>
              <a:xfrm>
                <a:off x="2228450" y="918900"/>
                <a:ext cx="96125" cy="749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997" extrusionOk="0">
                    <a:moveTo>
                      <a:pt x="3844" y="0"/>
                    </a:moveTo>
                    <a:lnTo>
                      <a:pt x="0" y="1340"/>
                    </a:lnTo>
                    <a:lnTo>
                      <a:pt x="0" y="2414"/>
                    </a:lnTo>
                    <a:lnTo>
                      <a:pt x="3844" y="2997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9"/>
              <p:cNvSpPr/>
              <p:nvPr/>
            </p:nvSpPr>
            <p:spPr>
              <a:xfrm>
                <a:off x="2051125" y="570400"/>
                <a:ext cx="4935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19743" h="15514" extrusionOk="0">
                    <a:moveTo>
                      <a:pt x="3508" y="0"/>
                    </a:moveTo>
                    <a:lnTo>
                      <a:pt x="1797" y="2447"/>
                    </a:lnTo>
                    <a:cubicBezTo>
                      <a:pt x="1797" y="2447"/>
                      <a:pt x="0" y="12502"/>
                      <a:pt x="3540" y="14641"/>
                    </a:cubicBezTo>
                    <a:cubicBezTo>
                      <a:pt x="4422" y="15174"/>
                      <a:pt x="5551" y="15514"/>
                      <a:pt x="6795" y="15514"/>
                    </a:cubicBezTo>
                    <a:cubicBezTo>
                      <a:pt x="9167" y="15514"/>
                      <a:pt x="11960" y="14280"/>
                      <a:pt x="14272" y="10801"/>
                    </a:cubicBezTo>
                    <a:cubicBezTo>
                      <a:pt x="14272" y="10801"/>
                      <a:pt x="14424" y="11996"/>
                      <a:pt x="15491" y="11996"/>
                    </a:cubicBezTo>
                    <a:cubicBezTo>
                      <a:pt x="15741" y="11996"/>
                      <a:pt x="16041" y="11931"/>
                      <a:pt x="16400" y="11769"/>
                    </a:cubicBezTo>
                    <a:cubicBezTo>
                      <a:pt x="17976" y="11063"/>
                      <a:pt x="19743" y="5919"/>
                      <a:pt x="16947" y="5919"/>
                    </a:cubicBezTo>
                    <a:cubicBezTo>
                      <a:pt x="16375" y="5919"/>
                      <a:pt x="15613" y="6134"/>
                      <a:pt x="14620" y="6645"/>
                    </a:cubicBezTo>
                    <a:lnTo>
                      <a:pt x="13889" y="1302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9"/>
              <p:cNvSpPr/>
              <p:nvPr/>
            </p:nvSpPr>
            <p:spPr>
              <a:xfrm>
                <a:off x="2090475" y="548350"/>
                <a:ext cx="43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8639" extrusionOk="0">
                    <a:moveTo>
                      <a:pt x="0" y="0"/>
                    </a:moveTo>
                    <a:lnTo>
                      <a:pt x="0" y="4913"/>
                    </a:lnTo>
                    <a:lnTo>
                      <a:pt x="1" y="4913"/>
                    </a:lnTo>
                    <a:cubicBezTo>
                      <a:pt x="2886" y="4317"/>
                      <a:pt x="3221" y="2139"/>
                      <a:pt x="3221" y="2139"/>
                    </a:cubicBezTo>
                    <a:cubicBezTo>
                      <a:pt x="7894" y="7009"/>
                      <a:pt x="11170" y="7580"/>
                      <a:pt x="12450" y="7580"/>
                    </a:cubicBezTo>
                    <a:cubicBezTo>
                      <a:pt x="12842" y="7580"/>
                      <a:pt x="13046" y="7526"/>
                      <a:pt x="13046" y="7526"/>
                    </a:cubicBezTo>
                    <a:cubicBezTo>
                      <a:pt x="14039" y="7015"/>
                      <a:pt x="14800" y="6800"/>
                      <a:pt x="15372" y="6800"/>
                    </a:cubicBezTo>
                    <a:cubicBezTo>
                      <a:pt x="16483" y="6800"/>
                      <a:pt x="16874" y="7613"/>
                      <a:pt x="16842" y="8637"/>
                    </a:cubicBezTo>
                    <a:lnTo>
                      <a:pt x="16844" y="8638"/>
                    </a:lnTo>
                    <a:cubicBezTo>
                      <a:pt x="17492" y="5090"/>
                      <a:pt x="13937" y="881"/>
                      <a:pt x="13937" y="8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9"/>
              <p:cNvSpPr/>
              <p:nvPr/>
            </p:nvSpPr>
            <p:spPr>
              <a:xfrm>
                <a:off x="2237150" y="656325"/>
                <a:ext cx="459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037" extrusionOk="0">
                    <a:moveTo>
                      <a:pt x="979" y="1"/>
                    </a:moveTo>
                    <a:cubicBezTo>
                      <a:pt x="950" y="1"/>
                      <a:pt x="921" y="2"/>
                      <a:pt x="891" y="3"/>
                    </a:cubicBezTo>
                    <a:cubicBezTo>
                      <a:pt x="392" y="31"/>
                      <a:pt x="0" y="283"/>
                      <a:pt x="16" y="568"/>
                    </a:cubicBezTo>
                    <a:cubicBezTo>
                      <a:pt x="30" y="836"/>
                      <a:pt x="400" y="1036"/>
                      <a:pt x="860" y="1036"/>
                    </a:cubicBezTo>
                    <a:cubicBezTo>
                      <a:pt x="889" y="1036"/>
                      <a:pt x="918" y="1036"/>
                      <a:pt x="948" y="1034"/>
                    </a:cubicBezTo>
                    <a:cubicBezTo>
                      <a:pt x="1447" y="1006"/>
                      <a:pt x="1839" y="754"/>
                      <a:pt x="1823" y="469"/>
                    </a:cubicBezTo>
                    <a:cubicBezTo>
                      <a:pt x="1809" y="201"/>
                      <a:pt x="1439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9"/>
              <p:cNvSpPr/>
              <p:nvPr/>
            </p:nvSpPr>
            <p:spPr>
              <a:xfrm>
                <a:off x="21045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3" y="1"/>
                    </a:moveTo>
                    <a:cubicBezTo>
                      <a:pt x="700" y="1"/>
                      <a:pt x="1" y="816"/>
                      <a:pt x="1" y="1821"/>
                    </a:cubicBezTo>
                    <a:cubicBezTo>
                      <a:pt x="1" y="2826"/>
                      <a:pt x="700" y="3641"/>
                      <a:pt x="1563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3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9"/>
              <p:cNvSpPr/>
              <p:nvPr/>
            </p:nvSpPr>
            <p:spPr>
              <a:xfrm>
                <a:off x="2125050" y="650500"/>
                <a:ext cx="471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70" extrusionOk="0">
                    <a:moveTo>
                      <a:pt x="1129" y="1"/>
                    </a:moveTo>
                    <a:cubicBezTo>
                      <a:pt x="1039" y="1"/>
                      <a:pt x="944" y="10"/>
                      <a:pt x="848" y="28"/>
                    </a:cubicBezTo>
                    <a:cubicBezTo>
                      <a:pt x="356" y="119"/>
                      <a:pt x="0" y="420"/>
                      <a:pt x="52" y="701"/>
                    </a:cubicBezTo>
                    <a:cubicBezTo>
                      <a:pt x="94" y="926"/>
                      <a:pt x="387" y="1069"/>
                      <a:pt x="756" y="1069"/>
                    </a:cubicBezTo>
                    <a:cubicBezTo>
                      <a:pt x="846" y="1069"/>
                      <a:pt x="941" y="1061"/>
                      <a:pt x="1037" y="1043"/>
                    </a:cubicBezTo>
                    <a:cubicBezTo>
                      <a:pt x="1529" y="950"/>
                      <a:pt x="1885" y="649"/>
                      <a:pt x="1832" y="369"/>
                    </a:cubicBezTo>
                    <a:cubicBezTo>
                      <a:pt x="1790" y="143"/>
                      <a:pt x="1498" y="1"/>
                      <a:pt x="1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9"/>
              <p:cNvSpPr/>
              <p:nvPr/>
            </p:nvSpPr>
            <p:spPr>
              <a:xfrm>
                <a:off x="2286975" y="808475"/>
                <a:ext cx="54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188" extrusionOk="0">
                    <a:moveTo>
                      <a:pt x="1094" y="0"/>
                    </a:moveTo>
                    <a:cubicBezTo>
                      <a:pt x="489" y="0"/>
                      <a:pt x="0" y="490"/>
                      <a:pt x="0" y="1094"/>
                    </a:cubicBezTo>
                    <a:cubicBezTo>
                      <a:pt x="0" y="1698"/>
                      <a:pt x="489" y="2188"/>
                      <a:pt x="1094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4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9"/>
              <p:cNvSpPr/>
              <p:nvPr/>
            </p:nvSpPr>
            <p:spPr>
              <a:xfrm>
                <a:off x="2107175" y="808475"/>
                <a:ext cx="547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88" extrusionOk="0">
                    <a:moveTo>
                      <a:pt x="1095" y="0"/>
                    </a:moveTo>
                    <a:cubicBezTo>
                      <a:pt x="491" y="0"/>
                      <a:pt x="1" y="490"/>
                      <a:pt x="1" y="1094"/>
                    </a:cubicBezTo>
                    <a:cubicBezTo>
                      <a:pt x="1" y="1698"/>
                      <a:pt x="491" y="2188"/>
                      <a:pt x="1095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5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9"/>
              <p:cNvSpPr/>
              <p:nvPr/>
            </p:nvSpPr>
            <p:spPr>
              <a:xfrm>
                <a:off x="2122500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8" y="0"/>
                      <a:pt x="0" y="707"/>
                      <a:pt x="0" y="1577"/>
                    </a:cubicBezTo>
                    <a:cubicBezTo>
                      <a:pt x="0" y="2448"/>
                      <a:pt x="538" y="3154"/>
                      <a:pt x="1202" y="3154"/>
                    </a:cubicBezTo>
                    <a:cubicBezTo>
                      <a:pt x="1866" y="3154"/>
                      <a:pt x="2404" y="2448"/>
                      <a:pt x="2404" y="1577"/>
                    </a:cubicBezTo>
                    <a:cubicBezTo>
                      <a:pt x="2404" y="707"/>
                      <a:pt x="1866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9"/>
              <p:cNvSpPr/>
              <p:nvPr/>
            </p:nvSpPr>
            <p:spPr>
              <a:xfrm>
                <a:off x="2102275" y="705750"/>
                <a:ext cx="82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7" extrusionOk="0">
                    <a:moveTo>
                      <a:pt x="1773" y="0"/>
                    </a:moveTo>
                    <a:cubicBezTo>
                      <a:pt x="1732" y="0"/>
                      <a:pt x="1692" y="2"/>
                      <a:pt x="1652" y="6"/>
                    </a:cubicBezTo>
                    <a:cubicBezTo>
                      <a:pt x="1419" y="26"/>
                      <a:pt x="1200" y="98"/>
                      <a:pt x="996" y="195"/>
                    </a:cubicBezTo>
                    <a:cubicBezTo>
                      <a:pt x="793" y="294"/>
                      <a:pt x="591" y="418"/>
                      <a:pt x="434" y="593"/>
                    </a:cubicBezTo>
                    <a:cubicBezTo>
                      <a:pt x="127" y="947"/>
                      <a:pt x="1" y="1442"/>
                      <a:pt x="79" y="1887"/>
                    </a:cubicBezTo>
                    <a:lnTo>
                      <a:pt x="101" y="1887"/>
                    </a:lnTo>
                    <a:cubicBezTo>
                      <a:pt x="145" y="1667"/>
                      <a:pt x="198" y="1458"/>
                      <a:pt x="279" y="1261"/>
                    </a:cubicBezTo>
                    <a:cubicBezTo>
                      <a:pt x="357" y="1063"/>
                      <a:pt x="461" y="881"/>
                      <a:pt x="581" y="709"/>
                    </a:cubicBezTo>
                    <a:cubicBezTo>
                      <a:pt x="699" y="538"/>
                      <a:pt x="840" y="367"/>
                      <a:pt x="1030" y="260"/>
                    </a:cubicBezTo>
                    <a:cubicBezTo>
                      <a:pt x="1188" y="168"/>
                      <a:pt x="1370" y="124"/>
                      <a:pt x="1550" y="124"/>
                    </a:cubicBezTo>
                    <a:cubicBezTo>
                      <a:pt x="1584" y="124"/>
                      <a:pt x="1618" y="125"/>
                      <a:pt x="1652" y="129"/>
                    </a:cubicBezTo>
                    <a:cubicBezTo>
                      <a:pt x="1863" y="151"/>
                      <a:pt x="2062" y="221"/>
                      <a:pt x="2241" y="322"/>
                    </a:cubicBezTo>
                    <a:cubicBezTo>
                      <a:pt x="2420" y="424"/>
                      <a:pt x="2571" y="567"/>
                      <a:pt x="2701" y="726"/>
                    </a:cubicBezTo>
                    <a:cubicBezTo>
                      <a:pt x="2967" y="1045"/>
                      <a:pt x="3127" y="1447"/>
                      <a:pt x="3202" y="1887"/>
                    </a:cubicBezTo>
                    <a:lnTo>
                      <a:pt x="3224" y="1887"/>
                    </a:lnTo>
                    <a:cubicBezTo>
                      <a:pt x="3296" y="1441"/>
                      <a:pt x="3177" y="953"/>
                      <a:pt x="2889" y="577"/>
                    </a:cubicBezTo>
                    <a:cubicBezTo>
                      <a:pt x="2744" y="389"/>
                      <a:pt x="2553" y="237"/>
                      <a:pt x="2339" y="134"/>
                    </a:cubicBezTo>
                    <a:cubicBezTo>
                      <a:pt x="2163" y="46"/>
                      <a:pt x="1966" y="0"/>
                      <a:pt x="17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9"/>
              <p:cNvSpPr/>
              <p:nvPr/>
            </p:nvSpPr>
            <p:spPr>
              <a:xfrm>
                <a:off x="2096700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30" y="0"/>
                    </a:moveTo>
                    <a:lnTo>
                      <a:pt x="11" y="12"/>
                    </a:lnTo>
                    <a:cubicBezTo>
                      <a:pt x="1" y="116"/>
                      <a:pt x="23" y="202"/>
                      <a:pt x="54" y="283"/>
                    </a:cubicBezTo>
                    <a:cubicBezTo>
                      <a:pt x="82" y="363"/>
                      <a:pt x="151" y="422"/>
                      <a:pt x="203" y="490"/>
                    </a:cubicBezTo>
                    <a:cubicBezTo>
                      <a:pt x="253" y="559"/>
                      <a:pt x="306" y="626"/>
                      <a:pt x="361" y="692"/>
                    </a:cubicBezTo>
                    <a:cubicBezTo>
                      <a:pt x="417" y="757"/>
                      <a:pt x="471" y="824"/>
                      <a:pt x="529" y="888"/>
                    </a:cubicBezTo>
                    <a:lnTo>
                      <a:pt x="549" y="877"/>
                    </a:lnTo>
                    <a:cubicBezTo>
                      <a:pt x="520" y="795"/>
                      <a:pt x="488" y="715"/>
                      <a:pt x="457" y="635"/>
                    </a:cubicBezTo>
                    <a:cubicBezTo>
                      <a:pt x="425" y="555"/>
                      <a:pt x="392" y="476"/>
                      <a:pt x="357" y="399"/>
                    </a:cubicBezTo>
                    <a:cubicBezTo>
                      <a:pt x="322" y="320"/>
                      <a:pt x="304" y="233"/>
                      <a:pt x="247" y="168"/>
                    </a:cubicBezTo>
                    <a:cubicBezTo>
                      <a:pt x="190" y="103"/>
                      <a:pt x="126" y="42"/>
                      <a:pt x="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9"/>
              <p:cNvSpPr/>
              <p:nvPr/>
            </p:nvSpPr>
            <p:spPr>
              <a:xfrm>
                <a:off x="20848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1"/>
                    </a:cubicBezTo>
                    <a:lnTo>
                      <a:pt x="1" y="19"/>
                    </a:lnTo>
                    <a:cubicBezTo>
                      <a:pt x="41" y="121"/>
                      <a:pt x="101" y="189"/>
                      <a:pt x="166" y="252"/>
                    </a:cubicBezTo>
                    <a:cubicBezTo>
                      <a:pt x="232" y="315"/>
                      <a:pt x="321" y="339"/>
                      <a:pt x="400" y="381"/>
                    </a:cubicBezTo>
                    <a:cubicBezTo>
                      <a:pt x="480" y="422"/>
                      <a:pt x="559" y="462"/>
                      <a:pt x="641" y="501"/>
                    </a:cubicBezTo>
                    <a:cubicBezTo>
                      <a:pt x="724" y="537"/>
                      <a:pt x="804" y="577"/>
                      <a:pt x="888" y="611"/>
                    </a:cubicBezTo>
                    <a:lnTo>
                      <a:pt x="900" y="592"/>
                    </a:lnTo>
                    <a:cubicBezTo>
                      <a:pt x="836" y="528"/>
                      <a:pt x="769" y="469"/>
                      <a:pt x="704" y="407"/>
                    </a:cubicBezTo>
                    <a:cubicBezTo>
                      <a:pt x="637" y="347"/>
                      <a:pt x="569" y="289"/>
                      <a:pt x="501" y="231"/>
                    </a:cubicBezTo>
                    <a:cubicBezTo>
                      <a:pt x="431" y="174"/>
                      <a:pt x="374" y="100"/>
                      <a:pt x="291" y="65"/>
                    </a:cubicBezTo>
                    <a:cubicBezTo>
                      <a:pt x="211" y="30"/>
                      <a:pt x="127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9"/>
              <p:cNvSpPr/>
              <p:nvPr/>
            </p:nvSpPr>
            <p:spPr>
              <a:xfrm>
                <a:off x="22344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2" y="1"/>
                    </a:moveTo>
                    <a:cubicBezTo>
                      <a:pt x="699" y="1"/>
                      <a:pt x="1" y="816"/>
                      <a:pt x="1" y="1821"/>
                    </a:cubicBezTo>
                    <a:cubicBezTo>
                      <a:pt x="1" y="2826"/>
                      <a:pt x="699" y="3641"/>
                      <a:pt x="1562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9"/>
              <p:cNvSpPr/>
              <p:nvPr/>
            </p:nvSpPr>
            <p:spPr>
              <a:xfrm>
                <a:off x="2253175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9" y="0"/>
                      <a:pt x="0" y="707"/>
                      <a:pt x="0" y="1577"/>
                    </a:cubicBezTo>
                    <a:cubicBezTo>
                      <a:pt x="0" y="2448"/>
                      <a:pt x="539" y="3154"/>
                      <a:pt x="1202" y="3154"/>
                    </a:cubicBezTo>
                    <a:cubicBezTo>
                      <a:pt x="1867" y="3154"/>
                      <a:pt x="2404" y="2448"/>
                      <a:pt x="2404" y="1577"/>
                    </a:cubicBezTo>
                    <a:cubicBezTo>
                      <a:pt x="2404" y="707"/>
                      <a:pt x="1867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9"/>
              <p:cNvSpPr/>
              <p:nvPr/>
            </p:nvSpPr>
            <p:spPr>
              <a:xfrm>
                <a:off x="2232350" y="705725"/>
                <a:ext cx="824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8" extrusionOk="0">
                    <a:moveTo>
                      <a:pt x="1527" y="0"/>
                    </a:moveTo>
                    <a:cubicBezTo>
                      <a:pt x="1332" y="0"/>
                      <a:pt x="1134" y="46"/>
                      <a:pt x="957" y="134"/>
                    </a:cubicBezTo>
                    <a:cubicBezTo>
                      <a:pt x="743" y="238"/>
                      <a:pt x="552" y="390"/>
                      <a:pt x="406" y="577"/>
                    </a:cubicBezTo>
                    <a:cubicBezTo>
                      <a:pt x="118" y="953"/>
                      <a:pt x="0" y="1442"/>
                      <a:pt x="72" y="1888"/>
                    </a:cubicBezTo>
                    <a:lnTo>
                      <a:pt x="94" y="1888"/>
                    </a:lnTo>
                    <a:cubicBezTo>
                      <a:pt x="169" y="1448"/>
                      <a:pt x="329" y="1046"/>
                      <a:pt x="595" y="727"/>
                    </a:cubicBezTo>
                    <a:cubicBezTo>
                      <a:pt x="725" y="568"/>
                      <a:pt x="876" y="424"/>
                      <a:pt x="1055" y="322"/>
                    </a:cubicBezTo>
                    <a:cubicBezTo>
                      <a:pt x="1234" y="222"/>
                      <a:pt x="1433" y="152"/>
                      <a:pt x="1644" y="130"/>
                    </a:cubicBezTo>
                    <a:cubicBezTo>
                      <a:pt x="1678" y="126"/>
                      <a:pt x="1712" y="125"/>
                      <a:pt x="1746" y="125"/>
                    </a:cubicBezTo>
                    <a:cubicBezTo>
                      <a:pt x="1926" y="125"/>
                      <a:pt x="2108" y="169"/>
                      <a:pt x="2266" y="261"/>
                    </a:cubicBezTo>
                    <a:cubicBezTo>
                      <a:pt x="2456" y="368"/>
                      <a:pt x="2597" y="539"/>
                      <a:pt x="2715" y="710"/>
                    </a:cubicBezTo>
                    <a:cubicBezTo>
                      <a:pt x="2835" y="882"/>
                      <a:pt x="2939" y="1064"/>
                      <a:pt x="3017" y="1262"/>
                    </a:cubicBezTo>
                    <a:cubicBezTo>
                      <a:pt x="3098" y="1459"/>
                      <a:pt x="3150" y="1668"/>
                      <a:pt x="3195" y="1888"/>
                    </a:cubicBezTo>
                    <a:lnTo>
                      <a:pt x="3217" y="1888"/>
                    </a:lnTo>
                    <a:cubicBezTo>
                      <a:pt x="3296" y="1443"/>
                      <a:pt x="3169" y="947"/>
                      <a:pt x="2862" y="593"/>
                    </a:cubicBezTo>
                    <a:cubicBezTo>
                      <a:pt x="2704" y="419"/>
                      <a:pt x="2503" y="294"/>
                      <a:pt x="2300" y="196"/>
                    </a:cubicBezTo>
                    <a:cubicBezTo>
                      <a:pt x="2096" y="98"/>
                      <a:pt x="1877" y="26"/>
                      <a:pt x="1644" y="6"/>
                    </a:cubicBezTo>
                    <a:cubicBezTo>
                      <a:pt x="1606" y="2"/>
                      <a:pt x="1566" y="0"/>
                      <a:pt x="1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9"/>
              <p:cNvSpPr/>
              <p:nvPr/>
            </p:nvSpPr>
            <p:spPr>
              <a:xfrm>
                <a:off x="2306575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520" y="0"/>
                    </a:moveTo>
                    <a:cubicBezTo>
                      <a:pt x="423" y="42"/>
                      <a:pt x="359" y="103"/>
                      <a:pt x="302" y="168"/>
                    </a:cubicBezTo>
                    <a:cubicBezTo>
                      <a:pt x="245" y="232"/>
                      <a:pt x="227" y="320"/>
                      <a:pt x="193" y="399"/>
                    </a:cubicBezTo>
                    <a:cubicBezTo>
                      <a:pt x="158" y="476"/>
                      <a:pt x="123" y="555"/>
                      <a:pt x="91" y="635"/>
                    </a:cubicBezTo>
                    <a:cubicBezTo>
                      <a:pt x="62" y="715"/>
                      <a:pt x="29" y="795"/>
                      <a:pt x="1" y="877"/>
                    </a:cubicBezTo>
                    <a:lnTo>
                      <a:pt x="21" y="888"/>
                    </a:lnTo>
                    <a:cubicBezTo>
                      <a:pt x="79" y="824"/>
                      <a:pt x="132" y="757"/>
                      <a:pt x="189" y="691"/>
                    </a:cubicBezTo>
                    <a:cubicBezTo>
                      <a:pt x="243" y="625"/>
                      <a:pt x="296" y="558"/>
                      <a:pt x="347" y="490"/>
                    </a:cubicBezTo>
                    <a:cubicBezTo>
                      <a:pt x="398" y="422"/>
                      <a:pt x="468" y="363"/>
                      <a:pt x="496" y="283"/>
                    </a:cubicBezTo>
                    <a:cubicBezTo>
                      <a:pt x="526" y="201"/>
                      <a:pt x="549" y="116"/>
                      <a:pt x="538" y="12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9"/>
              <p:cNvSpPr/>
              <p:nvPr/>
            </p:nvSpPr>
            <p:spPr>
              <a:xfrm>
                <a:off x="23097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877" y="1"/>
                    </a:moveTo>
                    <a:cubicBezTo>
                      <a:pt x="773" y="1"/>
                      <a:pt x="689" y="30"/>
                      <a:pt x="610" y="65"/>
                    </a:cubicBezTo>
                    <a:cubicBezTo>
                      <a:pt x="526" y="100"/>
                      <a:pt x="469" y="174"/>
                      <a:pt x="400" y="231"/>
                    </a:cubicBezTo>
                    <a:cubicBezTo>
                      <a:pt x="332" y="289"/>
                      <a:pt x="264" y="347"/>
                      <a:pt x="197" y="407"/>
                    </a:cubicBezTo>
                    <a:cubicBezTo>
                      <a:pt x="132" y="469"/>
                      <a:pt x="65" y="528"/>
                      <a:pt x="1" y="592"/>
                    </a:cubicBezTo>
                    <a:lnTo>
                      <a:pt x="13" y="611"/>
                    </a:lnTo>
                    <a:cubicBezTo>
                      <a:pt x="97" y="577"/>
                      <a:pt x="177" y="537"/>
                      <a:pt x="260" y="501"/>
                    </a:cubicBezTo>
                    <a:cubicBezTo>
                      <a:pt x="341" y="462"/>
                      <a:pt x="421" y="422"/>
                      <a:pt x="501" y="381"/>
                    </a:cubicBezTo>
                    <a:cubicBezTo>
                      <a:pt x="579" y="339"/>
                      <a:pt x="669" y="315"/>
                      <a:pt x="735" y="252"/>
                    </a:cubicBezTo>
                    <a:cubicBezTo>
                      <a:pt x="800" y="190"/>
                      <a:pt x="860" y="121"/>
                      <a:pt x="900" y="19"/>
                    </a:cubicBezTo>
                    <a:lnTo>
                      <a:pt x="888" y="1"/>
                    </a:lnTo>
                    <a:cubicBezTo>
                      <a:pt x="884" y="1"/>
                      <a:pt x="880" y="1"/>
                      <a:pt x="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9"/>
              <p:cNvSpPr/>
              <p:nvPr/>
            </p:nvSpPr>
            <p:spPr>
              <a:xfrm>
                <a:off x="2149150" y="770650"/>
                <a:ext cx="5342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43" extrusionOk="0">
                    <a:moveTo>
                      <a:pt x="1921" y="0"/>
                    </a:moveTo>
                    <a:cubicBezTo>
                      <a:pt x="1921" y="113"/>
                      <a:pt x="1918" y="223"/>
                      <a:pt x="1911" y="333"/>
                    </a:cubicBezTo>
                    <a:cubicBezTo>
                      <a:pt x="1908" y="441"/>
                      <a:pt x="1881" y="547"/>
                      <a:pt x="1894" y="647"/>
                    </a:cubicBezTo>
                    <a:cubicBezTo>
                      <a:pt x="1893" y="848"/>
                      <a:pt x="1838" y="1053"/>
                      <a:pt x="1697" y="1092"/>
                    </a:cubicBezTo>
                    <a:cubicBezTo>
                      <a:pt x="1646" y="1107"/>
                      <a:pt x="1592" y="1114"/>
                      <a:pt x="1535" y="1114"/>
                    </a:cubicBezTo>
                    <a:cubicBezTo>
                      <a:pt x="1405" y="1114"/>
                      <a:pt x="1263" y="1078"/>
                      <a:pt x="1130" y="1028"/>
                    </a:cubicBezTo>
                    <a:cubicBezTo>
                      <a:pt x="936" y="957"/>
                      <a:pt x="746" y="853"/>
                      <a:pt x="573" y="740"/>
                    </a:cubicBezTo>
                    <a:lnTo>
                      <a:pt x="1" y="360"/>
                    </a:lnTo>
                    <a:lnTo>
                      <a:pt x="421" y="901"/>
                    </a:lnTo>
                    <a:lnTo>
                      <a:pt x="930" y="1556"/>
                    </a:lnTo>
                    <a:lnTo>
                      <a:pt x="1058" y="1721"/>
                    </a:lnTo>
                    <a:cubicBezTo>
                      <a:pt x="1092" y="1782"/>
                      <a:pt x="1152" y="1822"/>
                      <a:pt x="1204" y="1870"/>
                    </a:cubicBezTo>
                    <a:cubicBezTo>
                      <a:pt x="1308" y="1964"/>
                      <a:pt x="1418" y="2054"/>
                      <a:pt x="1528" y="2142"/>
                    </a:cubicBezTo>
                    <a:cubicBezTo>
                      <a:pt x="1470" y="2013"/>
                      <a:pt x="1409" y="1885"/>
                      <a:pt x="1344" y="1761"/>
                    </a:cubicBezTo>
                    <a:cubicBezTo>
                      <a:pt x="1311" y="1699"/>
                      <a:pt x="1286" y="1630"/>
                      <a:pt x="1236" y="1582"/>
                    </a:cubicBezTo>
                    <a:lnTo>
                      <a:pt x="1108" y="1418"/>
                    </a:lnTo>
                    <a:lnTo>
                      <a:pt x="930" y="1190"/>
                    </a:lnTo>
                    <a:lnTo>
                      <a:pt x="930" y="1190"/>
                    </a:lnTo>
                    <a:cubicBezTo>
                      <a:pt x="970" y="1208"/>
                      <a:pt x="1011" y="1224"/>
                      <a:pt x="1052" y="1240"/>
                    </a:cubicBezTo>
                    <a:cubicBezTo>
                      <a:pt x="1159" y="1279"/>
                      <a:pt x="1272" y="1313"/>
                      <a:pt x="1392" y="1329"/>
                    </a:cubicBezTo>
                    <a:cubicBezTo>
                      <a:pt x="1440" y="1335"/>
                      <a:pt x="1489" y="1339"/>
                      <a:pt x="1539" y="1339"/>
                    </a:cubicBezTo>
                    <a:cubicBezTo>
                      <a:pt x="1614" y="1339"/>
                      <a:pt x="1691" y="1330"/>
                      <a:pt x="1768" y="1305"/>
                    </a:cubicBezTo>
                    <a:cubicBezTo>
                      <a:pt x="1836" y="1283"/>
                      <a:pt x="1902" y="1241"/>
                      <a:pt x="1951" y="1188"/>
                    </a:cubicBezTo>
                    <a:cubicBezTo>
                      <a:pt x="2000" y="1134"/>
                      <a:pt x="2035" y="1073"/>
                      <a:pt x="2059" y="1012"/>
                    </a:cubicBezTo>
                    <a:cubicBezTo>
                      <a:pt x="2105" y="890"/>
                      <a:pt x="2116" y="768"/>
                      <a:pt x="2120" y="651"/>
                    </a:cubicBezTo>
                    <a:cubicBezTo>
                      <a:pt x="2136" y="533"/>
                      <a:pt x="2092" y="420"/>
                      <a:pt x="2058" y="312"/>
                    </a:cubicBezTo>
                    <a:cubicBezTo>
                      <a:pt x="2020" y="203"/>
                      <a:pt x="1975" y="10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9"/>
              <p:cNvSpPr/>
              <p:nvPr/>
            </p:nvSpPr>
            <p:spPr>
              <a:xfrm>
                <a:off x="2217250" y="827475"/>
                <a:ext cx="429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773" extrusionOk="0">
                    <a:moveTo>
                      <a:pt x="1715" y="1"/>
                    </a:moveTo>
                    <a:cubicBezTo>
                      <a:pt x="1604" y="134"/>
                      <a:pt x="1489" y="251"/>
                      <a:pt x="1362" y="343"/>
                    </a:cubicBezTo>
                    <a:cubicBezTo>
                      <a:pt x="1234" y="433"/>
                      <a:pt x="1097" y="499"/>
                      <a:pt x="952" y="531"/>
                    </a:cubicBezTo>
                    <a:cubicBezTo>
                      <a:pt x="856" y="549"/>
                      <a:pt x="758" y="559"/>
                      <a:pt x="657" y="559"/>
                    </a:cubicBezTo>
                    <a:cubicBezTo>
                      <a:pt x="603" y="559"/>
                      <a:pt x="548" y="556"/>
                      <a:pt x="493" y="550"/>
                    </a:cubicBezTo>
                    <a:cubicBezTo>
                      <a:pt x="413" y="543"/>
                      <a:pt x="334" y="524"/>
                      <a:pt x="251" y="515"/>
                    </a:cubicBezTo>
                    <a:cubicBezTo>
                      <a:pt x="170" y="496"/>
                      <a:pt x="89" y="476"/>
                      <a:pt x="0" y="464"/>
                    </a:cubicBezTo>
                    <a:lnTo>
                      <a:pt x="0" y="464"/>
                    </a:lnTo>
                    <a:cubicBezTo>
                      <a:pt x="65" y="521"/>
                      <a:pt x="138" y="569"/>
                      <a:pt x="212" y="619"/>
                    </a:cubicBezTo>
                    <a:cubicBezTo>
                      <a:pt x="292" y="654"/>
                      <a:pt x="370" y="697"/>
                      <a:pt x="456" y="721"/>
                    </a:cubicBezTo>
                    <a:cubicBezTo>
                      <a:pt x="561" y="755"/>
                      <a:pt x="673" y="772"/>
                      <a:pt x="787" y="772"/>
                    </a:cubicBezTo>
                    <a:cubicBezTo>
                      <a:pt x="858" y="772"/>
                      <a:pt x="931" y="765"/>
                      <a:pt x="1002" y="750"/>
                    </a:cubicBezTo>
                    <a:cubicBezTo>
                      <a:pt x="1187" y="709"/>
                      <a:pt x="1355" y="606"/>
                      <a:pt x="1479" y="472"/>
                    </a:cubicBezTo>
                    <a:cubicBezTo>
                      <a:pt x="1604" y="340"/>
                      <a:pt x="1689" y="174"/>
                      <a:pt x="17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9"/>
              <p:cNvSpPr/>
              <p:nvPr/>
            </p:nvSpPr>
            <p:spPr>
              <a:xfrm>
                <a:off x="2436450" y="756900"/>
                <a:ext cx="559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21" extrusionOk="0">
                    <a:moveTo>
                      <a:pt x="1331" y="1"/>
                    </a:moveTo>
                    <a:cubicBezTo>
                      <a:pt x="1153" y="10"/>
                      <a:pt x="1015" y="112"/>
                      <a:pt x="911" y="216"/>
                    </a:cubicBezTo>
                    <a:cubicBezTo>
                      <a:pt x="805" y="322"/>
                      <a:pt x="726" y="443"/>
                      <a:pt x="648" y="562"/>
                    </a:cubicBezTo>
                    <a:cubicBezTo>
                      <a:pt x="492" y="803"/>
                      <a:pt x="355" y="1051"/>
                      <a:pt x="220" y="1303"/>
                    </a:cubicBezTo>
                    <a:cubicBezTo>
                      <a:pt x="155" y="1430"/>
                      <a:pt x="89" y="1557"/>
                      <a:pt x="32" y="1688"/>
                    </a:cubicBezTo>
                    <a:cubicBezTo>
                      <a:pt x="25" y="1705"/>
                      <a:pt x="17" y="1715"/>
                      <a:pt x="7" y="1752"/>
                    </a:cubicBezTo>
                    <a:cubicBezTo>
                      <a:pt x="1" y="1785"/>
                      <a:pt x="2" y="1823"/>
                      <a:pt x="14" y="1856"/>
                    </a:cubicBezTo>
                    <a:cubicBezTo>
                      <a:pt x="39" y="1924"/>
                      <a:pt x="98" y="1971"/>
                      <a:pt x="165" y="1984"/>
                    </a:cubicBezTo>
                    <a:cubicBezTo>
                      <a:pt x="177" y="1987"/>
                      <a:pt x="189" y="1988"/>
                      <a:pt x="201" y="1988"/>
                    </a:cubicBezTo>
                    <a:cubicBezTo>
                      <a:pt x="261" y="1988"/>
                      <a:pt x="324" y="1956"/>
                      <a:pt x="356" y="1913"/>
                    </a:cubicBezTo>
                    <a:lnTo>
                      <a:pt x="423" y="1837"/>
                    </a:lnTo>
                    <a:cubicBezTo>
                      <a:pt x="515" y="1738"/>
                      <a:pt x="614" y="1646"/>
                      <a:pt x="720" y="1583"/>
                    </a:cubicBezTo>
                    <a:cubicBezTo>
                      <a:pt x="793" y="1540"/>
                      <a:pt x="866" y="1514"/>
                      <a:pt x="930" y="1514"/>
                    </a:cubicBezTo>
                    <a:cubicBezTo>
                      <a:pt x="958" y="1514"/>
                      <a:pt x="985" y="1519"/>
                      <a:pt x="1009" y="1530"/>
                    </a:cubicBezTo>
                    <a:cubicBezTo>
                      <a:pt x="1088" y="1558"/>
                      <a:pt x="1144" y="1661"/>
                      <a:pt x="1174" y="1783"/>
                    </a:cubicBezTo>
                    <a:cubicBezTo>
                      <a:pt x="1205" y="1906"/>
                      <a:pt x="1214" y="2042"/>
                      <a:pt x="1216" y="2178"/>
                    </a:cubicBezTo>
                    <a:cubicBezTo>
                      <a:pt x="1217" y="2452"/>
                      <a:pt x="1190" y="2733"/>
                      <a:pt x="1156" y="3015"/>
                    </a:cubicBezTo>
                    <a:lnTo>
                      <a:pt x="1177" y="3020"/>
                    </a:lnTo>
                    <a:cubicBezTo>
                      <a:pt x="1283" y="2755"/>
                      <a:pt x="1359" y="2477"/>
                      <a:pt x="1392" y="2188"/>
                    </a:cubicBezTo>
                    <a:cubicBezTo>
                      <a:pt x="1408" y="2042"/>
                      <a:pt x="1415" y="1893"/>
                      <a:pt x="1388" y="1739"/>
                    </a:cubicBezTo>
                    <a:cubicBezTo>
                      <a:pt x="1375" y="1662"/>
                      <a:pt x="1353" y="1582"/>
                      <a:pt x="1310" y="1505"/>
                    </a:cubicBezTo>
                    <a:cubicBezTo>
                      <a:pt x="1268" y="1428"/>
                      <a:pt x="1197" y="1353"/>
                      <a:pt x="1107" y="1312"/>
                    </a:cubicBezTo>
                    <a:cubicBezTo>
                      <a:pt x="1050" y="1285"/>
                      <a:pt x="988" y="1274"/>
                      <a:pt x="927" y="1274"/>
                    </a:cubicBezTo>
                    <a:cubicBezTo>
                      <a:pt x="892" y="1274"/>
                      <a:pt x="858" y="1277"/>
                      <a:pt x="826" y="1284"/>
                    </a:cubicBezTo>
                    <a:cubicBezTo>
                      <a:pt x="738" y="1303"/>
                      <a:pt x="661" y="1341"/>
                      <a:pt x="595" y="1386"/>
                    </a:cubicBezTo>
                    <a:cubicBezTo>
                      <a:pt x="462" y="1475"/>
                      <a:pt x="358" y="1584"/>
                      <a:pt x="265" y="1698"/>
                    </a:cubicBezTo>
                    <a:lnTo>
                      <a:pt x="196" y="1783"/>
                    </a:lnTo>
                    <a:cubicBezTo>
                      <a:pt x="193" y="1786"/>
                      <a:pt x="194" y="1786"/>
                      <a:pt x="196" y="1786"/>
                    </a:cubicBezTo>
                    <a:cubicBezTo>
                      <a:pt x="197" y="1786"/>
                      <a:pt x="197" y="1786"/>
                      <a:pt x="197" y="1786"/>
                    </a:cubicBezTo>
                    <a:cubicBezTo>
                      <a:pt x="199" y="1786"/>
                      <a:pt x="200" y="1786"/>
                      <a:pt x="199" y="1788"/>
                    </a:cubicBezTo>
                    <a:cubicBezTo>
                      <a:pt x="199" y="1788"/>
                      <a:pt x="198" y="1788"/>
                      <a:pt x="198" y="1788"/>
                    </a:cubicBezTo>
                    <a:cubicBezTo>
                      <a:pt x="196" y="1788"/>
                      <a:pt x="194" y="1787"/>
                      <a:pt x="193" y="1787"/>
                    </a:cubicBezTo>
                    <a:cubicBezTo>
                      <a:pt x="193" y="1787"/>
                      <a:pt x="193" y="1787"/>
                      <a:pt x="193" y="1788"/>
                    </a:cubicBezTo>
                    <a:cubicBezTo>
                      <a:pt x="193" y="1788"/>
                      <a:pt x="192" y="1789"/>
                      <a:pt x="192" y="1789"/>
                    </a:cubicBezTo>
                    <a:cubicBezTo>
                      <a:pt x="190" y="1789"/>
                      <a:pt x="189" y="1784"/>
                      <a:pt x="201" y="1752"/>
                    </a:cubicBezTo>
                    <a:cubicBezTo>
                      <a:pt x="244" y="1619"/>
                      <a:pt x="287" y="1485"/>
                      <a:pt x="333" y="1353"/>
                    </a:cubicBezTo>
                    <a:cubicBezTo>
                      <a:pt x="429" y="1090"/>
                      <a:pt x="542" y="828"/>
                      <a:pt x="707" y="604"/>
                    </a:cubicBezTo>
                    <a:cubicBezTo>
                      <a:pt x="790" y="492"/>
                      <a:pt x="885" y="388"/>
                      <a:pt x="994" y="310"/>
                    </a:cubicBezTo>
                    <a:cubicBezTo>
                      <a:pt x="1093" y="236"/>
                      <a:pt x="1206" y="188"/>
                      <a:pt x="1308" y="188"/>
                    </a:cubicBezTo>
                    <a:cubicBezTo>
                      <a:pt x="1316" y="188"/>
                      <a:pt x="1323" y="188"/>
                      <a:pt x="1331" y="188"/>
                    </a:cubicBezTo>
                    <a:cubicBezTo>
                      <a:pt x="1450" y="202"/>
                      <a:pt x="1569" y="237"/>
                      <a:pt x="1669" y="304"/>
                    </a:cubicBezTo>
                    <a:cubicBezTo>
                      <a:pt x="1768" y="376"/>
                      <a:pt x="1850" y="475"/>
                      <a:pt x="1920" y="588"/>
                    </a:cubicBezTo>
                    <a:cubicBezTo>
                      <a:pt x="2057" y="814"/>
                      <a:pt x="2136" y="1086"/>
                      <a:pt x="2200" y="1359"/>
                    </a:cubicBezTo>
                    <a:lnTo>
                      <a:pt x="2223" y="1358"/>
                    </a:lnTo>
                    <a:cubicBezTo>
                      <a:pt x="2236" y="1215"/>
                      <a:pt x="2227" y="1070"/>
                      <a:pt x="2204" y="927"/>
                    </a:cubicBezTo>
                    <a:cubicBezTo>
                      <a:pt x="2179" y="783"/>
                      <a:pt x="2140" y="640"/>
                      <a:pt x="2072" y="505"/>
                    </a:cubicBezTo>
                    <a:cubicBezTo>
                      <a:pt x="2007" y="369"/>
                      <a:pt x="1913" y="240"/>
                      <a:pt x="1785" y="143"/>
                    </a:cubicBezTo>
                    <a:cubicBezTo>
                      <a:pt x="1654" y="45"/>
                      <a:pt x="1492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9"/>
              <p:cNvSpPr/>
              <p:nvPr/>
            </p:nvSpPr>
            <p:spPr>
              <a:xfrm>
                <a:off x="2491725" y="867875"/>
                <a:ext cx="1438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5755" extrusionOk="0">
                    <a:moveTo>
                      <a:pt x="2878" y="1"/>
                    </a:moveTo>
                    <a:cubicBezTo>
                      <a:pt x="1289" y="1"/>
                      <a:pt x="0" y="1288"/>
                      <a:pt x="0" y="2878"/>
                    </a:cubicBezTo>
                    <a:cubicBezTo>
                      <a:pt x="0" y="4467"/>
                      <a:pt x="1289" y="5755"/>
                      <a:pt x="2878" y="5755"/>
                    </a:cubicBezTo>
                    <a:cubicBezTo>
                      <a:pt x="4467" y="5755"/>
                      <a:pt x="5755" y="4467"/>
                      <a:pt x="5755" y="2878"/>
                    </a:cubicBezTo>
                    <a:cubicBezTo>
                      <a:pt x="5755" y="1288"/>
                      <a:pt x="4467" y="1"/>
                      <a:pt x="287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9"/>
              <p:cNvSpPr/>
              <p:nvPr/>
            </p:nvSpPr>
            <p:spPr>
              <a:xfrm>
                <a:off x="2575450" y="824200"/>
                <a:ext cx="1547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755" extrusionOk="0">
                    <a:moveTo>
                      <a:pt x="3091" y="0"/>
                    </a:moveTo>
                    <a:cubicBezTo>
                      <a:pt x="1706" y="0"/>
                      <a:pt x="486" y="1004"/>
                      <a:pt x="256" y="2414"/>
                    </a:cubicBezTo>
                    <a:cubicBezTo>
                      <a:pt x="1" y="3982"/>
                      <a:pt x="1065" y="5461"/>
                      <a:pt x="2633" y="5716"/>
                    </a:cubicBezTo>
                    <a:cubicBezTo>
                      <a:pt x="2790" y="5742"/>
                      <a:pt x="2946" y="5754"/>
                      <a:pt x="3100" y="5754"/>
                    </a:cubicBezTo>
                    <a:cubicBezTo>
                      <a:pt x="4485" y="5754"/>
                      <a:pt x="5706" y="4750"/>
                      <a:pt x="5935" y="3339"/>
                    </a:cubicBezTo>
                    <a:cubicBezTo>
                      <a:pt x="6190" y="1772"/>
                      <a:pt x="5126" y="293"/>
                      <a:pt x="3558" y="38"/>
                    </a:cubicBezTo>
                    <a:cubicBezTo>
                      <a:pt x="3401" y="12"/>
                      <a:pt x="3245" y="0"/>
                      <a:pt x="3091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9"/>
              <p:cNvSpPr/>
              <p:nvPr/>
            </p:nvSpPr>
            <p:spPr>
              <a:xfrm>
                <a:off x="2004200" y="272350"/>
                <a:ext cx="645025" cy="384000"/>
              </a:xfrm>
              <a:custGeom>
                <a:avLst/>
                <a:gdLst/>
                <a:ahLst/>
                <a:cxnLst/>
                <a:rect l="l" t="t" r="r" b="b"/>
                <a:pathLst>
                  <a:path w="25801" h="15360" extrusionOk="0">
                    <a:moveTo>
                      <a:pt x="11158" y="0"/>
                    </a:moveTo>
                    <a:cubicBezTo>
                      <a:pt x="11031" y="0"/>
                      <a:pt x="10902" y="3"/>
                      <a:pt x="10770" y="8"/>
                    </a:cubicBezTo>
                    <a:cubicBezTo>
                      <a:pt x="5924" y="208"/>
                      <a:pt x="5934" y="3129"/>
                      <a:pt x="5934" y="3129"/>
                    </a:cubicBezTo>
                    <a:cubicBezTo>
                      <a:pt x="5934" y="3129"/>
                      <a:pt x="5302" y="2894"/>
                      <a:pt x="4478" y="2894"/>
                    </a:cubicBezTo>
                    <a:cubicBezTo>
                      <a:pt x="3379" y="2894"/>
                      <a:pt x="1940" y="3313"/>
                      <a:pt x="1206" y="5268"/>
                    </a:cubicBezTo>
                    <a:cubicBezTo>
                      <a:pt x="0" y="8485"/>
                      <a:pt x="3148" y="11922"/>
                      <a:pt x="3148" y="11922"/>
                    </a:cubicBezTo>
                    <a:lnTo>
                      <a:pt x="2931" y="14008"/>
                    </a:lnTo>
                    <a:lnTo>
                      <a:pt x="19928" y="15360"/>
                    </a:lnTo>
                    <a:lnTo>
                      <a:pt x="20295" y="13286"/>
                    </a:lnTo>
                    <a:cubicBezTo>
                      <a:pt x="20295" y="13286"/>
                      <a:pt x="25801" y="8317"/>
                      <a:pt x="24256" y="5375"/>
                    </a:cubicBezTo>
                    <a:cubicBezTo>
                      <a:pt x="23165" y="3300"/>
                      <a:pt x="21362" y="2760"/>
                      <a:pt x="19779" y="2760"/>
                    </a:cubicBezTo>
                    <a:cubicBezTo>
                      <a:pt x="18060" y="2760"/>
                      <a:pt x="16601" y="3398"/>
                      <a:pt x="16601" y="3398"/>
                    </a:cubicBezTo>
                    <a:cubicBezTo>
                      <a:pt x="16601" y="3398"/>
                      <a:pt x="15668" y="0"/>
                      <a:pt x="11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9"/>
              <p:cNvSpPr/>
              <p:nvPr/>
            </p:nvSpPr>
            <p:spPr>
              <a:xfrm>
                <a:off x="1974225" y="988800"/>
                <a:ext cx="6454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21030" extrusionOk="0">
                    <a:moveTo>
                      <a:pt x="8714" y="1"/>
                    </a:moveTo>
                    <a:lnTo>
                      <a:pt x="8255" y="1145"/>
                    </a:lnTo>
                    <a:cubicBezTo>
                      <a:pt x="7496" y="1064"/>
                      <a:pt x="6756" y="1030"/>
                      <a:pt x="6052" y="1030"/>
                    </a:cubicBezTo>
                    <a:cubicBezTo>
                      <a:pt x="2610" y="1030"/>
                      <a:pt x="1" y="1839"/>
                      <a:pt x="1" y="1839"/>
                    </a:cubicBezTo>
                    <a:lnTo>
                      <a:pt x="1" y="21030"/>
                    </a:lnTo>
                    <a:lnTo>
                      <a:pt x="23578" y="21030"/>
                    </a:lnTo>
                    <a:lnTo>
                      <a:pt x="25818" y="3069"/>
                    </a:lnTo>
                    <a:cubicBezTo>
                      <a:pt x="23306" y="985"/>
                      <a:pt x="15983" y="918"/>
                      <a:pt x="15983" y="918"/>
                    </a:cubicBezTo>
                    <a:lnTo>
                      <a:pt x="15983" y="1"/>
                    </a:lnTo>
                    <a:lnTo>
                      <a:pt x="13305" y="93"/>
                    </a:lnTo>
                    <a:lnTo>
                      <a:pt x="13305" y="2375"/>
                    </a:lnTo>
                    <a:lnTo>
                      <a:pt x="12091" y="2749"/>
                    </a:lnTo>
                    <a:lnTo>
                      <a:pt x="11969" y="201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9"/>
              <p:cNvSpPr/>
              <p:nvPr/>
            </p:nvSpPr>
            <p:spPr>
              <a:xfrm>
                <a:off x="1898050" y="1514525"/>
                <a:ext cx="737550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29502" h="23734" extrusionOk="0">
                    <a:moveTo>
                      <a:pt x="3048" y="1"/>
                    </a:moveTo>
                    <a:lnTo>
                      <a:pt x="0" y="21248"/>
                    </a:lnTo>
                    <a:cubicBezTo>
                      <a:pt x="0" y="21248"/>
                      <a:pt x="5296" y="23733"/>
                      <a:pt x="15557" y="23733"/>
                    </a:cubicBezTo>
                    <a:cubicBezTo>
                      <a:pt x="25819" y="23733"/>
                      <a:pt x="29502" y="21248"/>
                      <a:pt x="29502" y="21248"/>
                    </a:cubicBezTo>
                    <a:lnTo>
                      <a:pt x="26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9"/>
              <p:cNvSpPr/>
              <p:nvPr/>
            </p:nvSpPr>
            <p:spPr>
              <a:xfrm>
                <a:off x="2491750" y="1065500"/>
                <a:ext cx="401300" cy="712025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28481" extrusionOk="0">
                    <a:moveTo>
                      <a:pt x="5117" y="1"/>
                    </a:moveTo>
                    <a:lnTo>
                      <a:pt x="3774" y="10772"/>
                    </a:lnTo>
                    <a:lnTo>
                      <a:pt x="6377" y="12430"/>
                    </a:lnTo>
                    <a:lnTo>
                      <a:pt x="0" y="20689"/>
                    </a:lnTo>
                    <a:lnTo>
                      <a:pt x="4158" y="28480"/>
                    </a:lnTo>
                    <a:lnTo>
                      <a:pt x="12688" y="18880"/>
                    </a:lnTo>
                    <a:cubicBezTo>
                      <a:pt x="16052" y="15094"/>
                      <a:pt x="15693" y="9296"/>
                      <a:pt x="11890" y="5953"/>
                    </a:cubicBezTo>
                    <a:lnTo>
                      <a:pt x="5117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9"/>
              <p:cNvSpPr/>
              <p:nvPr/>
            </p:nvSpPr>
            <p:spPr>
              <a:xfrm>
                <a:off x="1481125" y="963325"/>
                <a:ext cx="493125" cy="528500"/>
              </a:xfrm>
              <a:custGeom>
                <a:avLst/>
                <a:gdLst/>
                <a:ahLst/>
                <a:cxnLst/>
                <a:rect l="l" t="t" r="r" b="b"/>
                <a:pathLst>
                  <a:path w="19725" h="21140" extrusionOk="0">
                    <a:moveTo>
                      <a:pt x="8740" y="0"/>
                    </a:moveTo>
                    <a:lnTo>
                      <a:pt x="0" y="2805"/>
                    </a:lnTo>
                    <a:lnTo>
                      <a:pt x="7384" y="18073"/>
                    </a:lnTo>
                    <a:cubicBezTo>
                      <a:pt x="8343" y="20059"/>
                      <a:pt x="10296" y="21139"/>
                      <a:pt x="12280" y="21139"/>
                    </a:cubicBezTo>
                    <a:cubicBezTo>
                      <a:pt x="13606" y="21139"/>
                      <a:pt x="14947" y="20657"/>
                      <a:pt x="16014" y="19639"/>
                    </a:cubicBezTo>
                    <a:lnTo>
                      <a:pt x="19725" y="16102"/>
                    </a:lnTo>
                    <a:lnTo>
                      <a:pt x="19725" y="2858"/>
                    </a:lnTo>
                    <a:cubicBezTo>
                      <a:pt x="17320" y="3768"/>
                      <a:pt x="12789" y="9420"/>
                      <a:pt x="12789" y="9420"/>
                    </a:cubicBezTo>
                    <a:lnTo>
                      <a:pt x="8740" y="0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9"/>
              <p:cNvSpPr/>
              <p:nvPr/>
            </p:nvSpPr>
            <p:spPr>
              <a:xfrm>
                <a:off x="2082850" y="570125"/>
                <a:ext cx="4287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87" extrusionOk="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lnTo>
                      <a:pt x="3" y="0"/>
                    </a:lnTo>
                    <a:lnTo>
                      <a:pt x="3" y="0"/>
                    </a:lnTo>
                    <a:close/>
                    <a:moveTo>
                      <a:pt x="3" y="0"/>
                    </a:moveTo>
                    <a:lnTo>
                      <a:pt x="1" y="22"/>
                    </a:lnTo>
                    <a:cubicBezTo>
                      <a:pt x="1423" y="211"/>
                      <a:pt x="2850" y="350"/>
                      <a:pt x="4282" y="446"/>
                    </a:cubicBezTo>
                    <a:cubicBezTo>
                      <a:pt x="4997" y="487"/>
                      <a:pt x="5714" y="510"/>
                      <a:pt x="6429" y="559"/>
                    </a:cubicBezTo>
                    <a:cubicBezTo>
                      <a:pt x="7144" y="609"/>
                      <a:pt x="7857" y="679"/>
                      <a:pt x="8570" y="755"/>
                    </a:cubicBezTo>
                    <a:cubicBezTo>
                      <a:pt x="9283" y="833"/>
                      <a:pt x="9996" y="906"/>
                      <a:pt x="10710" y="969"/>
                    </a:cubicBezTo>
                    <a:cubicBezTo>
                      <a:pt x="11424" y="1033"/>
                      <a:pt x="12138" y="1099"/>
                      <a:pt x="12852" y="1153"/>
                    </a:cubicBezTo>
                    <a:cubicBezTo>
                      <a:pt x="14283" y="1256"/>
                      <a:pt x="15714" y="1343"/>
                      <a:pt x="17149" y="1386"/>
                    </a:cubicBezTo>
                    <a:lnTo>
                      <a:pt x="17150" y="1364"/>
                    </a:lnTo>
                    <a:cubicBezTo>
                      <a:pt x="15727" y="1179"/>
                      <a:pt x="14300" y="1040"/>
                      <a:pt x="12872" y="914"/>
                    </a:cubicBezTo>
                    <a:cubicBezTo>
                      <a:pt x="12157" y="854"/>
                      <a:pt x="11442" y="807"/>
                      <a:pt x="10727" y="758"/>
                    </a:cubicBezTo>
                    <a:cubicBezTo>
                      <a:pt x="10013" y="708"/>
                      <a:pt x="9296" y="667"/>
                      <a:pt x="8580" y="631"/>
                    </a:cubicBezTo>
                    <a:cubicBezTo>
                      <a:pt x="7864" y="594"/>
                      <a:pt x="7149" y="550"/>
                      <a:pt x="6435" y="486"/>
                    </a:cubicBezTo>
                    <a:cubicBezTo>
                      <a:pt x="5721" y="421"/>
                      <a:pt x="5009" y="331"/>
                      <a:pt x="4296" y="258"/>
                    </a:cubicBezTo>
                    <a:cubicBezTo>
                      <a:pt x="2868" y="127"/>
                      <a:pt x="1438" y="38"/>
                      <a:pt x="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9"/>
              <p:cNvSpPr/>
              <p:nvPr/>
            </p:nvSpPr>
            <p:spPr>
              <a:xfrm>
                <a:off x="2104450" y="571825"/>
                <a:ext cx="4026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6107" h="2341" extrusionOk="0">
                    <a:moveTo>
                      <a:pt x="4" y="1"/>
                    </a:moveTo>
                    <a:lnTo>
                      <a:pt x="1" y="23"/>
                    </a:lnTo>
                    <a:cubicBezTo>
                      <a:pt x="666" y="159"/>
                      <a:pt x="1334" y="279"/>
                      <a:pt x="2003" y="388"/>
                    </a:cubicBezTo>
                    <a:cubicBezTo>
                      <a:pt x="2672" y="497"/>
                      <a:pt x="3341" y="600"/>
                      <a:pt x="4015" y="684"/>
                    </a:cubicBezTo>
                    <a:cubicBezTo>
                      <a:pt x="4688" y="764"/>
                      <a:pt x="5363" y="828"/>
                      <a:pt x="6035" y="917"/>
                    </a:cubicBezTo>
                    <a:cubicBezTo>
                      <a:pt x="6708" y="1005"/>
                      <a:pt x="7376" y="1115"/>
                      <a:pt x="8045" y="1231"/>
                    </a:cubicBezTo>
                    <a:cubicBezTo>
                      <a:pt x="8713" y="1349"/>
                      <a:pt x="9382" y="1462"/>
                      <a:pt x="10052" y="1565"/>
                    </a:cubicBezTo>
                    <a:cubicBezTo>
                      <a:pt x="10721" y="1669"/>
                      <a:pt x="11390" y="1775"/>
                      <a:pt x="12062" y="1869"/>
                    </a:cubicBezTo>
                    <a:cubicBezTo>
                      <a:pt x="13405" y="2052"/>
                      <a:pt x="14751" y="2218"/>
                      <a:pt x="16103" y="2340"/>
                    </a:cubicBezTo>
                    <a:lnTo>
                      <a:pt x="16106" y="2318"/>
                    </a:lnTo>
                    <a:cubicBezTo>
                      <a:pt x="14774" y="2055"/>
                      <a:pt x="13436" y="1834"/>
                      <a:pt x="12097" y="1632"/>
                    </a:cubicBezTo>
                    <a:cubicBezTo>
                      <a:pt x="11426" y="1531"/>
                      <a:pt x="10753" y="1444"/>
                      <a:pt x="10081" y="1356"/>
                    </a:cubicBezTo>
                    <a:cubicBezTo>
                      <a:pt x="9409" y="1265"/>
                      <a:pt x="8736" y="1185"/>
                      <a:pt x="8063" y="1110"/>
                    </a:cubicBezTo>
                    <a:cubicBezTo>
                      <a:pt x="7388" y="1032"/>
                      <a:pt x="6715" y="950"/>
                      <a:pt x="6046" y="845"/>
                    </a:cubicBezTo>
                    <a:cubicBezTo>
                      <a:pt x="5377" y="740"/>
                      <a:pt x="4710" y="611"/>
                      <a:pt x="4041" y="498"/>
                    </a:cubicBezTo>
                    <a:cubicBezTo>
                      <a:pt x="3372" y="389"/>
                      <a:pt x="2700" y="300"/>
                      <a:pt x="2028" y="216"/>
                    </a:cubicBezTo>
                    <a:cubicBezTo>
                      <a:pt x="1355" y="131"/>
                      <a:pt x="682" y="57"/>
                      <a:pt x="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9"/>
              <p:cNvSpPr/>
              <p:nvPr/>
            </p:nvSpPr>
            <p:spPr>
              <a:xfrm>
                <a:off x="2079675" y="600750"/>
                <a:ext cx="3705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857" extrusionOk="0">
                    <a:moveTo>
                      <a:pt x="320" y="1"/>
                    </a:moveTo>
                    <a:cubicBezTo>
                      <a:pt x="214" y="1"/>
                      <a:pt x="108" y="1"/>
                      <a:pt x="2" y="2"/>
                    </a:cubicBezTo>
                    <a:lnTo>
                      <a:pt x="1" y="24"/>
                    </a:lnTo>
                    <a:cubicBezTo>
                      <a:pt x="615" y="99"/>
                      <a:pt x="1231" y="157"/>
                      <a:pt x="1848" y="204"/>
                    </a:cubicBezTo>
                    <a:cubicBezTo>
                      <a:pt x="2465" y="252"/>
                      <a:pt x="3082" y="294"/>
                      <a:pt x="3700" y="315"/>
                    </a:cubicBezTo>
                    <a:cubicBezTo>
                      <a:pt x="4319" y="333"/>
                      <a:pt x="4938" y="336"/>
                      <a:pt x="5556" y="362"/>
                    </a:cubicBezTo>
                    <a:cubicBezTo>
                      <a:pt x="6173" y="387"/>
                      <a:pt x="6790" y="436"/>
                      <a:pt x="7407" y="490"/>
                    </a:cubicBezTo>
                    <a:cubicBezTo>
                      <a:pt x="8023" y="546"/>
                      <a:pt x="8640" y="597"/>
                      <a:pt x="9257" y="639"/>
                    </a:cubicBezTo>
                    <a:cubicBezTo>
                      <a:pt x="9874" y="681"/>
                      <a:pt x="10491" y="725"/>
                      <a:pt x="11108" y="757"/>
                    </a:cubicBezTo>
                    <a:cubicBezTo>
                      <a:pt x="12327" y="816"/>
                      <a:pt x="13547" y="857"/>
                      <a:pt x="14770" y="857"/>
                    </a:cubicBezTo>
                    <a:cubicBezTo>
                      <a:pt x="14786" y="857"/>
                      <a:pt x="14803" y="857"/>
                      <a:pt x="14819" y="857"/>
                    </a:cubicBezTo>
                    <a:lnTo>
                      <a:pt x="14820" y="833"/>
                    </a:lnTo>
                    <a:cubicBezTo>
                      <a:pt x="13589" y="693"/>
                      <a:pt x="12356" y="596"/>
                      <a:pt x="11122" y="517"/>
                    </a:cubicBezTo>
                    <a:cubicBezTo>
                      <a:pt x="10504" y="479"/>
                      <a:pt x="9886" y="454"/>
                      <a:pt x="9269" y="427"/>
                    </a:cubicBezTo>
                    <a:cubicBezTo>
                      <a:pt x="8651" y="400"/>
                      <a:pt x="8032" y="381"/>
                      <a:pt x="7414" y="368"/>
                    </a:cubicBezTo>
                    <a:cubicBezTo>
                      <a:pt x="6795" y="352"/>
                      <a:pt x="6177" y="332"/>
                      <a:pt x="5560" y="289"/>
                    </a:cubicBezTo>
                    <a:cubicBezTo>
                      <a:pt x="4943" y="246"/>
                      <a:pt x="4327" y="179"/>
                      <a:pt x="3711" y="128"/>
                    </a:cubicBezTo>
                    <a:cubicBezTo>
                      <a:pt x="3094" y="81"/>
                      <a:pt x="2476" y="53"/>
                      <a:pt x="1858" y="30"/>
                    </a:cubicBezTo>
                    <a:cubicBezTo>
                      <a:pt x="1346" y="12"/>
                      <a:pt x="833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9"/>
              <p:cNvSpPr/>
              <p:nvPr/>
            </p:nvSpPr>
            <p:spPr>
              <a:xfrm>
                <a:off x="2074950" y="299425"/>
                <a:ext cx="2054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531" extrusionOk="0">
                    <a:moveTo>
                      <a:pt x="7977" y="0"/>
                    </a:moveTo>
                    <a:cubicBezTo>
                      <a:pt x="7830" y="0"/>
                      <a:pt x="7683" y="3"/>
                      <a:pt x="7537" y="7"/>
                    </a:cubicBezTo>
                    <a:cubicBezTo>
                      <a:pt x="7423" y="9"/>
                      <a:pt x="7310" y="29"/>
                      <a:pt x="7198" y="41"/>
                    </a:cubicBezTo>
                    <a:cubicBezTo>
                      <a:pt x="7084" y="55"/>
                      <a:pt x="6971" y="70"/>
                      <a:pt x="6858" y="86"/>
                    </a:cubicBezTo>
                    <a:cubicBezTo>
                      <a:pt x="6746" y="107"/>
                      <a:pt x="6635" y="136"/>
                      <a:pt x="6523" y="164"/>
                    </a:cubicBezTo>
                    <a:lnTo>
                      <a:pt x="6357" y="206"/>
                    </a:lnTo>
                    <a:cubicBezTo>
                      <a:pt x="6300" y="219"/>
                      <a:pt x="6245" y="233"/>
                      <a:pt x="6192" y="254"/>
                    </a:cubicBezTo>
                    <a:lnTo>
                      <a:pt x="5869" y="378"/>
                    </a:lnTo>
                    <a:cubicBezTo>
                      <a:pt x="5761" y="416"/>
                      <a:pt x="5663" y="479"/>
                      <a:pt x="5561" y="534"/>
                    </a:cubicBezTo>
                    <a:cubicBezTo>
                      <a:pt x="5160" y="761"/>
                      <a:pt x="4805" y="1068"/>
                      <a:pt x="4530" y="1432"/>
                    </a:cubicBezTo>
                    <a:lnTo>
                      <a:pt x="4432" y="1572"/>
                    </a:lnTo>
                    <a:lnTo>
                      <a:pt x="4382" y="1642"/>
                    </a:lnTo>
                    <a:lnTo>
                      <a:pt x="4339" y="1716"/>
                    </a:lnTo>
                    <a:lnTo>
                      <a:pt x="4254" y="1865"/>
                    </a:lnTo>
                    <a:cubicBezTo>
                      <a:pt x="4229" y="1917"/>
                      <a:pt x="4207" y="1969"/>
                      <a:pt x="4183" y="2022"/>
                    </a:cubicBezTo>
                    <a:cubicBezTo>
                      <a:pt x="4102" y="2204"/>
                      <a:pt x="4039" y="2390"/>
                      <a:pt x="4008" y="2593"/>
                    </a:cubicBezTo>
                    <a:lnTo>
                      <a:pt x="4008" y="2593"/>
                    </a:lnTo>
                    <a:cubicBezTo>
                      <a:pt x="3834" y="2530"/>
                      <a:pt x="3658" y="2485"/>
                      <a:pt x="3478" y="2450"/>
                    </a:cubicBezTo>
                    <a:cubicBezTo>
                      <a:pt x="3269" y="2410"/>
                      <a:pt x="3057" y="2387"/>
                      <a:pt x="2843" y="2383"/>
                    </a:cubicBezTo>
                    <a:cubicBezTo>
                      <a:pt x="2812" y="2382"/>
                      <a:pt x="2780" y="2382"/>
                      <a:pt x="2749" y="2382"/>
                    </a:cubicBezTo>
                    <a:cubicBezTo>
                      <a:pt x="2566" y="2382"/>
                      <a:pt x="2382" y="2396"/>
                      <a:pt x="2199" y="2425"/>
                    </a:cubicBezTo>
                    <a:cubicBezTo>
                      <a:pt x="1987" y="2465"/>
                      <a:pt x="1777" y="2519"/>
                      <a:pt x="1577" y="2607"/>
                    </a:cubicBezTo>
                    <a:cubicBezTo>
                      <a:pt x="1178" y="2779"/>
                      <a:pt x="825" y="3055"/>
                      <a:pt x="562" y="3393"/>
                    </a:cubicBezTo>
                    <a:cubicBezTo>
                      <a:pt x="301" y="3734"/>
                      <a:pt x="113" y="4120"/>
                      <a:pt x="1" y="4523"/>
                    </a:cubicBezTo>
                    <a:lnTo>
                      <a:pt x="22" y="4531"/>
                    </a:lnTo>
                    <a:cubicBezTo>
                      <a:pt x="202" y="4157"/>
                      <a:pt x="419" y="3802"/>
                      <a:pt x="693" y="3505"/>
                    </a:cubicBezTo>
                    <a:cubicBezTo>
                      <a:pt x="833" y="3360"/>
                      <a:pt x="980" y="3223"/>
                      <a:pt x="1145" y="3110"/>
                    </a:cubicBezTo>
                    <a:cubicBezTo>
                      <a:pt x="1310" y="2998"/>
                      <a:pt x="1484" y="2901"/>
                      <a:pt x="1669" y="2826"/>
                    </a:cubicBezTo>
                    <a:cubicBezTo>
                      <a:pt x="1854" y="2753"/>
                      <a:pt x="2045" y="2695"/>
                      <a:pt x="2242" y="2660"/>
                    </a:cubicBezTo>
                    <a:cubicBezTo>
                      <a:pt x="2438" y="2621"/>
                      <a:pt x="2640" y="2603"/>
                      <a:pt x="2841" y="2599"/>
                    </a:cubicBezTo>
                    <a:cubicBezTo>
                      <a:pt x="2852" y="2599"/>
                      <a:pt x="2863" y="2599"/>
                      <a:pt x="2875" y="2599"/>
                    </a:cubicBezTo>
                    <a:cubicBezTo>
                      <a:pt x="3267" y="2599"/>
                      <a:pt x="3666" y="2654"/>
                      <a:pt x="4044" y="2759"/>
                    </a:cubicBezTo>
                    <a:lnTo>
                      <a:pt x="4140" y="2786"/>
                    </a:lnTo>
                    <a:lnTo>
                      <a:pt x="4140" y="2692"/>
                    </a:lnTo>
                    <a:cubicBezTo>
                      <a:pt x="4138" y="2483"/>
                      <a:pt x="4188" y="2259"/>
                      <a:pt x="4262" y="2053"/>
                    </a:cubicBezTo>
                    <a:cubicBezTo>
                      <a:pt x="4282" y="2002"/>
                      <a:pt x="4302" y="1950"/>
                      <a:pt x="4324" y="1900"/>
                    </a:cubicBezTo>
                    <a:lnTo>
                      <a:pt x="4402" y="1752"/>
                    </a:lnTo>
                    <a:lnTo>
                      <a:pt x="4442" y="1679"/>
                    </a:lnTo>
                    <a:lnTo>
                      <a:pt x="4489" y="1610"/>
                    </a:lnTo>
                    <a:lnTo>
                      <a:pt x="4585" y="1475"/>
                    </a:lnTo>
                    <a:cubicBezTo>
                      <a:pt x="4859" y="1119"/>
                      <a:pt x="5247" y="874"/>
                      <a:pt x="5644" y="693"/>
                    </a:cubicBezTo>
                    <a:cubicBezTo>
                      <a:pt x="5840" y="592"/>
                      <a:pt x="6051" y="526"/>
                      <a:pt x="6256" y="445"/>
                    </a:cubicBezTo>
                    <a:cubicBezTo>
                      <a:pt x="6307" y="423"/>
                      <a:pt x="6360" y="408"/>
                      <a:pt x="6414" y="394"/>
                    </a:cubicBezTo>
                    <a:lnTo>
                      <a:pt x="6574" y="349"/>
                    </a:lnTo>
                    <a:cubicBezTo>
                      <a:pt x="6681" y="321"/>
                      <a:pt x="6786" y="285"/>
                      <a:pt x="6894" y="260"/>
                    </a:cubicBezTo>
                    <a:cubicBezTo>
                      <a:pt x="7114" y="220"/>
                      <a:pt x="7331" y="167"/>
                      <a:pt x="7551" y="128"/>
                    </a:cubicBezTo>
                    <a:cubicBezTo>
                      <a:pt x="7773" y="99"/>
                      <a:pt x="7996" y="64"/>
                      <a:pt x="8219" y="25"/>
                    </a:cubicBezTo>
                    <a:lnTo>
                      <a:pt x="8217" y="2"/>
                    </a:lnTo>
                    <a:cubicBezTo>
                      <a:pt x="8137" y="1"/>
                      <a:pt x="8057" y="0"/>
                      <a:pt x="7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9"/>
              <p:cNvSpPr/>
              <p:nvPr/>
            </p:nvSpPr>
            <p:spPr>
              <a:xfrm>
                <a:off x="2189500" y="629875"/>
                <a:ext cx="28310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51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307" y="485"/>
                      <a:pt x="665" y="921"/>
                      <a:pt x="1043" y="1337"/>
                    </a:cubicBezTo>
                    <a:cubicBezTo>
                      <a:pt x="1425" y="1752"/>
                      <a:pt x="1830" y="2146"/>
                      <a:pt x="2271" y="2498"/>
                    </a:cubicBezTo>
                    <a:lnTo>
                      <a:pt x="2435" y="2633"/>
                    </a:lnTo>
                    <a:cubicBezTo>
                      <a:pt x="2491" y="2676"/>
                      <a:pt x="2548" y="2717"/>
                      <a:pt x="2605" y="2759"/>
                    </a:cubicBezTo>
                    <a:lnTo>
                      <a:pt x="2948" y="3008"/>
                    </a:lnTo>
                    <a:lnTo>
                      <a:pt x="3304" y="3236"/>
                    </a:lnTo>
                    <a:lnTo>
                      <a:pt x="3483" y="3350"/>
                    </a:lnTo>
                    <a:lnTo>
                      <a:pt x="3670" y="3452"/>
                    </a:lnTo>
                    <a:lnTo>
                      <a:pt x="4043" y="3655"/>
                    </a:lnTo>
                    <a:cubicBezTo>
                      <a:pt x="4170" y="3718"/>
                      <a:pt x="4301" y="3772"/>
                      <a:pt x="4429" y="3831"/>
                    </a:cubicBezTo>
                    <a:cubicBezTo>
                      <a:pt x="4684" y="3957"/>
                      <a:pt x="4957" y="4040"/>
                      <a:pt x="5224" y="4136"/>
                    </a:cubicBezTo>
                    <a:cubicBezTo>
                      <a:pt x="5356" y="4189"/>
                      <a:pt x="5495" y="4218"/>
                      <a:pt x="5632" y="4254"/>
                    </a:cubicBezTo>
                    <a:lnTo>
                      <a:pt x="6046" y="4359"/>
                    </a:lnTo>
                    <a:cubicBezTo>
                      <a:pt x="6185" y="4385"/>
                      <a:pt x="6326" y="4405"/>
                      <a:pt x="6466" y="4428"/>
                    </a:cubicBezTo>
                    <a:cubicBezTo>
                      <a:pt x="6608" y="4447"/>
                      <a:pt x="6747" y="4480"/>
                      <a:pt x="6890" y="4484"/>
                    </a:cubicBezTo>
                    <a:cubicBezTo>
                      <a:pt x="7068" y="4501"/>
                      <a:pt x="7247" y="4509"/>
                      <a:pt x="7427" y="4509"/>
                    </a:cubicBezTo>
                    <a:cubicBezTo>
                      <a:pt x="7819" y="4509"/>
                      <a:pt x="8212" y="4469"/>
                      <a:pt x="8599" y="4390"/>
                    </a:cubicBezTo>
                    <a:lnTo>
                      <a:pt x="9014" y="4277"/>
                    </a:lnTo>
                    <a:lnTo>
                      <a:pt x="9416" y="4125"/>
                    </a:lnTo>
                    <a:cubicBezTo>
                      <a:pt x="9548" y="4070"/>
                      <a:pt x="9675" y="4000"/>
                      <a:pt x="9803" y="3938"/>
                    </a:cubicBezTo>
                    <a:cubicBezTo>
                      <a:pt x="9930" y="3871"/>
                      <a:pt x="10048" y="3789"/>
                      <a:pt x="10169" y="3714"/>
                    </a:cubicBezTo>
                    <a:cubicBezTo>
                      <a:pt x="10635" y="3385"/>
                      <a:pt x="11050" y="2975"/>
                      <a:pt x="11323" y="2478"/>
                    </a:cubicBezTo>
                    <a:lnTo>
                      <a:pt x="11305" y="2467"/>
                    </a:lnTo>
                    <a:cubicBezTo>
                      <a:pt x="11145" y="2696"/>
                      <a:pt x="10955" y="2902"/>
                      <a:pt x="10746" y="3086"/>
                    </a:cubicBezTo>
                    <a:cubicBezTo>
                      <a:pt x="10647" y="3182"/>
                      <a:pt x="10535" y="3265"/>
                      <a:pt x="10427" y="3351"/>
                    </a:cubicBezTo>
                    <a:cubicBezTo>
                      <a:pt x="10317" y="3434"/>
                      <a:pt x="10198" y="3507"/>
                      <a:pt x="10084" y="3583"/>
                    </a:cubicBezTo>
                    <a:cubicBezTo>
                      <a:pt x="9611" y="3864"/>
                      <a:pt x="9093" y="4073"/>
                      <a:pt x="8551" y="4170"/>
                    </a:cubicBezTo>
                    <a:cubicBezTo>
                      <a:pt x="8418" y="4201"/>
                      <a:pt x="8280" y="4211"/>
                      <a:pt x="8145" y="4233"/>
                    </a:cubicBezTo>
                    <a:cubicBezTo>
                      <a:pt x="8077" y="4242"/>
                      <a:pt x="8009" y="4256"/>
                      <a:pt x="7941" y="4258"/>
                    </a:cubicBezTo>
                    <a:lnTo>
                      <a:pt x="7734" y="4267"/>
                    </a:lnTo>
                    <a:lnTo>
                      <a:pt x="7528" y="4277"/>
                    </a:lnTo>
                    <a:cubicBezTo>
                      <a:pt x="7485" y="4280"/>
                      <a:pt x="7442" y="4282"/>
                      <a:pt x="7399" y="4282"/>
                    </a:cubicBezTo>
                    <a:cubicBezTo>
                      <a:pt x="7373" y="4282"/>
                      <a:pt x="7347" y="4281"/>
                      <a:pt x="7322" y="4279"/>
                    </a:cubicBezTo>
                    <a:lnTo>
                      <a:pt x="6908" y="4262"/>
                    </a:lnTo>
                    <a:cubicBezTo>
                      <a:pt x="6905" y="4262"/>
                      <a:pt x="6903" y="4262"/>
                      <a:pt x="6900" y="4262"/>
                    </a:cubicBezTo>
                    <a:cubicBezTo>
                      <a:pt x="6765" y="4262"/>
                      <a:pt x="6630" y="4234"/>
                      <a:pt x="6496" y="4219"/>
                    </a:cubicBezTo>
                    <a:cubicBezTo>
                      <a:pt x="6359" y="4199"/>
                      <a:pt x="6221" y="4183"/>
                      <a:pt x="6084" y="4161"/>
                    </a:cubicBezTo>
                    <a:lnTo>
                      <a:pt x="5679" y="4070"/>
                    </a:lnTo>
                    <a:cubicBezTo>
                      <a:pt x="5545" y="4038"/>
                      <a:pt x="5407" y="4012"/>
                      <a:pt x="5277" y="3964"/>
                    </a:cubicBezTo>
                    <a:cubicBezTo>
                      <a:pt x="5014" y="3875"/>
                      <a:pt x="4746" y="3799"/>
                      <a:pt x="4494" y="3681"/>
                    </a:cubicBezTo>
                    <a:cubicBezTo>
                      <a:pt x="4366" y="3626"/>
                      <a:pt x="4237" y="3575"/>
                      <a:pt x="4111" y="3516"/>
                    </a:cubicBezTo>
                    <a:lnTo>
                      <a:pt x="3740" y="3324"/>
                    </a:lnTo>
                    <a:lnTo>
                      <a:pt x="3555" y="3228"/>
                    </a:lnTo>
                    <a:lnTo>
                      <a:pt x="3376" y="3118"/>
                    </a:lnTo>
                    <a:lnTo>
                      <a:pt x="3020" y="2901"/>
                    </a:lnTo>
                    <a:lnTo>
                      <a:pt x="2676" y="2660"/>
                    </a:lnTo>
                    <a:cubicBezTo>
                      <a:pt x="2619" y="2621"/>
                      <a:pt x="2562" y="2581"/>
                      <a:pt x="2505" y="2540"/>
                    </a:cubicBezTo>
                    <a:lnTo>
                      <a:pt x="2341" y="2410"/>
                    </a:lnTo>
                    <a:cubicBezTo>
                      <a:pt x="1895" y="2073"/>
                      <a:pt x="1482" y="1692"/>
                      <a:pt x="1093" y="1292"/>
                    </a:cubicBezTo>
                    <a:cubicBezTo>
                      <a:pt x="705" y="888"/>
                      <a:pt x="337" y="462"/>
                      <a:pt x="19" y="2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9"/>
              <p:cNvSpPr/>
              <p:nvPr/>
            </p:nvSpPr>
            <p:spPr>
              <a:xfrm>
                <a:off x="2472350" y="819975"/>
                <a:ext cx="83350" cy="1738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954" extrusionOk="0">
                    <a:moveTo>
                      <a:pt x="1471" y="3117"/>
                    </a:moveTo>
                    <a:cubicBezTo>
                      <a:pt x="1507" y="3117"/>
                      <a:pt x="1551" y="3127"/>
                      <a:pt x="1595" y="3146"/>
                    </a:cubicBezTo>
                    <a:cubicBezTo>
                      <a:pt x="1720" y="3201"/>
                      <a:pt x="1838" y="3307"/>
                      <a:pt x="1936" y="3422"/>
                    </a:cubicBezTo>
                    <a:cubicBezTo>
                      <a:pt x="2102" y="3615"/>
                      <a:pt x="2228" y="3850"/>
                      <a:pt x="2285" y="4097"/>
                    </a:cubicBezTo>
                    <a:lnTo>
                      <a:pt x="2285" y="4097"/>
                    </a:lnTo>
                    <a:cubicBezTo>
                      <a:pt x="2265" y="4098"/>
                      <a:pt x="2245" y="4099"/>
                      <a:pt x="2225" y="4099"/>
                    </a:cubicBezTo>
                    <a:cubicBezTo>
                      <a:pt x="2039" y="4099"/>
                      <a:pt x="1850" y="4037"/>
                      <a:pt x="1692" y="3933"/>
                    </a:cubicBezTo>
                    <a:cubicBezTo>
                      <a:pt x="1570" y="3850"/>
                      <a:pt x="1460" y="3743"/>
                      <a:pt x="1394" y="3617"/>
                    </a:cubicBezTo>
                    <a:cubicBezTo>
                      <a:pt x="1325" y="3494"/>
                      <a:pt x="1306" y="3351"/>
                      <a:pt x="1347" y="3228"/>
                    </a:cubicBezTo>
                    <a:cubicBezTo>
                      <a:pt x="1368" y="3168"/>
                      <a:pt x="1397" y="3133"/>
                      <a:pt x="1433" y="3122"/>
                    </a:cubicBezTo>
                    <a:cubicBezTo>
                      <a:pt x="1444" y="3118"/>
                      <a:pt x="1457" y="3117"/>
                      <a:pt x="1471" y="3117"/>
                    </a:cubicBezTo>
                    <a:close/>
                    <a:moveTo>
                      <a:pt x="588" y="5088"/>
                    </a:moveTo>
                    <a:cubicBezTo>
                      <a:pt x="635" y="5088"/>
                      <a:pt x="699" y="5122"/>
                      <a:pt x="751" y="5169"/>
                    </a:cubicBezTo>
                    <a:cubicBezTo>
                      <a:pt x="805" y="5219"/>
                      <a:pt x="856" y="5277"/>
                      <a:pt x="899" y="5342"/>
                    </a:cubicBezTo>
                    <a:cubicBezTo>
                      <a:pt x="987" y="5471"/>
                      <a:pt x="1049" y="5620"/>
                      <a:pt x="1090" y="5773"/>
                    </a:cubicBezTo>
                    <a:cubicBezTo>
                      <a:pt x="1095" y="5792"/>
                      <a:pt x="1099" y="5811"/>
                      <a:pt x="1103" y="5830"/>
                    </a:cubicBezTo>
                    <a:lnTo>
                      <a:pt x="1103" y="5830"/>
                    </a:lnTo>
                    <a:cubicBezTo>
                      <a:pt x="1051" y="5846"/>
                      <a:pt x="999" y="5858"/>
                      <a:pt x="946" y="5865"/>
                    </a:cubicBezTo>
                    <a:cubicBezTo>
                      <a:pt x="907" y="5872"/>
                      <a:pt x="866" y="5875"/>
                      <a:pt x="827" y="5875"/>
                    </a:cubicBezTo>
                    <a:cubicBezTo>
                      <a:pt x="721" y="5875"/>
                      <a:pt x="620" y="5851"/>
                      <a:pt x="548" y="5791"/>
                    </a:cubicBezTo>
                    <a:cubicBezTo>
                      <a:pt x="448" y="5712"/>
                      <a:pt x="414" y="5565"/>
                      <a:pt x="430" y="5416"/>
                    </a:cubicBezTo>
                    <a:cubicBezTo>
                      <a:pt x="435" y="5341"/>
                      <a:pt x="455" y="5263"/>
                      <a:pt x="476" y="5198"/>
                    </a:cubicBezTo>
                    <a:cubicBezTo>
                      <a:pt x="504" y="5134"/>
                      <a:pt x="540" y="5092"/>
                      <a:pt x="583" y="5088"/>
                    </a:cubicBezTo>
                    <a:cubicBezTo>
                      <a:pt x="585" y="5088"/>
                      <a:pt x="586" y="5088"/>
                      <a:pt x="588" y="5088"/>
                    </a:cubicBezTo>
                    <a:close/>
                    <a:moveTo>
                      <a:pt x="1648" y="1"/>
                    </a:moveTo>
                    <a:lnTo>
                      <a:pt x="1648" y="1"/>
                    </a:lnTo>
                    <a:cubicBezTo>
                      <a:pt x="2178" y="384"/>
                      <a:pt x="2636" y="880"/>
                      <a:pt x="2909" y="1468"/>
                    </a:cubicBezTo>
                    <a:cubicBezTo>
                      <a:pt x="3044" y="1761"/>
                      <a:pt x="3129" y="2074"/>
                      <a:pt x="3160" y="2392"/>
                    </a:cubicBezTo>
                    <a:cubicBezTo>
                      <a:pt x="3163" y="2551"/>
                      <a:pt x="3176" y="2711"/>
                      <a:pt x="3150" y="2869"/>
                    </a:cubicBezTo>
                    <a:cubicBezTo>
                      <a:pt x="3139" y="3028"/>
                      <a:pt x="3110" y="3186"/>
                      <a:pt x="3064" y="3337"/>
                    </a:cubicBezTo>
                    <a:cubicBezTo>
                      <a:pt x="2974" y="3634"/>
                      <a:pt x="2802" y="3915"/>
                      <a:pt x="2533" y="4034"/>
                    </a:cubicBezTo>
                    <a:cubicBezTo>
                      <a:pt x="2523" y="4039"/>
                      <a:pt x="2512" y="4044"/>
                      <a:pt x="2501" y="4048"/>
                    </a:cubicBezTo>
                    <a:lnTo>
                      <a:pt x="2501" y="4048"/>
                    </a:lnTo>
                    <a:cubicBezTo>
                      <a:pt x="2436" y="3762"/>
                      <a:pt x="2295" y="3498"/>
                      <a:pt x="2107" y="3275"/>
                    </a:cubicBezTo>
                    <a:cubicBezTo>
                      <a:pt x="1990" y="3144"/>
                      <a:pt x="1860" y="3020"/>
                      <a:pt x="1684" y="2942"/>
                    </a:cubicBezTo>
                    <a:cubicBezTo>
                      <a:pt x="1623" y="2917"/>
                      <a:pt x="1554" y="2895"/>
                      <a:pt x="1477" y="2895"/>
                    </a:cubicBezTo>
                    <a:cubicBezTo>
                      <a:pt x="1441" y="2895"/>
                      <a:pt x="1404" y="2900"/>
                      <a:pt x="1366" y="2911"/>
                    </a:cubicBezTo>
                    <a:cubicBezTo>
                      <a:pt x="1307" y="2931"/>
                      <a:pt x="1252" y="2967"/>
                      <a:pt x="1216" y="3015"/>
                    </a:cubicBezTo>
                    <a:cubicBezTo>
                      <a:pt x="1177" y="3060"/>
                      <a:pt x="1155" y="3110"/>
                      <a:pt x="1138" y="3158"/>
                    </a:cubicBezTo>
                    <a:cubicBezTo>
                      <a:pt x="1076" y="3349"/>
                      <a:pt x="1112" y="3559"/>
                      <a:pt x="1204" y="3720"/>
                    </a:cubicBezTo>
                    <a:cubicBezTo>
                      <a:pt x="1292" y="3885"/>
                      <a:pt x="1427" y="4013"/>
                      <a:pt x="1577" y="4111"/>
                    </a:cubicBezTo>
                    <a:cubicBezTo>
                      <a:pt x="1729" y="4205"/>
                      <a:pt x="1900" y="4273"/>
                      <a:pt x="2080" y="4293"/>
                    </a:cubicBezTo>
                    <a:cubicBezTo>
                      <a:pt x="2123" y="4298"/>
                      <a:pt x="2166" y="4301"/>
                      <a:pt x="2210" y="4301"/>
                    </a:cubicBezTo>
                    <a:cubicBezTo>
                      <a:pt x="2245" y="4301"/>
                      <a:pt x="2281" y="4299"/>
                      <a:pt x="2317" y="4296"/>
                    </a:cubicBezTo>
                    <a:lnTo>
                      <a:pt x="2317" y="4296"/>
                    </a:lnTo>
                    <a:cubicBezTo>
                      <a:pt x="2328" y="4430"/>
                      <a:pt x="2316" y="4564"/>
                      <a:pt x="2281" y="4692"/>
                    </a:cubicBezTo>
                    <a:cubicBezTo>
                      <a:pt x="2240" y="4838"/>
                      <a:pt x="2167" y="4964"/>
                      <a:pt x="2072" y="5093"/>
                    </a:cubicBezTo>
                    <a:cubicBezTo>
                      <a:pt x="1887" y="5347"/>
                      <a:pt x="1651" y="5565"/>
                      <a:pt x="1377" y="5714"/>
                    </a:cubicBezTo>
                    <a:cubicBezTo>
                      <a:pt x="1321" y="5744"/>
                      <a:pt x="1264" y="5771"/>
                      <a:pt x="1206" y="5794"/>
                    </a:cubicBezTo>
                    <a:lnTo>
                      <a:pt x="1206" y="5794"/>
                    </a:lnTo>
                    <a:cubicBezTo>
                      <a:pt x="1203" y="5778"/>
                      <a:pt x="1200" y="5763"/>
                      <a:pt x="1197" y="5747"/>
                    </a:cubicBezTo>
                    <a:cubicBezTo>
                      <a:pt x="1161" y="5581"/>
                      <a:pt x="1100" y="5419"/>
                      <a:pt x="1008" y="5273"/>
                    </a:cubicBezTo>
                    <a:cubicBezTo>
                      <a:pt x="963" y="5199"/>
                      <a:pt x="909" y="5130"/>
                      <a:pt x="844" y="5066"/>
                    </a:cubicBezTo>
                    <a:cubicBezTo>
                      <a:pt x="779" y="5007"/>
                      <a:pt x="697" y="4944"/>
                      <a:pt x="577" y="4941"/>
                    </a:cubicBezTo>
                    <a:cubicBezTo>
                      <a:pt x="548" y="4946"/>
                      <a:pt x="516" y="4948"/>
                      <a:pt x="490" y="4961"/>
                    </a:cubicBezTo>
                    <a:cubicBezTo>
                      <a:pt x="465" y="4977"/>
                      <a:pt x="434" y="4989"/>
                      <a:pt x="419" y="5011"/>
                    </a:cubicBezTo>
                    <a:cubicBezTo>
                      <a:pt x="377" y="5050"/>
                      <a:pt x="356" y="5094"/>
                      <a:pt x="333" y="5138"/>
                    </a:cubicBezTo>
                    <a:cubicBezTo>
                      <a:pt x="301" y="5227"/>
                      <a:pt x="278" y="5309"/>
                      <a:pt x="269" y="5399"/>
                    </a:cubicBezTo>
                    <a:cubicBezTo>
                      <a:pt x="259" y="5488"/>
                      <a:pt x="258" y="5581"/>
                      <a:pt x="282" y="5674"/>
                    </a:cubicBezTo>
                    <a:cubicBezTo>
                      <a:pt x="306" y="5767"/>
                      <a:pt x="357" y="5860"/>
                      <a:pt x="434" y="5925"/>
                    </a:cubicBezTo>
                    <a:cubicBezTo>
                      <a:pt x="555" y="6028"/>
                      <a:pt x="703" y="6060"/>
                      <a:pt x="843" y="6060"/>
                    </a:cubicBezTo>
                    <a:cubicBezTo>
                      <a:pt x="887" y="6060"/>
                      <a:pt x="930" y="6057"/>
                      <a:pt x="972" y="6052"/>
                    </a:cubicBezTo>
                    <a:cubicBezTo>
                      <a:pt x="1026" y="6046"/>
                      <a:pt x="1078" y="6035"/>
                      <a:pt x="1130" y="6022"/>
                    </a:cubicBezTo>
                    <a:lnTo>
                      <a:pt x="1130" y="6022"/>
                    </a:lnTo>
                    <a:cubicBezTo>
                      <a:pt x="1134" y="6095"/>
                      <a:pt x="1130" y="6168"/>
                      <a:pt x="1117" y="6239"/>
                    </a:cubicBezTo>
                    <a:cubicBezTo>
                      <a:pt x="1090" y="6394"/>
                      <a:pt x="1016" y="6540"/>
                      <a:pt x="901" y="6648"/>
                    </a:cubicBezTo>
                    <a:cubicBezTo>
                      <a:pt x="787" y="6758"/>
                      <a:pt x="639" y="6830"/>
                      <a:pt x="484" y="6876"/>
                    </a:cubicBezTo>
                    <a:cubicBezTo>
                      <a:pt x="328" y="6927"/>
                      <a:pt x="164" y="6940"/>
                      <a:pt x="1" y="6954"/>
                    </a:cubicBezTo>
                    <a:cubicBezTo>
                      <a:pt x="164" y="6952"/>
                      <a:pt x="331" y="6950"/>
                      <a:pt x="492" y="6909"/>
                    </a:cubicBezTo>
                    <a:cubicBezTo>
                      <a:pt x="653" y="6871"/>
                      <a:pt x="813" y="6805"/>
                      <a:pt x="942" y="6692"/>
                    </a:cubicBezTo>
                    <a:cubicBezTo>
                      <a:pt x="1071" y="6582"/>
                      <a:pt x="1162" y="6425"/>
                      <a:pt x="1200" y="6257"/>
                    </a:cubicBezTo>
                    <a:cubicBezTo>
                      <a:pt x="1221" y="6170"/>
                      <a:pt x="1228" y="6082"/>
                      <a:pt x="1226" y="5993"/>
                    </a:cubicBezTo>
                    <a:lnTo>
                      <a:pt x="1226" y="5993"/>
                    </a:lnTo>
                    <a:cubicBezTo>
                      <a:pt x="1310" y="5964"/>
                      <a:pt x="1391" y="5928"/>
                      <a:pt x="1470" y="5889"/>
                    </a:cubicBezTo>
                    <a:cubicBezTo>
                      <a:pt x="1776" y="5726"/>
                      <a:pt x="2037" y="5492"/>
                      <a:pt x="2243" y="5220"/>
                    </a:cubicBezTo>
                    <a:cubicBezTo>
                      <a:pt x="2346" y="5087"/>
                      <a:pt x="2442" y="4924"/>
                      <a:pt x="2489" y="4752"/>
                    </a:cubicBezTo>
                    <a:cubicBezTo>
                      <a:pt x="2537" y="4587"/>
                      <a:pt x="2550" y="4414"/>
                      <a:pt x="2533" y="4247"/>
                    </a:cubicBezTo>
                    <a:lnTo>
                      <a:pt x="2533" y="4247"/>
                    </a:lnTo>
                    <a:cubicBezTo>
                      <a:pt x="2561" y="4237"/>
                      <a:pt x="2588" y="4226"/>
                      <a:pt x="2615" y="4213"/>
                    </a:cubicBezTo>
                    <a:cubicBezTo>
                      <a:pt x="2783" y="4136"/>
                      <a:pt x="2920" y="4006"/>
                      <a:pt x="3020" y="3860"/>
                    </a:cubicBezTo>
                    <a:cubicBezTo>
                      <a:pt x="3119" y="3712"/>
                      <a:pt x="3186" y="3550"/>
                      <a:pt x="3232" y="3385"/>
                    </a:cubicBezTo>
                    <a:cubicBezTo>
                      <a:pt x="3277" y="3220"/>
                      <a:pt x="3304" y="3052"/>
                      <a:pt x="3312" y="2883"/>
                    </a:cubicBezTo>
                    <a:cubicBezTo>
                      <a:pt x="3334" y="2714"/>
                      <a:pt x="3317" y="2546"/>
                      <a:pt x="3306" y="2377"/>
                    </a:cubicBezTo>
                    <a:cubicBezTo>
                      <a:pt x="3262" y="2041"/>
                      <a:pt x="3160" y="1717"/>
                      <a:pt x="3007" y="1419"/>
                    </a:cubicBezTo>
                    <a:cubicBezTo>
                      <a:pt x="2854" y="1122"/>
                      <a:pt x="2647" y="856"/>
                      <a:pt x="2419" y="618"/>
                    </a:cubicBezTo>
                    <a:cubicBezTo>
                      <a:pt x="2189" y="379"/>
                      <a:pt x="1930" y="169"/>
                      <a:pt x="1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9"/>
              <p:cNvSpPr/>
              <p:nvPr/>
            </p:nvSpPr>
            <p:spPr>
              <a:xfrm>
                <a:off x="2544900" y="862600"/>
                <a:ext cx="98375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8" extrusionOk="0">
                    <a:moveTo>
                      <a:pt x="4" y="294"/>
                    </a:moveTo>
                    <a:cubicBezTo>
                      <a:pt x="3" y="294"/>
                      <a:pt x="1" y="295"/>
                      <a:pt x="0" y="295"/>
                    </a:cubicBezTo>
                    <a:lnTo>
                      <a:pt x="1" y="295"/>
                    </a:lnTo>
                    <a:cubicBezTo>
                      <a:pt x="2" y="295"/>
                      <a:pt x="3" y="294"/>
                      <a:pt x="4" y="294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6" y="1543"/>
                      <a:pt x="2781" y="1581"/>
                    </a:cubicBezTo>
                    <a:lnTo>
                      <a:pt x="2781" y="1581"/>
                    </a:lnTo>
                    <a:cubicBezTo>
                      <a:pt x="2708" y="1696"/>
                      <a:pt x="2594" y="1789"/>
                      <a:pt x="2466" y="1844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1"/>
                      <a:pt x="2160" y="1899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6"/>
                      <a:pt x="1886" y="1724"/>
                      <a:pt x="1891" y="1707"/>
                    </a:cubicBezTo>
                    <a:cubicBezTo>
                      <a:pt x="1896" y="1688"/>
                      <a:pt x="1922" y="1657"/>
                      <a:pt x="1961" y="1632"/>
                    </a:cubicBezTo>
                    <a:cubicBezTo>
                      <a:pt x="2041" y="1580"/>
                      <a:pt x="2151" y="1550"/>
                      <a:pt x="2260" y="1536"/>
                    </a:cubicBezTo>
                    <a:cubicBezTo>
                      <a:pt x="2313" y="1529"/>
                      <a:pt x="2367" y="1525"/>
                      <a:pt x="2422" y="1525"/>
                    </a:cubicBezTo>
                    <a:close/>
                    <a:moveTo>
                      <a:pt x="3059" y="2955"/>
                    </a:moveTo>
                    <a:cubicBezTo>
                      <a:pt x="3165" y="2955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5"/>
                    </a:cubicBezTo>
                    <a:lnTo>
                      <a:pt x="3396" y="3015"/>
                    </a:lnTo>
                    <a:cubicBezTo>
                      <a:pt x="3386" y="3048"/>
                      <a:pt x="3374" y="3081"/>
                      <a:pt x="3360" y="3112"/>
                    </a:cubicBezTo>
                    <a:cubicBezTo>
                      <a:pt x="3316" y="3209"/>
                      <a:pt x="3248" y="3293"/>
                      <a:pt x="3166" y="3319"/>
                    </a:cubicBezTo>
                    <a:cubicBezTo>
                      <a:pt x="3147" y="3326"/>
                      <a:pt x="3126" y="3330"/>
                      <a:pt x="3105" y="3330"/>
                    </a:cubicBezTo>
                    <a:cubicBezTo>
                      <a:pt x="3039" y="3330"/>
                      <a:pt x="2967" y="3297"/>
                      <a:pt x="2903" y="3245"/>
                    </a:cubicBezTo>
                    <a:cubicBezTo>
                      <a:pt x="2860" y="3213"/>
                      <a:pt x="2819" y="3169"/>
                      <a:pt x="2789" y="3133"/>
                    </a:cubicBezTo>
                    <a:cubicBezTo>
                      <a:pt x="2761" y="3091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7"/>
                    </a:cubicBezTo>
                    <a:cubicBezTo>
                      <a:pt x="2922" y="2964"/>
                      <a:pt x="2978" y="2955"/>
                      <a:pt x="3035" y="2955"/>
                    </a:cubicBezTo>
                    <a:cubicBezTo>
                      <a:pt x="3043" y="2955"/>
                      <a:pt x="3051" y="2955"/>
                      <a:pt x="3059" y="2955"/>
                    </a:cubicBezTo>
                    <a:close/>
                    <a:moveTo>
                      <a:pt x="1240" y="0"/>
                    </a:moveTo>
                    <a:cubicBezTo>
                      <a:pt x="1057" y="0"/>
                      <a:pt x="876" y="22"/>
                      <a:pt x="700" y="57"/>
                    </a:cubicBezTo>
                    <a:cubicBezTo>
                      <a:pt x="458" y="105"/>
                      <a:pt x="223" y="184"/>
                      <a:pt x="4" y="294"/>
                    </a:cubicBezTo>
                    <a:lnTo>
                      <a:pt x="4" y="294"/>
                    </a:lnTo>
                    <a:cubicBezTo>
                      <a:pt x="345" y="168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9"/>
                    </a:cubicBezTo>
                    <a:cubicBezTo>
                      <a:pt x="1667" y="154"/>
                      <a:pt x="1894" y="229"/>
                      <a:pt x="2102" y="340"/>
                    </a:cubicBezTo>
                    <a:cubicBezTo>
                      <a:pt x="2202" y="404"/>
                      <a:pt x="2306" y="461"/>
                      <a:pt x="2393" y="540"/>
                    </a:cubicBezTo>
                    <a:cubicBezTo>
                      <a:pt x="2487" y="611"/>
                      <a:pt x="2572" y="694"/>
                      <a:pt x="2645" y="782"/>
                    </a:cubicBezTo>
                    <a:cubicBezTo>
                      <a:pt x="2790" y="957"/>
                      <a:pt x="2890" y="1171"/>
                      <a:pt x="2858" y="1374"/>
                    </a:cubicBezTo>
                    <a:lnTo>
                      <a:pt x="2858" y="1374"/>
                    </a:lnTo>
                    <a:cubicBezTo>
                      <a:pt x="2715" y="1325"/>
                      <a:pt x="2565" y="1302"/>
                      <a:pt x="2414" y="1302"/>
                    </a:cubicBezTo>
                    <a:cubicBezTo>
                      <a:pt x="2353" y="1302"/>
                      <a:pt x="2292" y="1306"/>
                      <a:pt x="2231" y="1313"/>
                    </a:cubicBezTo>
                    <a:cubicBezTo>
                      <a:pt x="2099" y="1333"/>
                      <a:pt x="1966" y="1365"/>
                      <a:pt x="1839" y="1448"/>
                    </a:cubicBezTo>
                    <a:cubicBezTo>
                      <a:pt x="1777" y="1490"/>
                      <a:pt x="1708" y="1548"/>
                      <a:pt x="1679" y="1648"/>
                    </a:cubicBezTo>
                    <a:cubicBezTo>
                      <a:pt x="1667" y="1699"/>
                      <a:pt x="1667" y="1754"/>
                      <a:pt x="1682" y="1801"/>
                    </a:cubicBezTo>
                    <a:cubicBezTo>
                      <a:pt x="1696" y="1848"/>
                      <a:pt x="1721" y="1885"/>
                      <a:pt x="1746" y="1917"/>
                    </a:cubicBezTo>
                    <a:cubicBezTo>
                      <a:pt x="1845" y="2041"/>
                      <a:pt x="1999" y="2106"/>
                      <a:pt x="2142" y="2115"/>
                    </a:cubicBezTo>
                    <a:cubicBezTo>
                      <a:pt x="2162" y="2117"/>
                      <a:pt x="2183" y="2118"/>
                      <a:pt x="2203" y="2118"/>
                    </a:cubicBezTo>
                    <a:cubicBezTo>
                      <a:pt x="2326" y="2118"/>
                      <a:pt x="2444" y="2087"/>
                      <a:pt x="2553" y="2038"/>
                    </a:cubicBezTo>
                    <a:cubicBezTo>
                      <a:pt x="2722" y="1961"/>
                      <a:pt x="2875" y="1830"/>
                      <a:pt x="2967" y="1663"/>
                    </a:cubicBezTo>
                    <a:lnTo>
                      <a:pt x="2967" y="1663"/>
                    </a:lnTo>
                    <a:cubicBezTo>
                      <a:pt x="3044" y="1708"/>
                      <a:pt x="3112" y="1763"/>
                      <a:pt x="3170" y="1828"/>
                    </a:cubicBezTo>
                    <a:cubicBezTo>
                      <a:pt x="3243" y="1910"/>
                      <a:pt x="3289" y="2002"/>
                      <a:pt x="3331" y="2113"/>
                    </a:cubicBezTo>
                    <a:cubicBezTo>
                      <a:pt x="3414" y="2328"/>
                      <a:pt x="3453" y="2561"/>
                      <a:pt x="3437" y="2789"/>
                    </a:cubicBezTo>
                    <a:cubicBezTo>
                      <a:pt x="3433" y="2828"/>
                      <a:pt x="3428" y="2868"/>
                      <a:pt x="3421" y="2908"/>
                    </a:cubicBezTo>
                    <a:lnTo>
                      <a:pt x="3421" y="2908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4" y="2858"/>
                      <a:pt x="3166" y="2829"/>
                      <a:pt x="3036" y="2826"/>
                    </a:cubicBezTo>
                    <a:cubicBezTo>
                      <a:pt x="3027" y="2826"/>
                      <a:pt x="3017" y="2826"/>
                      <a:pt x="3008" y="2826"/>
                    </a:cubicBezTo>
                    <a:cubicBezTo>
                      <a:pt x="2951" y="2826"/>
                      <a:pt x="2894" y="2831"/>
                      <a:pt x="2835" y="2844"/>
                    </a:cubicBezTo>
                    <a:cubicBezTo>
                      <a:pt x="2770" y="2861"/>
                      <a:pt x="2693" y="2886"/>
                      <a:pt x="2637" y="2966"/>
                    </a:cubicBezTo>
                    <a:cubicBezTo>
                      <a:pt x="2612" y="3009"/>
                      <a:pt x="2602" y="3063"/>
                      <a:pt x="2613" y="3107"/>
                    </a:cubicBezTo>
                    <a:cubicBezTo>
                      <a:pt x="2621" y="3154"/>
                      <a:pt x="2641" y="3187"/>
                      <a:pt x="2661" y="3220"/>
                    </a:cubicBezTo>
                    <a:cubicBezTo>
                      <a:pt x="2705" y="3280"/>
                      <a:pt x="2747" y="3328"/>
                      <a:pt x="2801" y="3371"/>
                    </a:cubicBezTo>
                    <a:cubicBezTo>
                      <a:pt x="2854" y="3415"/>
                      <a:pt x="2913" y="3456"/>
                      <a:pt x="2984" y="3479"/>
                    </a:cubicBezTo>
                    <a:cubicBezTo>
                      <a:pt x="3025" y="3494"/>
                      <a:pt x="3071" y="3502"/>
                      <a:pt x="3118" y="3502"/>
                    </a:cubicBezTo>
                    <a:cubicBezTo>
                      <a:pt x="3151" y="3502"/>
                      <a:pt x="3185" y="3497"/>
                      <a:pt x="3217" y="3488"/>
                    </a:cubicBezTo>
                    <a:cubicBezTo>
                      <a:pt x="3374" y="3441"/>
                      <a:pt x="3470" y="3313"/>
                      <a:pt x="3530" y="3192"/>
                    </a:cubicBezTo>
                    <a:cubicBezTo>
                      <a:pt x="3545" y="3161"/>
                      <a:pt x="3559" y="3128"/>
                      <a:pt x="3571" y="3095"/>
                    </a:cubicBezTo>
                    <a:lnTo>
                      <a:pt x="3571" y="3095"/>
                    </a:lnTo>
                    <a:cubicBezTo>
                      <a:pt x="3609" y="3118"/>
                      <a:pt x="3645" y="3145"/>
                      <a:pt x="3677" y="3175"/>
                    </a:cubicBezTo>
                    <a:cubicBezTo>
                      <a:pt x="3761" y="3253"/>
                      <a:pt x="3822" y="3356"/>
                      <a:pt x="3845" y="3471"/>
                    </a:cubicBezTo>
                    <a:cubicBezTo>
                      <a:pt x="3888" y="3702"/>
                      <a:pt x="3793" y="3945"/>
                      <a:pt x="3676" y="4157"/>
                    </a:cubicBezTo>
                    <a:cubicBezTo>
                      <a:pt x="3813" y="3958"/>
                      <a:pt x="3935" y="3721"/>
                      <a:pt x="3904" y="3461"/>
                    </a:cubicBezTo>
                    <a:cubicBezTo>
                      <a:pt x="3888" y="3333"/>
                      <a:pt x="3826" y="3209"/>
                      <a:pt x="3737" y="3115"/>
                    </a:cubicBezTo>
                    <a:cubicBezTo>
                      <a:pt x="3696" y="3071"/>
                      <a:pt x="3649" y="3033"/>
                      <a:pt x="3600" y="3001"/>
                    </a:cubicBezTo>
                    <a:lnTo>
                      <a:pt x="3600" y="3001"/>
                    </a:lnTo>
                    <a:cubicBezTo>
                      <a:pt x="3616" y="2937"/>
                      <a:pt x="3626" y="2872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1" y="1920"/>
                      <a:pt x="3425" y="1789"/>
                      <a:pt x="3334" y="1686"/>
                    </a:cubicBezTo>
                    <a:cubicBezTo>
                      <a:pt x="3252" y="1591"/>
                      <a:pt x="3153" y="1514"/>
                      <a:pt x="3045" y="1455"/>
                    </a:cubicBezTo>
                    <a:lnTo>
                      <a:pt x="3045" y="1455"/>
                    </a:lnTo>
                    <a:cubicBezTo>
                      <a:pt x="3048" y="1441"/>
                      <a:pt x="3051" y="1425"/>
                      <a:pt x="3053" y="1410"/>
                    </a:cubicBezTo>
                    <a:cubicBezTo>
                      <a:pt x="3074" y="1269"/>
                      <a:pt x="3047" y="1125"/>
                      <a:pt x="2994" y="1001"/>
                    </a:cubicBezTo>
                    <a:cubicBezTo>
                      <a:pt x="2941" y="875"/>
                      <a:pt x="2864" y="766"/>
                      <a:pt x="2779" y="668"/>
                    </a:cubicBezTo>
                    <a:cubicBezTo>
                      <a:pt x="2692" y="572"/>
                      <a:pt x="2597" y="487"/>
                      <a:pt x="2493" y="412"/>
                    </a:cubicBezTo>
                    <a:cubicBezTo>
                      <a:pt x="2395" y="331"/>
                      <a:pt x="2281" y="271"/>
                      <a:pt x="2171" y="209"/>
                    </a:cubicBezTo>
                    <a:cubicBezTo>
                      <a:pt x="1940" y="101"/>
                      <a:pt x="1693" y="34"/>
                      <a:pt x="1444" y="10"/>
                    </a:cubicBezTo>
                    <a:cubicBezTo>
                      <a:pt x="1376" y="3"/>
                      <a:pt x="1308" y="0"/>
                      <a:pt x="1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9"/>
              <p:cNvSpPr/>
              <p:nvPr/>
            </p:nvSpPr>
            <p:spPr>
              <a:xfrm>
                <a:off x="2630625" y="815350"/>
                <a:ext cx="9837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7" extrusionOk="0">
                    <a:moveTo>
                      <a:pt x="4" y="293"/>
                    </a:moveTo>
                    <a:cubicBezTo>
                      <a:pt x="3" y="294"/>
                      <a:pt x="1" y="294"/>
                      <a:pt x="0" y="295"/>
                    </a:cubicBezTo>
                    <a:lnTo>
                      <a:pt x="1" y="295"/>
                    </a:lnTo>
                    <a:cubicBezTo>
                      <a:pt x="2" y="294"/>
                      <a:pt x="3" y="294"/>
                      <a:pt x="4" y="293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7" y="1543"/>
                      <a:pt x="2781" y="1580"/>
                    </a:cubicBezTo>
                    <a:lnTo>
                      <a:pt x="2781" y="1580"/>
                    </a:lnTo>
                    <a:cubicBezTo>
                      <a:pt x="2708" y="1695"/>
                      <a:pt x="2594" y="1789"/>
                      <a:pt x="2466" y="1843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0"/>
                      <a:pt x="2160" y="1898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5"/>
                      <a:pt x="1886" y="1723"/>
                      <a:pt x="1891" y="1708"/>
                    </a:cubicBezTo>
                    <a:cubicBezTo>
                      <a:pt x="1896" y="1689"/>
                      <a:pt x="1922" y="1657"/>
                      <a:pt x="1961" y="1632"/>
                    </a:cubicBezTo>
                    <a:cubicBezTo>
                      <a:pt x="2041" y="1581"/>
                      <a:pt x="2151" y="1550"/>
                      <a:pt x="2260" y="1535"/>
                    </a:cubicBezTo>
                    <a:cubicBezTo>
                      <a:pt x="2313" y="1528"/>
                      <a:pt x="2367" y="1525"/>
                      <a:pt x="2422" y="1525"/>
                    </a:cubicBezTo>
                    <a:close/>
                    <a:moveTo>
                      <a:pt x="3059" y="2954"/>
                    </a:moveTo>
                    <a:cubicBezTo>
                      <a:pt x="3165" y="2954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4"/>
                    </a:cubicBezTo>
                    <a:lnTo>
                      <a:pt x="3396" y="3014"/>
                    </a:lnTo>
                    <a:cubicBezTo>
                      <a:pt x="3386" y="3048"/>
                      <a:pt x="3374" y="3080"/>
                      <a:pt x="3360" y="3111"/>
                    </a:cubicBezTo>
                    <a:cubicBezTo>
                      <a:pt x="3317" y="3208"/>
                      <a:pt x="3248" y="3293"/>
                      <a:pt x="3166" y="3319"/>
                    </a:cubicBezTo>
                    <a:cubicBezTo>
                      <a:pt x="3147" y="3326"/>
                      <a:pt x="3126" y="3329"/>
                      <a:pt x="3105" y="3329"/>
                    </a:cubicBezTo>
                    <a:cubicBezTo>
                      <a:pt x="3039" y="3329"/>
                      <a:pt x="2967" y="3297"/>
                      <a:pt x="2903" y="3245"/>
                    </a:cubicBezTo>
                    <a:cubicBezTo>
                      <a:pt x="2860" y="3214"/>
                      <a:pt x="2819" y="3170"/>
                      <a:pt x="2789" y="3132"/>
                    </a:cubicBezTo>
                    <a:cubicBezTo>
                      <a:pt x="2761" y="3092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8"/>
                    </a:cubicBezTo>
                    <a:cubicBezTo>
                      <a:pt x="2921" y="2963"/>
                      <a:pt x="2978" y="2956"/>
                      <a:pt x="3035" y="2955"/>
                    </a:cubicBezTo>
                    <a:cubicBezTo>
                      <a:pt x="3043" y="2954"/>
                      <a:pt x="3051" y="2954"/>
                      <a:pt x="3059" y="2954"/>
                    </a:cubicBezTo>
                    <a:close/>
                    <a:moveTo>
                      <a:pt x="1237" y="0"/>
                    </a:moveTo>
                    <a:cubicBezTo>
                      <a:pt x="1056" y="0"/>
                      <a:pt x="875" y="22"/>
                      <a:pt x="699" y="58"/>
                    </a:cubicBezTo>
                    <a:cubicBezTo>
                      <a:pt x="457" y="105"/>
                      <a:pt x="222" y="184"/>
                      <a:pt x="4" y="293"/>
                    </a:cubicBezTo>
                    <a:lnTo>
                      <a:pt x="4" y="293"/>
                    </a:lnTo>
                    <a:cubicBezTo>
                      <a:pt x="345" y="167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8"/>
                    </a:cubicBezTo>
                    <a:cubicBezTo>
                      <a:pt x="1667" y="155"/>
                      <a:pt x="1894" y="229"/>
                      <a:pt x="2102" y="340"/>
                    </a:cubicBezTo>
                    <a:cubicBezTo>
                      <a:pt x="2202" y="403"/>
                      <a:pt x="2306" y="460"/>
                      <a:pt x="2393" y="540"/>
                    </a:cubicBezTo>
                    <a:cubicBezTo>
                      <a:pt x="2487" y="612"/>
                      <a:pt x="2572" y="693"/>
                      <a:pt x="2645" y="783"/>
                    </a:cubicBezTo>
                    <a:cubicBezTo>
                      <a:pt x="2789" y="956"/>
                      <a:pt x="2889" y="1169"/>
                      <a:pt x="2859" y="1374"/>
                    </a:cubicBezTo>
                    <a:lnTo>
                      <a:pt x="2859" y="1374"/>
                    </a:lnTo>
                    <a:cubicBezTo>
                      <a:pt x="2716" y="1325"/>
                      <a:pt x="2567" y="1302"/>
                      <a:pt x="2418" y="1302"/>
                    </a:cubicBezTo>
                    <a:cubicBezTo>
                      <a:pt x="2355" y="1302"/>
                      <a:pt x="2293" y="1306"/>
                      <a:pt x="2231" y="1314"/>
                    </a:cubicBezTo>
                    <a:cubicBezTo>
                      <a:pt x="2098" y="1333"/>
                      <a:pt x="1966" y="1365"/>
                      <a:pt x="1838" y="1447"/>
                    </a:cubicBezTo>
                    <a:cubicBezTo>
                      <a:pt x="1777" y="1490"/>
                      <a:pt x="1709" y="1549"/>
                      <a:pt x="1678" y="1649"/>
                    </a:cubicBezTo>
                    <a:cubicBezTo>
                      <a:pt x="1665" y="1699"/>
                      <a:pt x="1665" y="1755"/>
                      <a:pt x="1682" y="1800"/>
                    </a:cubicBezTo>
                    <a:cubicBezTo>
                      <a:pt x="1696" y="1848"/>
                      <a:pt x="1720" y="1885"/>
                      <a:pt x="1745" y="1917"/>
                    </a:cubicBezTo>
                    <a:cubicBezTo>
                      <a:pt x="1844" y="2041"/>
                      <a:pt x="1999" y="2107"/>
                      <a:pt x="2142" y="2115"/>
                    </a:cubicBezTo>
                    <a:cubicBezTo>
                      <a:pt x="2163" y="2117"/>
                      <a:pt x="2184" y="2118"/>
                      <a:pt x="2205" y="2118"/>
                    </a:cubicBezTo>
                    <a:cubicBezTo>
                      <a:pt x="2327" y="2118"/>
                      <a:pt x="2445" y="2086"/>
                      <a:pt x="2552" y="2038"/>
                    </a:cubicBezTo>
                    <a:cubicBezTo>
                      <a:pt x="2721" y="1961"/>
                      <a:pt x="2874" y="1830"/>
                      <a:pt x="2967" y="1663"/>
                    </a:cubicBezTo>
                    <a:lnTo>
                      <a:pt x="2967" y="1663"/>
                    </a:lnTo>
                    <a:cubicBezTo>
                      <a:pt x="3043" y="1707"/>
                      <a:pt x="3112" y="1762"/>
                      <a:pt x="3170" y="1828"/>
                    </a:cubicBezTo>
                    <a:cubicBezTo>
                      <a:pt x="3243" y="1910"/>
                      <a:pt x="3289" y="2001"/>
                      <a:pt x="3331" y="2113"/>
                    </a:cubicBezTo>
                    <a:cubicBezTo>
                      <a:pt x="3414" y="2328"/>
                      <a:pt x="3453" y="2562"/>
                      <a:pt x="3437" y="2789"/>
                    </a:cubicBezTo>
                    <a:cubicBezTo>
                      <a:pt x="3433" y="2829"/>
                      <a:pt x="3428" y="2868"/>
                      <a:pt x="3421" y="2907"/>
                    </a:cubicBezTo>
                    <a:lnTo>
                      <a:pt x="3421" y="2907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3" y="2858"/>
                      <a:pt x="3166" y="2829"/>
                      <a:pt x="3035" y="2826"/>
                    </a:cubicBezTo>
                    <a:cubicBezTo>
                      <a:pt x="3026" y="2825"/>
                      <a:pt x="3017" y="2825"/>
                      <a:pt x="3007" y="2825"/>
                    </a:cubicBezTo>
                    <a:cubicBezTo>
                      <a:pt x="2951" y="2825"/>
                      <a:pt x="2894" y="2831"/>
                      <a:pt x="2835" y="2843"/>
                    </a:cubicBezTo>
                    <a:cubicBezTo>
                      <a:pt x="2769" y="2861"/>
                      <a:pt x="2693" y="2885"/>
                      <a:pt x="2637" y="2967"/>
                    </a:cubicBezTo>
                    <a:cubicBezTo>
                      <a:pt x="2612" y="3010"/>
                      <a:pt x="2602" y="3064"/>
                      <a:pt x="2612" y="3108"/>
                    </a:cubicBezTo>
                    <a:cubicBezTo>
                      <a:pt x="2621" y="3154"/>
                      <a:pt x="2641" y="3186"/>
                      <a:pt x="2660" y="3221"/>
                    </a:cubicBezTo>
                    <a:cubicBezTo>
                      <a:pt x="2705" y="3280"/>
                      <a:pt x="2747" y="3328"/>
                      <a:pt x="2800" y="3372"/>
                    </a:cubicBezTo>
                    <a:cubicBezTo>
                      <a:pt x="2853" y="3415"/>
                      <a:pt x="2913" y="3456"/>
                      <a:pt x="2984" y="3480"/>
                    </a:cubicBezTo>
                    <a:cubicBezTo>
                      <a:pt x="3025" y="3494"/>
                      <a:pt x="3069" y="3502"/>
                      <a:pt x="3114" y="3502"/>
                    </a:cubicBezTo>
                    <a:cubicBezTo>
                      <a:pt x="3148" y="3502"/>
                      <a:pt x="3183" y="3497"/>
                      <a:pt x="3216" y="3488"/>
                    </a:cubicBezTo>
                    <a:cubicBezTo>
                      <a:pt x="3374" y="3440"/>
                      <a:pt x="3470" y="3313"/>
                      <a:pt x="3530" y="3193"/>
                    </a:cubicBezTo>
                    <a:cubicBezTo>
                      <a:pt x="3545" y="3161"/>
                      <a:pt x="3559" y="3129"/>
                      <a:pt x="3571" y="3096"/>
                    </a:cubicBezTo>
                    <a:lnTo>
                      <a:pt x="3571" y="3096"/>
                    </a:lnTo>
                    <a:cubicBezTo>
                      <a:pt x="3609" y="3119"/>
                      <a:pt x="3645" y="3145"/>
                      <a:pt x="3677" y="3175"/>
                    </a:cubicBezTo>
                    <a:cubicBezTo>
                      <a:pt x="3761" y="3253"/>
                      <a:pt x="3822" y="3355"/>
                      <a:pt x="3844" y="3470"/>
                    </a:cubicBezTo>
                    <a:cubicBezTo>
                      <a:pt x="3888" y="3703"/>
                      <a:pt x="3793" y="3946"/>
                      <a:pt x="3676" y="4157"/>
                    </a:cubicBezTo>
                    <a:cubicBezTo>
                      <a:pt x="3812" y="3958"/>
                      <a:pt x="3935" y="3722"/>
                      <a:pt x="3904" y="3460"/>
                    </a:cubicBezTo>
                    <a:cubicBezTo>
                      <a:pt x="3888" y="3332"/>
                      <a:pt x="3826" y="3210"/>
                      <a:pt x="3737" y="3115"/>
                    </a:cubicBezTo>
                    <a:cubicBezTo>
                      <a:pt x="3696" y="3071"/>
                      <a:pt x="3649" y="3033"/>
                      <a:pt x="3600" y="3000"/>
                    </a:cubicBezTo>
                    <a:lnTo>
                      <a:pt x="3600" y="3000"/>
                    </a:lnTo>
                    <a:cubicBezTo>
                      <a:pt x="3616" y="2936"/>
                      <a:pt x="3626" y="2871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0" y="1921"/>
                      <a:pt x="3425" y="1788"/>
                      <a:pt x="3334" y="1687"/>
                    </a:cubicBezTo>
                    <a:cubicBezTo>
                      <a:pt x="3252" y="1591"/>
                      <a:pt x="3152" y="1513"/>
                      <a:pt x="3044" y="1454"/>
                    </a:cubicBezTo>
                    <a:lnTo>
                      <a:pt x="3044" y="1454"/>
                    </a:lnTo>
                    <a:cubicBezTo>
                      <a:pt x="3047" y="1440"/>
                      <a:pt x="3050" y="1425"/>
                      <a:pt x="3052" y="1410"/>
                    </a:cubicBezTo>
                    <a:cubicBezTo>
                      <a:pt x="3074" y="1268"/>
                      <a:pt x="3046" y="1125"/>
                      <a:pt x="2994" y="1000"/>
                    </a:cubicBezTo>
                    <a:cubicBezTo>
                      <a:pt x="2941" y="875"/>
                      <a:pt x="2864" y="766"/>
                      <a:pt x="2778" y="669"/>
                    </a:cubicBezTo>
                    <a:cubicBezTo>
                      <a:pt x="2692" y="572"/>
                      <a:pt x="2597" y="487"/>
                      <a:pt x="2493" y="413"/>
                    </a:cubicBezTo>
                    <a:cubicBezTo>
                      <a:pt x="2395" y="330"/>
                      <a:pt x="2281" y="272"/>
                      <a:pt x="2170" y="210"/>
                    </a:cubicBezTo>
                    <a:cubicBezTo>
                      <a:pt x="1939" y="102"/>
                      <a:pt x="1693" y="33"/>
                      <a:pt x="1443" y="10"/>
                    </a:cubicBezTo>
                    <a:cubicBezTo>
                      <a:pt x="1374" y="4"/>
                      <a:pt x="1306" y="0"/>
                      <a:pt x="1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9"/>
              <p:cNvSpPr/>
              <p:nvPr/>
            </p:nvSpPr>
            <p:spPr>
              <a:xfrm>
                <a:off x="2057200" y="628350"/>
                <a:ext cx="956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800" extrusionOk="0">
                    <a:moveTo>
                      <a:pt x="3804" y="1"/>
                    </a:moveTo>
                    <a:cubicBezTo>
                      <a:pt x="3575" y="366"/>
                      <a:pt x="3322" y="717"/>
                      <a:pt x="3052" y="1052"/>
                    </a:cubicBezTo>
                    <a:cubicBezTo>
                      <a:pt x="2782" y="1387"/>
                      <a:pt x="2495" y="1708"/>
                      <a:pt x="2173" y="1984"/>
                    </a:cubicBezTo>
                    <a:cubicBezTo>
                      <a:pt x="1853" y="2259"/>
                      <a:pt x="1485" y="2486"/>
                      <a:pt x="1100" y="2568"/>
                    </a:cubicBezTo>
                    <a:cubicBezTo>
                      <a:pt x="1034" y="2582"/>
                      <a:pt x="967" y="2589"/>
                      <a:pt x="900" y="2589"/>
                    </a:cubicBezTo>
                    <a:cubicBezTo>
                      <a:pt x="774" y="2589"/>
                      <a:pt x="647" y="2564"/>
                      <a:pt x="526" y="2512"/>
                    </a:cubicBezTo>
                    <a:cubicBezTo>
                      <a:pt x="341" y="2432"/>
                      <a:pt x="175" y="2300"/>
                      <a:pt x="18" y="2149"/>
                    </a:cubicBezTo>
                    <a:lnTo>
                      <a:pt x="0" y="2162"/>
                    </a:lnTo>
                    <a:cubicBezTo>
                      <a:pt x="109" y="2351"/>
                      <a:pt x="253" y="2532"/>
                      <a:pt x="454" y="2653"/>
                    </a:cubicBezTo>
                    <a:cubicBezTo>
                      <a:pt x="610" y="2751"/>
                      <a:pt x="801" y="2800"/>
                      <a:pt x="990" y="2800"/>
                    </a:cubicBezTo>
                    <a:cubicBezTo>
                      <a:pt x="1039" y="2800"/>
                      <a:pt x="1088" y="2796"/>
                      <a:pt x="1136" y="2790"/>
                    </a:cubicBezTo>
                    <a:cubicBezTo>
                      <a:pt x="1372" y="2760"/>
                      <a:pt x="1586" y="2658"/>
                      <a:pt x="1776" y="2539"/>
                    </a:cubicBezTo>
                    <a:cubicBezTo>
                      <a:pt x="1965" y="2415"/>
                      <a:pt x="2134" y="2270"/>
                      <a:pt x="2294" y="2118"/>
                    </a:cubicBezTo>
                    <a:cubicBezTo>
                      <a:pt x="2614" y="1814"/>
                      <a:pt x="2887" y="1472"/>
                      <a:pt x="3141" y="1120"/>
                    </a:cubicBezTo>
                    <a:cubicBezTo>
                      <a:pt x="3391" y="763"/>
                      <a:pt x="3620" y="395"/>
                      <a:pt x="3824" y="12"/>
                    </a:cubicBezTo>
                    <a:lnTo>
                      <a:pt x="3804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9"/>
              <p:cNvSpPr/>
              <p:nvPr/>
            </p:nvSpPr>
            <p:spPr>
              <a:xfrm>
                <a:off x="2276200" y="1057450"/>
                <a:ext cx="144800" cy="457100"/>
              </a:xfrm>
              <a:custGeom>
                <a:avLst/>
                <a:gdLst/>
                <a:ahLst/>
                <a:cxnLst/>
                <a:rect l="l" t="t" r="r" b="b"/>
                <a:pathLst>
                  <a:path w="5792" h="18284" extrusionOk="0">
                    <a:moveTo>
                      <a:pt x="23" y="1"/>
                    </a:moveTo>
                    <a:lnTo>
                      <a:pt x="1" y="3"/>
                    </a:lnTo>
                    <a:cubicBezTo>
                      <a:pt x="12" y="214"/>
                      <a:pt x="25" y="423"/>
                      <a:pt x="38" y="634"/>
                    </a:cubicBezTo>
                    <a:lnTo>
                      <a:pt x="81" y="1264"/>
                    </a:lnTo>
                    <a:lnTo>
                      <a:pt x="179" y="2522"/>
                    </a:lnTo>
                    <a:lnTo>
                      <a:pt x="183" y="2578"/>
                    </a:lnTo>
                    <a:lnTo>
                      <a:pt x="238" y="2594"/>
                    </a:lnTo>
                    <a:cubicBezTo>
                      <a:pt x="1135" y="2873"/>
                      <a:pt x="2034" y="3152"/>
                      <a:pt x="2938" y="3409"/>
                    </a:cubicBezTo>
                    <a:cubicBezTo>
                      <a:pt x="3389" y="3539"/>
                      <a:pt x="3844" y="3658"/>
                      <a:pt x="4297" y="3783"/>
                    </a:cubicBezTo>
                    <a:cubicBezTo>
                      <a:pt x="4742" y="3904"/>
                      <a:pt x="5186" y="4022"/>
                      <a:pt x="5630" y="4148"/>
                    </a:cubicBezTo>
                    <a:lnTo>
                      <a:pt x="5630" y="4148"/>
                    </a:lnTo>
                    <a:cubicBezTo>
                      <a:pt x="5643" y="5318"/>
                      <a:pt x="5620" y="6489"/>
                      <a:pt x="5594" y="7660"/>
                    </a:cubicBezTo>
                    <a:cubicBezTo>
                      <a:pt x="5568" y="8840"/>
                      <a:pt x="5561" y="10021"/>
                      <a:pt x="5551" y="11200"/>
                    </a:cubicBezTo>
                    <a:cubicBezTo>
                      <a:pt x="5544" y="12381"/>
                      <a:pt x="5548" y="13561"/>
                      <a:pt x="5569" y="14742"/>
                    </a:cubicBezTo>
                    <a:cubicBezTo>
                      <a:pt x="5576" y="15332"/>
                      <a:pt x="5586" y="15923"/>
                      <a:pt x="5602" y="16512"/>
                    </a:cubicBezTo>
                    <a:cubicBezTo>
                      <a:pt x="5615" y="17103"/>
                      <a:pt x="5633" y="17693"/>
                      <a:pt x="5657" y="18284"/>
                    </a:cubicBezTo>
                    <a:lnTo>
                      <a:pt x="5679" y="18284"/>
                    </a:lnTo>
                    <a:cubicBezTo>
                      <a:pt x="5702" y="17693"/>
                      <a:pt x="5721" y="17103"/>
                      <a:pt x="5734" y="16512"/>
                    </a:cubicBezTo>
                    <a:cubicBezTo>
                      <a:pt x="5750" y="15923"/>
                      <a:pt x="5760" y="15332"/>
                      <a:pt x="5767" y="14742"/>
                    </a:cubicBezTo>
                    <a:cubicBezTo>
                      <a:pt x="5788" y="13561"/>
                      <a:pt x="5792" y="12381"/>
                      <a:pt x="5784" y="11200"/>
                    </a:cubicBezTo>
                    <a:cubicBezTo>
                      <a:pt x="5775" y="10021"/>
                      <a:pt x="5768" y="8840"/>
                      <a:pt x="5741" y="7660"/>
                    </a:cubicBezTo>
                    <a:cubicBezTo>
                      <a:pt x="5715" y="6479"/>
                      <a:pt x="5692" y="5298"/>
                      <a:pt x="5707" y="4118"/>
                    </a:cubicBezTo>
                    <a:lnTo>
                      <a:pt x="5707" y="4090"/>
                    </a:lnTo>
                    <a:lnTo>
                      <a:pt x="5679" y="4081"/>
                    </a:lnTo>
                    <a:cubicBezTo>
                      <a:pt x="5230" y="3943"/>
                      <a:pt x="4783" y="3796"/>
                      <a:pt x="4336" y="3653"/>
                    </a:cubicBezTo>
                    <a:cubicBezTo>
                      <a:pt x="3888" y="3509"/>
                      <a:pt x="3442" y="3361"/>
                      <a:pt x="2993" y="3223"/>
                    </a:cubicBezTo>
                    <a:cubicBezTo>
                      <a:pt x="2112" y="2953"/>
                      <a:pt x="1226" y="2700"/>
                      <a:pt x="338" y="2449"/>
                    </a:cubicBezTo>
                    <a:lnTo>
                      <a:pt x="338" y="2449"/>
                    </a:lnTo>
                    <a:lnTo>
                      <a:pt x="193" y="1253"/>
                    </a:lnTo>
                    <a:lnTo>
                      <a:pt x="110" y="626"/>
                    </a:lnTo>
                    <a:cubicBezTo>
                      <a:pt x="83" y="418"/>
                      <a:pt x="55" y="209"/>
                      <a:pt x="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49"/>
              <p:cNvSpPr/>
              <p:nvPr/>
            </p:nvSpPr>
            <p:spPr>
              <a:xfrm>
                <a:off x="2586075" y="1108275"/>
                <a:ext cx="229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645" extrusionOk="0">
                    <a:moveTo>
                      <a:pt x="917" y="1"/>
                    </a:moveTo>
                    <a:lnTo>
                      <a:pt x="1" y="9061"/>
                    </a:lnTo>
                    <a:lnTo>
                      <a:pt x="917" y="964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49"/>
              <p:cNvSpPr/>
              <p:nvPr/>
            </p:nvSpPr>
            <p:spPr>
              <a:xfrm>
                <a:off x="1947400" y="1104275"/>
                <a:ext cx="26850" cy="2871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487" extrusionOk="0">
                    <a:moveTo>
                      <a:pt x="1074" y="1"/>
                    </a:moveTo>
                    <a:lnTo>
                      <a:pt x="1" y="11486"/>
                    </a:lnTo>
                    <a:lnTo>
                      <a:pt x="1" y="11486"/>
                    </a:lnTo>
                    <a:lnTo>
                      <a:pt x="1074" y="10464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9"/>
              <p:cNvSpPr/>
              <p:nvPr/>
            </p:nvSpPr>
            <p:spPr>
              <a:xfrm>
                <a:off x="2345075" y="1168100"/>
                <a:ext cx="459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956" extrusionOk="0">
                    <a:moveTo>
                      <a:pt x="974" y="240"/>
                    </a:moveTo>
                    <a:cubicBezTo>
                      <a:pt x="1165" y="240"/>
                      <a:pt x="1353" y="309"/>
                      <a:pt x="1519" y="427"/>
                    </a:cubicBezTo>
                    <a:cubicBezTo>
                      <a:pt x="1689" y="551"/>
                      <a:pt x="1817" y="763"/>
                      <a:pt x="1816" y="990"/>
                    </a:cubicBezTo>
                    <a:cubicBezTo>
                      <a:pt x="1819" y="1219"/>
                      <a:pt x="1691" y="1432"/>
                      <a:pt x="1521" y="1555"/>
                    </a:cubicBezTo>
                    <a:cubicBezTo>
                      <a:pt x="1351" y="1682"/>
                      <a:pt x="1159" y="1753"/>
                      <a:pt x="956" y="1768"/>
                    </a:cubicBezTo>
                    <a:cubicBezTo>
                      <a:pt x="934" y="1770"/>
                      <a:pt x="910" y="1771"/>
                      <a:pt x="887" y="1771"/>
                    </a:cubicBezTo>
                    <a:cubicBezTo>
                      <a:pt x="705" y="1771"/>
                      <a:pt x="510" y="1716"/>
                      <a:pt x="366" y="1581"/>
                    </a:cubicBezTo>
                    <a:cubicBezTo>
                      <a:pt x="204" y="1432"/>
                      <a:pt x="125" y="1202"/>
                      <a:pt x="146" y="990"/>
                    </a:cubicBezTo>
                    <a:cubicBezTo>
                      <a:pt x="168" y="777"/>
                      <a:pt x="270" y="587"/>
                      <a:pt x="415" y="449"/>
                    </a:cubicBezTo>
                    <a:cubicBezTo>
                      <a:pt x="563" y="313"/>
                      <a:pt x="760" y="242"/>
                      <a:pt x="956" y="240"/>
                    </a:cubicBezTo>
                    <a:cubicBezTo>
                      <a:pt x="962" y="240"/>
                      <a:pt x="968" y="240"/>
                      <a:pt x="974" y="240"/>
                    </a:cubicBezTo>
                    <a:close/>
                    <a:moveTo>
                      <a:pt x="942" y="0"/>
                    </a:moveTo>
                    <a:cubicBezTo>
                      <a:pt x="686" y="0"/>
                      <a:pt x="437" y="116"/>
                      <a:pt x="265" y="300"/>
                    </a:cubicBezTo>
                    <a:cubicBezTo>
                      <a:pt x="87" y="485"/>
                      <a:pt x="1" y="746"/>
                      <a:pt x="24" y="990"/>
                    </a:cubicBezTo>
                    <a:cubicBezTo>
                      <a:pt x="44" y="1235"/>
                      <a:pt x="153" y="1459"/>
                      <a:pt x="315" y="1633"/>
                    </a:cubicBezTo>
                    <a:cubicBezTo>
                      <a:pt x="474" y="1804"/>
                      <a:pt x="700" y="1942"/>
                      <a:pt x="956" y="1955"/>
                    </a:cubicBezTo>
                    <a:cubicBezTo>
                      <a:pt x="970" y="1956"/>
                      <a:pt x="984" y="1956"/>
                      <a:pt x="998" y="1956"/>
                    </a:cubicBezTo>
                    <a:cubicBezTo>
                      <a:pt x="1111" y="1956"/>
                      <a:pt x="1224" y="1933"/>
                      <a:pt x="1327" y="1887"/>
                    </a:cubicBezTo>
                    <a:cubicBezTo>
                      <a:pt x="1444" y="1836"/>
                      <a:pt x="1545" y="1754"/>
                      <a:pt x="1623" y="1657"/>
                    </a:cubicBezTo>
                    <a:cubicBezTo>
                      <a:pt x="1776" y="1459"/>
                      <a:pt x="1836" y="1219"/>
                      <a:pt x="1838" y="990"/>
                    </a:cubicBezTo>
                    <a:cubicBezTo>
                      <a:pt x="1838" y="762"/>
                      <a:pt x="1778" y="521"/>
                      <a:pt x="1624" y="322"/>
                    </a:cubicBezTo>
                    <a:cubicBezTo>
                      <a:pt x="1548" y="224"/>
                      <a:pt x="1447" y="140"/>
                      <a:pt x="1330" y="86"/>
                    </a:cubicBezTo>
                    <a:cubicBezTo>
                      <a:pt x="1216" y="30"/>
                      <a:pt x="1085" y="5"/>
                      <a:pt x="956" y="0"/>
                    </a:cubicBezTo>
                    <a:cubicBezTo>
                      <a:pt x="952" y="0"/>
                      <a:pt x="947" y="0"/>
                      <a:pt x="9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49"/>
              <p:cNvSpPr/>
              <p:nvPr/>
            </p:nvSpPr>
            <p:spPr>
              <a:xfrm>
                <a:off x="2422575" y="1601600"/>
                <a:ext cx="1506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349" extrusionOk="0">
                    <a:moveTo>
                      <a:pt x="3170" y="1"/>
                    </a:moveTo>
                    <a:lnTo>
                      <a:pt x="1" y="212"/>
                    </a:lnTo>
                    <a:lnTo>
                      <a:pt x="2006" y="5097"/>
                    </a:lnTo>
                    <a:lnTo>
                      <a:pt x="6024" y="5349"/>
                    </a:lnTo>
                    <a:lnTo>
                      <a:pt x="6024" y="534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49"/>
              <p:cNvSpPr/>
              <p:nvPr/>
            </p:nvSpPr>
            <p:spPr>
              <a:xfrm>
                <a:off x="2512700" y="1555100"/>
                <a:ext cx="1181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733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162" y="340"/>
                      <a:pt x="339" y="658"/>
                      <a:pt x="524" y="969"/>
                    </a:cubicBezTo>
                    <a:cubicBezTo>
                      <a:pt x="710" y="1280"/>
                      <a:pt x="901" y="1589"/>
                      <a:pt x="1108" y="1887"/>
                    </a:cubicBezTo>
                    <a:cubicBezTo>
                      <a:pt x="1318" y="2183"/>
                      <a:pt x="1541" y="2470"/>
                      <a:pt x="1744" y="2770"/>
                    </a:cubicBezTo>
                    <a:cubicBezTo>
                      <a:pt x="1948" y="3070"/>
                      <a:pt x="2132" y="3383"/>
                      <a:pt x="2311" y="3698"/>
                    </a:cubicBezTo>
                    <a:cubicBezTo>
                      <a:pt x="2490" y="4015"/>
                      <a:pt x="2671" y="4329"/>
                      <a:pt x="2863" y="4636"/>
                    </a:cubicBezTo>
                    <a:cubicBezTo>
                      <a:pt x="3053" y="4945"/>
                      <a:pt x="3240" y="5255"/>
                      <a:pt x="3439" y="5559"/>
                    </a:cubicBezTo>
                    <a:cubicBezTo>
                      <a:pt x="3840" y="6163"/>
                      <a:pt x="4256" y="6757"/>
                      <a:pt x="4708" y="7329"/>
                    </a:cubicBezTo>
                    <a:lnTo>
                      <a:pt x="4727" y="7317"/>
                    </a:lnTo>
                    <a:cubicBezTo>
                      <a:pt x="4395" y="6668"/>
                      <a:pt x="4026" y="6043"/>
                      <a:pt x="3641" y="5429"/>
                    </a:cubicBezTo>
                    <a:cubicBezTo>
                      <a:pt x="3448" y="5122"/>
                      <a:pt x="3244" y="4823"/>
                      <a:pt x="3041" y="4523"/>
                    </a:cubicBezTo>
                    <a:cubicBezTo>
                      <a:pt x="2841" y="4220"/>
                      <a:pt x="2630" y="3924"/>
                      <a:pt x="2415" y="3632"/>
                    </a:cubicBezTo>
                    <a:cubicBezTo>
                      <a:pt x="2203" y="3337"/>
                      <a:pt x="1994" y="3040"/>
                      <a:pt x="1806" y="2730"/>
                    </a:cubicBezTo>
                    <a:cubicBezTo>
                      <a:pt x="1617" y="2421"/>
                      <a:pt x="1448" y="2099"/>
                      <a:pt x="1265" y="1786"/>
                    </a:cubicBezTo>
                    <a:cubicBezTo>
                      <a:pt x="1081" y="1473"/>
                      <a:pt x="878" y="1173"/>
                      <a:pt x="671" y="874"/>
                    </a:cubicBezTo>
                    <a:cubicBezTo>
                      <a:pt x="465" y="576"/>
                      <a:pt x="250" y="283"/>
                      <a:pt x="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49"/>
              <p:cNvSpPr/>
              <p:nvPr/>
            </p:nvSpPr>
            <p:spPr>
              <a:xfrm>
                <a:off x="1501575" y="993550"/>
                <a:ext cx="21127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3307" extrusionOk="0">
                    <a:moveTo>
                      <a:pt x="8442" y="1"/>
                    </a:moveTo>
                    <a:cubicBezTo>
                      <a:pt x="7712" y="208"/>
                      <a:pt x="6999" y="455"/>
                      <a:pt x="6292" y="720"/>
                    </a:cubicBezTo>
                    <a:cubicBezTo>
                      <a:pt x="5939" y="854"/>
                      <a:pt x="5591" y="999"/>
                      <a:pt x="5242" y="1144"/>
                    </a:cubicBezTo>
                    <a:cubicBezTo>
                      <a:pt x="4893" y="1285"/>
                      <a:pt x="4547" y="1439"/>
                      <a:pt x="4203" y="1595"/>
                    </a:cubicBezTo>
                    <a:cubicBezTo>
                      <a:pt x="3858" y="1751"/>
                      <a:pt x="3512" y="1901"/>
                      <a:pt x="3157" y="2030"/>
                    </a:cubicBezTo>
                    <a:cubicBezTo>
                      <a:pt x="2802" y="2159"/>
                      <a:pt x="2438" y="2265"/>
                      <a:pt x="2080" y="2387"/>
                    </a:cubicBezTo>
                    <a:cubicBezTo>
                      <a:pt x="1724" y="2511"/>
                      <a:pt x="1375" y="2655"/>
                      <a:pt x="1028" y="2804"/>
                    </a:cubicBezTo>
                    <a:cubicBezTo>
                      <a:pt x="681" y="2952"/>
                      <a:pt x="338" y="3111"/>
                      <a:pt x="0" y="3285"/>
                    </a:cubicBezTo>
                    <a:lnTo>
                      <a:pt x="8" y="3306"/>
                    </a:lnTo>
                    <a:cubicBezTo>
                      <a:pt x="374" y="3207"/>
                      <a:pt x="735" y="3092"/>
                      <a:pt x="1091" y="2966"/>
                    </a:cubicBezTo>
                    <a:cubicBezTo>
                      <a:pt x="1447" y="2841"/>
                      <a:pt x="1801" y="2711"/>
                      <a:pt x="2149" y="2562"/>
                    </a:cubicBezTo>
                    <a:cubicBezTo>
                      <a:pt x="2494" y="2410"/>
                      <a:pt x="2834" y="2242"/>
                      <a:pt x="3183" y="2098"/>
                    </a:cubicBezTo>
                    <a:cubicBezTo>
                      <a:pt x="3532" y="1953"/>
                      <a:pt x="3888" y="1829"/>
                      <a:pt x="4247" y="1710"/>
                    </a:cubicBezTo>
                    <a:cubicBezTo>
                      <a:pt x="4607" y="1594"/>
                      <a:pt x="4965" y="1473"/>
                      <a:pt x="5319" y="1342"/>
                    </a:cubicBezTo>
                    <a:cubicBezTo>
                      <a:pt x="5673" y="1211"/>
                      <a:pt x="6028" y="1083"/>
                      <a:pt x="6379" y="944"/>
                    </a:cubicBezTo>
                    <a:cubicBezTo>
                      <a:pt x="7079" y="662"/>
                      <a:pt x="7772" y="362"/>
                      <a:pt x="8451" y="22"/>
                    </a:cubicBezTo>
                    <a:lnTo>
                      <a:pt x="84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49"/>
              <p:cNvSpPr/>
              <p:nvPr/>
            </p:nvSpPr>
            <p:spPr>
              <a:xfrm>
                <a:off x="2441625" y="1559500"/>
                <a:ext cx="790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5372" extrusionOk="0">
                    <a:moveTo>
                      <a:pt x="625" y="0"/>
                    </a:moveTo>
                    <a:cubicBezTo>
                      <a:pt x="600" y="0"/>
                      <a:pt x="576" y="5"/>
                      <a:pt x="555" y="16"/>
                    </a:cubicBezTo>
                    <a:cubicBezTo>
                      <a:pt x="0" y="291"/>
                      <a:pt x="71" y="781"/>
                      <a:pt x="645" y="1941"/>
                    </a:cubicBezTo>
                    <a:cubicBezTo>
                      <a:pt x="1219" y="3101"/>
                      <a:pt x="2343" y="5372"/>
                      <a:pt x="2343" y="5372"/>
                    </a:cubicBezTo>
                    <a:lnTo>
                      <a:pt x="3162" y="3234"/>
                    </a:lnTo>
                    <a:cubicBezTo>
                      <a:pt x="3162" y="3234"/>
                      <a:pt x="1264" y="0"/>
                      <a:pt x="62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9"/>
              <p:cNvSpPr/>
              <p:nvPr/>
            </p:nvSpPr>
            <p:spPr>
              <a:xfrm>
                <a:off x="2340500" y="1606825"/>
                <a:ext cx="139225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1587" extrusionOk="0">
                    <a:moveTo>
                      <a:pt x="2915" y="1"/>
                    </a:moveTo>
                    <a:cubicBezTo>
                      <a:pt x="1573" y="1"/>
                      <a:pt x="68" y="77"/>
                      <a:pt x="43" y="420"/>
                    </a:cubicBezTo>
                    <a:cubicBezTo>
                      <a:pt x="0" y="1039"/>
                      <a:pt x="458" y="1225"/>
                      <a:pt x="1750" y="1316"/>
                    </a:cubicBezTo>
                    <a:cubicBezTo>
                      <a:pt x="3040" y="1407"/>
                      <a:pt x="5568" y="1586"/>
                      <a:pt x="5568" y="1586"/>
                    </a:cubicBezTo>
                    <a:lnTo>
                      <a:pt x="4980" y="51"/>
                    </a:lnTo>
                    <a:cubicBezTo>
                      <a:pt x="4980" y="51"/>
                      <a:pt x="4001" y="1"/>
                      <a:pt x="2915" y="1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9"/>
              <p:cNvSpPr/>
              <p:nvPr/>
            </p:nvSpPr>
            <p:spPr>
              <a:xfrm>
                <a:off x="2361200" y="1656375"/>
                <a:ext cx="1411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59" extrusionOk="0">
                    <a:moveTo>
                      <a:pt x="4370" y="0"/>
                    </a:moveTo>
                    <a:cubicBezTo>
                      <a:pt x="4370" y="0"/>
                      <a:pt x="0" y="2212"/>
                      <a:pt x="269" y="2772"/>
                    </a:cubicBezTo>
                    <a:cubicBezTo>
                      <a:pt x="396" y="3034"/>
                      <a:pt x="571" y="3158"/>
                      <a:pt x="842" y="3158"/>
                    </a:cubicBezTo>
                    <a:cubicBezTo>
                      <a:pt x="1148" y="3158"/>
                      <a:pt x="1577" y="3000"/>
                      <a:pt x="2195" y="2702"/>
                    </a:cubicBezTo>
                    <a:cubicBezTo>
                      <a:pt x="3361" y="2140"/>
                      <a:pt x="5644" y="1040"/>
                      <a:pt x="5644" y="1040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9"/>
              <p:cNvSpPr/>
              <p:nvPr/>
            </p:nvSpPr>
            <p:spPr>
              <a:xfrm>
                <a:off x="2345150" y="1634250"/>
                <a:ext cx="1433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1993" extrusionOk="0">
                    <a:moveTo>
                      <a:pt x="4838" y="0"/>
                    </a:moveTo>
                    <a:cubicBezTo>
                      <a:pt x="4838" y="0"/>
                      <a:pt x="1" y="774"/>
                      <a:pt x="87" y="1389"/>
                    </a:cubicBezTo>
                    <a:cubicBezTo>
                      <a:pt x="148" y="1821"/>
                      <a:pt x="408" y="1992"/>
                      <a:pt x="1006" y="1992"/>
                    </a:cubicBezTo>
                    <a:cubicBezTo>
                      <a:pt x="1256" y="1992"/>
                      <a:pt x="1565" y="1962"/>
                      <a:pt x="1942" y="1909"/>
                    </a:cubicBezTo>
                    <a:cubicBezTo>
                      <a:pt x="3223" y="1731"/>
                      <a:pt x="5734" y="1379"/>
                      <a:pt x="5734" y="1379"/>
                    </a:cubicBez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9"/>
              <p:cNvSpPr/>
              <p:nvPr/>
            </p:nvSpPr>
            <p:spPr>
              <a:xfrm>
                <a:off x="2394075" y="1671950"/>
                <a:ext cx="11890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331" extrusionOk="0">
                    <a:moveTo>
                      <a:pt x="3179" y="1"/>
                    </a:moveTo>
                    <a:cubicBezTo>
                      <a:pt x="3179" y="1"/>
                      <a:pt x="1" y="3729"/>
                      <a:pt x="464" y="4141"/>
                    </a:cubicBezTo>
                    <a:cubicBezTo>
                      <a:pt x="606" y="4267"/>
                      <a:pt x="745" y="4331"/>
                      <a:pt x="894" y="4331"/>
                    </a:cubicBezTo>
                    <a:cubicBezTo>
                      <a:pt x="1231" y="4331"/>
                      <a:pt x="1619" y="4005"/>
                      <a:pt x="2214" y="3334"/>
                    </a:cubicBezTo>
                    <a:cubicBezTo>
                      <a:pt x="3062" y="2378"/>
                      <a:pt x="4713" y="516"/>
                      <a:pt x="4754" y="470"/>
                    </a:cubicBezTo>
                    <a:lnTo>
                      <a:pt x="4754" y="470"/>
                    </a:lnTo>
                    <a:lnTo>
                      <a:pt x="4755" y="470"/>
                    </a:lnTo>
                    <a:lnTo>
                      <a:pt x="4755" y="469"/>
                    </a:lnTo>
                    <a:cubicBezTo>
                      <a:pt x="4755" y="469"/>
                      <a:pt x="4755" y="469"/>
                      <a:pt x="4754" y="470"/>
                    </a:cubicBezTo>
                    <a:lnTo>
                      <a:pt x="4754" y="470"/>
                    </a:lnTo>
                    <a:lnTo>
                      <a:pt x="3179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9"/>
              <p:cNvSpPr/>
              <p:nvPr/>
            </p:nvSpPr>
            <p:spPr>
              <a:xfrm>
                <a:off x="1446050" y="879550"/>
                <a:ext cx="237900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5386" extrusionOk="0">
                    <a:moveTo>
                      <a:pt x="722" y="0"/>
                    </a:moveTo>
                    <a:lnTo>
                      <a:pt x="1" y="3553"/>
                    </a:lnTo>
                    <a:lnTo>
                      <a:pt x="3805" y="5385"/>
                    </a:lnTo>
                    <a:lnTo>
                      <a:pt x="9515" y="3553"/>
                    </a:lnTo>
                    <a:lnTo>
                      <a:pt x="8379" y="281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9"/>
              <p:cNvSpPr/>
              <p:nvPr/>
            </p:nvSpPr>
            <p:spPr>
              <a:xfrm>
                <a:off x="1553800" y="481525"/>
                <a:ext cx="708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88" extrusionOk="0">
                    <a:moveTo>
                      <a:pt x="1417" y="0"/>
                    </a:moveTo>
                    <a:cubicBezTo>
                      <a:pt x="0" y="0"/>
                      <a:pt x="54" y="2887"/>
                      <a:pt x="54" y="2887"/>
                    </a:cubicBezTo>
                    <a:lnTo>
                      <a:pt x="2780" y="2887"/>
                    </a:lnTo>
                    <a:cubicBezTo>
                      <a:pt x="2780" y="2887"/>
                      <a:pt x="2834" y="0"/>
                      <a:pt x="1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9"/>
              <p:cNvSpPr/>
              <p:nvPr/>
            </p:nvSpPr>
            <p:spPr>
              <a:xfrm>
                <a:off x="1295425" y="752100"/>
                <a:ext cx="588025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6314" extrusionOk="0">
                    <a:moveTo>
                      <a:pt x="1" y="1"/>
                    </a:moveTo>
                    <a:cubicBezTo>
                      <a:pt x="1" y="1"/>
                      <a:pt x="696" y="6313"/>
                      <a:pt x="11760" y="6313"/>
                    </a:cubicBezTo>
                    <a:cubicBezTo>
                      <a:pt x="22825" y="6313"/>
                      <a:pt x="23520" y="1"/>
                      <a:pt x="23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49"/>
              <p:cNvSpPr/>
              <p:nvPr/>
            </p:nvSpPr>
            <p:spPr>
              <a:xfrm>
                <a:off x="1280225" y="542650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1"/>
                    </a:moveTo>
                    <a:cubicBezTo>
                      <a:pt x="1" y="1"/>
                      <a:pt x="1656" y="8379"/>
                      <a:pt x="1656" y="8379"/>
                    </a:cubicBezTo>
                    <a:lnTo>
                      <a:pt x="23081" y="8379"/>
                    </a:lnTo>
                    <a:cubicBezTo>
                      <a:pt x="23081" y="8379"/>
                      <a:pt x="24737" y="1"/>
                      <a:pt x="12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9"/>
              <p:cNvSpPr/>
              <p:nvPr/>
            </p:nvSpPr>
            <p:spPr>
              <a:xfrm>
                <a:off x="1635050" y="553875"/>
                <a:ext cx="1978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8"/>
                      <a:pt x="1735" y="272"/>
                      <a:pt x="2571" y="525"/>
                    </a:cubicBezTo>
                    <a:lnTo>
                      <a:pt x="2885" y="614"/>
                    </a:lnTo>
                    <a:cubicBezTo>
                      <a:pt x="2989" y="646"/>
                      <a:pt x="3091" y="685"/>
                      <a:pt x="3193" y="721"/>
                    </a:cubicBezTo>
                    <a:lnTo>
                      <a:pt x="3500" y="831"/>
                    </a:lnTo>
                    <a:cubicBezTo>
                      <a:pt x="3603" y="867"/>
                      <a:pt x="3707" y="901"/>
                      <a:pt x="3804" y="949"/>
                    </a:cubicBezTo>
                    <a:lnTo>
                      <a:pt x="4397" y="1214"/>
                    </a:lnTo>
                    <a:lnTo>
                      <a:pt x="4965" y="1531"/>
                    </a:lnTo>
                    <a:cubicBezTo>
                      <a:pt x="5705" y="1976"/>
                      <a:pt x="6370" y="2552"/>
                      <a:pt x="6871" y="3257"/>
                    </a:cubicBezTo>
                    <a:lnTo>
                      <a:pt x="7057" y="3524"/>
                    </a:lnTo>
                    <a:cubicBezTo>
                      <a:pt x="7116" y="3614"/>
                      <a:pt x="7165" y="3710"/>
                      <a:pt x="7222" y="3803"/>
                    </a:cubicBezTo>
                    <a:cubicBezTo>
                      <a:pt x="7337" y="3987"/>
                      <a:pt x="7418" y="4189"/>
                      <a:pt x="7515" y="4385"/>
                    </a:cubicBezTo>
                    <a:cubicBezTo>
                      <a:pt x="7686" y="4784"/>
                      <a:pt x="7816" y="5204"/>
                      <a:pt x="7914" y="5632"/>
                    </a:cubicBezTo>
                    <a:cubicBezTo>
                      <a:pt x="7866" y="5195"/>
                      <a:pt x="7756" y="4766"/>
                      <a:pt x="7617" y="4344"/>
                    </a:cubicBezTo>
                    <a:cubicBezTo>
                      <a:pt x="7532" y="4140"/>
                      <a:pt x="7459" y="3929"/>
                      <a:pt x="7351" y="3735"/>
                    </a:cubicBezTo>
                    <a:cubicBezTo>
                      <a:pt x="7299" y="3635"/>
                      <a:pt x="7251" y="3535"/>
                      <a:pt x="7194" y="3439"/>
                    </a:cubicBezTo>
                    <a:lnTo>
                      <a:pt x="7015" y="3158"/>
                    </a:lnTo>
                    <a:lnTo>
                      <a:pt x="6924" y="3017"/>
                    </a:lnTo>
                    <a:lnTo>
                      <a:pt x="6821" y="2885"/>
                    </a:lnTo>
                    <a:lnTo>
                      <a:pt x="6614" y="2622"/>
                    </a:lnTo>
                    <a:cubicBezTo>
                      <a:pt x="6544" y="2536"/>
                      <a:pt x="6461" y="2460"/>
                      <a:pt x="6385" y="2378"/>
                    </a:cubicBezTo>
                    <a:cubicBezTo>
                      <a:pt x="6307" y="2299"/>
                      <a:pt x="6232" y="2216"/>
                      <a:pt x="6151" y="2139"/>
                    </a:cubicBezTo>
                    <a:cubicBezTo>
                      <a:pt x="5980" y="1997"/>
                      <a:pt x="5812" y="1846"/>
                      <a:pt x="5635" y="1713"/>
                    </a:cubicBezTo>
                    <a:cubicBezTo>
                      <a:pt x="5450" y="1588"/>
                      <a:pt x="5270" y="1456"/>
                      <a:pt x="5081" y="1338"/>
                    </a:cubicBezTo>
                    <a:cubicBezTo>
                      <a:pt x="4319" y="871"/>
                      <a:pt x="3471" y="570"/>
                      <a:pt x="2616" y="355"/>
                    </a:cubicBezTo>
                    <a:lnTo>
                      <a:pt x="2294" y="279"/>
                    </a:lnTo>
                    <a:cubicBezTo>
                      <a:pt x="2186" y="255"/>
                      <a:pt x="2080" y="224"/>
                      <a:pt x="1969" y="212"/>
                    </a:cubicBezTo>
                    <a:lnTo>
                      <a:pt x="1315" y="112"/>
                    </a:lnTo>
                    <a:cubicBezTo>
                      <a:pt x="1099" y="74"/>
                      <a:pt x="878" y="63"/>
                      <a:pt x="658" y="45"/>
                    </a:cubicBezTo>
                    <a:cubicBezTo>
                      <a:pt x="439" y="28"/>
                      <a:pt x="219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9"/>
              <p:cNvSpPr/>
              <p:nvPr/>
            </p:nvSpPr>
            <p:spPr>
              <a:xfrm>
                <a:off x="1304900" y="77940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74" y="1"/>
                    </a:moveTo>
                    <a:cubicBezTo>
                      <a:pt x="15855" y="1"/>
                      <a:pt x="15036" y="9"/>
                      <a:pt x="14217" y="16"/>
                    </a:cubicBezTo>
                    <a:cubicBezTo>
                      <a:pt x="13269" y="22"/>
                      <a:pt x="12321" y="38"/>
                      <a:pt x="11373" y="60"/>
                    </a:cubicBezTo>
                    <a:cubicBezTo>
                      <a:pt x="10594" y="75"/>
                      <a:pt x="9816" y="87"/>
                      <a:pt x="9037" y="87"/>
                    </a:cubicBezTo>
                    <a:cubicBezTo>
                      <a:pt x="8868" y="87"/>
                      <a:pt x="8699" y="86"/>
                      <a:pt x="8530" y="85"/>
                    </a:cubicBezTo>
                    <a:cubicBezTo>
                      <a:pt x="7582" y="76"/>
                      <a:pt x="6634" y="43"/>
                      <a:pt x="5686" y="28"/>
                    </a:cubicBezTo>
                    <a:cubicBezTo>
                      <a:pt x="5289" y="24"/>
                      <a:pt x="4891" y="22"/>
                      <a:pt x="4494" y="22"/>
                    </a:cubicBezTo>
                    <a:cubicBezTo>
                      <a:pt x="2996" y="22"/>
                      <a:pt x="1498" y="50"/>
                      <a:pt x="0" y="109"/>
                    </a:cubicBezTo>
                    <a:lnTo>
                      <a:pt x="0" y="133"/>
                    </a:lnTo>
                    <a:cubicBezTo>
                      <a:pt x="1498" y="192"/>
                      <a:pt x="2996" y="220"/>
                      <a:pt x="4494" y="220"/>
                    </a:cubicBezTo>
                    <a:cubicBezTo>
                      <a:pt x="4891" y="220"/>
                      <a:pt x="5289" y="218"/>
                      <a:pt x="5686" y="214"/>
                    </a:cubicBezTo>
                    <a:cubicBezTo>
                      <a:pt x="6634" y="199"/>
                      <a:pt x="7582" y="166"/>
                      <a:pt x="8530" y="158"/>
                    </a:cubicBezTo>
                    <a:cubicBezTo>
                      <a:pt x="8709" y="157"/>
                      <a:pt x="8887" y="156"/>
                      <a:pt x="9065" y="156"/>
                    </a:cubicBezTo>
                    <a:cubicBezTo>
                      <a:pt x="9834" y="156"/>
                      <a:pt x="10603" y="167"/>
                      <a:pt x="11373" y="182"/>
                    </a:cubicBezTo>
                    <a:cubicBezTo>
                      <a:pt x="12321" y="204"/>
                      <a:pt x="13269" y="220"/>
                      <a:pt x="14217" y="226"/>
                    </a:cubicBezTo>
                    <a:cubicBezTo>
                      <a:pt x="15025" y="234"/>
                      <a:pt x="15833" y="241"/>
                      <a:pt x="16642" y="241"/>
                    </a:cubicBezTo>
                    <a:cubicBezTo>
                      <a:pt x="16781" y="241"/>
                      <a:pt x="16921" y="241"/>
                      <a:pt x="17060" y="241"/>
                    </a:cubicBezTo>
                    <a:cubicBezTo>
                      <a:pt x="18955" y="230"/>
                      <a:pt x="20851" y="203"/>
                      <a:pt x="22747" y="133"/>
                    </a:cubicBezTo>
                    <a:lnTo>
                      <a:pt x="22747" y="109"/>
                    </a:lnTo>
                    <a:cubicBezTo>
                      <a:pt x="20851" y="39"/>
                      <a:pt x="18955" y="12"/>
                      <a:pt x="17060" y="1"/>
                    </a:cubicBezTo>
                    <a:cubicBezTo>
                      <a:pt x="16932" y="1"/>
                      <a:pt x="16803" y="1"/>
                      <a:pt x="1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9"/>
              <p:cNvSpPr/>
              <p:nvPr/>
            </p:nvSpPr>
            <p:spPr>
              <a:xfrm>
                <a:off x="1304900" y="76425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38" y="1"/>
                    </a:moveTo>
                    <a:cubicBezTo>
                      <a:pt x="15831" y="1"/>
                      <a:pt x="15024" y="8"/>
                      <a:pt x="14217" y="15"/>
                    </a:cubicBezTo>
                    <a:cubicBezTo>
                      <a:pt x="13269" y="21"/>
                      <a:pt x="12321" y="38"/>
                      <a:pt x="11373" y="59"/>
                    </a:cubicBezTo>
                    <a:cubicBezTo>
                      <a:pt x="10602" y="75"/>
                      <a:pt x="9832" y="86"/>
                      <a:pt x="9061" y="86"/>
                    </a:cubicBezTo>
                    <a:cubicBezTo>
                      <a:pt x="8884" y="86"/>
                      <a:pt x="8707" y="85"/>
                      <a:pt x="8530" y="84"/>
                    </a:cubicBezTo>
                    <a:cubicBezTo>
                      <a:pt x="7582" y="76"/>
                      <a:pt x="6634" y="43"/>
                      <a:pt x="5686" y="27"/>
                    </a:cubicBezTo>
                    <a:cubicBezTo>
                      <a:pt x="5304" y="23"/>
                      <a:pt x="4921" y="21"/>
                      <a:pt x="4538" y="21"/>
                    </a:cubicBezTo>
                    <a:cubicBezTo>
                      <a:pt x="3025" y="21"/>
                      <a:pt x="1513" y="50"/>
                      <a:pt x="0" y="110"/>
                    </a:cubicBezTo>
                    <a:lnTo>
                      <a:pt x="0" y="132"/>
                    </a:lnTo>
                    <a:cubicBezTo>
                      <a:pt x="1499" y="192"/>
                      <a:pt x="2998" y="220"/>
                      <a:pt x="4497" y="220"/>
                    </a:cubicBezTo>
                    <a:cubicBezTo>
                      <a:pt x="4893" y="220"/>
                      <a:pt x="5290" y="218"/>
                      <a:pt x="5686" y="214"/>
                    </a:cubicBezTo>
                    <a:cubicBezTo>
                      <a:pt x="6634" y="199"/>
                      <a:pt x="7582" y="166"/>
                      <a:pt x="8530" y="157"/>
                    </a:cubicBezTo>
                    <a:cubicBezTo>
                      <a:pt x="8699" y="156"/>
                      <a:pt x="8868" y="155"/>
                      <a:pt x="9037" y="155"/>
                    </a:cubicBezTo>
                    <a:cubicBezTo>
                      <a:pt x="9816" y="155"/>
                      <a:pt x="10594" y="167"/>
                      <a:pt x="11373" y="182"/>
                    </a:cubicBezTo>
                    <a:cubicBezTo>
                      <a:pt x="12321" y="204"/>
                      <a:pt x="13269" y="220"/>
                      <a:pt x="14217" y="227"/>
                    </a:cubicBezTo>
                    <a:cubicBezTo>
                      <a:pt x="15036" y="233"/>
                      <a:pt x="15855" y="242"/>
                      <a:pt x="16674" y="242"/>
                    </a:cubicBezTo>
                    <a:cubicBezTo>
                      <a:pt x="16803" y="242"/>
                      <a:pt x="16932" y="241"/>
                      <a:pt x="17060" y="241"/>
                    </a:cubicBezTo>
                    <a:cubicBezTo>
                      <a:pt x="18955" y="230"/>
                      <a:pt x="20851" y="203"/>
                      <a:pt x="22747" y="132"/>
                    </a:cubicBezTo>
                    <a:lnTo>
                      <a:pt x="22747" y="110"/>
                    </a:lnTo>
                    <a:cubicBezTo>
                      <a:pt x="20851" y="38"/>
                      <a:pt x="18955" y="12"/>
                      <a:pt x="17060" y="1"/>
                    </a:cubicBezTo>
                    <a:cubicBezTo>
                      <a:pt x="16920" y="1"/>
                      <a:pt x="16779" y="1"/>
                      <a:pt x="16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9"/>
              <p:cNvSpPr/>
              <p:nvPr/>
            </p:nvSpPr>
            <p:spPr>
              <a:xfrm>
                <a:off x="1361675" y="925475"/>
                <a:ext cx="13315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471" extrusionOk="0">
                    <a:moveTo>
                      <a:pt x="695" y="0"/>
                    </a:moveTo>
                    <a:cubicBezTo>
                      <a:pt x="401" y="0"/>
                      <a:pt x="208" y="46"/>
                      <a:pt x="175" y="158"/>
                    </a:cubicBezTo>
                    <a:cubicBezTo>
                      <a:pt x="1" y="754"/>
                      <a:pt x="409" y="1033"/>
                      <a:pt x="1651" y="1396"/>
                    </a:cubicBezTo>
                    <a:cubicBezTo>
                      <a:pt x="2893" y="1759"/>
                      <a:pt x="5326" y="2471"/>
                      <a:pt x="5326" y="2471"/>
                    </a:cubicBezTo>
                    <a:lnTo>
                      <a:pt x="5076" y="846"/>
                    </a:lnTo>
                    <a:cubicBezTo>
                      <a:pt x="5076" y="846"/>
                      <a:pt x="1960" y="0"/>
                      <a:pt x="69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9"/>
              <p:cNvSpPr/>
              <p:nvPr/>
            </p:nvSpPr>
            <p:spPr>
              <a:xfrm>
                <a:off x="1345850" y="880975"/>
                <a:ext cx="12690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034" extrusionOk="0">
                    <a:moveTo>
                      <a:pt x="551" y="0"/>
                    </a:moveTo>
                    <a:cubicBezTo>
                      <a:pt x="387" y="0"/>
                      <a:pt x="278" y="33"/>
                      <a:pt x="245" y="109"/>
                    </a:cubicBezTo>
                    <a:cubicBezTo>
                      <a:pt x="0" y="678"/>
                      <a:pt x="371" y="1006"/>
                      <a:pt x="1560" y="1518"/>
                    </a:cubicBezTo>
                    <a:cubicBezTo>
                      <a:pt x="2748" y="2030"/>
                      <a:pt x="5076" y="3034"/>
                      <a:pt x="5076" y="3034"/>
                    </a:cubicBezTo>
                    <a:lnTo>
                      <a:pt x="5026" y="1391"/>
                    </a:lnTo>
                    <a:cubicBezTo>
                      <a:pt x="5026" y="1391"/>
                      <a:pt x="1619" y="0"/>
                      <a:pt x="551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9"/>
              <p:cNvSpPr/>
              <p:nvPr/>
            </p:nvSpPr>
            <p:spPr>
              <a:xfrm>
                <a:off x="1359600" y="835050"/>
                <a:ext cx="12805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4125" extrusionOk="0">
                    <a:moveTo>
                      <a:pt x="529" y="0"/>
                    </a:moveTo>
                    <a:cubicBezTo>
                      <a:pt x="462" y="0"/>
                      <a:pt x="413" y="17"/>
                      <a:pt x="385" y="52"/>
                    </a:cubicBezTo>
                    <a:cubicBezTo>
                      <a:pt x="1" y="539"/>
                      <a:pt x="276" y="950"/>
                      <a:pt x="1291" y="1753"/>
                    </a:cubicBezTo>
                    <a:cubicBezTo>
                      <a:pt x="2308" y="2554"/>
                      <a:pt x="4297" y="4123"/>
                      <a:pt x="4297" y="4123"/>
                    </a:cubicBezTo>
                    <a:lnTo>
                      <a:pt x="4297" y="4125"/>
                    </a:lnTo>
                    <a:lnTo>
                      <a:pt x="5122" y="2658"/>
                    </a:lnTo>
                    <a:cubicBezTo>
                      <a:pt x="5122" y="2658"/>
                      <a:pt x="1381" y="0"/>
                      <a:pt x="529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9"/>
              <p:cNvSpPr/>
              <p:nvPr/>
            </p:nvSpPr>
            <p:spPr>
              <a:xfrm>
                <a:off x="1524075" y="968350"/>
                <a:ext cx="1598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834" extrusionOk="0">
                    <a:moveTo>
                      <a:pt x="6394" y="1"/>
                    </a:moveTo>
                    <a:lnTo>
                      <a:pt x="1" y="1504"/>
                    </a:lnTo>
                    <a:lnTo>
                      <a:pt x="684" y="1833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9"/>
              <p:cNvSpPr/>
              <p:nvPr/>
            </p:nvSpPr>
            <p:spPr>
              <a:xfrm>
                <a:off x="2501825" y="1601600"/>
                <a:ext cx="713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349" extrusionOk="0">
                    <a:moveTo>
                      <a:pt x="0" y="1"/>
                    </a:moveTo>
                    <a:lnTo>
                      <a:pt x="2069" y="5300"/>
                    </a:lnTo>
                    <a:lnTo>
                      <a:pt x="2854" y="53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43" name="Google Shape;7943;p49"/>
          <p:cNvGrpSpPr/>
          <p:nvPr/>
        </p:nvGrpSpPr>
        <p:grpSpPr>
          <a:xfrm>
            <a:off x="6835923" y="1426622"/>
            <a:ext cx="1898073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F5456-7A0E-4FB8-9FB1-8E5FBB0C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864" y="197683"/>
            <a:ext cx="3161887" cy="60893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-150861" y="1103697"/>
            <a:ext cx="5146182" cy="13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exchange student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661435" y="3748360"/>
            <a:ext cx="3751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991179" y="2319595"/>
            <a:ext cx="2819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ɪksˈtʃeɪndʒ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stjuːdnt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 Box 99">
            <a:extLst>
              <a:ext uri="{FF2B5EF4-FFF2-40B4-BE49-F238E27FC236}">
                <a16:creationId xmlns:a16="http://schemas.microsoft.com/office/drawing/2014/main" id="{C43D94A9-8A4F-DEC7-11DE-E012E948879D}"/>
              </a:ext>
            </a:extLst>
          </p:cNvPr>
          <p:cNvSpPr txBox="1"/>
          <p:nvPr/>
        </p:nvSpPr>
        <p:spPr>
          <a:xfrm>
            <a:off x="4598969" y="1263506"/>
            <a:ext cx="4572000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 student from one country who attends a school in another country</a:t>
            </a:r>
          </a:p>
        </p:txBody>
      </p:sp>
      <p:pic>
        <p:nvPicPr>
          <p:cNvPr id="4" name="Content Placeholder 10" descr="vecteezy_outstanding-exchange-student-vectors_344546">
            <a:extLst>
              <a:ext uri="{FF2B5EF4-FFF2-40B4-BE49-F238E27FC236}">
                <a16:creationId xmlns:a16="http://schemas.microsoft.com/office/drawing/2014/main" id="{663FE7C2-C15C-3E42-3A8E-9D19859A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99" y="3081399"/>
            <a:ext cx="2945347" cy="2062102"/>
          </a:xfrm>
          <a:prstGeom prst="rect">
            <a:avLst/>
          </a:prstGeom>
        </p:spPr>
      </p:pic>
      <p:pic>
        <p:nvPicPr>
          <p:cNvPr id="9" name="exchange student">
            <a:hlinkClick r:id="" action="ppaction://media"/>
            <a:extLst>
              <a:ext uri="{FF2B5EF4-FFF2-40B4-BE49-F238E27FC236}">
                <a16:creationId xmlns:a16="http://schemas.microsoft.com/office/drawing/2014/main" id="{3F381A73-EC37-A972-329C-31E6A103CB3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09584"/>
            <a:ext cx="1216025" cy="1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-574182" y="1285518"/>
            <a:ext cx="5146182" cy="83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immigrant (n)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215660" y="3151010"/>
            <a:ext cx="3751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nhập</a:t>
            </a:r>
            <a:r>
              <a:rPr lang="en-US" sz="3600" dirty="0"/>
              <a:t> </a:t>
            </a:r>
            <a:r>
              <a:rPr lang="en-US" sz="3600" dirty="0" err="1"/>
              <a:t>cư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940036" y="2238551"/>
            <a:ext cx="2819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ɪmɪɡrənt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6CF5456-7A0E-4FB8-9FB1-8E5FBB0C0D5F}"/>
              </a:ext>
            </a:extLst>
          </p:cNvPr>
          <p:cNvSpPr txBox="1">
            <a:spLocks/>
          </p:cNvSpPr>
          <p:nvPr/>
        </p:nvSpPr>
        <p:spPr>
          <a:xfrm>
            <a:off x="2939864" y="197683"/>
            <a:ext cx="3161887" cy="608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Box 99">
            <a:extLst>
              <a:ext uri="{FF2B5EF4-FFF2-40B4-BE49-F238E27FC236}">
                <a16:creationId xmlns:a16="http://schemas.microsoft.com/office/drawing/2014/main" id="{BF38B4CB-AB63-53BC-0B78-6F2380D9AED5}"/>
              </a:ext>
            </a:extLst>
          </p:cNvPr>
          <p:cNvSpPr txBox="1"/>
          <p:nvPr/>
        </p:nvSpPr>
        <p:spPr>
          <a:xfrm>
            <a:off x="3966877" y="1423225"/>
            <a:ext cx="531876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a person who has come to a different country in order to live there permanently.</a:t>
            </a:r>
          </a:p>
        </p:txBody>
      </p:sp>
      <p:pic>
        <p:nvPicPr>
          <p:cNvPr id="4" name="Content Placeholder 8" descr="pngtree-immigration-abstract-concept-vector-illustration-picture-image_8415161">
            <a:extLst>
              <a:ext uri="{FF2B5EF4-FFF2-40B4-BE49-F238E27FC236}">
                <a16:creationId xmlns:a16="http://schemas.microsoft.com/office/drawing/2014/main" id="{3D37B5B0-080F-D554-A745-455B9F547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0240" y="2431489"/>
            <a:ext cx="3198100" cy="3201101"/>
          </a:xfrm>
          <a:prstGeom prst="rect">
            <a:avLst/>
          </a:prstGeom>
        </p:spPr>
      </p:pic>
      <p:pic>
        <p:nvPicPr>
          <p:cNvPr id="5" name="immigrant">
            <a:hlinkClick r:id="" action="ppaction://media"/>
            <a:extLst>
              <a:ext uri="{FF2B5EF4-FFF2-40B4-BE49-F238E27FC236}">
                <a16:creationId xmlns:a16="http://schemas.microsoft.com/office/drawing/2014/main" id="{F06C95F3-70EA-FB63-A037-C8C26E77B7C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5" y="2009649"/>
            <a:ext cx="1268095" cy="12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F5456-7A0E-4FB8-9FB1-8E5FBB0C0D5F}"/>
              </a:ext>
            </a:extLst>
          </p:cNvPr>
          <p:cNvSpPr txBox="1">
            <a:spLocks/>
          </p:cNvSpPr>
          <p:nvPr/>
        </p:nvSpPr>
        <p:spPr>
          <a:xfrm>
            <a:off x="2529840" y="197683"/>
            <a:ext cx="4480560" cy="823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</a:rPr>
              <a:t>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D38554-4672-A47D-9142-37E361AD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075"/>
              </p:ext>
            </p:extLst>
          </p:nvPr>
        </p:nvGraphicFramePr>
        <p:xfrm>
          <a:off x="756284" y="1181735"/>
          <a:ext cx="8235317" cy="34784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82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5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1. exchange student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/ɪksˈtʃeɪndʒ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stjuːdnt/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học sinh trao đổi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2. immigrant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/ˈɪmɪɡrənt/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nhập</a:t>
                      </a:r>
                      <a:r>
                        <a:rPr lang="en-US" sz="3000" b="0" dirty="0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accent5"/>
                          </a:solidFill>
                          <a:effectLst/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cư</a:t>
                      </a:r>
                      <a:endParaRPr lang="en-US" sz="3000" b="0" dirty="0">
                        <a:solidFill>
                          <a:schemeClr val="accent5"/>
                        </a:solidFill>
                        <a:effectLst/>
                        <a:latin typeface="Andika" panose="020B0604020202020204" charset="0"/>
                        <a:ea typeface="Andika" panose="020B0604020202020204" charset="0"/>
                        <a:cs typeface="Andika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exchange student">
            <a:hlinkClick r:id="" action="ppaction://media"/>
            <a:extLst>
              <a:ext uri="{FF2B5EF4-FFF2-40B4-BE49-F238E27FC236}">
                <a16:creationId xmlns:a16="http://schemas.microsoft.com/office/drawing/2014/main" id="{5343A3C4-6180-C20B-340A-26BCBC71825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99" y="2198307"/>
            <a:ext cx="603885" cy="746886"/>
          </a:xfrm>
          <a:prstGeom prst="rect">
            <a:avLst/>
          </a:prstGeom>
        </p:spPr>
      </p:pic>
      <p:pic>
        <p:nvPicPr>
          <p:cNvPr id="6" name="immigrant">
            <a:hlinkClick r:id="" action="ppaction://media"/>
            <a:extLst>
              <a:ext uri="{FF2B5EF4-FFF2-40B4-BE49-F238E27FC236}">
                <a16:creationId xmlns:a16="http://schemas.microsoft.com/office/drawing/2014/main" id="{5AD4DA3B-29B0-BC9F-5776-7A4FFB19EF7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99" y="3762123"/>
            <a:ext cx="603885" cy="7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fter School Elementary Activities by Slidesgo">
  <a:themeElements>
    <a:clrScheme name="Simple Light">
      <a:dk1>
        <a:srgbClr val="FFFFFF"/>
      </a:dk1>
      <a:lt1>
        <a:srgbClr val="FFF8EC"/>
      </a:lt1>
      <a:dk2>
        <a:srgbClr val="FFB702"/>
      </a:dk2>
      <a:lt2>
        <a:srgbClr val="FF622F"/>
      </a:lt2>
      <a:accent1>
        <a:srgbClr val="E0404F"/>
      </a:accent1>
      <a:accent2>
        <a:srgbClr val="A2BC11"/>
      </a:accent2>
      <a:accent3>
        <a:srgbClr val="BFC6EF"/>
      </a:accent3>
      <a:accent4>
        <a:srgbClr val="907EC4"/>
      </a:accent4>
      <a:accent5>
        <a:srgbClr val="3A2249"/>
      </a:accent5>
      <a:accent6>
        <a:srgbClr val="FFFFFF"/>
      </a:accent6>
      <a:hlink>
        <a:srgbClr val="3A2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14570</TotalTime>
  <Words>1364</Words>
  <Application>Microsoft Office PowerPoint</Application>
  <PresentationFormat>On-screen Show (16:9)</PresentationFormat>
  <Paragraphs>213</Paragraphs>
  <Slides>34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Ribeye</vt:lpstr>
      <vt:lpstr>Bebas Neue</vt:lpstr>
      <vt:lpstr>Calibri Light</vt:lpstr>
      <vt:lpstr>Andika</vt:lpstr>
      <vt:lpstr>Calibri</vt:lpstr>
      <vt:lpstr>Wingdings</vt:lpstr>
      <vt:lpstr>Arial</vt:lpstr>
      <vt:lpstr>After School Elementary Activities by Slidesgo</vt:lpstr>
      <vt:lpstr>Office Theme</vt:lpstr>
      <vt:lpstr>WELCOME  TO OUR CLASS!</vt:lpstr>
      <vt:lpstr>WARM UP</vt:lpstr>
      <vt:lpstr>American English and British English</vt:lpstr>
      <vt:lpstr>UNIT 9 WORLD ENGLISHES</vt:lpstr>
      <vt:lpstr>OBJECTIVES</vt:lpstr>
      <vt:lpstr> VOCABULARY</vt:lpstr>
      <vt:lpstr>Vocabulary</vt:lpstr>
      <vt:lpstr>PowerPoint Presentation</vt:lpstr>
      <vt:lpstr>PowerPoint Presentation</vt:lpstr>
      <vt:lpstr>LISTENING  READING</vt:lpstr>
      <vt:lpstr>PowerPoint Presentation</vt:lpstr>
      <vt:lpstr>PowerPoint Presentation</vt:lpstr>
      <vt:lpstr>2. Read the conversation again. Fill in each blank with no more than TWO words from the conversation </vt:lpstr>
      <vt:lpstr>2. Read the conversation again. Fill in each blank with no more than TWO words from the conversation </vt:lpstr>
      <vt:lpstr>Check the answers</vt:lpstr>
      <vt:lpstr>Check the answers</vt:lpstr>
      <vt:lpstr>Check the answers</vt:lpstr>
      <vt:lpstr>Check the answers</vt:lpstr>
      <vt:lpstr>Check the answers</vt:lpstr>
      <vt:lpstr>PowerPoint Presentation</vt:lpstr>
      <vt:lpstr>PowerPoint Presentation</vt:lpstr>
      <vt:lpstr>5. Match the words in British English with those in American English so that they mean the same. </vt:lpstr>
      <vt:lpstr>LOOK AT THE PICTURES</vt:lpstr>
      <vt:lpstr>LOOK AT THE PICTURES</vt:lpstr>
      <vt:lpstr>LOOK AT THE PICTURES</vt:lpstr>
      <vt:lpstr>LOOK AT THE PICTURES</vt:lpstr>
      <vt:lpstr>LOOK AT THE PICTURES</vt:lpstr>
      <vt:lpstr>LOOK AT THE PICTURES</vt:lpstr>
      <vt:lpstr>LOOK AT THE PICTURES</vt:lpstr>
      <vt:lpstr>LOOK AT THE PICTURES</vt:lpstr>
      <vt:lpstr>LOOK AT THE PICTURES</vt:lpstr>
      <vt:lpstr>WRAP-UP</vt:lpstr>
      <vt:lpstr>HOMEWORK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TO OUR CLASS!</dc:title>
  <cp:lastModifiedBy>ADMIN</cp:lastModifiedBy>
  <cp:revision>95</cp:revision>
  <dcterms:modified xsi:type="dcterms:W3CDTF">2025-02-01T15:01:33Z</dcterms:modified>
</cp:coreProperties>
</file>