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722" r:id="rId4"/>
    <p:sldId id="790" r:id="rId5"/>
    <p:sldId id="599" r:id="rId6"/>
    <p:sldId id="791" r:id="rId7"/>
    <p:sldId id="792" r:id="rId8"/>
    <p:sldId id="739" r:id="rId9"/>
    <p:sldId id="794" r:id="rId10"/>
    <p:sldId id="796" r:id="rId11"/>
    <p:sldId id="797" r:id="rId12"/>
    <p:sldId id="795" r:id="rId13"/>
    <p:sldId id="793" r:id="rId14"/>
    <p:sldId id="707" r:id="rId15"/>
    <p:sldId id="768" r:id="rId16"/>
    <p:sldId id="605" r:id="rId17"/>
    <p:sldId id="727" r:id="rId18"/>
    <p:sldId id="782" r:id="rId19"/>
    <p:sldId id="314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0D7"/>
    <a:srgbClr val="FEEECD"/>
    <a:srgbClr val="FFE1E1"/>
    <a:srgbClr val="7FE9DE"/>
    <a:srgbClr val="FFEBAD"/>
    <a:srgbClr val="FFF6BF"/>
    <a:srgbClr val="A5F1E9"/>
    <a:srgbClr val="CCDAC1"/>
    <a:srgbClr val="FFD9C0"/>
    <a:srgbClr val="8CC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38" y="106"/>
      </p:cViewPr>
      <p:guideLst>
        <p:guide orient="horz" pos="21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15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87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119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33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02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0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3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6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56300" y="1907167"/>
            <a:ext cx="7212000" cy="22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029600" y="4388433"/>
            <a:ext cx="62388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33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447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06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900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905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94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1085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897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471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148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0861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359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8107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 rot="7344383">
            <a:off x="-2825137" y="-242118"/>
            <a:ext cx="6785125" cy="7419881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15"/>
          <p:cNvSpPr/>
          <p:nvPr/>
        </p:nvSpPr>
        <p:spPr>
          <a:xfrm rot="7344719">
            <a:off x="2427527" y="2225299"/>
            <a:ext cx="1517773" cy="1440300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3874658" y="1677618"/>
            <a:ext cx="72120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800" dirty="0" smtClean="0">
                <a:solidFill>
                  <a:schemeClr val="accent3">
                    <a:lumMod val="75000"/>
                  </a:schemeClr>
                </a:solidFill>
                <a:latin typeface="Fira Sans ExtraBold" panose="020B0903050000020004" pitchFamily="34" charset="0"/>
              </a:rPr>
              <a:t>WELCOME </a:t>
            </a:r>
            <a:r>
              <a:rPr lang="en" sz="8800" dirty="0">
                <a:solidFill>
                  <a:schemeClr val="accent3">
                    <a:lumMod val="75000"/>
                  </a:schemeClr>
                </a:solidFill>
                <a:latin typeface="Fira Sans ExtraBold" panose="020B0903050000020004" pitchFamily="34" charset="0"/>
              </a:rPr>
              <a:t>TO OUR CLASS!</a:t>
            </a:r>
            <a:endParaRPr sz="8800" dirty="0">
              <a:solidFill>
                <a:schemeClr val="accent3">
                  <a:lumMod val="75000"/>
                </a:schemeClr>
              </a:solidFill>
              <a:latin typeface="Fira Sans ExtraBold" panose="020B0903050000020004" pitchFamily="34" charset="0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4770705" y="4915654"/>
            <a:ext cx="6238800" cy="7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buClr>
                <a:schemeClr val="dk1"/>
              </a:buClr>
              <a:buSzPts val="688"/>
            </a:pPr>
            <a:r>
              <a:rPr lang="en-US" sz="3200" b="1" dirty="0"/>
              <a:t>Presented by: ……………..</a:t>
            </a:r>
            <a:endParaRPr sz="3200" b="1" dirty="0"/>
          </a:p>
        </p:txBody>
      </p:sp>
      <p:grpSp>
        <p:nvGrpSpPr>
          <p:cNvPr id="62" name="Google Shape;62;p15"/>
          <p:cNvGrpSpPr/>
          <p:nvPr/>
        </p:nvGrpSpPr>
        <p:grpSpPr>
          <a:xfrm rot="703886" flipH="1">
            <a:off x="-356274" y="2412839"/>
            <a:ext cx="3966235" cy="3924256"/>
            <a:chOff x="5494800" y="3793100"/>
            <a:chExt cx="451025" cy="446250"/>
          </a:xfrm>
        </p:grpSpPr>
        <p:sp>
          <p:nvSpPr>
            <p:cNvPr id="63" name="Google Shape;63;p15"/>
            <p:cNvSpPr/>
            <p:nvPr/>
          </p:nvSpPr>
          <p:spPr>
            <a:xfrm>
              <a:off x="5849450" y="3813000"/>
              <a:ext cx="17775" cy="17500"/>
            </a:xfrm>
            <a:custGeom>
              <a:avLst/>
              <a:gdLst/>
              <a:ahLst/>
              <a:cxnLst/>
              <a:rect l="l" t="t" r="r" b="b"/>
              <a:pathLst>
                <a:path w="711" h="700" extrusionOk="0">
                  <a:moveTo>
                    <a:pt x="439" y="1"/>
                  </a:moveTo>
                  <a:cubicBezTo>
                    <a:pt x="320" y="1"/>
                    <a:pt x="11" y="222"/>
                    <a:pt x="3" y="376"/>
                  </a:cubicBezTo>
                  <a:cubicBezTo>
                    <a:pt x="0" y="441"/>
                    <a:pt x="32" y="461"/>
                    <a:pt x="73" y="461"/>
                  </a:cubicBezTo>
                  <a:cubicBezTo>
                    <a:pt x="142" y="461"/>
                    <a:pt x="239" y="402"/>
                    <a:pt x="239" y="402"/>
                  </a:cubicBezTo>
                  <a:lnTo>
                    <a:pt x="501" y="699"/>
                  </a:lnTo>
                  <a:lnTo>
                    <a:pt x="711" y="542"/>
                  </a:lnTo>
                  <a:lnTo>
                    <a:pt x="440" y="236"/>
                  </a:lnTo>
                  <a:cubicBezTo>
                    <a:pt x="440" y="236"/>
                    <a:pt x="510" y="149"/>
                    <a:pt x="484" y="27"/>
                  </a:cubicBezTo>
                  <a:cubicBezTo>
                    <a:pt x="478" y="9"/>
                    <a:pt x="462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5848225" y="3811675"/>
              <a:ext cx="20975" cy="20575"/>
            </a:xfrm>
            <a:custGeom>
              <a:avLst/>
              <a:gdLst/>
              <a:ahLst/>
              <a:cxnLst/>
              <a:rect l="l" t="t" r="r" b="b"/>
              <a:pathLst>
                <a:path w="839" h="823" extrusionOk="0">
                  <a:moveTo>
                    <a:pt x="480" y="115"/>
                  </a:moveTo>
                  <a:cubicBezTo>
                    <a:pt x="498" y="202"/>
                    <a:pt x="445" y="255"/>
                    <a:pt x="445" y="255"/>
                  </a:cubicBezTo>
                  <a:lnTo>
                    <a:pt x="410" y="289"/>
                  </a:lnTo>
                  <a:lnTo>
                    <a:pt x="681" y="586"/>
                  </a:lnTo>
                  <a:lnTo>
                    <a:pt x="568" y="674"/>
                  </a:lnTo>
                  <a:lnTo>
                    <a:pt x="306" y="386"/>
                  </a:lnTo>
                  <a:lnTo>
                    <a:pt x="245" y="420"/>
                  </a:lnTo>
                  <a:cubicBezTo>
                    <a:pt x="194" y="457"/>
                    <a:pt x="131" y="475"/>
                    <a:pt x="106" y="475"/>
                  </a:cubicBezTo>
                  <a:cubicBezTo>
                    <a:pt x="101" y="475"/>
                    <a:pt x="98" y="474"/>
                    <a:pt x="96" y="473"/>
                  </a:cubicBezTo>
                  <a:lnTo>
                    <a:pt x="96" y="447"/>
                  </a:lnTo>
                  <a:cubicBezTo>
                    <a:pt x="96" y="377"/>
                    <a:pt x="183" y="281"/>
                    <a:pt x="288" y="202"/>
                  </a:cubicBezTo>
                  <a:cubicBezTo>
                    <a:pt x="376" y="141"/>
                    <a:pt x="454" y="115"/>
                    <a:pt x="480" y="115"/>
                  </a:cubicBezTo>
                  <a:close/>
                  <a:moveTo>
                    <a:pt x="482" y="0"/>
                  </a:moveTo>
                  <a:cubicBezTo>
                    <a:pt x="476" y="0"/>
                    <a:pt x="469" y="1"/>
                    <a:pt x="463" y="1"/>
                  </a:cubicBezTo>
                  <a:cubicBezTo>
                    <a:pt x="314" y="19"/>
                    <a:pt x="9" y="255"/>
                    <a:pt x="0" y="429"/>
                  </a:cubicBezTo>
                  <a:cubicBezTo>
                    <a:pt x="0" y="508"/>
                    <a:pt x="18" y="543"/>
                    <a:pt x="52" y="560"/>
                  </a:cubicBezTo>
                  <a:cubicBezTo>
                    <a:pt x="71" y="574"/>
                    <a:pt x="94" y="579"/>
                    <a:pt x="118" y="579"/>
                  </a:cubicBezTo>
                  <a:cubicBezTo>
                    <a:pt x="174" y="579"/>
                    <a:pt x="237" y="552"/>
                    <a:pt x="280" y="534"/>
                  </a:cubicBezTo>
                  <a:lnTo>
                    <a:pt x="550" y="822"/>
                  </a:lnTo>
                  <a:lnTo>
                    <a:pt x="838" y="604"/>
                  </a:lnTo>
                  <a:lnTo>
                    <a:pt x="550" y="289"/>
                  </a:lnTo>
                  <a:cubicBezTo>
                    <a:pt x="585" y="246"/>
                    <a:pt x="620" y="167"/>
                    <a:pt x="585" y="71"/>
                  </a:cubicBezTo>
                  <a:cubicBezTo>
                    <a:pt x="577" y="47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864575" y="3794375"/>
              <a:ext cx="21000" cy="20400"/>
            </a:xfrm>
            <a:custGeom>
              <a:avLst/>
              <a:gdLst/>
              <a:ahLst/>
              <a:cxnLst/>
              <a:rect l="l" t="t" r="r" b="b"/>
              <a:pathLst>
                <a:path w="840" h="816" extrusionOk="0">
                  <a:moveTo>
                    <a:pt x="481" y="108"/>
                  </a:moveTo>
                  <a:cubicBezTo>
                    <a:pt x="499" y="196"/>
                    <a:pt x="446" y="248"/>
                    <a:pt x="446" y="248"/>
                  </a:cubicBezTo>
                  <a:lnTo>
                    <a:pt x="411" y="283"/>
                  </a:lnTo>
                  <a:lnTo>
                    <a:pt x="682" y="580"/>
                  </a:lnTo>
                  <a:lnTo>
                    <a:pt x="569" y="667"/>
                  </a:lnTo>
                  <a:lnTo>
                    <a:pt x="307" y="379"/>
                  </a:lnTo>
                  <a:lnTo>
                    <a:pt x="245" y="414"/>
                  </a:lnTo>
                  <a:cubicBezTo>
                    <a:pt x="197" y="448"/>
                    <a:pt x="139" y="472"/>
                    <a:pt x="111" y="472"/>
                  </a:cubicBezTo>
                  <a:cubicBezTo>
                    <a:pt x="104" y="472"/>
                    <a:pt x="99" y="470"/>
                    <a:pt x="97" y="466"/>
                  </a:cubicBezTo>
                  <a:lnTo>
                    <a:pt x="97" y="440"/>
                  </a:lnTo>
                  <a:cubicBezTo>
                    <a:pt x="97" y="370"/>
                    <a:pt x="184" y="274"/>
                    <a:pt x="289" y="196"/>
                  </a:cubicBezTo>
                  <a:cubicBezTo>
                    <a:pt x="376" y="135"/>
                    <a:pt x="455" y="108"/>
                    <a:pt x="481" y="108"/>
                  </a:cubicBezTo>
                  <a:close/>
                  <a:moveTo>
                    <a:pt x="493" y="0"/>
                  </a:moveTo>
                  <a:cubicBezTo>
                    <a:pt x="484" y="0"/>
                    <a:pt x="474" y="1"/>
                    <a:pt x="464" y="4"/>
                  </a:cubicBezTo>
                  <a:cubicBezTo>
                    <a:pt x="315" y="12"/>
                    <a:pt x="10" y="248"/>
                    <a:pt x="1" y="423"/>
                  </a:cubicBezTo>
                  <a:cubicBezTo>
                    <a:pt x="1" y="501"/>
                    <a:pt x="18" y="536"/>
                    <a:pt x="53" y="554"/>
                  </a:cubicBezTo>
                  <a:cubicBezTo>
                    <a:pt x="72" y="567"/>
                    <a:pt x="95" y="572"/>
                    <a:pt x="119" y="572"/>
                  </a:cubicBezTo>
                  <a:cubicBezTo>
                    <a:pt x="175" y="572"/>
                    <a:pt x="238" y="546"/>
                    <a:pt x="280" y="527"/>
                  </a:cubicBezTo>
                  <a:lnTo>
                    <a:pt x="551" y="816"/>
                  </a:lnTo>
                  <a:lnTo>
                    <a:pt x="839" y="597"/>
                  </a:lnTo>
                  <a:lnTo>
                    <a:pt x="551" y="283"/>
                  </a:lnTo>
                  <a:cubicBezTo>
                    <a:pt x="586" y="239"/>
                    <a:pt x="621" y="161"/>
                    <a:pt x="586" y="65"/>
                  </a:cubicBezTo>
                  <a:cubicBezTo>
                    <a:pt x="578" y="49"/>
                    <a:pt x="557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01925" y="3863875"/>
              <a:ext cx="19650" cy="17550"/>
            </a:xfrm>
            <a:custGeom>
              <a:avLst/>
              <a:gdLst/>
              <a:ahLst/>
              <a:cxnLst/>
              <a:rect l="l" t="t" r="r" b="b"/>
              <a:pathLst>
                <a:path w="786" h="702" extrusionOk="0">
                  <a:moveTo>
                    <a:pt x="140" y="0"/>
                  </a:moveTo>
                  <a:lnTo>
                    <a:pt x="0" y="218"/>
                  </a:lnTo>
                  <a:lnTo>
                    <a:pt x="314" y="463"/>
                  </a:lnTo>
                  <a:cubicBezTo>
                    <a:pt x="314" y="463"/>
                    <a:pt x="199" y="702"/>
                    <a:pt x="330" y="702"/>
                  </a:cubicBezTo>
                  <a:cubicBezTo>
                    <a:pt x="338" y="702"/>
                    <a:pt x="347" y="701"/>
                    <a:pt x="358" y="699"/>
                  </a:cubicBezTo>
                  <a:cubicBezTo>
                    <a:pt x="533" y="673"/>
                    <a:pt x="786" y="210"/>
                    <a:pt x="664" y="192"/>
                  </a:cubicBezTo>
                  <a:cubicBezTo>
                    <a:pt x="648" y="189"/>
                    <a:pt x="633" y="187"/>
                    <a:pt x="619" y="187"/>
                  </a:cubicBezTo>
                  <a:cubicBezTo>
                    <a:pt x="524" y="187"/>
                    <a:pt x="472" y="253"/>
                    <a:pt x="472" y="253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5900175" y="3861900"/>
              <a:ext cx="20750" cy="20975"/>
            </a:xfrm>
            <a:custGeom>
              <a:avLst/>
              <a:gdLst/>
              <a:ahLst/>
              <a:cxnLst/>
              <a:rect l="l" t="t" r="r" b="b"/>
              <a:pathLst>
                <a:path w="830" h="839" extrusionOk="0">
                  <a:moveTo>
                    <a:pt x="236" y="167"/>
                  </a:moveTo>
                  <a:lnTo>
                    <a:pt x="550" y="411"/>
                  </a:lnTo>
                  <a:lnTo>
                    <a:pt x="585" y="367"/>
                  </a:lnTo>
                  <a:cubicBezTo>
                    <a:pt x="593" y="360"/>
                    <a:pt x="627" y="312"/>
                    <a:pt x="694" y="312"/>
                  </a:cubicBezTo>
                  <a:cubicBezTo>
                    <a:pt x="704" y="312"/>
                    <a:pt x="714" y="313"/>
                    <a:pt x="725" y="315"/>
                  </a:cubicBezTo>
                  <a:cubicBezTo>
                    <a:pt x="725" y="332"/>
                    <a:pt x="699" y="402"/>
                    <a:pt x="646" y="498"/>
                  </a:cubicBezTo>
                  <a:cubicBezTo>
                    <a:pt x="585" y="621"/>
                    <a:pt x="480" y="708"/>
                    <a:pt x="428" y="717"/>
                  </a:cubicBezTo>
                  <a:lnTo>
                    <a:pt x="393" y="717"/>
                  </a:lnTo>
                  <a:cubicBezTo>
                    <a:pt x="384" y="708"/>
                    <a:pt x="393" y="629"/>
                    <a:pt x="437" y="586"/>
                  </a:cubicBezTo>
                  <a:lnTo>
                    <a:pt x="463" y="542"/>
                  </a:lnTo>
                  <a:lnTo>
                    <a:pt x="157" y="297"/>
                  </a:lnTo>
                  <a:lnTo>
                    <a:pt x="236" y="167"/>
                  </a:lnTo>
                  <a:close/>
                  <a:moveTo>
                    <a:pt x="201" y="1"/>
                  </a:moveTo>
                  <a:lnTo>
                    <a:pt x="0" y="324"/>
                  </a:lnTo>
                  <a:lnTo>
                    <a:pt x="323" y="559"/>
                  </a:lnTo>
                  <a:cubicBezTo>
                    <a:pt x="297" y="629"/>
                    <a:pt x="262" y="725"/>
                    <a:pt x="306" y="795"/>
                  </a:cubicBezTo>
                  <a:cubicBezTo>
                    <a:pt x="323" y="813"/>
                    <a:pt x="349" y="839"/>
                    <a:pt x="411" y="839"/>
                  </a:cubicBezTo>
                  <a:lnTo>
                    <a:pt x="454" y="839"/>
                  </a:lnTo>
                  <a:cubicBezTo>
                    <a:pt x="629" y="804"/>
                    <a:pt x="830" y="472"/>
                    <a:pt x="830" y="324"/>
                  </a:cubicBezTo>
                  <a:cubicBezTo>
                    <a:pt x="830" y="236"/>
                    <a:pt x="777" y="210"/>
                    <a:pt x="760" y="210"/>
                  </a:cubicBezTo>
                  <a:cubicBezTo>
                    <a:pt x="749" y="209"/>
                    <a:pt x="738" y="209"/>
                    <a:pt x="728" y="209"/>
                  </a:cubicBezTo>
                  <a:cubicBezTo>
                    <a:pt x="641" y="209"/>
                    <a:pt x="581" y="240"/>
                    <a:pt x="542" y="27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5920475" y="3842050"/>
              <a:ext cx="19675" cy="17550"/>
            </a:xfrm>
            <a:custGeom>
              <a:avLst/>
              <a:gdLst/>
              <a:ahLst/>
              <a:cxnLst/>
              <a:rect l="l" t="t" r="r" b="b"/>
              <a:pathLst>
                <a:path w="787" h="702" extrusionOk="0">
                  <a:moveTo>
                    <a:pt x="140" y="0"/>
                  </a:moveTo>
                  <a:lnTo>
                    <a:pt x="0" y="218"/>
                  </a:lnTo>
                  <a:lnTo>
                    <a:pt x="315" y="463"/>
                  </a:lnTo>
                  <a:cubicBezTo>
                    <a:pt x="315" y="463"/>
                    <a:pt x="199" y="702"/>
                    <a:pt x="330" y="702"/>
                  </a:cubicBezTo>
                  <a:cubicBezTo>
                    <a:pt x="338" y="702"/>
                    <a:pt x="348" y="701"/>
                    <a:pt x="358" y="699"/>
                  </a:cubicBezTo>
                  <a:cubicBezTo>
                    <a:pt x="533" y="672"/>
                    <a:pt x="786" y="210"/>
                    <a:pt x="664" y="192"/>
                  </a:cubicBezTo>
                  <a:cubicBezTo>
                    <a:pt x="648" y="189"/>
                    <a:pt x="633" y="187"/>
                    <a:pt x="618" y="187"/>
                  </a:cubicBezTo>
                  <a:cubicBezTo>
                    <a:pt x="522" y="187"/>
                    <a:pt x="463" y="253"/>
                    <a:pt x="463" y="253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5918725" y="3840075"/>
              <a:ext cx="20750" cy="20975"/>
            </a:xfrm>
            <a:custGeom>
              <a:avLst/>
              <a:gdLst/>
              <a:ahLst/>
              <a:cxnLst/>
              <a:rect l="l" t="t" r="r" b="b"/>
              <a:pathLst>
                <a:path w="830" h="839" extrusionOk="0">
                  <a:moveTo>
                    <a:pt x="236" y="184"/>
                  </a:moveTo>
                  <a:lnTo>
                    <a:pt x="550" y="420"/>
                  </a:lnTo>
                  <a:lnTo>
                    <a:pt x="585" y="376"/>
                  </a:lnTo>
                  <a:cubicBezTo>
                    <a:pt x="593" y="368"/>
                    <a:pt x="631" y="323"/>
                    <a:pt x="706" y="323"/>
                  </a:cubicBezTo>
                  <a:cubicBezTo>
                    <a:pt x="712" y="323"/>
                    <a:pt x="718" y="323"/>
                    <a:pt x="725" y="324"/>
                  </a:cubicBezTo>
                  <a:cubicBezTo>
                    <a:pt x="725" y="341"/>
                    <a:pt x="699" y="411"/>
                    <a:pt x="647" y="507"/>
                  </a:cubicBezTo>
                  <a:cubicBezTo>
                    <a:pt x="577" y="629"/>
                    <a:pt x="481" y="716"/>
                    <a:pt x="428" y="725"/>
                  </a:cubicBezTo>
                  <a:lnTo>
                    <a:pt x="393" y="725"/>
                  </a:lnTo>
                  <a:cubicBezTo>
                    <a:pt x="385" y="716"/>
                    <a:pt x="393" y="629"/>
                    <a:pt x="437" y="594"/>
                  </a:cubicBezTo>
                  <a:lnTo>
                    <a:pt x="463" y="551"/>
                  </a:lnTo>
                  <a:lnTo>
                    <a:pt x="158" y="315"/>
                  </a:lnTo>
                  <a:lnTo>
                    <a:pt x="236" y="184"/>
                  </a:lnTo>
                  <a:close/>
                  <a:moveTo>
                    <a:pt x="201" y="0"/>
                  </a:moveTo>
                  <a:lnTo>
                    <a:pt x="0" y="324"/>
                  </a:lnTo>
                  <a:lnTo>
                    <a:pt x="323" y="559"/>
                  </a:lnTo>
                  <a:cubicBezTo>
                    <a:pt x="297" y="629"/>
                    <a:pt x="262" y="725"/>
                    <a:pt x="306" y="795"/>
                  </a:cubicBezTo>
                  <a:cubicBezTo>
                    <a:pt x="323" y="812"/>
                    <a:pt x="350" y="839"/>
                    <a:pt x="411" y="839"/>
                  </a:cubicBezTo>
                  <a:lnTo>
                    <a:pt x="454" y="839"/>
                  </a:lnTo>
                  <a:cubicBezTo>
                    <a:pt x="629" y="804"/>
                    <a:pt x="830" y="472"/>
                    <a:pt x="830" y="324"/>
                  </a:cubicBezTo>
                  <a:cubicBezTo>
                    <a:pt x="830" y="236"/>
                    <a:pt x="777" y="210"/>
                    <a:pt x="760" y="210"/>
                  </a:cubicBezTo>
                  <a:cubicBezTo>
                    <a:pt x="749" y="209"/>
                    <a:pt x="738" y="209"/>
                    <a:pt x="728" y="209"/>
                  </a:cubicBezTo>
                  <a:cubicBezTo>
                    <a:pt x="641" y="209"/>
                    <a:pt x="581" y="240"/>
                    <a:pt x="542" y="27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598050" y="3982400"/>
              <a:ext cx="227925" cy="254675"/>
            </a:xfrm>
            <a:custGeom>
              <a:avLst/>
              <a:gdLst/>
              <a:ahLst/>
              <a:cxnLst/>
              <a:rect l="l" t="t" r="r" b="b"/>
              <a:pathLst>
                <a:path w="9117" h="10187" extrusionOk="0">
                  <a:moveTo>
                    <a:pt x="7309" y="0"/>
                  </a:moveTo>
                  <a:lnTo>
                    <a:pt x="1" y="8959"/>
                  </a:lnTo>
                  <a:cubicBezTo>
                    <a:pt x="926" y="9690"/>
                    <a:pt x="2162" y="10187"/>
                    <a:pt x="3243" y="10187"/>
                  </a:cubicBezTo>
                  <a:cubicBezTo>
                    <a:pt x="3711" y="10187"/>
                    <a:pt x="4151" y="10093"/>
                    <a:pt x="4524" y="9885"/>
                  </a:cubicBezTo>
                  <a:cubicBezTo>
                    <a:pt x="5755" y="9204"/>
                    <a:pt x="6104" y="6558"/>
                    <a:pt x="6340" y="5763"/>
                  </a:cubicBezTo>
                  <a:cubicBezTo>
                    <a:pt x="6558" y="4977"/>
                    <a:pt x="7746" y="4768"/>
                    <a:pt x="8435" y="3161"/>
                  </a:cubicBezTo>
                  <a:cubicBezTo>
                    <a:pt x="9116" y="1563"/>
                    <a:pt x="7309" y="0"/>
                    <a:pt x="7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595425" y="3979350"/>
              <a:ext cx="232950" cy="260000"/>
            </a:xfrm>
            <a:custGeom>
              <a:avLst/>
              <a:gdLst/>
              <a:ahLst/>
              <a:cxnLst/>
              <a:rect l="l" t="t" r="r" b="b"/>
              <a:pathLst>
                <a:path w="9318" h="10400" extrusionOk="0">
                  <a:moveTo>
                    <a:pt x="7432" y="227"/>
                  </a:moveTo>
                  <a:cubicBezTo>
                    <a:pt x="7737" y="524"/>
                    <a:pt x="9047" y="1878"/>
                    <a:pt x="8471" y="3240"/>
                  </a:cubicBezTo>
                  <a:cubicBezTo>
                    <a:pt x="8086" y="4139"/>
                    <a:pt x="7545" y="4593"/>
                    <a:pt x="7108" y="4960"/>
                  </a:cubicBezTo>
                  <a:cubicBezTo>
                    <a:pt x="6768" y="5239"/>
                    <a:pt x="6471" y="5484"/>
                    <a:pt x="6366" y="5850"/>
                  </a:cubicBezTo>
                  <a:cubicBezTo>
                    <a:pt x="6323" y="6008"/>
                    <a:pt x="6279" y="6200"/>
                    <a:pt x="6227" y="6444"/>
                  </a:cubicBezTo>
                  <a:cubicBezTo>
                    <a:pt x="5973" y="7544"/>
                    <a:pt x="5572" y="9387"/>
                    <a:pt x="4585" y="9937"/>
                  </a:cubicBezTo>
                  <a:cubicBezTo>
                    <a:pt x="4225" y="10135"/>
                    <a:pt x="3805" y="10221"/>
                    <a:pt x="3360" y="10221"/>
                  </a:cubicBezTo>
                  <a:cubicBezTo>
                    <a:pt x="2293" y="10221"/>
                    <a:pt x="1084" y="9723"/>
                    <a:pt x="228" y="9064"/>
                  </a:cubicBezTo>
                  <a:lnTo>
                    <a:pt x="7432" y="227"/>
                  </a:lnTo>
                  <a:close/>
                  <a:moveTo>
                    <a:pt x="7414" y="0"/>
                  </a:moveTo>
                  <a:lnTo>
                    <a:pt x="53" y="9029"/>
                  </a:lnTo>
                  <a:lnTo>
                    <a:pt x="1" y="9090"/>
                  </a:lnTo>
                  <a:lnTo>
                    <a:pt x="62" y="9151"/>
                  </a:lnTo>
                  <a:cubicBezTo>
                    <a:pt x="961" y="9867"/>
                    <a:pt x="2219" y="10400"/>
                    <a:pt x="3345" y="10400"/>
                  </a:cubicBezTo>
                  <a:cubicBezTo>
                    <a:pt x="3808" y="10400"/>
                    <a:pt x="4271" y="10304"/>
                    <a:pt x="4672" y="10094"/>
                  </a:cubicBezTo>
                  <a:cubicBezTo>
                    <a:pt x="5720" y="9518"/>
                    <a:pt x="6139" y="7632"/>
                    <a:pt x="6384" y="6497"/>
                  </a:cubicBezTo>
                  <a:cubicBezTo>
                    <a:pt x="6445" y="6252"/>
                    <a:pt x="6488" y="6060"/>
                    <a:pt x="6532" y="5920"/>
                  </a:cubicBezTo>
                  <a:cubicBezTo>
                    <a:pt x="6619" y="5597"/>
                    <a:pt x="6881" y="5379"/>
                    <a:pt x="7213" y="5099"/>
                  </a:cubicBezTo>
                  <a:cubicBezTo>
                    <a:pt x="7667" y="4715"/>
                    <a:pt x="8226" y="4244"/>
                    <a:pt x="8628" y="3318"/>
                  </a:cubicBezTo>
                  <a:cubicBezTo>
                    <a:pt x="9318" y="1668"/>
                    <a:pt x="7501" y="70"/>
                    <a:pt x="7475" y="53"/>
                  </a:cubicBezTo>
                  <a:lnTo>
                    <a:pt x="7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5494800" y="3953425"/>
              <a:ext cx="311475" cy="268700"/>
            </a:xfrm>
            <a:custGeom>
              <a:avLst/>
              <a:gdLst/>
              <a:ahLst/>
              <a:cxnLst/>
              <a:rect l="l" t="t" r="r" b="b"/>
              <a:pathLst>
                <a:path w="12459" h="10748" extrusionOk="0">
                  <a:moveTo>
                    <a:pt x="8079" y="1"/>
                  </a:moveTo>
                  <a:cubicBezTo>
                    <a:pt x="7975" y="1"/>
                    <a:pt x="7878" y="9"/>
                    <a:pt x="7789" y="24"/>
                  </a:cubicBezTo>
                  <a:cubicBezTo>
                    <a:pt x="6689" y="208"/>
                    <a:pt x="6340" y="1544"/>
                    <a:pt x="5816" y="2417"/>
                  </a:cubicBezTo>
                  <a:cubicBezTo>
                    <a:pt x="5292" y="3290"/>
                    <a:pt x="3869" y="2347"/>
                    <a:pt x="2306" y="3962"/>
                  </a:cubicBezTo>
                  <a:cubicBezTo>
                    <a:pt x="1" y="6346"/>
                    <a:pt x="3057" y="10555"/>
                    <a:pt x="6322" y="10738"/>
                  </a:cubicBezTo>
                  <a:cubicBezTo>
                    <a:pt x="6429" y="10744"/>
                    <a:pt x="6532" y="10747"/>
                    <a:pt x="6632" y="10747"/>
                  </a:cubicBezTo>
                  <a:cubicBezTo>
                    <a:pt x="9569" y="10747"/>
                    <a:pt x="9547" y="8079"/>
                    <a:pt x="9876" y="6922"/>
                  </a:cubicBezTo>
                  <a:cubicBezTo>
                    <a:pt x="10217" y="5726"/>
                    <a:pt x="11605" y="6040"/>
                    <a:pt x="12050" y="3753"/>
                  </a:cubicBezTo>
                  <a:cubicBezTo>
                    <a:pt x="12459" y="1621"/>
                    <a:pt x="9581" y="1"/>
                    <a:pt x="8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593025" y="4070675"/>
              <a:ext cx="82775" cy="83550"/>
            </a:xfrm>
            <a:custGeom>
              <a:avLst/>
              <a:gdLst/>
              <a:ahLst/>
              <a:cxnLst/>
              <a:rect l="l" t="t" r="r" b="b"/>
              <a:pathLst>
                <a:path w="3311" h="3342" extrusionOk="0">
                  <a:moveTo>
                    <a:pt x="532" y="0"/>
                  </a:moveTo>
                  <a:cubicBezTo>
                    <a:pt x="362" y="0"/>
                    <a:pt x="18" y="547"/>
                    <a:pt x="18" y="547"/>
                  </a:cubicBezTo>
                  <a:cubicBezTo>
                    <a:pt x="1" y="626"/>
                    <a:pt x="2760" y="3341"/>
                    <a:pt x="2760" y="3341"/>
                  </a:cubicBezTo>
                  <a:cubicBezTo>
                    <a:pt x="2760" y="3341"/>
                    <a:pt x="3197" y="2931"/>
                    <a:pt x="3249" y="2809"/>
                  </a:cubicBezTo>
                  <a:cubicBezTo>
                    <a:pt x="3310" y="2686"/>
                    <a:pt x="717" y="67"/>
                    <a:pt x="560" y="6"/>
                  </a:cubicBezTo>
                  <a:cubicBezTo>
                    <a:pt x="551" y="2"/>
                    <a:pt x="5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660450" y="4024850"/>
              <a:ext cx="70800" cy="42850"/>
            </a:xfrm>
            <a:custGeom>
              <a:avLst/>
              <a:gdLst/>
              <a:ahLst/>
              <a:cxnLst/>
              <a:rect l="l" t="t" r="r" b="b"/>
              <a:pathLst>
                <a:path w="2832" h="1714" extrusionOk="0">
                  <a:moveTo>
                    <a:pt x="1526" y="0"/>
                  </a:moveTo>
                  <a:cubicBezTo>
                    <a:pt x="751" y="0"/>
                    <a:pt x="0" y="1243"/>
                    <a:pt x="1041" y="1620"/>
                  </a:cubicBezTo>
                  <a:cubicBezTo>
                    <a:pt x="1224" y="1685"/>
                    <a:pt x="1395" y="1714"/>
                    <a:pt x="1549" y="1714"/>
                  </a:cubicBezTo>
                  <a:cubicBezTo>
                    <a:pt x="2484" y="1714"/>
                    <a:pt x="2832" y="663"/>
                    <a:pt x="1888" y="101"/>
                  </a:cubicBezTo>
                  <a:cubicBezTo>
                    <a:pt x="1771" y="31"/>
                    <a:pt x="1648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5524275" y="3951450"/>
              <a:ext cx="278350" cy="272625"/>
            </a:xfrm>
            <a:custGeom>
              <a:avLst/>
              <a:gdLst/>
              <a:ahLst/>
              <a:cxnLst/>
              <a:rect l="l" t="t" r="r" b="b"/>
              <a:pathLst>
                <a:path w="11134" h="10905" extrusionOk="0">
                  <a:moveTo>
                    <a:pt x="6905" y="158"/>
                  </a:moveTo>
                  <a:cubicBezTo>
                    <a:pt x="7743" y="158"/>
                    <a:pt x="9091" y="700"/>
                    <a:pt x="9972" y="1596"/>
                  </a:cubicBezTo>
                  <a:cubicBezTo>
                    <a:pt x="10443" y="2077"/>
                    <a:pt x="10967" y="2854"/>
                    <a:pt x="10784" y="3814"/>
                  </a:cubicBezTo>
                  <a:cubicBezTo>
                    <a:pt x="10522" y="5133"/>
                    <a:pt x="9954" y="5561"/>
                    <a:pt x="9448" y="5945"/>
                  </a:cubicBezTo>
                  <a:cubicBezTo>
                    <a:pt x="9090" y="6215"/>
                    <a:pt x="8758" y="6460"/>
                    <a:pt x="8610" y="6975"/>
                  </a:cubicBezTo>
                  <a:cubicBezTo>
                    <a:pt x="8557" y="7150"/>
                    <a:pt x="8514" y="7386"/>
                    <a:pt x="8470" y="7621"/>
                  </a:cubicBezTo>
                  <a:cubicBezTo>
                    <a:pt x="8208" y="8940"/>
                    <a:pt x="7859" y="10747"/>
                    <a:pt x="5431" y="10747"/>
                  </a:cubicBezTo>
                  <a:cubicBezTo>
                    <a:pt x="5335" y="10747"/>
                    <a:pt x="5239" y="10747"/>
                    <a:pt x="5135" y="10730"/>
                  </a:cubicBezTo>
                  <a:cubicBezTo>
                    <a:pt x="3310" y="10634"/>
                    <a:pt x="1380" y="9176"/>
                    <a:pt x="664" y="7342"/>
                  </a:cubicBezTo>
                  <a:cubicBezTo>
                    <a:pt x="175" y="6093"/>
                    <a:pt x="358" y="4941"/>
                    <a:pt x="1179" y="4094"/>
                  </a:cubicBezTo>
                  <a:cubicBezTo>
                    <a:pt x="2052" y="3203"/>
                    <a:pt x="2882" y="3116"/>
                    <a:pt x="3537" y="3046"/>
                  </a:cubicBezTo>
                  <a:cubicBezTo>
                    <a:pt x="4026" y="2994"/>
                    <a:pt x="4462" y="2950"/>
                    <a:pt x="4698" y="2531"/>
                  </a:cubicBezTo>
                  <a:cubicBezTo>
                    <a:pt x="4820" y="2330"/>
                    <a:pt x="4934" y="2112"/>
                    <a:pt x="5056" y="1867"/>
                  </a:cubicBezTo>
                  <a:cubicBezTo>
                    <a:pt x="5423" y="1107"/>
                    <a:pt x="5816" y="322"/>
                    <a:pt x="6628" y="182"/>
                  </a:cubicBezTo>
                  <a:cubicBezTo>
                    <a:pt x="6712" y="166"/>
                    <a:pt x="6805" y="158"/>
                    <a:pt x="6905" y="158"/>
                  </a:cubicBezTo>
                  <a:close/>
                  <a:moveTo>
                    <a:pt x="6891" y="1"/>
                  </a:moveTo>
                  <a:cubicBezTo>
                    <a:pt x="6784" y="1"/>
                    <a:pt x="6684" y="9"/>
                    <a:pt x="6593" y="25"/>
                  </a:cubicBezTo>
                  <a:cubicBezTo>
                    <a:pt x="5711" y="191"/>
                    <a:pt x="5274" y="1055"/>
                    <a:pt x="4899" y="1815"/>
                  </a:cubicBezTo>
                  <a:cubicBezTo>
                    <a:pt x="4794" y="2042"/>
                    <a:pt x="4681" y="2260"/>
                    <a:pt x="4558" y="2461"/>
                  </a:cubicBezTo>
                  <a:cubicBezTo>
                    <a:pt x="4358" y="2801"/>
                    <a:pt x="4008" y="2828"/>
                    <a:pt x="3511" y="2889"/>
                  </a:cubicBezTo>
                  <a:cubicBezTo>
                    <a:pt x="2856" y="2950"/>
                    <a:pt x="1974" y="3046"/>
                    <a:pt x="1057" y="3989"/>
                  </a:cubicBezTo>
                  <a:cubicBezTo>
                    <a:pt x="193" y="4880"/>
                    <a:pt x="0" y="6093"/>
                    <a:pt x="516" y="7403"/>
                  </a:cubicBezTo>
                  <a:cubicBezTo>
                    <a:pt x="1240" y="9289"/>
                    <a:pt x="3231" y="10791"/>
                    <a:pt x="5126" y="10896"/>
                  </a:cubicBezTo>
                  <a:cubicBezTo>
                    <a:pt x="5239" y="10904"/>
                    <a:pt x="5335" y="10904"/>
                    <a:pt x="5431" y="10904"/>
                  </a:cubicBezTo>
                  <a:cubicBezTo>
                    <a:pt x="7990" y="10904"/>
                    <a:pt x="8383" y="8966"/>
                    <a:pt x="8619" y="7665"/>
                  </a:cubicBezTo>
                  <a:cubicBezTo>
                    <a:pt x="8662" y="7438"/>
                    <a:pt x="8706" y="7211"/>
                    <a:pt x="8767" y="7036"/>
                  </a:cubicBezTo>
                  <a:cubicBezTo>
                    <a:pt x="8898" y="6573"/>
                    <a:pt x="9186" y="6346"/>
                    <a:pt x="9535" y="6085"/>
                  </a:cubicBezTo>
                  <a:cubicBezTo>
                    <a:pt x="10077" y="5683"/>
                    <a:pt x="10670" y="5229"/>
                    <a:pt x="10932" y="3858"/>
                  </a:cubicBezTo>
                  <a:cubicBezTo>
                    <a:pt x="11133" y="2819"/>
                    <a:pt x="10583" y="1998"/>
                    <a:pt x="10085" y="1492"/>
                  </a:cubicBezTo>
                  <a:cubicBezTo>
                    <a:pt x="9158" y="541"/>
                    <a:pt x="7779" y="1"/>
                    <a:pt x="6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5590625" y="4068550"/>
              <a:ext cx="86250" cy="88500"/>
            </a:xfrm>
            <a:custGeom>
              <a:avLst/>
              <a:gdLst/>
              <a:ahLst/>
              <a:cxnLst/>
              <a:rect l="l" t="t" r="r" b="b"/>
              <a:pathLst>
                <a:path w="3450" h="3540" extrusionOk="0">
                  <a:moveTo>
                    <a:pt x="621" y="169"/>
                  </a:moveTo>
                  <a:cubicBezTo>
                    <a:pt x="769" y="257"/>
                    <a:pt x="3066" y="2544"/>
                    <a:pt x="3258" y="2885"/>
                  </a:cubicBezTo>
                  <a:cubicBezTo>
                    <a:pt x="3197" y="2963"/>
                    <a:pt x="3013" y="3156"/>
                    <a:pt x="2856" y="3313"/>
                  </a:cubicBezTo>
                  <a:cubicBezTo>
                    <a:pt x="1861" y="2326"/>
                    <a:pt x="411" y="894"/>
                    <a:pt x="219" y="632"/>
                  </a:cubicBezTo>
                  <a:cubicBezTo>
                    <a:pt x="376" y="388"/>
                    <a:pt x="568" y="169"/>
                    <a:pt x="621" y="169"/>
                  </a:cubicBezTo>
                  <a:close/>
                  <a:moveTo>
                    <a:pt x="642" y="0"/>
                  </a:moveTo>
                  <a:cubicBezTo>
                    <a:pt x="445" y="0"/>
                    <a:pt x="188" y="366"/>
                    <a:pt x="53" y="588"/>
                  </a:cubicBezTo>
                  <a:lnTo>
                    <a:pt x="45" y="615"/>
                  </a:lnTo>
                  <a:cubicBezTo>
                    <a:pt x="18" y="667"/>
                    <a:pt x="1" y="746"/>
                    <a:pt x="2804" y="3487"/>
                  </a:cubicBezTo>
                  <a:lnTo>
                    <a:pt x="2856" y="3540"/>
                  </a:lnTo>
                  <a:lnTo>
                    <a:pt x="2926" y="3487"/>
                  </a:lnTo>
                  <a:cubicBezTo>
                    <a:pt x="2996" y="3418"/>
                    <a:pt x="3371" y="3060"/>
                    <a:pt x="3432" y="2929"/>
                  </a:cubicBezTo>
                  <a:cubicBezTo>
                    <a:pt x="3450" y="2894"/>
                    <a:pt x="3450" y="2876"/>
                    <a:pt x="3432" y="2841"/>
                  </a:cubicBezTo>
                  <a:cubicBezTo>
                    <a:pt x="3328" y="2553"/>
                    <a:pt x="839" y="82"/>
                    <a:pt x="699" y="12"/>
                  </a:cubicBezTo>
                  <a:cubicBezTo>
                    <a:pt x="681" y="4"/>
                    <a:pt x="66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670750" y="4022850"/>
              <a:ext cx="55475" cy="46900"/>
            </a:xfrm>
            <a:custGeom>
              <a:avLst/>
              <a:gdLst/>
              <a:ahLst/>
              <a:cxnLst/>
              <a:rect l="l" t="t" r="r" b="b"/>
              <a:pathLst>
                <a:path w="2219" h="1876" extrusionOk="0">
                  <a:moveTo>
                    <a:pt x="1118" y="164"/>
                  </a:moveTo>
                  <a:cubicBezTo>
                    <a:pt x="1223" y="164"/>
                    <a:pt x="1336" y="190"/>
                    <a:pt x="1441" y="251"/>
                  </a:cubicBezTo>
                  <a:cubicBezTo>
                    <a:pt x="1956" y="539"/>
                    <a:pt x="2044" y="984"/>
                    <a:pt x="1904" y="1281"/>
                  </a:cubicBezTo>
                  <a:cubicBezTo>
                    <a:pt x="1784" y="1520"/>
                    <a:pt x="1525" y="1705"/>
                    <a:pt x="1151" y="1705"/>
                  </a:cubicBezTo>
                  <a:cubicBezTo>
                    <a:pt x="1005" y="1705"/>
                    <a:pt x="843" y="1677"/>
                    <a:pt x="664" y="1613"/>
                  </a:cubicBezTo>
                  <a:cubicBezTo>
                    <a:pt x="393" y="1508"/>
                    <a:pt x="227" y="1351"/>
                    <a:pt x="210" y="1133"/>
                  </a:cubicBezTo>
                  <a:cubicBezTo>
                    <a:pt x="175" y="845"/>
                    <a:pt x="376" y="496"/>
                    <a:pt x="681" y="303"/>
                  </a:cubicBezTo>
                  <a:cubicBezTo>
                    <a:pt x="821" y="207"/>
                    <a:pt x="970" y="164"/>
                    <a:pt x="1118" y="164"/>
                  </a:cubicBezTo>
                  <a:close/>
                  <a:moveTo>
                    <a:pt x="1116" y="1"/>
                  </a:moveTo>
                  <a:cubicBezTo>
                    <a:pt x="945" y="1"/>
                    <a:pt x="766" y="58"/>
                    <a:pt x="594" y="172"/>
                  </a:cubicBezTo>
                  <a:cubicBezTo>
                    <a:pt x="227" y="408"/>
                    <a:pt x="0" y="819"/>
                    <a:pt x="44" y="1168"/>
                  </a:cubicBezTo>
                  <a:cubicBezTo>
                    <a:pt x="70" y="1360"/>
                    <a:pt x="175" y="1622"/>
                    <a:pt x="603" y="1779"/>
                  </a:cubicBezTo>
                  <a:cubicBezTo>
                    <a:pt x="795" y="1840"/>
                    <a:pt x="970" y="1875"/>
                    <a:pt x="1135" y="1875"/>
                  </a:cubicBezTo>
                  <a:cubicBezTo>
                    <a:pt x="1581" y="1875"/>
                    <a:pt x="1904" y="1648"/>
                    <a:pt x="2044" y="1369"/>
                  </a:cubicBezTo>
                  <a:cubicBezTo>
                    <a:pt x="2218" y="1002"/>
                    <a:pt x="2122" y="478"/>
                    <a:pt x="1520" y="120"/>
                  </a:cubicBezTo>
                  <a:cubicBezTo>
                    <a:pt x="1397" y="41"/>
                    <a:pt x="1259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703500" y="3795350"/>
              <a:ext cx="239250" cy="236400"/>
            </a:xfrm>
            <a:custGeom>
              <a:avLst/>
              <a:gdLst/>
              <a:ahLst/>
              <a:cxnLst/>
              <a:rect l="l" t="t" r="r" b="b"/>
              <a:pathLst>
                <a:path w="9570" h="9456" extrusionOk="0">
                  <a:moveTo>
                    <a:pt x="7843" y="0"/>
                  </a:moveTo>
                  <a:cubicBezTo>
                    <a:pt x="7820" y="0"/>
                    <a:pt x="7799" y="3"/>
                    <a:pt x="7780" y="8"/>
                  </a:cubicBezTo>
                  <a:cubicBezTo>
                    <a:pt x="7413" y="104"/>
                    <a:pt x="6025" y="1580"/>
                    <a:pt x="5981" y="1816"/>
                  </a:cubicBezTo>
                  <a:cubicBezTo>
                    <a:pt x="5938" y="2060"/>
                    <a:pt x="6112" y="2305"/>
                    <a:pt x="6112" y="2305"/>
                  </a:cubicBezTo>
                  <a:lnTo>
                    <a:pt x="0" y="8504"/>
                  </a:lnTo>
                  <a:lnTo>
                    <a:pt x="1100" y="9456"/>
                  </a:lnTo>
                  <a:lnTo>
                    <a:pt x="6854" y="3160"/>
                  </a:lnTo>
                  <a:cubicBezTo>
                    <a:pt x="6854" y="3160"/>
                    <a:pt x="7215" y="3467"/>
                    <a:pt x="7462" y="3467"/>
                  </a:cubicBezTo>
                  <a:cubicBezTo>
                    <a:pt x="7513" y="3467"/>
                    <a:pt x="7559" y="3454"/>
                    <a:pt x="7597" y="3422"/>
                  </a:cubicBezTo>
                  <a:cubicBezTo>
                    <a:pt x="7806" y="3239"/>
                    <a:pt x="9570" y="1414"/>
                    <a:pt x="9395" y="1143"/>
                  </a:cubicBezTo>
                  <a:cubicBezTo>
                    <a:pt x="9230" y="878"/>
                    <a:pt x="8262" y="0"/>
                    <a:pt x="7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700425" y="3793100"/>
              <a:ext cx="245400" cy="241500"/>
            </a:xfrm>
            <a:custGeom>
              <a:avLst/>
              <a:gdLst/>
              <a:ahLst/>
              <a:cxnLst/>
              <a:rect l="l" t="t" r="r" b="b"/>
              <a:pathLst>
                <a:path w="9816" h="9660" extrusionOk="0">
                  <a:moveTo>
                    <a:pt x="7979" y="181"/>
                  </a:moveTo>
                  <a:cubicBezTo>
                    <a:pt x="8328" y="181"/>
                    <a:pt x="9298" y="1034"/>
                    <a:pt x="9457" y="1286"/>
                  </a:cubicBezTo>
                  <a:cubicBezTo>
                    <a:pt x="9518" y="1539"/>
                    <a:pt x="8008" y="3163"/>
                    <a:pt x="7667" y="3469"/>
                  </a:cubicBezTo>
                  <a:cubicBezTo>
                    <a:pt x="7647" y="3484"/>
                    <a:pt x="7620" y="3491"/>
                    <a:pt x="7588" y="3491"/>
                  </a:cubicBezTo>
                  <a:cubicBezTo>
                    <a:pt x="7440" y="3491"/>
                    <a:pt x="7188" y="3343"/>
                    <a:pt x="7030" y="3207"/>
                  </a:cubicBezTo>
                  <a:lnTo>
                    <a:pt x="6969" y="3154"/>
                  </a:lnTo>
                  <a:lnTo>
                    <a:pt x="1215" y="9441"/>
                  </a:lnTo>
                  <a:lnTo>
                    <a:pt x="245" y="8594"/>
                  </a:lnTo>
                  <a:lnTo>
                    <a:pt x="6314" y="2456"/>
                  </a:lnTo>
                  <a:lnTo>
                    <a:pt x="6357" y="2412"/>
                  </a:lnTo>
                  <a:lnTo>
                    <a:pt x="6314" y="2351"/>
                  </a:lnTo>
                  <a:cubicBezTo>
                    <a:pt x="6314" y="2351"/>
                    <a:pt x="6157" y="2124"/>
                    <a:pt x="6192" y="1932"/>
                  </a:cubicBezTo>
                  <a:cubicBezTo>
                    <a:pt x="6235" y="1740"/>
                    <a:pt x="7580" y="282"/>
                    <a:pt x="7938" y="186"/>
                  </a:cubicBezTo>
                  <a:cubicBezTo>
                    <a:pt x="7950" y="182"/>
                    <a:pt x="7964" y="181"/>
                    <a:pt x="7979" y="181"/>
                  </a:cubicBezTo>
                  <a:close/>
                  <a:moveTo>
                    <a:pt x="7965" y="1"/>
                  </a:moveTo>
                  <a:cubicBezTo>
                    <a:pt x="7937" y="1"/>
                    <a:pt x="7910" y="4"/>
                    <a:pt x="7885" y="11"/>
                  </a:cubicBezTo>
                  <a:cubicBezTo>
                    <a:pt x="7501" y="107"/>
                    <a:pt x="6069" y="1600"/>
                    <a:pt x="6017" y="1871"/>
                  </a:cubicBezTo>
                  <a:cubicBezTo>
                    <a:pt x="5982" y="2072"/>
                    <a:pt x="6069" y="2264"/>
                    <a:pt x="6130" y="2368"/>
                  </a:cubicBezTo>
                  <a:lnTo>
                    <a:pt x="1" y="8594"/>
                  </a:lnTo>
                  <a:lnTo>
                    <a:pt x="1241" y="9659"/>
                  </a:lnTo>
                  <a:lnTo>
                    <a:pt x="6977" y="3373"/>
                  </a:lnTo>
                  <a:cubicBezTo>
                    <a:pt x="7102" y="3458"/>
                    <a:pt x="7361" y="3643"/>
                    <a:pt x="7574" y="3643"/>
                  </a:cubicBezTo>
                  <a:cubicBezTo>
                    <a:pt x="7644" y="3643"/>
                    <a:pt x="7709" y="3623"/>
                    <a:pt x="7763" y="3573"/>
                  </a:cubicBezTo>
                  <a:cubicBezTo>
                    <a:pt x="7789" y="3556"/>
                    <a:pt x="9815" y="1556"/>
                    <a:pt x="9588" y="1190"/>
                  </a:cubicBezTo>
                  <a:cubicBezTo>
                    <a:pt x="9440" y="942"/>
                    <a:pt x="8449" y="1"/>
                    <a:pt x="7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862850" y="3817975"/>
              <a:ext cx="40400" cy="38275"/>
            </a:xfrm>
            <a:custGeom>
              <a:avLst/>
              <a:gdLst/>
              <a:ahLst/>
              <a:cxnLst/>
              <a:rect l="l" t="t" r="r" b="b"/>
              <a:pathLst>
                <a:path w="1616" h="1531" extrusionOk="0">
                  <a:moveTo>
                    <a:pt x="1384" y="1"/>
                  </a:moveTo>
                  <a:cubicBezTo>
                    <a:pt x="1264" y="1"/>
                    <a:pt x="798" y="411"/>
                    <a:pt x="26" y="1216"/>
                  </a:cubicBezTo>
                  <a:lnTo>
                    <a:pt x="0" y="1242"/>
                  </a:lnTo>
                  <a:lnTo>
                    <a:pt x="0" y="1260"/>
                  </a:lnTo>
                  <a:cubicBezTo>
                    <a:pt x="0" y="1286"/>
                    <a:pt x="26" y="1400"/>
                    <a:pt x="114" y="1478"/>
                  </a:cubicBezTo>
                  <a:cubicBezTo>
                    <a:pt x="140" y="1513"/>
                    <a:pt x="183" y="1522"/>
                    <a:pt x="245" y="1522"/>
                  </a:cubicBezTo>
                  <a:cubicBezTo>
                    <a:pt x="253" y="1522"/>
                    <a:pt x="262" y="1522"/>
                    <a:pt x="288" y="1531"/>
                  </a:cubicBezTo>
                  <a:cubicBezTo>
                    <a:pt x="472" y="1513"/>
                    <a:pt x="1336" y="588"/>
                    <a:pt x="1598" y="299"/>
                  </a:cubicBezTo>
                  <a:lnTo>
                    <a:pt x="1615" y="282"/>
                  </a:lnTo>
                  <a:lnTo>
                    <a:pt x="1607" y="247"/>
                  </a:lnTo>
                  <a:cubicBezTo>
                    <a:pt x="1607" y="230"/>
                    <a:pt x="1554" y="46"/>
                    <a:pt x="1397" y="3"/>
                  </a:cubicBezTo>
                  <a:cubicBezTo>
                    <a:pt x="1393" y="1"/>
                    <a:pt x="1389" y="1"/>
                    <a:pt x="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5878125" y="3828225"/>
              <a:ext cx="40400" cy="38275"/>
            </a:xfrm>
            <a:custGeom>
              <a:avLst/>
              <a:gdLst/>
              <a:ahLst/>
              <a:cxnLst/>
              <a:rect l="l" t="t" r="r" b="b"/>
              <a:pathLst>
                <a:path w="1616" h="1531" extrusionOk="0">
                  <a:moveTo>
                    <a:pt x="1384" y="1"/>
                  </a:moveTo>
                  <a:cubicBezTo>
                    <a:pt x="1263" y="1"/>
                    <a:pt x="798" y="403"/>
                    <a:pt x="27" y="1208"/>
                  </a:cubicBezTo>
                  <a:lnTo>
                    <a:pt x="0" y="1234"/>
                  </a:lnTo>
                  <a:lnTo>
                    <a:pt x="0" y="1252"/>
                  </a:lnTo>
                  <a:cubicBezTo>
                    <a:pt x="0" y="1278"/>
                    <a:pt x="27" y="1400"/>
                    <a:pt x="114" y="1470"/>
                  </a:cubicBezTo>
                  <a:cubicBezTo>
                    <a:pt x="140" y="1505"/>
                    <a:pt x="184" y="1514"/>
                    <a:pt x="245" y="1514"/>
                  </a:cubicBezTo>
                  <a:cubicBezTo>
                    <a:pt x="254" y="1514"/>
                    <a:pt x="262" y="1514"/>
                    <a:pt x="288" y="1531"/>
                  </a:cubicBezTo>
                  <a:cubicBezTo>
                    <a:pt x="472" y="1505"/>
                    <a:pt x="1336" y="579"/>
                    <a:pt x="1598" y="291"/>
                  </a:cubicBezTo>
                  <a:lnTo>
                    <a:pt x="1616" y="274"/>
                  </a:lnTo>
                  <a:lnTo>
                    <a:pt x="1607" y="239"/>
                  </a:lnTo>
                  <a:cubicBezTo>
                    <a:pt x="1607" y="230"/>
                    <a:pt x="1555" y="47"/>
                    <a:pt x="1397" y="3"/>
                  </a:cubicBezTo>
                  <a:cubicBezTo>
                    <a:pt x="1394" y="2"/>
                    <a:pt x="1389" y="1"/>
                    <a:pt x="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622075" y="3799475"/>
              <a:ext cx="290125" cy="302125"/>
            </a:xfrm>
            <a:custGeom>
              <a:avLst/>
              <a:gdLst/>
              <a:ahLst/>
              <a:cxnLst/>
              <a:rect l="l" t="t" r="r" b="b"/>
              <a:pathLst>
                <a:path w="11605" h="12085" extrusionOk="0">
                  <a:moveTo>
                    <a:pt x="11526" y="0"/>
                  </a:moveTo>
                  <a:lnTo>
                    <a:pt x="0" y="12006"/>
                  </a:lnTo>
                  <a:lnTo>
                    <a:pt x="79" y="12085"/>
                  </a:lnTo>
                  <a:lnTo>
                    <a:pt x="11604" y="79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5627750" y="3804700"/>
              <a:ext cx="291650" cy="302150"/>
            </a:xfrm>
            <a:custGeom>
              <a:avLst/>
              <a:gdLst/>
              <a:ahLst/>
              <a:cxnLst/>
              <a:rect l="l" t="t" r="r" b="b"/>
              <a:pathLst>
                <a:path w="11666" h="12086" extrusionOk="0">
                  <a:moveTo>
                    <a:pt x="11587" y="1"/>
                  </a:moveTo>
                  <a:lnTo>
                    <a:pt x="0" y="12007"/>
                  </a:lnTo>
                  <a:lnTo>
                    <a:pt x="79" y="12085"/>
                  </a:lnTo>
                  <a:lnTo>
                    <a:pt x="11666" y="71"/>
                  </a:lnTo>
                  <a:lnTo>
                    <a:pt x="11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5631675" y="3807550"/>
              <a:ext cx="292525" cy="304750"/>
            </a:xfrm>
            <a:custGeom>
              <a:avLst/>
              <a:gdLst/>
              <a:ahLst/>
              <a:cxnLst/>
              <a:rect l="l" t="t" r="r" b="b"/>
              <a:pathLst>
                <a:path w="11701" h="12190" extrusionOk="0">
                  <a:moveTo>
                    <a:pt x="11622" y="0"/>
                  </a:moveTo>
                  <a:lnTo>
                    <a:pt x="0" y="12111"/>
                  </a:lnTo>
                  <a:lnTo>
                    <a:pt x="79" y="12190"/>
                  </a:lnTo>
                  <a:lnTo>
                    <a:pt x="11701" y="79"/>
                  </a:lnTo>
                  <a:lnTo>
                    <a:pt x="116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634950" y="3813450"/>
              <a:ext cx="294925" cy="303875"/>
            </a:xfrm>
            <a:custGeom>
              <a:avLst/>
              <a:gdLst/>
              <a:ahLst/>
              <a:cxnLst/>
              <a:rect l="l" t="t" r="r" b="b"/>
              <a:pathLst>
                <a:path w="11797" h="12155" extrusionOk="0">
                  <a:moveTo>
                    <a:pt x="11718" y="0"/>
                  </a:moveTo>
                  <a:lnTo>
                    <a:pt x="0" y="12085"/>
                  </a:lnTo>
                  <a:lnTo>
                    <a:pt x="79" y="12155"/>
                  </a:lnTo>
                  <a:lnTo>
                    <a:pt x="11797" y="79"/>
                  </a:lnTo>
                  <a:lnTo>
                    <a:pt x="11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5639300" y="3817375"/>
              <a:ext cx="295175" cy="305625"/>
            </a:xfrm>
            <a:custGeom>
              <a:avLst/>
              <a:gdLst/>
              <a:ahLst/>
              <a:cxnLst/>
              <a:rect l="l" t="t" r="r" b="b"/>
              <a:pathLst>
                <a:path w="11807" h="12225" extrusionOk="0">
                  <a:moveTo>
                    <a:pt x="11727" y="0"/>
                  </a:moveTo>
                  <a:lnTo>
                    <a:pt x="1" y="12146"/>
                  </a:lnTo>
                  <a:lnTo>
                    <a:pt x="80" y="12225"/>
                  </a:lnTo>
                  <a:lnTo>
                    <a:pt x="11806" y="70"/>
                  </a:lnTo>
                  <a:lnTo>
                    <a:pt x="11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2280155" y="2163339"/>
            <a:ext cx="1668827" cy="1508693"/>
            <a:chOff x="1142675" y="-414975"/>
            <a:chExt cx="2108168" cy="1905879"/>
          </a:xfrm>
        </p:grpSpPr>
        <p:sp>
          <p:nvSpPr>
            <p:cNvPr id="88" name="Google Shape;88;p15"/>
            <p:cNvSpPr/>
            <p:nvPr/>
          </p:nvSpPr>
          <p:spPr>
            <a:xfrm>
              <a:off x="1237341" y="-414975"/>
              <a:ext cx="2013502" cy="1905879"/>
            </a:xfrm>
            <a:custGeom>
              <a:avLst/>
              <a:gdLst/>
              <a:ahLst/>
              <a:cxnLst/>
              <a:rect l="l" t="t" r="r" b="b"/>
              <a:pathLst>
                <a:path w="15229" h="14415" extrusionOk="0">
                  <a:moveTo>
                    <a:pt x="8488" y="323"/>
                  </a:moveTo>
                  <a:cubicBezTo>
                    <a:pt x="8609" y="323"/>
                    <a:pt x="8729" y="328"/>
                    <a:pt x="8850" y="338"/>
                  </a:cubicBezTo>
                  <a:lnTo>
                    <a:pt x="8850" y="338"/>
                  </a:lnTo>
                  <a:cubicBezTo>
                    <a:pt x="8864" y="405"/>
                    <a:pt x="8915" y="466"/>
                    <a:pt x="9003" y="469"/>
                  </a:cubicBezTo>
                  <a:cubicBezTo>
                    <a:pt x="11753" y="670"/>
                    <a:pt x="14006" y="3464"/>
                    <a:pt x="14634" y="5979"/>
                  </a:cubicBezTo>
                  <a:cubicBezTo>
                    <a:pt x="15019" y="7507"/>
                    <a:pt x="14661" y="9018"/>
                    <a:pt x="13962" y="10389"/>
                  </a:cubicBezTo>
                  <a:cubicBezTo>
                    <a:pt x="13316" y="11672"/>
                    <a:pt x="12495" y="12912"/>
                    <a:pt x="11151" y="13515"/>
                  </a:cubicBezTo>
                  <a:cubicBezTo>
                    <a:pt x="10268" y="13913"/>
                    <a:pt x="9283" y="14053"/>
                    <a:pt x="8306" y="14053"/>
                  </a:cubicBezTo>
                  <a:cubicBezTo>
                    <a:pt x="7890" y="14053"/>
                    <a:pt x="7477" y="14028"/>
                    <a:pt x="7073" y="13986"/>
                  </a:cubicBezTo>
                  <a:cubicBezTo>
                    <a:pt x="5606" y="13820"/>
                    <a:pt x="4191" y="13305"/>
                    <a:pt x="3074" y="12318"/>
                  </a:cubicBezTo>
                  <a:cubicBezTo>
                    <a:pt x="1083" y="10572"/>
                    <a:pt x="332" y="7804"/>
                    <a:pt x="1223" y="5307"/>
                  </a:cubicBezTo>
                  <a:cubicBezTo>
                    <a:pt x="1755" y="3787"/>
                    <a:pt x="2838" y="2635"/>
                    <a:pt x="4209" y="1814"/>
                  </a:cubicBezTo>
                  <a:cubicBezTo>
                    <a:pt x="5476" y="1062"/>
                    <a:pt x="6981" y="323"/>
                    <a:pt x="8488" y="323"/>
                  </a:cubicBezTo>
                  <a:close/>
                  <a:moveTo>
                    <a:pt x="8482" y="0"/>
                  </a:moveTo>
                  <a:cubicBezTo>
                    <a:pt x="7028" y="0"/>
                    <a:pt x="5604" y="665"/>
                    <a:pt x="4366" y="1351"/>
                  </a:cubicBezTo>
                  <a:cubicBezTo>
                    <a:pt x="3074" y="2067"/>
                    <a:pt x="1974" y="3028"/>
                    <a:pt x="1301" y="4338"/>
                  </a:cubicBezTo>
                  <a:cubicBezTo>
                    <a:pt x="0" y="6844"/>
                    <a:pt x="393" y="9891"/>
                    <a:pt x="2271" y="11986"/>
                  </a:cubicBezTo>
                  <a:cubicBezTo>
                    <a:pt x="3717" y="13605"/>
                    <a:pt x="5969" y="14415"/>
                    <a:pt x="8176" y="14415"/>
                  </a:cubicBezTo>
                  <a:cubicBezTo>
                    <a:pt x="8993" y="14415"/>
                    <a:pt x="9804" y="14304"/>
                    <a:pt x="10566" y="14082"/>
                  </a:cubicBezTo>
                  <a:cubicBezTo>
                    <a:pt x="12024" y="13654"/>
                    <a:pt x="13019" y="12676"/>
                    <a:pt x="13787" y="11384"/>
                  </a:cubicBezTo>
                  <a:cubicBezTo>
                    <a:pt x="14582" y="10039"/>
                    <a:pt x="15228" y="8529"/>
                    <a:pt x="15115" y="6931"/>
                  </a:cubicBezTo>
                  <a:cubicBezTo>
                    <a:pt x="14992" y="5237"/>
                    <a:pt x="14137" y="3657"/>
                    <a:pt x="13045" y="2390"/>
                  </a:cubicBezTo>
                  <a:cubicBezTo>
                    <a:pt x="12019" y="1219"/>
                    <a:pt x="10674" y="290"/>
                    <a:pt x="9101" y="154"/>
                  </a:cubicBezTo>
                  <a:lnTo>
                    <a:pt x="9101" y="154"/>
                  </a:lnTo>
                  <a:cubicBezTo>
                    <a:pt x="9085" y="89"/>
                    <a:pt x="9034" y="31"/>
                    <a:pt x="8950" y="24"/>
                  </a:cubicBezTo>
                  <a:cubicBezTo>
                    <a:pt x="8794" y="8"/>
                    <a:pt x="8638" y="0"/>
                    <a:pt x="8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313365" y="-63945"/>
              <a:ext cx="455084" cy="667950"/>
            </a:xfrm>
            <a:custGeom>
              <a:avLst/>
              <a:gdLst/>
              <a:ahLst/>
              <a:cxnLst/>
              <a:rect l="l" t="t" r="r" b="b"/>
              <a:pathLst>
                <a:path w="3442" h="5052" extrusionOk="0">
                  <a:moveTo>
                    <a:pt x="3005" y="1"/>
                  </a:moveTo>
                  <a:cubicBezTo>
                    <a:pt x="2991" y="1"/>
                    <a:pt x="2976" y="2"/>
                    <a:pt x="2962" y="6"/>
                  </a:cubicBezTo>
                  <a:cubicBezTo>
                    <a:pt x="2412" y="155"/>
                    <a:pt x="1888" y="355"/>
                    <a:pt x="1399" y="617"/>
                  </a:cubicBezTo>
                  <a:cubicBezTo>
                    <a:pt x="1234" y="715"/>
                    <a:pt x="1339" y="934"/>
                    <a:pt x="1488" y="934"/>
                  </a:cubicBezTo>
                  <a:cubicBezTo>
                    <a:pt x="1512" y="934"/>
                    <a:pt x="1538" y="928"/>
                    <a:pt x="1565" y="914"/>
                  </a:cubicBezTo>
                  <a:cubicBezTo>
                    <a:pt x="1986" y="692"/>
                    <a:pt x="2415" y="523"/>
                    <a:pt x="2862" y="391"/>
                  </a:cubicBezTo>
                  <a:lnTo>
                    <a:pt x="2862" y="391"/>
                  </a:lnTo>
                  <a:cubicBezTo>
                    <a:pt x="2898" y="731"/>
                    <a:pt x="2934" y="1070"/>
                    <a:pt x="2970" y="1403"/>
                  </a:cubicBezTo>
                  <a:cubicBezTo>
                    <a:pt x="3023" y="1901"/>
                    <a:pt x="3145" y="2381"/>
                    <a:pt x="2927" y="2844"/>
                  </a:cubicBezTo>
                  <a:cubicBezTo>
                    <a:pt x="2598" y="3534"/>
                    <a:pt x="2084" y="4155"/>
                    <a:pt x="1544" y="4684"/>
                  </a:cubicBezTo>
                  <a:lnTo>
                    <a:pt x="1544" y="4684"/>
                  </a:lnTo>
                  <a:lnTo>
                    <a:pt x="360" y="3761"/>
                  </a:lnTo>
                  <a:cubicBezTo>
                    <a:pt x="327" y="3734"/>
                    <a:pt x="292" y="3722"/>
                    <a:pt x="257" y="3722"/>
                  </a:cubicBezTo>
                  <a:cubicBezTo>
                    <a:pt x="122" y="3722"/>
                    <a:pt x="1" y="3892"/>
                    <a:pt x="133" y="3996"/>
                  </a:cubicBezTo>
                  <a:lnTo>
                    <a:pt x="1442" y="5009"/>
                  </a:lnTo>
                  <a:cubicBezTo>
                    <a:pt x="1483" y="5037"/>
                    <a:pt x="1526" y="5052"/>
                    <a:pt x="1567" y="5052"/>
                  </a:cubicBezTo>
                  <a:cubicBezTo>
                    <a:pt x="1605" y="5052"/>
                    <a:pt x="1640" y="5039"/>
                    <a:pt x="1669" y="5009"/>
                  </a:cubicBezTo>
                  <a:cubicBezTo>
                    <a:pt x="2307" y="4398"/>
                    <a:pt x="2927" y="3665"/>
                    <a:pt x="3285" y="2844"/>
                  </a:cubicBezTo>
                  <a:cubicBezTo>
                    <a:pt x="3442" y="2495"/>
                    <a:pt x="3389" y="2180"/>
                    <a:pt x="3346" y="1796"/>
                  </a:cubicBezTo>
                  <a:cubicBezTo>
                    <a:pt x="3285" y="1255"/>
                    <a:pt x="3224" y="705"/>
                    <a:pt x="3171" y="163"/>
                  </a:cubicBezTo>
                  <a:cubicBezTo>
                    <a:pt x="3156" y="66"/>
                    <a:pt x="3090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122788" y="121817"/>
              <a:ext cx="710127" cy="656712"/>
            </a:xfrm>
            <a:custGeom>
              <a:avLst/>
              <a:gdLst/>
              <a:ahLst/>
              <a:cxnLst/>
              <a:rect l="l" t="t" r="r" b="b"/>
              <a:pathLst>
                <a:path w="5371" h="4967" extrusionOk="0">
                  <a:moveTo>
                    <a:pt x="2640" y="343"/>
                  </a:moveTo>
                  <a:cubicBezTo>
                    <a:pt x="3014" y="343"/>
                    <a:pt x="3809" y="976"/>
                    <a:pt x="4034" y="1116"/>
                  </a:cubicBezTo>
                  <a:cubicBezTo>
                    <a:pt x="4253" y="1247"/>
                    <a:pt x="4576" y="1360"/>
                    <a:pt x="4759" y="1552"/>
                  </a:cubicBezTo>
                  <a:cubicBezTo>
                    <a:pt x="5012" y="1788"/>
                    <a:pt x="4908" y="1945"/>
                    <a:pt x="4785" y="2216"/>
                  </a:cubicBezTo>
                  <a:cubicBezTo>
                    <a:pt x="4428" y="2973"/>
                    <a:pt x="4173" y="3754"/>
                    <a:pt x="3915" y="4552"/>
                  </a:cubicBezTo>
                  <a:lnTo>
                    <a:pt x="3915" y="4552"/>
                  </a:lnTo>
                  <a:cubicBezTo>
                    <a:pt x="3065" y="4582"/>
                    <a:pt x="2221" y="4606"/>
                    <a:pt x="1378" y="4630"/>
                  </a:cubicBezTo>
                  <a:lnTo>
                    <a:pt x="1378" y="4630"/>
                  </a:lnTo>
                  <a:cubicBezTo>
                    <a:pt x="1318" y="4144"/>
                    <a:pt x="842" y="3272"/>
                    <a:pt x="769" y="3107"/>
                  </a:cubicBezTo>
                  <a:cubicBezTo>
                    <a:pt x="638" y="2801"/>
                    <a:pt x="306" y="2338"/>
                    <a:pt x="420" y="2006"/>
                  </a:cubicBezTo>
                  <a:cubicBezTo>
                    <a:pt x="524" y="1683"/>
                    <a:pt x="961" y="1509"/>
                    <a:pt x="1232" y="1325"/>
                  </a:cubicBezTo>
                  <a:cubicBezTo>
                    <a:pt x="1659" y="1002"/>
                    <a:pt x="2087" y="688"/>
                    <a:pt x="2524" y="374"/>
                  </a:cubicBezTo>
                  <a:cubicBezTo>
                    <a:pt x="2555" y="353"/>
                    <a:pt x="2595" y="343"/>
                    <a:pt x="2640" y="343"/>
                  </a:cubicBezTo>
                  <a:close/>
                  <a:moveTo>
                    <a:pt x="1076" y="4691"/>
                  </a:moveTo>
                  <a:cubicBezTo>
                    <a:pt x="1053" y="4710"/>
                    <a:pt x="1053" y="4723"/>
                    <a:pt x="1059" y="4727"/>
                  </a:cubicBezTo>
                  <a:lnTo>
                    <a:pt x="1059" y="4727"/>
                  </a:lnTo>
                  <a:cubicBezTo>
                    <a:pt x="1064" y="4717"/>
                    <a:pt x="1070" y="4707"/>
                    <a:pt x="1078" y="4698"/>
                  </a:cubicBezTo>
                  <a:lnTo>
                    <a:pt x="1078" y="4698"/>
                  </a:lnTo>
                  <a:cubicBezTo>
                    <a:pt x="1077" y="4696"/>
                    <a:pt x="1077" y="4693"/>
                    <a:pt x="1076" y="4691"/>
                  </a:cubicBezTo>
                  <a:close/>
                  <a:moveTo>
                    <a:pt x="2644" y="0"/>
                  </a:moveTo>
                  <a:cubicBezTo>
                    <a:pt x="2557" y="0"/>
                    <a:pt x="2471" y="21"/>
                    <a:pt x="2386" y="69"/>
                  </a:cubicBezTo>
                  <a:lnTo>
                    <a:pt x="2386" y="69"/>
                  </a:lnTo>
                  <a:cubicBezTo>
                    <a:pt x="2377" y="73"/>
                    <a:pt x="2367" y="79"/>
                    <a:pt x="2358" y="85"/>
                  </a:cubicBezTo>
                  <a:cubicBezTo>
                    <a:pt x="2358" y="85"/>
                    <a:pt x="2358" y="85"/>
                    <a:pt x="2358" y="85"/>
                  </a:cubicBezTo>
                  <a:lnTo>
                    <a:pt x="2358" y="85"/>
                  </a:lnTo>
                  <a:cubicBezTo>
                    <a:pt x="2351" y="90"/>
                    <a:pt x="2345" y="95"/>
                    <a:pt x="2339" y="100"/>
                  </a:cubicBezTo>
                  <a:lnTo>
                    <a:pt x="2339" y="100"/>
                  </a:lnTo>
                  <a:cubicBezTo>
                    <a:pt x="1892" y="436"/>
                    <a:pt x="1452" y="780"/>
                    <a:pt x="996" y="1090"/>
                  </a:cubicBezTo>
                  <a:cubicBezTo>
                    <a:pt x="778" y="1247"/>
                    <a:pt x="542" y="1369"/>
                    <a:pt x="341" y="1552"/>
                  </a:cubicBezTo>
                  <a:cubicBezTo>
                    <a:pt x="70" y="1814"/>
                    <a:pt x="0" y="2076"/>
                    <a:pt x="123" y="2417"/>
                  </a:cubicBezTo>
                  <a:cubicBezTo>
                    <a:pt x="280" y="2827"/>
                    <a:pt x="472" y="3220"/>
                    <a:pt x="647" y="3622"/>
                  </a:cubicBezTo>
                  <a:cubicBezTo>
                    <a:pt x="743" y="3866"/>
                    <a:pt x="839" y="4093"/>
                    <a:pt x="943" y="4338"/>
                  </a:cubicBezTo>
                  <a:cubicBezTo>
                    <a:pt x="978" y="4408"/>
                    <a:pt x="996" y="4556"/>
                    <a:pt x="1040" y="4617"/>
                  </a:cubicBezTo>
                  <a:cubicBezTo>
                    <a:pt x="1063" y="4649"/>
                    <a:pt x="1073" y="4673"/>
                    <a:pt x="1076" y="4691"/>
                  </a:cubicBezTo>
                  <a:lnTo>
                    <a:pt x="1076" y="4691"/>
                  </a:lnTo>
                  <a:cubicBezTo>
                    <a:pt x="1087" y="4682"/>
                    <a:pt x="1103" y="4672"/>
                    <a:pt x="1126" y="4661"/>
                  </a:cubicBezTo>
                  <a:lnTo>
                    <a:pt x="1126" y="4661"/>
                  </a:lnTo>
                  <a:cubicBezTo>
                    <a:pt x="1106" y="4671"/>
                    <a:pt x="1090" y="4684"/>
                    <a:pt x="1078" y="4698"/>
                  </a:cubicBezTo>
                  <a:lnTo>
                    <a:pt x="1078" y="4698"/>
                  </a:lnTo>
                  <a:cubicBezTo>
                    <a:pt x="1079" y="4719"/>
                    <a:pt x="1070" y="4727"/>
                    <a:pt x="1063" y="4727"/>
                  </a:cubicBezTo>
                  <a:cubicBezTo>
                    <a:pt x="1062" y="4727"/>
                    <a:pt x="1060" y="4727"/>
                    <a:pt x="1059" y="4727"/>
                  </a:cubicBezTo>
                  <a:lnTo>
                    <a:pt x="1059" y="4727"/>
                  </a:lnTo>
                  <a:cubicBezTo>
                    <a:pt x="1014" y="4823"/>
                    <a:pt x="1085" y="4966"/>
                    <a:pt x="1214" y="4966"/>
                  </a:cubicBezTo>
                  <a:cubicBezTo>
                    <a:pt x="2166" y="4932"/>
                    <a:pt x="3100" y="4914"/>
                    <a:pt x="4052" y="4879"/>
                  </a:cubicBezTo>
                  <a:cubicBezTo>
                    <a:pt x="4130" y="4879"/>
                    <a:pt x="4183" y="4827"/>
                    <a:pt x="4200" y="4757"/>
                  </a:cubicBezTo>
                  <a:cubicBezTo>
                    <a:pt x="4445" y="4032"/>
                    <a:pt x="4628" y="3255"/>
                    <a:pt x="4977" y="2565"/>
                  </a:cubicBezTo>
                  <a:cubicBezTo>
                    <a:pt x="5117" y="2286"/>
                    <a:pt x="5370" y="1858"/>
                    <a:pt x="5204" y="1526"/>
                  </a:cubicBezTo>
                  <a:cubicBezTo>
                    <a:pt x="5126" y="1343"/>
                    <a:pt x="4916" y="1256"/>
                    <a:pt x="4750" y="1159"/>
                  </a:cubicBezTo>
                  <a:cubicBezTo>
                    <a:pt x="4375" y="941"/>
                    <a:pt x="4017" y="723"/>
                    <a:pt x="3650" y="505"/>
                  </a:cubicBezTo>
                  <a:cubicBezTo>
                    <a:pt x="3356" y="333"/>
                    <a:pt x="2996" y="0"/>
                    <a:pt x="2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599744" y="961777"/>
              <a:ext cx="584390" cy="488667"/>
            </a:xfrm>
            <a:custGeom>
              <a:avLst/>
              <a:gdLst/>
              <a:ahLst/>
              <a:cxnLst/>
              <a:rect l="l" t="t" r="r" b="b"/>
              <a:pathLst>
                <a:path w="4420" h="3696" extrusionOk="0">
                  <a:moveTo>
                    <a:pt x="452" y="0"/>
                  </a:moveTo>
                  <a:cubicBezTo>
                    <a:pt x="377" y="0"/>
                    <a:pt x="288" y="30"/>
                    <a:pt x="280" y="107"/>
                  </a:cubicBezTo>
                  <a:cubicBezTo>
                    <a:pt x="176" y="744"/>
                    <a:pt x="88" y="1390"/>
                    <a:pt x="19" y="2028"/>
                  </a:cubicBezTo>
                  <a:cubicBezTo>
                    <a:pt x="1" y="2139"/>
                    <a:pt x="78" y="2193"/>
                    <a:pt x="161" y="2193"/>
                  </a:cubicBezTo>
                  <a:cubicBezTo>
                    <a:pt x="240" y="2193"/>
                    <a:pt x="324" y="2143"/>
                    <a:pt x="333" y="2045"/>
                  </a:cubicBezTo>
                  <a:cubicBezTo>
                    <a:pt x="397" y="1480"/>
                    <a:pt x="477" y="908"/>
                    <a:pt x="564" y="348"/>
                  </a:cubicBezTo>
                  <a:lnTo>
                    <a:pt x="564" y="348"/>
                  </a:lnTo>
                  <a:cubicBezTo>
                    <a:pt x="931" y="418"/>
                    <a:pt x="1307" y="494"/>
                    <a:pt x="1678" y="569"/>
                  </a:cubicBezTo>
                  <a:cubicBezTo>
                    <a:pt x="1974" y="630"/>
                    <a:pt x="2682" y="674"/>
                    <a:pt x="2909" y="901"/>
                  </a:cubicBezTo>
                  <a:cubicBezTo>
                    <a:pt x="3127" y="1119"/>
                    <a:pt x="3223" y="1591"/>
                    <a:pt x="3371" y="1862"/>
                  </a:cubicBezTo>
                  <a:cubicBezTo>
                    <a:pt x="3561" y="2218"/>
                    <a:pt x="3764" y="2542"/>
                    <a:pt x="3986" y="2867"/>
                  </a:cubicBezTo>
                  <a:lnTo>
                    <a:pt x="3986" y="2867"/>
                  </a:lnTo>
                  <a:cubicBezTo>
                    <a:pt x="3728" y="3017"/>
                    <a:pt x="3512" y="3198"/>
                    <a:pt x="3302" y="3416"/>
                  </a:cubicBezTo>
                  <a:cubicBezTo>
                    <a:pt x="3195" y="3536"/>
                    <a:pt x="3302" y="3696"/>
                    <a:pt x="3424" y="3696"/>
                  </a:cubicBezTo>
                  <a:cubicBezTo>
                    <a:pt x="3462" y="3696"/>
                    <a:pt x="3502" y="3680"/>
                    <a:pt x="3537" y="3643"/>
                  </a:cubicBezTo>
                  <a:cubicBezTo>
                    <a:pt x="3764" y="3407"/>
                    <a:pt x="4018" y="3215"/>
                    <a:pt x="4306" y="3067"/>
                  </a:cubicBezTo>
                  <a:cubicBezTo>
                    <a:pt x="4384" y="3023"/>
                    <a:pt x="4419" y="2909"/>
                    <a:pt x="4367" y="2840"/>
                  </a:cubicBezTo>
                  <a:cubicBezTo>
                    <a:pt x="4070" y="2412"/>
                    <a:pt x="3799" y="1975"/>
                    <a:pt x="3555" y="1521"/>
                  </a:cubicBezTo>
                  <a:cubicBezTo>
                    <a:pt x="3415" y="1242"/>
                    <a:pt x="3319" y="814"/>
                    <a:pt x="3083" y="613"/>
                  </a:cubicBezTo>
                  <a:cubicBezTo>
                    <a:pt x="2839" y="395"/>
                    <a:pt x="2359" y="386"/>
                    <a:pt x="2062" y="316"/>
                  </a:cubicBezTo>
                  <a:cubicBezTo>
                    <a:pt x="1538" y="194"/>
                    <a:pt x="1014" y="89"/>
                    <a:pt x="481" y="2"/>
                  </a:cubicBezTo>
                  <a:cubicBezTo>
                    <a:pt x="472" y="1"/>
                    <a:pt x="462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596119" y="1012944"/>
              <a:ext cx="482717" cy="421898"/>
            </a:xfrm>
            <a:custGeom>
              <a:avLst/>
              <a:gdLst/>
              <a:ahLst/>
              <a:cxnLst/>
              <a:rect l="l" t="t" r="r" b="b"/>
              <a:pathLst>
                <a:path w="3651" h="3191" extrusionOk="0">
                  <a:moveTo>
                    <a:pt x="3429" y="0"/>
                  </a:moveTo>
                  <a:cubicBezTo>
                    <a:pt x="3413" y="0"/>
                    <a:pt x="3397" y="2"/>
                    <a:pt x="3380" y="8"/>
                  </a:cubicBezTo>
                  <a:cubicBezTo>
                    <a:pt x="3091" y="78"/>
                    <a:pt x="2794" y="147"/>
                    <a:pt x="2515" y="200"/>
                  </a:cubicBezTo>
                  <a:cubicBezTo>
                    <a:pt x="2306" y="235"/>
                    <a:pt x="1991" y="235"/>
                    <a:pt x="1817" y="339"/>
                  </a:cubicBezTo>
                  <a:cubicBezTo>
                    <a:pt x="1528" y="532"/>
                    <a:pt x="1371" y="1055"/>
                    <a:pt x="1170" y="1335"/>
                  </a:cubicBezTo>
                  <a:cubicBezTo>
                    <a:pt x="1005" y="1579"/>
                    <a:pt x="821" y="1806"/>
                    <a:pt x="629" y="2016"/>
                  </a:cubicBezTo>
                  <a:cubicBezTo>
                    <a:pt x="498" y="2164"/>
                    <a:pt x="262" y="2322"/>
                    <a:pt x="166" y="2496"/>
                  </a:cubicBezTo>
                  <a:cubicBezTo>
                    <a:pt x="0" y="2784"/>
                    <a:pt x="236" y="2872"/>
                    <a:pt x="376" y="3116"/>
                  </a:cubicBezTo>
                  <a:cubicBezTo>
                    <a:pt x="405" y="3168"/>
                    <a:pt x="450" y="3190"/>
                    <a:pt x="498" y="3190"/>
                  </a:cubicBezTo>
                  <a:cubicBezTo>
                    <a:pt x="608" y="3190"/>
                    <a:pt x="726" y="3070"/>
                    <a:pt x="647" y="2942"/>
                  </a:cubicBezTo>
                  <a:cubicBezTo>
                    <a:pt x="612" y="2880"/>
                    <a:pt x="463" y="2749"/>
                    <a:pt x="472" y="2680"/>
                  </a:cubicBezTo>
                  <a:cubicBezTo>
                    <a:pt x="481" y="2549"/>
                    <a:pt x="690" y="2409"/>
                    <a:pt x="786" y="2304"/>
                  </a:cubicBezTo>
                  <a:cubicBezTo>
                    <a:pt x="1031" y="2060"/>
                    <a:pt x="1249" y="1780"/>
                    <a:pt x="1441" y="1501"/>
                  </a:cubicBezTo>
                  <a:cubicBezTo>
                    <a:pt x="1642" y="1230"/>
                    <a:pt x="1790" y="724"/>
                    <a:pt x="2113" y="593"/>
                  </a:cubicBezTo>
                  <a:cubicBezTo>
                    <a:pt x="2489" y="427"/>
                    <a:pt x="3048" y="427"/>
                    <a:pt x="3467" y="322"/>
                  </a:cubicBezTo>
                  <a:cubicBezTo>
                    <a:pt x="3650" y="274"/>
                    <a:pt x="3593" y="0"/>
                    <a:pt x="3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025555" y="53329"/>
              <a:ext cx="204669" cy="487741"/>
            </a:xfrm>
            <a:custGeom>
              <a:avLst/>
              <a:gdLst/>
              <a:ahLst/>
              <a:cxnLst/>
              <a:rect l="l" t="t" r="r" b="b"/>
              <a:pathLst>
                <a:path w="1548" h="3689" extrusionOk="0">
                  <a:moveTo>
                    <a:pt x="176" y="1"/>
                  </a:moveTo>
                  <a:cubicBezTo>
                    <a:pt x="94" y="1"/>
                    <a:pt x="18" y="53"/>
                    <a:pt x="27" y="158"/>
                  </a:cubicBezTo>
                  <a:cubicBezTo>
                    <a:pt x="70" y="542"/>
                    <a:pt x="97" y="909"/>
                    <a:pt x="70" y="1293"/>
                  </a:cubicBezTo>
                  <a:cubicBezTo>
                    <a:pt x="62" y="1512"/>
                    <a:pt x="1" y="1756"/>
                    <a:pt x="105" y="1957"/>
                  </a:cubicBezTo>
                  <a:cubicBezTo>
                    <a:pt x="201" y="2158"/>
                    <a:pt x="463" y="2289"/>
                    <a:pt x="612" y="2463"/>
                  </a:cubicBezTo>
                  <a:cubicBezTo>
                    <a:pt x="891" y="2786"/>
                    <a:pt x="1075" y="3171"/>
                    <a:pt x="1197" y="3572"/>
                  </a:cubicBezTo>
                  <a:cubicBezTo>
                    <a:pt x="1225" y="3653"/>
                    <a:pt x="1291" y="3689"/>
                    <a:pt x="1356" y="3689"/>
                  </a:cubicBezTo>
                  <a:cubicBezTo>
                    <a:pt x="1453" y="3689"/>
                    <a:pt x="1548" y="3610"/>
                    <a:pt x="1511" y="3485"/>
                  </a:cubicBezTo>
                  <a:cubicBezTo>
                    <a:pt x="1363" y="2961"/>
                    <a:pt x="1101" y="2498"/>
                    <a:pt x="717" y="2097"/>
                  </a:cubicBezTo>
                  <a:cubicBezTo>
                    <a:pt x="437" y="1808"/>
                    <a:pt x="376" y="1721"/>
                    <a:pt x="402" y="1293"/>
                  </a:cubicBezTo>
                  <a:cubicBezTo>
                    <a:pt x="411" y="909"/>
                    <a:pt x="402" y="525"/>
                    <a:pt x="359" y="158"/>
                  </a:cubicBezTo>
                  <a:cubicBezTo>
                    <a:pt x="345" y="53"/>
                    <a:pt x="258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026932" y="-340009"/>
              <a:ext cx="646664" cy="172012"/>
            </a:xfrm>
            <a:custGeom>
              <a:avLst/>
              <a:gdLst/>
              <a:ahLst/>
              <a:cxnLst/>
              <a:rect l="l" t="t" r="r" b="b"/>
              <a:pathLst>
                <a:path w="4891" h="1301" extrusionOk="0">
                  <a:moveTo>
                    <a:pt x="233" y="1"/>
                  </a:moveTo>
                  <a:cubicBezTo>
                    <a:pt x="149" y="1"/>
                    <a:pt x="62" y="55"/>
                    <a:pt x="53" y="164"/>
                  </a:cubicBezTo>
                  <a:cubicBezTo>
                    <a:pt x="44" y="304"/>
                    <a:pt x="18" y="461"/>
                    <a:pt x="9" y="601"/>
                  </a:cubicBezTo>
                  <a:cubicBezTo>
                    <a:pt x="1" y="697"/>
                    <a:pt x="97" y="758"/>
                    <a:pt x="175" y="767"/>
                  </a:cubicBezTo>
                  <a:cubicBezTo>
                    <a:pt x="664" y="811"/>
                    <a:pt x="1145" y="872"/>
                    <a:pt x="1625" y="985"/>
                  </a:cubicBezTo>
                  <a:cubicBezTo>
                    <a:pt x="2009" y="1073"/>
                    <a:pt x="2446" y="1282"/>
                    <a:pt x="2838" y="1300"/>
                  </a:cubicBezTo>
                  <a:cubicBezTo>
                    <a:pt x="2849" y="1300"/>
                    <a:pt x="2859" y="1300"/>
                    <a:pt x="2869" y="1300"/>
                  </a:cubicBezTo>
                  <a:cubicBezTo>
                    <a:pt x="3074" y="1300"/>
                    <a:pt x="3249" y="1216"/>
                    <a:pt x="3424" y="1116"/>
                  </a:cubicBezTo>
                  <a:cubicBezTo>
                    <a:pt x="3851" y="863"/>
                    <a:pt x="4174" y="636"/>
                    <a:pt x="4690" y="549"/>
                  </a:cubicBezTo>
                  <a:cubicBezTo>
                    <a:pt x="4891" y="515"/>
                    <a:pt x="4818" y="224"/>
                    <a:pt x="4627" y="224"/>
                  </a:cubicBezTo>
                  <a:cubicBezTo>
                    <a:pt x="4619" y="224"/>
                    <a:pt x="4611" y="224"/>
                    <a:pt x="4602" y="226"/>
                  </a:cubicBezTo>
                  <a:cubicBezTo>
                    <a:pt x="4288" y="287"/>
                    <a:pt x="3982" y="374"/>
                    <a:pt x="3694" y="531"/>
                  </a:cubicBezTo>
                  <a:cubicBezTo>
                    <a:pt x="3356" y="727"/>
                    <a:pt x="3149" y="928"/>
                    <a:pt x="2822" y="928"/>
                  </a:cubicBezTo>
                  <a:cubicBezTo>
                    <a:pt x="2726" y="928"/>
                    <a:pt x="2620" y="911"/>
                    <a:pt x="2498" y="872"/>
                  </a:cubicBezTo>
                  <a:cubicBezTo>
                    <a:pt x="1788" y="662"/>
                    <a:pt x="1085" y="527"/>
                    <a:pt x="362" y="452"/>
                  </a:cubicBezTo>
                  <a:lnTo>
                    <a:pt x="362" y="452"/>
                  </a:lnTo>
                  <a:cubicBezTo>
                    <a:pt x="371" y="355"/>
                    <a:pt x="382" y="256"/>
                    <a:pt x="394" y="164"/>
                  </a:cubicBezTo>
                  <a:cubicBezTo>
                    <a:pt x="398" y="55"/>
                    <a:pt x="317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673784" y="-269274"/>
              <a:ext cx="412775" cy="247374"/>
            </a:xfrm>
            <a:custGeom>
              <a:avLst/>
              <a:gdLst/>
              <a:ahLst/>
              <a:cxnLst/>
              <a:rect l="l" t="t" r="r" b="b"/>
              <a:pathLst>
                <a:path w="3122" h="1871" extrusionOk="0">
                  <a:moveTo>
                    <a:pt x="2884" y="1"/>
                  </a:moveTo>
                  <a:cubicBezTo>
                    <a:pt x="2872" y="1"/>
                    <a:pt x="2859" y="2"/>
                    <a:pt x="2846" y="5"/>
                  </a:cubicBezTo>
                  <a:cubicBezTo>
                    <a:pt x="1799" y="241"/>
                    <a:pt x="1021" y="992"/>
                    <a:pt x="148" y="1559"/>
                  </a:cubicBezTo>
                  <a:cubicBezTo>
                    <a:pt x="0" y="1655"/>
                    <a:pt x="97" y="1870"/>
                    <a:pt x="236" y="1870"/>
                  </a:cubicBezTo>
                  <a:cubicBezTo>
                    <a:pt x="261" y="1870"/>
                    <a:pt x="287" y="1863"/>
                    <a:pt x="314" y="1847"/>
                  </a:cubicBezTo>
                  <a:cubicBezTo>
                    <a:pt x="1161" y="1297"/>
                    <a:pt x="1912" y="546"/>
                    <a:pt x="2934" y="319"/>
                  </a:cubicBezTo>
                  <a:cubicBezTo>
                    <a:pt x="3122" y="278"/>
                    <a:pt x="3057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382988" y="-205282"/>
              <a:ext cx="94402" cy="343098"/>
            </a:xfrm>
            <a:custGeom>
              <a:avLst/>
              <a:gdLst/>
              <a:ahLst/>
              <a:cxnLst/>
              <a:rect l="l" t="t" r="r" b="b"/>
              <a:pathLst>
                <a:path w="714" h="2595" extrusionOk="0">
                  <a:moveTo>
                    <a:pt x="198" y="1"/>
                  </a:moveTo>
                  <a:cubicBezTo>
                    <a:pt x="102" y="1"/>
                    <a:pt x="0" y="81"/>
                    <a:pt x="32" y="202"/>
                  </a:cubicBezTo>
                  <a:cubicBezTo>
                    <a:pt x="259" y="935"/>
                    <a:pt x="373" y="1678"/>
                    <a:pt x="381" y="2437"/>
                  </a:cubicBezTo>
                  <a:cubicBezTo>
                    <a:pt x="381" y="2542"/>
                    <a:pt x="464" y="2594"/>
                    <a:pt x="547" y="2594"/>
                  </a:cubicBezTo>
                  <a:cubicBezTo>
                    <a:pt x="630" y="2594"/>
                    <a:pt x="713" y="2542"/>
                    <a:pt x="713" y="2437"/>
                  </a:cubicBezTo>
                  <a:cubicBezTo>
                    <a:pt x="696" y="1643"/>
                    <a:pt x="582" y="874"/>
                    <a:pt x="338" y="115"/>
                  </a:cubicBezTo>
                  <a:cubicBezTo>
                    <a:pt x="320" y="35"/>
                    <a:pt x="261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714375" y="260774"/>
              <a:ext cx="455613" cy="146230"/>
            </a:xfrm>
            <a:custGeom>
              <a:avLst/>
              <a:gdLst/>
              <a:ahLst/>
              <a:cxnLst/>
              <a:rect l="l" t="t" r="r" b="b"/>
              <a:pathLst>
                <a:path w="3446" h="1106" extrusionOk="0">
                  <a:moveTo>
                    <a:pt x="255" y="1"/>
                  </a:moveTo>
                  <a:cubicBezTo>
                    <a:pt x="69" y="1"/>
                    <a:pt x="1" y="285"/>
                    <a:pt x="199" y="327"/>
                  </a:cubicBezTo>
                  <a:cubicBezTo>
                    <a:pt x="1203" y="554"/>
                    <a:pt x="2208" y="772"/>
                    <a:pt x="3177" y="1095"/>
                  </a:cubicBezTo>
                  <a:cubicBezTo>
                    <a:pt x="3197" y="1102"/>
                    <a:pt x="3215" y="1105"/>
                    <a:pt x="3233" y="1105"/>
                  </a:cubicBezTo>
                  <a:cubicBezTo>
                    <a:pt x="3392" y="1105"/>
                    <a:pt x="3445" y="844"/>
                    <a:pt x="3264" y="781"/>
                  </a:cubicBezTo>
                  <a:cubicBezTo>
                    <a:pt x="2295" y="458"/>
                    <a:pt x="1282" y="239"/>
                    <a:pt x="287" y="4"/>
                  </a:cubicBezTo>
                  <a:cubicBezTo>
                    <a:pt x="276" y="2"/>
                    <a:pt x="26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482204" y="573727"/>
              <a:ext cx="201363" cy="421898"/>
            </a:xfrm>
            <a:custGeom>
              <a:avLst/>
              <a:gdLst/>
              <a:ahLst/>
              <a:cxnLst/>
              <a:rect l="l" t="t" r="r" b="b"/>
              <a:pathLst>
                <a:path w="1523" h="3191" extrusionOk="0">
                  <a:moveTo>
                    <a:pt x="203" y="0"/>
                  </a:moveTo>
                  <a:cubicBezTo>
                    <a:pt x="100" y="0"/>
                    <a:pt x="1" y="78"/>
                    <a:pt x="43" y="195"/>
                  </a:cubicBezTo>
                  <a:cubicBezTo>
                    <a:pt x="392" y="1164"/>
                    <a:pt x="768" y="2125"/>
                    <a:pt x="1161" y="3076"/>
                  </a:cubicBezTo>
                  <a:cubicBezTo>
                    <a:pt x="1192" y="3156"/>
                    <a:pt x="1260" y="3190"/>
                    <a:pt x="1326" y="3190"/>
                  </a:cubicBezTo>
                  <a:cubicBezTo>
                    <a:pt x="1427" y="3190"/>
                    <a:pt x="1523" y="3110"/>
                    <a:pt x="1475" y="2989"/>
                  </a:cubicBezTo>
                  <a:cubicBezTo>
                    <a:pt x="1082" y="2037"/>
                    <a:pt x="715" y="1077"/>
                    <a:pt x="366" y="108"/>
                  </a:cubicBezTo>
                  <a:cubicBezTo>
                    <a:pt x="335" y="32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975897" y="717841"/>
              <a:ext cx="342305" cy="366632"/>
            </a:xfrm>
            <a:custGeom>
              <a:avLst/>
              <a:gdLst/>
              <a:ahLst/>
              <a:cxnLst/>
              <a:rect l="l" t="t" r="r" b="b"/>
              <a:pathLst>
                <a:path w="2589" h="2773" extrusionOk="0">
                  <a:moveTo>
                    <a:pt x="2361" y="0"/>
                  </a:moveTo>
                  <a:cubicBezTo>
                    <a:pt x="2323" y="0"/>
                    <a:pt x="2282" y="17"/>
                    <a:pt x="2247" y="57"/>
                  </a:cubicBezTo>
                  <a:cubicBezTo>
                    <a:pt x="1539" y="860"/>
                    <a:pt x="823" y="1681"/>
                    <a:pt x="107" y="2493"/>
                  </a:cubicBezTo>
                  <a:cubicBezTo>
                    <a:pt x="1" y="2613"/>
                    <a:pt x="117" y="2773"/>
                    <a:pt x="237" y="2773"/>
                  </a:cubicBezTo>
                  <a:cubicBezTo>
                    <a:pt x="274" y="2773"/>
                    <a:pt x="312" y="2757"/>
                    <a:pt x="343" y="2720"/>
                  </a:cubicBezTo>
                  <a:cubicBezTo>
                    <a:pt x="1050" y="1908"/>
                    <a:pt x="1766" y="1087"/>
                    <a:pt x="2482" y="284"/>
                  </a:cubicBezTo>
                  <a:cubicBezTo>
                    <a:pt x="2588" y="165"/>
                    <a:pt x="2483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643320" y="730665"/>
              <a:ext cx="195943" cy="378399"/>
            </a:xfrm>
            <a:custGeom>
              <a:avLst/>
              <a:gdLst/>
              <a:ahLst/>
              <a:cxnLst/>
              <a:rect l="l" t="t" r="r" b="b"/>
              <a:pathLst>
                <a:path w="1482" h="2862" extrusionOk="0">
                  <a:moveTo>
                    <a:pt x="199" y="1"/>
                  </a:moveTo>
                  <a:cubicBezTo>
                    <a:pt x="96" y="1"/>
                    <a:pt x="1" y="79"/>
                    <a:pt x="54" y="196"/>
                  </a:cubicBezTo>
                  <a:cubicBezTo>
                    <a:pt x="412" y="1051"/>
                    <a:pt x="761" y="1898"/>
                    <a:pt x="1119" y="2754"/>
                  </a:cubicBezTo>
                  <a:cubicBezTo>
                    <a:pt x="1150" y="2829"/>
                    <a:pt x="1217" y="2862"/>
                    <a:pt x="1282" y="2862"/>
                  </a:cubicBezTo>
                  <a:cubicBezTo>
                    <a:pt x="1384" y="2862"/>
                    <a:pt x="1481" y="2783"/>
                    <a:pt x="1433" y="2667"/>
                  </a:cubicBezTo>
                  <a:cubicBezTo>
                    <a:pt x="1075" y="1811"/>
                    <a:pt x="726" y="964"/>
                    <a:pt x="368" y="108"/>
                  </a:cubicBezTo>
                  <a:cubicBezTo>
                    <a:pt x="334" y="33"/>
                    <a:pt x="265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137728" y="1322062"/>
              <a:ext cx="501227" cy="67165"/>
            </a:xfrm>
            <a:custGeom>
              <a:avLst/>
              <a:gdLst/>
              <a:ahLst/>
              <a:cxnLst/>
              <a:rect l="l" t="t" r="r" b="b"/>
              <a:pathLst>
                <a:path w="3791" h="508" extrusionOk="0">
                  <a:moveTo>
                    <a:pt x="202" y="1"/>
                  </a:moveTo>
                  <a:cubicBezTo>
                    <a:pt x="1" y="1"/>
                    <a:pt x="4" y="324"/>
                    <a:pt x="211" y="333"/>
                  </a:cubicBezTo>
                  <a:cubicBezTo>
                    <a:pt x="1328" y="429"/>
                    <a:pt x="2455" y="481"/>
                    <a:pt x="3581" y="507"/>
                  </a:cubicBezTo>
                  <a:cubicBezTo>
                    <a:pt x="3790" y="507"/>
                    <a:pt x="3790" y="176"/>
                    <a:pt x="3581" y="176"/>
                  </a:cubicBezTo>
                  <a:cubicBezTo>
                    <a:pt x="2455" y="158"/>
                    <a:pt x="1328" y="88"/>
                    <a:pt x="211" y="1"/>
                  </a:cubicBezTo>
                  <a:cubicBezTo>
                    <a:pt x="208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762578" y="297927"/>
              <a:ext cx="309251" cy="76949"/>
            </a:xfrm>
            <a:custGeom>
              <a:avLst/>
              <a:gdLst/>
              <a:ahLst/>
              <a:cxnLst/>
              <a:rect l="l" t="t" r="r" b="b"/>
              <a:pathLst>
                <a:path w="2339" h="582" extrusionOk="0">
                  <a:moveTo>
                    <a:pt x="2152" y="1"/>
                  </a:moveTo>
                  <a:cubicBezTo>
                    <a:pt x="2145" y="1"/>
                    <a:pt x="2137" y="1"/>
                    <a:pt x="2129" y="2"/>
                  </a:cubicBezTo>
                  <a:cubicBezTo>
                    <a:pt x="1483" y="63"/>
                    <a:pt x="837" y="151"/>
                    <a:pt x="200" y="264"/>
                  </a:cubicBezTo>
                  <a:cubicBezTo>
                    <a:pt x="1" y="297"/>
                    <a:pt x="69" y="581"/>
                    <a:pt x="255" y="581"/>
                  </a:cubicBezTo>
                  <a:cubicBezTo>
                    <a:pt x="265" y="581"/>
                    <a:pt x="276" y="580"/>
                    <a:pt x="287" y="578"/>
                  </a:cubicBezTo>
                  <a:cubicBezTo>
                    <a:pt x="898" y="482"/>
                    <a:pt x="1509" y="395"/>
                    <a:pt x="2129" y="325"/>
                  </a:cubicBezTo>
                  <a:cubicBezTo>
                    <a:pt x="2331" y="308"/>
                    <a:pt x="2338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320901" y="-17405"/>
              <a:ext cx="423617" cy="574739"/>
            </a:xfrm>
            <a:custGeom>
              <a:avLst/>
              <a:gdLst/>
              <a:ahLst/>
              <a:cxnLst/>
              <a:rect l="l" t="t" r="r" b="b"/>
              <a:pathLst>
                <a:path w="3204" h="4347" extrusionOk="0">
                  <a:moveTo>
                    <a:pt x="2369" y="1418"/>
                  </a:moveTo>
                  <a:cubicBezTo>
                    <a:pt x="2284" y="1490"/>
                    <a:pt x="2197" y="1556"/>
                    <a:pt x="2128" y="1619"/>
                  </a:cubicBezTo>
                  <a:cubicBezTo>
                    <a:pt x="1866" y="1846"/>
                    <a:pt x="1586" y="2055"/>
                    <a:pt x="1289" y="2256"/>
                  </a:cubicBezTo>
                  <a:cubicBezTo>
                    <a:pt x="1024" y="2429"/>
                    <a:pt x="765" y="2606"/>
                    <a:pt x="526" y="2805"/>
                  </a:cubicBezTo>
                  <a:lnTo>
                    <a:pt x="526" y="2805"/>
                  </a:lnTo>
                  <a:cubicBezTo>
                    <a:pt x="535" y="2792"/>
                    <a:pt x="545" y="2779"/>
                    <a:pt x="554" y="2767"/>
                  </a:cubicBezTo>
                  <a:lnTo>
                    <a:pt x="554" y="2767"/>
                  </a:lnTo>
                  <a:cubicBezTo>
                    <a:pt x="1176" y="2344"/>
                    <a:pt x="1703" y="1761"/>
                    <a:pt x="2369" y="1418"/>
                  </a:cubicBezTo>
                  <a:close/>
                  <a:moveTo>
                    <a:pt x="2743" y="1"/>
                  </a:moveTo>
                  <a:cubicBezTo>
                    <a:pt x="2718" y="1"/>
                    <a:pt x="2693" y="8"/>
                    <a:pt x="2668" y="24"/>
                  </a:cubicBezTo>
                  <a:lnTo>
                    <a:pt x="2668" y="24"/>
                  </a:lnTo>
                  <a:lnTo>
                    <a:pt x="2651" y="3"/>
                  </a:lnTo>
                  <a:cubicBezTo>
                    <a:pt x="2600" y="50"/>
                    <a:pt x="2549" y="97"/>
                    <a:pt x="2498" y="143"/>
                  </a:cubicBezTo>
                  <a:lnTo>
                    <a:pt x="2498" y="143"/>
                  </a:lnTo>
                  <a:cubicBezTo>
                    <a:pt x="2290" y="287"/>
                    <a:pt x="2079" y="424"/>
                    <a:pt x="1864" y="555"/>
                  </a:cubicBezTo>
                  <a:lnTo>
                    <a:pt x="1864" y="555"/>
                  </a:lnTo>
                  <a:cubicBezTo>
                    <a:pt x="1929" y="426"/>
                    <a:pt x="1828" y="296"/>
                    <a:pt x="1710" y="296"/>
                  </a:cubicBezTo>
                  <a:cubicBezTo>
                    <a:pt x="1675" y="296"/>
                    <a:pt x="1638" y="308"/>
                    <a:pt x="1604" y="335"/>
                  </a:cubicBezTo>
                  <a:cubicBezTo>
                    <a:pt x="1298" y="571"/>
                    <a:pt x="1045" y="833"/>
                    <a:pt x="809" y="1138"/>
                  </a:cubicBezTo>
                  <a:cubicBezTo>
                    <a:pt x="715" y="1261"/>
                    <a:pt x="842" y="1384"/>
                    <a:pt x="963" y="1388"/>
                  </a:cubicBezTo>
                  <a:lnTo>
                    <a:pt x="963" y="1388"/>
                  </a:lnTo>
                  <a:cubicBezTo>
                    <a:pt x="837" y="1479"/>
                    <a:pt x="710" y="1567"/>
                    <a:pt x="582" y="1654"/>
                  </a:cubicBezTo>
                  <a:cubicBezTo>
                    <a:pt x="434" y="1757"/>
                    <a:pt x="518" y="1954"/>
                    <a:pt x="658" y="1954"/>
                  </a:cubicBezTo>
                  <a:cubicBezTo>
                    <a:pt x="671" y="1954"/>
                    <a:pt x="684" y="1953"/>
                    <a:pt x="698" y="1949"/>
                  </a:cubicBezTo>
                  <a:lnTo>
                    <a:pt x="698" y="1949"/>
                  </a:lnTo>
                  <a:cubicBezTo>
                    <a:pt x="706" y="1964"/>
                    <a:pt x="714" y="1979"/>
                    <a:pt x="722" y="1994"/>
                  </a:cubicBezTo>
                  <a:cubicBezTo>
                    <a:pt x="806" y="1937"/>
                    <a:pt x="890" y="1879"/>
                    <a:pt x="974" y="1820"/>
                  </a:cubicBezTo>
                  <a:lnTo>
                    <a:pt x="974" y="1820"/>
                  </a:lnTo>
                  <a:cubicBezTo>
                    <a:pt x="1062" y="1777"/>
                    <a:pt x="1150" y="1733"/>
                    <a:pt x="1238" y="1688"/>
                  </a:cubicBezTo>
                  <a:lnTo>
                    <a:pt x="1238" y="1688"/>
                  </a:lnTo>
                  <a:cubicBezTo>
                    <a:pt x="869" y="1944"/>
                    <a:pt x="514" y="2218"/>
                    <a:pt x="242" y="2588"/>
                  </a:cubicBezTo>
                  <a:cubicBezTo>
                    <a:pt x="161" y="2698"/>
                    <a:pt x="278" y="2840"/>
                    <a:pt x="401" y="2840"/>
                  </a:cubicBezTo>
                  <a:cubicBezTo>
                    <a:pt x="423" y="2840"/>
                    <a:pt x="447" y="2835"/>
                    <a:pt x="469" y="2824"/>
                  </a:cubicBezTo>
                  <a:cubicBezTo>
                    <a:pt x="477" y="2818"/>
                    <a:pt x="486" y="2812"/>
                    <a:pt x="495" y="2806"/>
                  </a:cubicBezTo>
                  <a:lnTo>
                    <a:pt x="495" y="2806"/>
                  </a:lnTo>
                  <a:lnTo>
                    <a:pt x="508" y="2820"/>
                  </a:lnTo>
                  <a:lnTo>
                    <a:pt x="508" y="2820"/>
                  </a:lnTo>
                  <a:cubicBezTo>
                    <a:pt x="368" y="2937"/>
                    <a:pt x="235" y="3062"/>
                    <a:pt x="111" y="3199"/>
                  </a:cubicBezTo>
                  <a:cubicBezTo>
                    <a:pt x="1" y="3324"/>
                    <a:pt x="100" y="3479"/>
                    <a:pt x="228" y="3479"/>
                  </a:cubicBezTo>
                  <a:cubicBezTo>
                    <a:pt x="252" y="3479"/>
                    <a:pt x="277" y="3474"/>
                    <a:pt x="303" y="3461"/>
                  </a:cubicBezTo>
                  <a:cubicBezTo>
                    <a:pt x="449" y="3392"/>
                    <a:pt x="593" y="3320"/>
                    <a:pt x="736" y="3245"/>
                  </a:cubicBezTo>
                  <a:lnTo>
                    <a:pt x="736" y="3245"/>
                  </a:lnTo>
                  <a:cubicBezTo>
                    <a:pt x="629" y="3323"/>
                    <a:pt x="525" y="3403"/>
                    <a:pt x="425" y="3487"/>
                  </a:cubicBezTo>
                  <a:cubicBezTo>
                    <a:pt x="320" y="3583"/>
                    <a:pt x="407" y="3758"/>
                    <a:pt x="547" y="3767"/>
                  </a:cubicBezTo>
                  <a:cubicBezTo>
                    <a:pt x="559" y="3767"/>
                    <a:pt x="570" y="3767"/>
                    <a:pt x="582" y="3767"/>
                  </a:cubicBezTo>
                  <a:cubicBezTo>
                    <a:pt x="995" y="3767"/>
                    <a:pt x="1296" y="3475"/>
                    <a:pt x="1639" y="3248"/>
                  </a:cubicBezTo>
                  <a:lnTo>
                    <a:pt x="1639" y="3248"/>
                  </a:lnTo>
                  <a:cubicBezTo>
                    <a:pt x="1395" y="3460"/>
                    <a:pt x="1147" y="3668"/>
                    <a:pt x="903" y="3879"/>
                  </a:cubicBezTo>
                  <a:lnTo>
                    <a:pt x="903" y="3879"/>
                  </a:lnTo>
                  <a:cubicBezTo>
                    <a:pt x="898" y="3882"/>
                    <a:pt x="893" y="3886"/>
                    <a:pt x="888" y="3889"/>
                  </a:cubicBezTo>
                  <a:lnTo>
                    <a:pt x="889" y="3891"/>
                  </a:lnTo>
                  <a:lnTo>
                    <a:pt x="889" y="3891"/>
                  </a:lnTo>
                  <a:cubicBezTo>
                    <a:pt x="880" y="3899"/>
                    <a:pt x="871" y="3907"/>
                    <a:pt x="861" y="3915"/>
                  </a:cubicBezTo>
                  <a:cubicBezTo>
                    <a:pt x="744" y="4011"/>
                    <a:pt x="855" y="4199"/>
                    <a:pt x="987" y="4199"/>
                  </a:cubicBezTo>
                  <a:cubicBezTo>
                    <a:pt x="1012" y="4199"/>
                    <a:pt x="1037" y="4192"/>
                    <a:pt x="1062" y="4177"/>
                  </a:cubicBezTo>
                  <a:cubicBezTo>
                    <a:pt x="1230" y="4064"/>
                    <a:pt x="1395" y="3949"/>
                    <a:pt x="1559" y="3831"/>
                  </a:cubicBezTo>
                  <a:lnTo>
                    <a:pt x="1559" y="3831"/>
                  </a:lnTo>
                  <a:cubicBezTo>
                    <a:pt x="1468" y="3914"/>
                    <a:pt x="1375" y="3994"/>
                    <a:pt x="1281" y="4072"/>
                  </a:cubicBezTo>
                  <a:cubicBezTo>
                    <a:pt x="1149" y="4176"/>
                    <a:pt x="1265" y="4346"/>
                    <a:pt x="1401" y="4346"/>
                  </a:cubicBezTo>
                  <a:cubicBezTo>
                    <a:pt x="1437" y="4346"/>
                    <a:pt x="1473" y="4335"/>
                    <a:pt x="1508" y="4308"/>
                  </a:cubicBezTo>
                  <a:cubicBezTo>
                    <a:pt x="2093" y="3828"/>
                    <a:pt x="2590" y="3278"/>
                    <a:pt x="2992" y="2649"/>
                  </a:cubicBezTo>
                  <a:cubicBezTo>
                    <a:pt x="3046" y="2556"/>
                    <a:pt x="3000" y="2462"/>
                    <a:pt x="2925" y="2422"/>
                  </a:cubicBezTo>
                  <a:lnTo>
                    <a:pt x="2925" y="2422"/>
                  </a:lnTo>
                  <a:cubicBezTo>
                    <a:pt x="2981" y="2356"/>
                    <a:pt x="3035" y="2289"/>
                    <a:pt x="3088" y="2221"/>
                  </a:cubicBezTo>
                  <a:cubicBezTo>
                    <a:pt x="3167" y="2114"/>
                    <a:pt x="3052" y="1971"/>
                    <a:pt x="2936" y="1971"/>
                  </a:cubicBezTo>
                  <a:cubicBezTo>
                    <a:pt x="2910" y="1971"/>
                    <a:pt x="2885" y="1978"/>
                    <a:pt x="2861" y="1994"/>
                  </a:cubicBezTo>
                  <a:cubicBezTo>
                    <a:pt x="2850" y="2002"/>
                    <a:pt x="2838" y="2010"/>
                    <a:pt x="2827" y="2017"/>
                  </a:cubicBezTo>
                  <a:lnTo>
                    <a:pt x="2827" y="2017"/>
                  </a:lnTo>
                  <a:cubicBezTo>
                    <a:pt x="2927" y="1899"/>
                    <a:pt x="3019" y="1773"/>
                    <a:pt x="3101" y="1636"/>
                  </a:cubicBezTo>
                  <a:lnTo>
                    <a:pt x="3101" y="1636"/>
                  </a:lnTo>
                  <a:cubicBezTo>
                    <a:pt x="3111" y="1628"/>
                    <a:pt x="3121" y="1619"/>
                    <a:pt x="3132" y="1610"/>
                  </a:cubicBezTo>
                  <a:lnTo>
                    <a:pt x="3121" y="1602"/>
                  </a:lnTo>
                  <a:lnTo>
                    <a:pt x="3121" y="1602"/>
                  </a:lnTo>
                  <a:cubicBezTo>
                    <a:pt x="3125" y="1596"/>
                    <a:pt x="3128" y="1590"/>
                    <a:pt x="3132" y="1584"/>
                  </a:cubicBezTo>
                  <a:cubicBezTo>
                    <a:pt x="3204" y="1466"/>
                    <a:pt x="3099" y="1348"/>
                    <a:pt x="2983" y="1348"/>
                  </a:cubicBezTo>
                  <a:cubicBezTo>
                    <a:pt x="2944" y="1348"/>
                    <a:pt x="2905" y="1361"/>
                    <a:pt x="2870" y="1392"/>
                  </a:cubicBezTo>
                  <a:cubicBezTo>
                    <a:pt x="2860" y="1400"/>
                    <a:pt x="2851" y="1408"/>
                    <a:pt x="2841" y="1417"/>
                  </a:cubicBezTo>
                  <a:lnTo>
                    <a:pt x="2841" y="1417"/>
                  </a:lnTo>
                  <a:cubicBezTo>
                    <a:pt x="2898" y="1332"/>
                    <a:pt x="2942" y="1242"/>
                    <a:pt x="2966" y="1147"/>
                  </a:cubicBezTo>
                  <a:cubicBezTo>
                    <a:pt x="2996" y="1050"/>
                    <a:pt x="2923" y="946"/>
                    <a:pt x="2824" y="946"/>
                  </a:cubicBezTo>
                  <a:cubicBezTo>
                    <a:pt x="2808" y="946"/>
                    <a:pt x="2791" y="949"/>
                    <a:pt x="2774" y="955"/>
                  </a:cubicBezTo>
                  <a:cubicBezTo>
                    <a:pt x="2765" y="957"/>
                    <a:pt x="2757" y="960"/>
                    <a:pt x="2749" y="962"/>
                  </a:cubicBezTo>
                  <a:lnTo>
                    <a:pt x="2749" y="962"/>
                  </a:lnTo>
                  <a:cubicBezTo>
                    <a:pt x="2822" y="883"/>
                    <a:pt x="2892" y="800"/>
                    <a:pt x="2957" y="711"/>
                  </a:cubicBezTo>
                  <a:cubicBezTo>
                    <a:pt x="3036" y="602"/>
                    <a:pt x="2925" y="464"/>
                    <a:pt x="2805" y="464"/>
                  </a:cubicBezTo>
                  <a:cubicBezTo>
                    <a:pt x="2780" y="464"/>
                    <a:pt x="2754" y="470"/>
                    <a:pt x="2730" y="484"/>
                  </a:cubicBezTo>
                  <a:cubicBezTo>
                    <a:pt x="2721" y="489"/>
                    <a:pt x="2712" y="495"/>
                    <a:pt x="2703" y="501"/>
                  </a:cubicBezTo>
                  <a:lnTo>
                    <a:pt x="2703" y="501"/>
                  </a:lnTo>
                  <a:lnTo>
                    <a:pt x="2686" y="484"/>
                  </a:lnTo>
                  <a:cubicBezTo>
                    <a:pt x="2673" y="502"/>
                    <a:pt x="2659" y="520"/>
                    <a:pt x="2645" y="537"/>
                  </a:cubicBezTo>
                  <a:lnTo>
                    <a:pt x="2645" y="537"/>
                  </a:lnTo>
                  <a:cubicBezTo>
                    <a:pt x="2585" y="576"/>
                    <a:pt x="2524" y="614"/>
                    <a:pt x="2463" y="652"/>
                  </a:cubicBezTo>
                  <a:lnTo>
                    <a:pt x="2463" y="652"/>
                  </a:lnTo>
                  <a:cubicBezTo>
                    <a:pt x="2597" y="534"/>
                    <a:pt x="2730" y="414"/>
                    <a:pt x="2861" y="292"/>
                  </a:cubicBezTo>
                  <a:cubicBezTo>
                    <a:pt x="2969" y="191"/>
                    <a:pt x="2869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621030" y="979097"/>
              <a:ext cx="521192" cy="449399"/>
            </a:xfrm>
            <a:custGeom>
              <a:avLst/>
              <a:gdLst/>
              <a:ahLst/>
              <a:cxnLst/>
              <a:rect l="l" t="t" r="r" b="b"/>
              <a:pathLst>
                <a:path w="3942" h="3399" extrusionOk="0">
                  <a:moveTo>
                    <a:pt x="2608" y="1518"/>
                  </a:moveTo>
                  <a:cubicBezTo>
                    <a:pt x="2551" y="1637"/>
                    <a:pt x="2490" y="1753"/>
                    <a:pt x="2427" y="1868"/>
                  </a:cubicBezTo>
                  <a:lnTo>
                    <a:pt x="2427" y="1868"/>
                  </a:lnTo>
                  <a:cubicBezTo>
                    <a:pt x="2484" y="1750"/>
                    <a:pt x="2546" y="1633"/>
                    <a:pt x="2608" y="1518"/>
                  </a:cubicBezTo>
                  <a:close/>
                  <a:moveTo>
                    <a:pt x="1274" y="0"/>
                  </a:moveTo>
                  <a:cubicBezTo>
                    <a:pt x="1235" y="0"/>
                    <a:pt x="1194" y="14"/>
                    <a:pt x="1159" y="45"/>
                  </a:cubicBezTo>
                  <a:cubicBezTo>
                    <a:pt x="1140" y="62"/>
                    <a:pt x="1121" y="79"/>
                    <a:pt x="1102" y="96"/>
                  </a:cubicBezTo>
                  <a:lnTo>
                    <a:pt x="1102" y="96"/>
                  </a:lnTo>
                  <a:lnTo>
                    <a:pt x="1080" y="80"/>
                  </a:lnTo>
                  <a:cubicBezTo>
                    <a:pt x="1067" y="104"/>
                    <a:pt x="1054" y="128"/>
                    <a:pt x="1042" y="151"/>
                  </a:cubicBezTo>
                  <a:lnTo>
                    <a:pt x="1042" y="151"/>
                  </a:lnTo>
                  <a:cubicBezTo>
                    <a:pt x="919" y="265"/>
                    <a:pt x="800" y="382"/>
                    <a:pt x="685" y="503"/>
                  </a:cubicBezTo>
                  <a:lnTo>
                    <a:pt x="685" y="503"/>
                  </a:lnTo>
                  <a:cubicBezTo>
                    <a:pt x="710" y="458"/>
                    <a:pt x="737" y="413"/>
                    <a:pt x="766" y="368"/>
                  </a:cubicBezTo>
                  <a:cubicBezTo>
                    <a:pt x="809" y="227"/>
                    <a:pt x="683" y="103"/>
                    <a:pt x="565" y="103"/>
                  </a:cubicBezTo>
                  <a:cubicBezTo>
                    <a:pt x="515" y="103"/>
                    <a:pt x="467" y="125"/>
                    <a:pt x="434" y="176"/>
                  </a:cubicBezTo>
                  <a:cubicBezTo>
                    <a:pt x="233" y="526"/>
                    <a:pt x="102" y="866"/>
                    <a:pt x="23" y="1268"/>
                  </a:cubicBezTo>
                  <a:cubicBezTo>
                    <a:pt x="0" y="1389"/>
                    <a:pt x="87" y="1472"/>
                    <a:pt x="182" y="1472"/>
                  </a:cubicBezTo>
                  <a:cubicBezTo>
                    <a:pt x="231" y="1472"/>
                    <a:pt x="282" y="1449"/>
                    <a:pt x="320" y="1399"/>
                  </a:cubicBezTo>
                  <a:cubicBezTo>
                    <a:pt x="330" y="1385"/>
                    <a:pt x="339" y="1372"/>
                    <a:pt x="349" y="1358"/>
                  </a:cubicBezTo>
                  <a:lnTo>
                    <a:pt x="349" y="1358"/>
                  </a:lnTo>
                  <a:lnTo>
                    <a:pt x="381" y="1373"/>
                  </a:lnTo>
                  <a:cubicBezTo>
                    <a:pt x="387" y="1344"/>
                    <a:pt x="393" y="1316"/>
                    <a:pt x="398" y="1288"/>
                  </a:cubicBezTo>
                  <a:lnTo>
                    <a:pt x="398" y="1288"/>
                  </a:lnTo>
                  <a:cubicBezTo>
                    <a:pt x="439" y="1232"/>
                    <a:pt x="481" y="1177"/>
                    <a:pt x="524" y="1123"/>
                  </a:cubicBezTo>
                  <a:lnTo>
                    <a:pt x="524" y="1123"/>
                  </a:lnTo>
                  <a:cubicBezTo>
                    <a:pt x="398" y="1358"/>
                    <a:pt x="273" y="1596"/>
                    <a:pt x="146" y="1835"/>
                  </a:cubicBezTo>
                  <a:cubicBezTo>
                    <a:pt x="81" y="1946"/>
                    <a:pt x="184" y="2085"/>
                    <a:pt x="296" y="2085"/>
                  </a:cubicBezTo>
                  <a:cubicBezTo>
                    <a:pt x="334" y="2085"/>
                    <a:pt x="374" y="2068"/>
                    <a:pt x="408" y="2027"/>
                  </a:cubicBezTo>
                  <a:cubicBezTo>
                    <a:pt x="423" y="2010"/>
                    <a:pt x="438" y="1992"/>
                    <a:pt x="453" y="1975"/>
                  </a:cubicBezTo>
                  <a:lnTo>
                    <a:pt x="453" y="1975"/>
                  </a:lnTo>
                  <a:lnTo>
                    <a:pt x="477" y="1993"/>
                  </a:lnTo>
                  <a:cubicBezTo>
                    <a:pt x="501" y="1950"/>
                    <a:pt x="525" y="1907"/>
                    <a:pt x="548" y="1864"/>
                  </a:cubicBezTo>
                  <a:lnTo>
                    <a:pt x="548" y="1864"/>
                  </a:lnTo>
                  <a:cubicBezTo>
                    <a:pt x="641" y="1757"/>
                    <a:pt x="735" y="1649"/>
                    <a:pt x="829" y="1542"/>
                  </a:cubicBezTo>
                  <a:lnTo>
                    <a:pt x="829" y="1542"/>
                  </a:lnTo>
                  <a:cubicBezTo>
                    <a:pt x="736" y="1725"/>
                    <a:pt x="642" y="1908"/>
                    <a:pt x="547" y="2089"/>
                  </a:cubicBezTo>
                  <a:cubicBezTo>
                    <a:pt x="483" y="2202"/>
                    <a:pt x="576" y="2339"/>
                    <a:pt x="692" y="2339"/>
                  </a:cubicBezTo>
                  <a:cubicBezTo>
                    <a:pt x="719" y="2339"/>
                    <a:pt x="747" y="2332"/>
                    <a:pt x="774" y="2316"/>
                  </a:cubicBezTo>
                  <a:cubicBezTo>
                    <a:pt x="813" y="2292"/>
                    <a:pt x="849" y="2268"/>
                    <a:pt x="884" y="2242"/>
                  </a:cubicBezTo>
                  <a:lnTo>
                    <a:pt x="884" y="2242"/>
                  </a:lnTo>
                  <a:lnTo>
                    <a:pt x="888" y="2246"/>
                  </a:lnTo>
                  <a:cubicBezTo>
                    <a:pt x="890" y="2242"/>
                    <a:pt x="892" y="2238"/>
                    <a:pt x="894" y="2234"/>
                  </a:cubicBezTo>
                  <a:lnTo>
                    <a:pt x="894" y="2234"/>
                  </a:lnTo>
                  <a:cubicBezTo>
                    <a:pt x="984" y="2165"/>
                    <a:pt x="1060" y="2086"/>
                    <a:pt x="1128" y="2002"/>
                  </a:cubicBezTo>
                  <a:lnTo>
                    <a:pt x="1128" y="2002"/>
                  </a:lnTo>
                  <a:cubicBezTo>
                    <a:pt x="1093" y="2080"/>
                    <a:pt x="1056" y="2159"/>
                    <a:pt x="1019" y="2237"/>
                  </a:cubicBezTo>
                  <a:cubicBezTo>
                    <a:pt x="960" y="2361"/>
                    <a:pt x="1053" y="2485"/>
                    <a:pt x="1165" y="2485"/>
                  </a:cubicBezTo>
                  <a:cubicBezTo>
                    <a:pt x="1203" y="2485"/>
                    <a:pt x="1243" y="2471"/>
                    <a:pt x="1281" y="2438"/>
                  </a:cubicBezTo>
                  <a:cubicBezTo>
                    <a:pt x="1297" y="2423"/>
                    <a:pt x="1313" y="2408"/>
                    <a:pt x="1328" y="2393"/>
                  </a:cubicBezTo>
                  <a:lnTo>
                    <a:pt x="1328" y="2393"/>
                  </a:lnTo>
                  <a:lnTo>
                    <a:pt x="1335" y="2397"/>
                  </a:lnTo>
                  <a:lnTo>
                    <a:pt x="1335" y="2397"/>
                  </a:lnTo>
                  <a:cubicBezTo>
                    <a:pt x="1305" y="2484"/>
                    <a:pt x="1281" y="2572"/>
                    <a:pt x="1263" y="2665"/>
                  </a:cubicBezTo>
                  <a:cubicBezTo>
                    <a:pt x="1244" y="2785"/>
                    <a:pt x="1331" y="2869"/>
                    <a:pt x="1430" y="2869"/>
                  </a:cubicBezTo>
                  <a:cubicBezTo>
                    <a:pt x="1468" y="2869"/>
                    <a:pt x="1507" y="2857"/>
                    <a:pt x="1543" y="2831"/>
                  </a:cubicBezTo>
                  <a:cubicBezTo>
                    <a:pt x="1634" y="2754"/>
                    <a:pt x="1715" y="2670"/>
                    <a:pt x="1789" y="2581"/>
                  </a:cubicBezTo>
                  <a:lnTo>
                    <a:pt x="1789" y="2581"/>
                  </a:lnTo>
                  <a:cubicBezTo>
                    <a:pt x="1772" y="2673"/>
                    <a:pt x="1762" y="2766"/>
                    <a:pt x="1761" y="2857"/>
                  </a:cubicBezTo>
                  <a:cubicBezTo>
                    <a:pt x="1761" y="2949"/>
                    <a:pt x="1851" y="3028"/>
                    <a:pt x="1938" y="3028"/>
                  </a:cubicBezTo>
                  <a:cubicBezTo>
                    <a:pt x="1975" y="3028"/>
                    <a:pt x="2012" y="3013"/>
                    <a:pt x="2040" y="2979"/>
                  </a:cubicBezTo>
                  <a:cubicBezTo>
                    <a:pt x="2189" y="2790"/>
                    <a:pt x="2326" y="2596"/>
                    <a:pt x="2453" y="2396"/>
                  </a:cubicBezTo>
                  <a:lnTo>
                    <a:pt x="2453" y="2396"/>
                  </a:lnTo>
                  <a:cubicBezTo>
                    <a:pt x="2386" y="2581"/>
                    <a:pt x="2314" y="2764"/>
                    <a:pt x="2241" y="2944"/>
                  </a:cubicBezTo>
                  <a:cubicBezTo>
                    <a:pt x="2195" y="3061"/>
                    <a:pt x="2299" y="3150"/>
                    <a:pt x="2400" y="3150"/>
                  </a:cubicBezTo>
                  <a:cubicBezTo>
                    <a:pt x="2451" y="3150"/>
                    <a:pt x="2500" y="3128"/>
                    <a:pt x="2529" y="3075"/>
                  </a:cubicBezTo>
                  <a:cubicBezTo>
                    <a:pt x="2539" y="3059"/>
                    <a:pt x="2549" y="3042"/>
                    <a:pt x="2559" y="3025"/>
                  </a:cubicBezTo>
                  <a:lnTo>
                    <a:pt x="2559" y="3025"/>
                  </a:lnTo>
                  <a:lnTo>
                    <a:pt x="2573" y="3032"/>
                  </a:lnTo>
                  <a:cubicBezTo>
                    <a:pt x="2579" y="3018"/>
                    <a:pt x="2584" y="3004"/>
                    <a:pt x="2590" y="2991"/>
                  </a:cubicBezTo>
                  <a:lnTo>
                    <a:pt x="2590" y="2991"/>
                  </a:lnTo>
                  <a:cubicBezTo>
                    <a:pt x="2603" y="3069"/>
                    <a:pt x="2673" y="3131"/>
                    <a:pt x="2750" y="3131"/>
                  </a:cubicBezTo>
                  <a:cubicBezTo>
                    <a:pt x="2791" y="3131"/>
                    <a:pt x="2833" y="3115"/>
                    <a:pt x="2870" y="3075"/>
                  </a:cubicBezTo>
                  <a:cubicBezTo>
                    <a:pt x="2883" y="3062"/>
                    <a:pt x="2896" y="3050"/>
                    <a:pt x="2908" y="3037"/>
                  </a:cubicBezTo>
                  <a:lnTo>
                    <a:pt x="2908" y="3037"/>
                  </a:lnTo>
                  <a:lnTo>
                    <a:pt x="2914" y="3040"/>
                  </a:lnTo>
                  <a:cubicBezTo>
                    <a:pt x="2917" y="3034"/>
                    <a:pt x="2920" y="3028"/>
                    <a:pt x="2923" y="3022"/>
                  </a:cubicBezTo>
                  <a:lnTo>
                    <a:pt x="2923" y="3022"/>
                  </a:lnTo>
                  <a:cubicBezTo>
                    <a:pt x="2934" y="3011"/>
                    <a:pt x="2944" y="3000"/>
                    <a:pt x="2955" y="2990"/>
                  </a:cubicBezTo>
                  <a:lnTo>
                    <a:pt x="2955" y="2990"/>
                  </a:lnTo>
                  <a:cubicBezTo>
                    <a:pt x="2930" y="3041"/>
                    <a:pt x="2905" y="3093"/>
                    <a:pt x="2879" y="3145"/>
                  </a:cubicBezTo>
                  <a:cubicBezTo>
                    <a:pt x="2829" y="3251"/>
                    <a:pt x="2912" y="3398"/>
                    <a:pt x="3029" y="3398"/>
                  </a:cubicBezTo>
                  <a:cubicBezTo>
                    <a:pt x="3056" y="3398"/>
                    <a:pt x="3085" y="3390"/>
                    <a:pt x="3114" y="3372"/>
                  </a:cubicBezTo>
                  <a:cubicBezTo>
                    <a:pt x="3341" y="3198"/>
                    <a:pt x="3568" y="3023"/>
                    <a:pt x="3813" y="2848"/>
                  </a:cubicBezTo>
                  <a:cubicBezTo>
                    <a:pt x="3941" y="2748"/>
                    <a:pt x="3860" y="2532"/>
                    <a:pt x="3736" y="2532"/>
                  </a:cubicBezTo>
                  <a:cubicBezTo>
                    <a:pt x="3708" y="2532"/>
                    <a:pt x="3677" y="2543"/>
                    <a:pt x="3647" y="2569"/>
                  </a:cubicBezTo>
                  <a:cubicBezTo>
                    <a:pt x="3587" y="2613"/>
                    <a:pt x="3527" y="2658"/>
                    <a:pt x="3465" y="2703"/>
                  </a:cubicBezTo>
                  <a:lnTo>
                    <a:pt x="3465" y="2703"/>
                  </a:lnTo>
                  <a:cubicBezTo>
                    <a:pt x="3533" y="2551"/>
                    <a:pt x="3597" y="2397"/>
                    <a:pt x="3656" y="2246"/>
                  </a:cubicBezTo>
                  <a:cubicBezTo>
                    <a:pt x="3707" y="2136"/>
                    <a:pt x="3592" y="2041"/>
                    <a:pt x="3486" y="2041"/>
                  </a:cubicBezTo>
                  <a:cubicBezTo>
                    <a:pt x="3449" y="2041"/>
                    <a:pt x="3412" y="2053"/>
                    <a:pt x="3385" y="2080"/>
                  </a:cubicBezTo>
                  <a:cubicBezTo>
                    <a:pt x="3361" y="2105"/>
                    <a:pt x="3336" y="2130"/>
                    <a:pt x="3312" y="2156"/>
                  </a:cubicBezTo>
                  <a:lnTo>
                    <a:pt x="3312" y="2156"/>
                  </a:lnTo>
                  <a:cubicBezTo>
                    <a:pt x="3367" y="1996"/>
                    <a:pt x="3410" y="1832"/>
                    <a:pt x="3437" y="1661"/>
                  </a:cubicBezTo>
                  <a:cubicBezTo>
                    <a:pt x="3455" y="1544"/>
                    <a:pt x="3364" y="1451"/>
                    <a:pt x="3270" y="1451"/>
                  </a:cubicBezTo>
                  <a:cubicBezTo>
                    <a:pt x="3223" y="1451"/>
                    <a:pt x="3176" y="1474"/>
                    <a:pt x="3141" y="1530"/>
                  </a:cubicBezTo>
                  <a:cubicBezTo>
                    <a:pt x="3130" y="1546"/>
                    <a:pt x="3120" y="1563"/>
                    <a:pt x="3109" y="1579"/>
                  </a:cubicBezTo>
                  <a:lnTo>
                    <a:pt x="3109" y="1579"/>
                  </a:lnTo>
                  <a:lnTo>
                    <a:pt x="3097" y="1573"/>
                  </a:lnTo>
                  <a:cubicBezTo>
                    <a:pt x="3096" y="1584"/>
                    <a:pt x="3094" y="1595"/>
                    <a:pt x="3093" y="1605"/>
                  </a:cubicBezTo>
                  <a:lnTo>
                    <a:pt x="3093" y="1605"/>
                  </a:lnTo>
                  <a:cubicBezTo>
                    <a:pt x="3066" y="1648"/>
                    <a:pt x="3038" y="1691"/>
                    <a:pt x="3011" y="1733"/>
                  </a:cubicBezTo>
                  <a:lnTo>
                    <a:pt x="3011" y="1733"/>
                  </a:lnTo>
                  <a:cubicBezTo>
                    <a:pt x="3060" y="1531"/>
                    <a:pt x="3098" y="1324"/>
                    <a:pt x="3123" y="1111"/>
                  </a:cubicBezTo>
                  <a:cubicBezTo>
                    <a:pt x="3132" y="1008"/>
                    <a:pt x="3058" y="961"/>
                    <a:pt x="2978" y="961"/>
                  </a:cubicBezTo>
                  <a:cubicBezTo>
                    <a:pt x="2952" y="961"/>
                    <a:pt x="2927" y="965"/>
                    <a:pt x="2903" y="975"/>
                  </a:cubicBezTo>
                  <a:lnTo>
                    <a:pt x="2903" y="975"/>
                  </a:lnTo>
                  <a:cubicBezTo>
                    <a:pt x="2915" y="950"/>
                    <a:pt x="2928" y="925"/>
                    <a:pt x="2940" y="901"/>
                  </a:cubicBezTo>
                  <a:cubicBezTo>
                    <a:pt x="2992" y="784"/>
                    <a:pt x="2898" y="662"/>
                    <a:pt x="2789" y="662"/>
                  </a:cubicBezTo>
                  <a:cubicBezTo>
                    <a:pt x="2752" y="662"/>
                    <a:pt x="2713" y="676"/>
                    <a:pt x="2678" y="709"/>
                  </a:cubicBezTo>
                  <a:cubicBezTo>
                    <a:pt x="2675" y="712"/>
                    <a:pt x="2672" y="714"/>
                    <a:pt x="2669" y="717"/>
                  </a:cubicBezTo>
                  <a:lnTo>
                    <a:pt x="2669" y="717"/>
                  </a:lnTo>
                  <a:cubicBezTo>
                    <a:pt x="2682" y="686"/>
                    <a:pt x="2693" y="654"/>
                    <a:pt x="2704" y="622"/>
                  </a:cubicBezTo>
                  <a:cubicBezTo>
                    <a:pt x="2748" y="496"/>
                    <a:pt x="2652" y="420"/>
                    <a:pt x="2549" y="420"/>
                  </a:cubicBezTo>
                  <a:cubicBezTo>
                    <a:pt x="2509" y="420"/>
                    <a:pt x="2468" y="431"/>
                    <a:pt x="2433" y="456"/>
                  </a:cubicBezTo>
                  <a:cubicBezTo>
                    <a:pt x="2225" y="624"/>
                    <a:pt x="2064" y="830"/>
                    <a:pt x="1919" y="1049"/>
                  </a:cubicBezTo>
                  <a:lnTo>
                    <a:pt x="1919" y="1049"/>
                  </a:lnTo>
                  <a:cubicBezTo>
                    <a:pt x="1976" y="895"/>
                    <a:pt x="2031" y="741"/>
                    <a:pt x="2084" y="587"/>
                  </a:cubicBezTo>
                  <a:cubicBezTo>
                    <a:pt x="2122" y="466"/>
                    <a:pt x="2017" y="383"/>
                    <a:pt x="1917" y="383"/>
                  </a:cubicBezTo>
                  <a:cubicBezTo>
                    <a:pt x="1879" y="383"/>
                    <a:pt x="1842" y="395"/>
                    <a:pt x="1813" y="421"/>
                  </a:cubicBezTo>
                  <a:cubicBezTo>
                    <a:pt x="1804" y="429"/>
                    <a:pt x="1795" y="438"/>
                    <a:pt x="1786" y="446"/>
                  </a:cubicBezTo>
                  <a:lnTo>
                    <a:pt x="1786" y="446"/>
                  </a:lnTo>
                  <a:cubicBezTo>
                    <a:pt x="1777" y="358"/>
                    <a:pt x="1699" y="280"/>
                    <a:pt x="1616" y="280"/>
                  </a:cubicBezTo>
                  <a:cubicBezTo>
                    <a:pt x="1579" y="280"/>
                    <a:pt x="1541" y="296"/>
                    <a:pt x="1508" y="334"/>
                  </a:cubicBezTo>
                  <a:cubicBezTo>
                    <a:pt x="1491" y="353"/>
                    <a:pt x="1475" y="372"/>
                    <a:pt x="1458" y="391"/>
                  </a:cubicBezTo>
                  <a:lnTo>
                    <a:pt x="1458" y="391"/>
                  </a:lnTo>
                  <a:lnTo>
                    <a:pt x="1429" y="368"/>
                  </a:lnTo>
                  <a:cubicBezTo>
                    <a:pt x="1405" y="415"/>
                    <a:pt x="1380" y="463"/>
                    <a:pt x="1356" y="510"/>
                  </a:cubicBezTo>
                  <a:lnTo>
                    <a:pt x="1356" y="510"/>
                  </a:lnTo>
                  <a:cubicBezTo>
                    <a:pt x="1288" y="588"/>
                    <a:pt x="1220" y="666"/>
                    <a:pt x="1152" y="743"/>
                  </a:cubicBezTo>
                  <a:lnTo>
                    <a:pt x="1152" y="743"/>
                  </a:lnTo>
                  <a:cubicBezTo>
                    <a:pt x="1241" y="576"/>
                    <a:pt x="1331" y="407"/>
                    <a:pt x="1420" y="238"/>
                  </a:cubicBezTo>
                  <a:cubicBezTo>
                    <a:pt x="1485" y="114"/>
                    <a:pt x="1386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138654" y="146805"/>
              <a:ext cx="644151" cy="603826"/>
            </a:xfrm>
            <a:custGeom>
              <a:avLst/>
              <a:gdLst/>
              <a:ahLst/>
              <a:cxnLst/>
              <a:rect l="l" t="t" r="r" b="b"/>
              <a:pathLst>
                <a:path w="4872" h="4567" extrusionOk="0">
                  <a:moveTo>
                    <a:pt x="3754" y="1285"/>
                  </a:moveTo>
                  <a:cubicBezTo>
                    <a:pt x="3672" y="1471"/>
                    <a:pt x="3537" y="1656"/>
                    <a:pt x="3380" y="1834"/>
                  </a:cubicBezTo>
                  <a:lnTo>
                    <a:pt x="3380" y="1834"/>
                  </a:lnTo>
                  <a:cubicBezTo>
                    <a:pt x="3010" y="2153"/>
                    <a:pt x="2639" y="2473"/>
                    <a:pt x="2273" y="2795"/>
                  </a:cubicBezTo>
                  <a:cubicBezTo>
                    <a:pt x="2075" y="2966"/>
                    <a:pt x="1870" y="3140"/>
                    <a:pt x="1667" y="3315"/>
                  </a:cubicBezTo>
                  <a:lnTo>
                    <a:pt x="1667" y="3315"/>
                  </a:lnTo>
                  <a:cubicBezTo>
                    <a:pt x="2034" y="2944"/>
                    <a:pt x="2400" y="2566"/>
                    <a:pt x="2762" y="2193"/>
                  </a:cubicBezTo>
                  <a:cubicBezTo>
                    <a:pt x="2997" y="1944"/>
                    <a:pt x="3244" y="1708"/>
                    <a:pt x="3455" y="1449"/>
                  </a:cubicBezTo>
                  <a:lnTo>
                    <a:pt x="3455" y="1449"/>
                  </a:lnTo>
                  <a:cubicBezTo>
                    <a:pt x="3552" y="1391"/>
                    <a:pt x="3651" y="1336"/>
                    <a:pt x="3754" y="1285"/>
                  </a:cubicBezTo>
                  <a:close/>
                  <a:moveTo>
                    <a:pt x="4163" y="1615"/>
                  </a:moveTo>
                  <a:cubicBezTo>
                    <a:pt x="3886" y="2069"/>
                    <a:pt x="3120" y="2769"/>
                    <a:pt x="2954" y="2935"/>
                  </a:cubicBezTo>
                  <a:cubicBezTo>
                    <a:pt x="2927" y="2962"/>
                    <a:pt x="2900" y="2989"/>
                    <a:pt x="2872" y="3016"/>
                  </a:cubicBezTo>
                  <a:lnTo>
                    <a:pt x="2872" y="3016"/>
                  </a:lnTo>
                  <a:cubicBezTo>
                    <a:pt x="2564" y="3233"/>
                    <a:pt x="2247" y="3436"/>
                    <a:pt x="1940" y="3653"/>
                  </a:cubicBezTo>
                  <a:lnTo>
                    <a:pt x="1940" y="3653"/>
                  </a:lnTo>
                  <a:cubicBezTo>
                    <a:pt x="2339" y="3295"/>
                    <a:pt x="2730" y="2926"/>
                    <a:pt x="3102" y="2542"/>
                  </a:cubicBezTo>
                  <a:cubicBezTo>
                    <a:pt x="3127" y="2517"/>
                    <a:pt x="3152" y="2492"/>
                    <a:pt x="3177" y="2467"/>
                  </a:cubicBezTo>
                  <a:lnTo>
                    <a:pt x="3177" y="2467"/>
                  </a:lnTo>
                  <a:cubicBezTo>
                    <a:pt x="3507" y="2184"/>
                    <a:pt x="3833" y="1898"/>
                    <a:pt x="4163" y="1615"/>
                  </a:cubicBezTo>
                  <a:close/>
                  <a:moveTo>
                    <a:pt x="4410" y="1995"/>
                  </a:moveTo>
                  <a:cubicBezTo>
                    <a:pt x="4216" y="2469"/>
                    <a:pt x="3692" y="2858"/>
                    <a:pt x="3329" y="3153"/>
                  </a:cubicBezTo>
                  <a:cubicBezTo>
                    <a:pt x="3054" y="3378"/>
                    <a:pt x="2772" y="3583"/>
                    <a:pt x="2480" y="3775"/>
                  </a:cubicBezTo>
                  <a:lnTo>
                    <a:pt x="2480" y="3775"/>
                  </a:lnTo>
                  <a:cubicBezTo>
                    <a:pt x="2598" y="3680"/>
                    <a:pt x="2712" y="3581"/>
                    <a:pt x="2825" y="3480"/>
                  </a:cubicBezTo>
                  <a:lnTo>
                    <a:pt x="2825" y="3480"/>
                  </a:lnTo>
                  <a:cubicBezTo>
                    <a:pt x="2972" y="3380"/>
                    <a:pt x="3117" y="3278"/>
                    <a:pt x="3260" y="3171"/>
                  </a:cubicBezTo>
                  <a:cubicBezTo>
                    <a:pt x="3706" y="2832"/>
                    <a:pt x="4027" y="2389"/>
                    <a:pt x="4410" y="1995"/>
                  </a:cubicBezTo>
                  <a:close/>
                  <a:moveTo>
                    <a:pt x="2752" y="0"/>
                  </a:moveTo>
                  <a:cubicBezTo>
                    <a:pt x="2712" y="0"/>
                    <a:pt x="2669" y="14"/>
                    <a:pt x="2631" y="45"/>
                  </a:cubicBezTo>
                  <a:cubicBezTo>
                    <a:pt x="1845" y="700"/>
                    <a:pt x="1033" y="1276"/>
                    <a:pt x="160" y="1809"/>
                  </a:cubicBezTo>
                  <a:cubicBezTo>
                    <a:pt x="0" y="1925"/>
                    <a:pt x="88" y="2144"/>
                    <a:pt x="223" y="2144"/>
                  </a:cubicBezTo>
                  <a:cubicBezTo>
                    <a:pt x="250" y="2144"/>
                    <a:pt x="279" y="2135"/>
                    <a:pt x="308" y="2114"/>
                  </a:cubicBezTo>
                  <a:cubicBezTo>
                    <a:pt x="493" y="2003"/>
                    <a:pt x="675" y="1889"/>
                    <a:pt x="855" y="1773"/>
                  </a:cubicBezTo>
                  <a:lnTo>
                    <a:pt x="855" y="1773"/>
                  </a:lnTo>
                  <a:cubicBezTo>
                    <a:pt x="683" y="1929"/>
                    <a:pt x="521" y="2095"/>
                    <a:pt x="378" y="2280"/>
                  </a:cubicBezTo>
                  <a:cubicBezTo>
                    <a:pt x="293" y="2387"/>
                    <a:pt x="364" y="2575"/>
                    <a:pt x="483" y="2575"/>
                  </a:cubicBezTo>
                  <a:cubicBezTo>
                    <a:pt x="510" y="2575"/>
                    <a:pt x="539" y="2565"/>
                    <a:pt x="570" y="2542"/>
                  </a:cubicBezTo>
                  <a:cubicBezTo>
                    <a:pt x="724" y="2430"/>
                    <a:pt x="879" y="2318"/>
                    <a:pt x="1034" y="2207"/>
                  </a:cubicBezTo>
                  <a:lnTo>
                    <a:pt x="1034" y="2207"/>
                  </a:lnTo>
                  <a:cubicBezTo>
                    <a:pt x="829" y="2393"/>
                    <a:pt x="625" y="2580"/>
                    <a:pt x="422" y="2769"/>
                  </a:cubicBezTo>
                  <a:cubicBezTo>
                    <a:pt x="314" y="2869"/>
                    <a:pt x="396" y="3050"/>
                    <a:pt x="525" y="3050"/>
                  </a:cubicBezTo>
                  <a:cubicBezTo>
                    <a:pt x="542" y="3050"/>
                    <a:pt x="560" y="3047"/>
                    <a:pt x="579" y="3040"/>
                  </a:cubicBezTo>
                  <a:cubicBezTo>
                    <a:pt x="1662" y="2659"/>
                    <a:pt x="2374" y="1735"/>
                    <a:pt x="3301" y="1115"/>
                  </a:cubicBezTo>
                  <a:lnTo>
                    <a:pt x="3301" y="1115"/>
                  </a:lnTo>
                  <a:cubicBezTo>
                    <a:pt x="3274" y="1155"/>
                    <a:pt x="3246" y="1194"/>
                    <a:pt x="3217" y="1232"/>
                  </a:cubicBezTo>
                  <a:lnTo>
                    <a:pt x="3217" y="1232"/>
                  </a:lnTo>
                  <a:cubicBezTo>
                    <a:pt x="2719" y="1552"/>
                    <a:pt x="2285" y="1948"/>
                    <a:pt x="1836" y="2368"/>
                  </a:cubicBezTo>
                  <a:cubicBezTo>
                    <a:pt x="1487" y="2691"/>
                    <a:pt x="439" y="3319"/>
                    <a:pt x="885" y="3861"/>
                  </a:cubicBezTo>
                  <a:cubicBezTo>
                    <a:pt x="913" y="3893"/>
                    <a:pt x="953" y="3907"/>
                    <a:pt x="993" y="3907"/>
                  </a:cubicBezTo>
                  <a:cubicBezTo>
                    <a:pt x="998" y="3907"/>
                    <a:pt x="1003" y="3907"/>
                    <a:pt x="1008" y="3906"/>
                  </a:cubicBezTo>
                  <a:lnTo>
                    <a:pt x="1008" y="3906"/>
                  </a:lnTo>
                  <a:cubicBezTo>
                    <a:pt x="969" y="3969"/>
                    <a:pt x="950" y="4041"/>
                    <a:pt x="963" y="4131"/>
                  </a:cubicBezTo>
                  <a:cubicBezTo>
                    <a:pt x="969" y="4233"/>
                    <a:pt x="1045" y="4294"/>
                    <a:pt x="1131" y="4294"/>
                  </a:cubicBezTo>
                  <a:cubicBezTo>
                    <a:pt x="1148" y="4294"/>
                    <a:pt x="1164" y="4292"/>
                    <a:pt x="1181" y="4287"/>
                  </a:cubicBezTo>
                  <a:lnTo>
                    <a:pt x="1181" y="4287"/>
                  </a:lnTo>
                  <a:cubicBezTo>
                    <a:pt x="1149" y="4388"/>
                    <a:pt x="1238" y="4501"/>
                    <a:pt x="1347" y="4501"/>
                  </a:cubicBezTo>
                  <a:cubicBezTo>
                    <a:pt x="1373" y="4501"/>
                    <a:pt x="1400" y="4494"/>
                    <a:pt x="1426" y="4481"/>
                  </a:cubicBezTo>
                  <a:cubicBezTo>
                    <a:pt x="1427" y="4480"/>
                    <a:pt x="1428" y="4479"/>
                    <a:pt x="1429" y="4479"/>
                  </a:cubicBezTo>
                  <a:lnTo>
                    <a:pt x="1429" y="4479"/>
                  </a:lnTo>
                  <a:lnTo>
                    <a:pt x="1443" y="4498"/>
                  </a:lnTo>
                  <a:cubicBezTo>
                    <a:pt x="1468" y="4475"/>
                    <a:pt x="1492" y="4453"/>
                    <a:pt x="1517" y="4431"/>
                  </a:cubicBezTo>
                  <a:lnTo>
                    <a:pt x="1517" y="4431"/>
                  </a:lnTo>
                  <a:cubicBezTo>
                    <a:pt x="1538" y="4419"/>
                    <a:pt x="1560" y="4407"/>
                    <a:pt x="1581" y="4394"/>
                  </a:cubicBezTo>
                  <a:lnTo>
                    <a:pt x="1581" y="4394"/>
                  </a:lnTo>
                  <a:cubicBezTo>
                    <a:pt x="1582" y="4479"/>
                    <a:pt x="1649" y="4566"/>
                    <a:pt x="1745" y="4566"/>
                  </a:cubicBezTo>
                  <a:cubicBezTo>
                    <a:pt x="1760" y="4566"/>
                    <a:pt x="1776" y="4564"/>
                    <a:pt x="1793" y="4559"/>
                  </a:cubicBezTo>
                  <a:cubicBezTo>
                    <a:pt x="2138" y="4464"/>
                    <a:pt x="2466" y="4336"/>
                    <a:pt x="2774" y="4177"/>
                  </a:cubicBezTo>
                  <a:lnTo>
                    <a:pt x="2774" y="4177"/>
                  </a:lnTo>
                  <a:cubicBezTo>
                    <a:pt x="2692" y="4273"/>
                    <a:pt x="2743" y="4449"/>
                    <a:pt x="2875" y="4449"/>
                  </a:cubicBezTo>
                  <a:cubicBezTo>
                    <a:pt x="2894" y="4449"/>
                    <a:pt x="2914" y="4445"/>
                    <a:pt x="2936" y="4437"/>
                  </a:cubicBezTo>
                  <a:cubicBezTo>
                    <a:pt x="3030" y="4408"/>
                    <a:pt x="3119" y="4375"/>
                    <a:pt x="3204" y="4337"/>
                  </a:cubicBezTo>
                  <a:lnTo>
                    <a:pt x="3204" y="4337"/>
                  </a:lnTo>
                  <a:cubicBezTo>
                    <a:pt x="3219" y="4394"/>
                    <a:pt x="3262" y="4438"/>
                    <a:pt x="3333" y="4438"/>
                  </a:cubicBezTo>
                  <a:cubicBezTo>
                    <a:pt x="3340" y="4438"/>
                    <a:pt x="3348" y="4438"/>
                    <a:pt x="3356" y="4437"/>
                  </a:cubicBezTo>
                  <a:cubicBezTo>
                    <a:pt x="3845" y="4385"/>
                    <a:pt x="4010" y="4018"/>
                    <a:pt x="4107" y="3564"/>
                  </a:cubicBezTo>
                  <a:cubicBezTo>
                    <a:pt x="4125" y="3486"/>
                    <a:pt x="4094" y="3426"/>
                    <a:pt x="4043" y="3393"/>
                  </a:cubicBezTo>
                  <a:lnTo>
                    <a:pt x="4043" y="3393"/>
                  </a:lnTo>
                  <a:cubicBezTo>
                    <a:pt x="4166" y="3223"/>
                    <a:pt x="4278" y="3042"/>
                    <a:pt x="4377" y="2848"/>
                  </a:cubicBezTo>
                  <a:cubicBezTo>
                    <a:pt x="4411" y="2781"/>
                    <a:pt x="4392" y="2708"/>
                    <a:pt x="4349" y="2657"/>
                  </a:cubicBezTo>
                  <a:lnTo>
                    <a:pt x="4349" y="2657"/>
                  </a:lnTo>
                  <a:cubicBezTo>
                    <a:pt x="4641" y="2334"/>
                    <a:pt x="4871" y="1953"/>
                    <a:pt x="4831" y="1512"/>
                  </a:cubicBezTo>
                  <a:cubicBezTo>
                    <a:pt x="4819" y="1417"/>
                    <a:pt x="4746" y="1358"/>
                    <a:pt x="4663" y="1358"/>
                  </a:cubicBezTo>
                  <a:cubicBezTo>
                    <a:pt x="4643" y="1358"/>
                    <a:pt x="4624" y="1361"/>
                    <a:pt x="4604" y="1367"/>
                  </a:cubicBezTo>
                  <a:lnTo>
                    <a:pt x="4604" y="1367"/>
                  </a:lnTo>
                  <a:cubicBezTo>
                    <a:pt x="4611" y="1272"/>
                    <a:pt x="4593" y="1180"/>
                    <a:pt x="4543" y="1093"/>
                  </a:cubicBezTo>
                  <a:cubicBezTo>
                    <a:pt x="4514" y="1035"/>
                    <a:pt x="4464" y="1009"/>
                    <a:pt x="4411" y="1009"/>
                  </a:cubicBezTo>
                  <a:cubicBezTo>
                    <a:pt x="4367" y="1009"/>
                    <a:pt x="4320" y="1026"/>
                    <a:pt x="4281" y="1058"/>
                  </a:cubicBezTo>
                  <a:cubicBezTo>
                    <a:pt x="4239" y="1095"/>
                    <a:pt x="4196" y="1131"/>
                    <a:pt x="4154" y="1168"/>
                  </a:cubicBezTo>
                  <a:lnTo>
                    <a:pt x="4154" y="1168"/>
                  </a:lnTo>
                  <a:cubicBezTo>
                    <a:pt x="4172" y="1107"/>
                    <a:pt x="4185" y="1044"/>
                    <a:pt x="4194" y="979"/>
                  </a:cubicBezTo>
                  <a:cubicBezTo>
                    <a:pt x="4201" y="900"/>
                    <a:pt x="4112" y="820"/>
                    <a:pt x="4032" y="820"/>
                  </a:cubicBezTo>
                  <a:cubicBezTo>
                    <a:pt x="4015" y="820"/>
                    <a:pt x="3999" y="823"/>
                    <a:pt x="3984" y="831"/>
                  </a:cubicBezTo>
                  <a:cubicBezTo>
                    <a:pt x="3924" y="855"/>
                    <a:pt x="3865" y="881"/>
                    <a:pt x="3806" y="908"/>
                  </a:cubicBezTo>
                  <a:lnTo>
                    <a:pt x="3806" y="908"/>
                  </a:lnTo>
                  <a:cubicBezTo>
                    <a:pt x="3837" y="844"/>
                    <a:pt x="3864" y="777"/>
                    <a:pt x="3888" y="709"/>
                  </a:cubicBezTo>
                  <a:cubicBezTo>
                    <a:pt x="3930" y="597"/>
                    <a:pt x="3827" y="507"/>
                    <a:pt x="3726" y="507"/>
                  </a:cubicBezTo>
                  <a:cubicBezTo>
                    <a:pt x="3700" y="507"/>
                    <a:pt x="3675" y="513"/>
                    <a:pt x="3652" y="525"/>
                  </a:cubicBezTo>
                  <a:cubicBezTo>
                    <a:pt x="3386" y="655"/>
                    <a:pt x="3141" y="818"/>
                    <a:pt x="2908" y="997"/>
                  </a:cubicBezTo>
                  <a:lnTo>
                    <a:pt x="2908" y="997"/>
                  </a:lnTo>
                  <a:cubicBezTo>
                    <a:pt x="3038" y="887"/>
                    <a:pt x="3170" y="777"/>
                    <a:pt x="3302" y="668"/>
                  </a:cubicBezTo>
                  <a:lnTo>
                    <a:pt x="3302" y="668"/>
                  </a:lnTo>
                  <a:cubicBezTo>
                    <a:pt x="3308" y="664"/>
                    <a:pt x="3314" y="660"/>
                    <a:pt x="3321" y="656"/>
                  </a:cubicBezTo>
                  <a:lnTo>
                    <a:pt x="3319" y="654"/>
                  </a:lnTo>
                  <a:lnTo>
                    <a:pt x="3319" y="654"/>
                  </a:lnTo>
                  <a:cubicBezTo>
                    <a:pt x="3343" y="634"/>
                    <a:pt x="3367" y="615"/>
                    <a:pt x="3391" y="595"/>
                  </a:cubicBezTo>
                  <a:cubicBezTo>
                    <a:pt x="3508" y="499"/>
                    <a:pt x="3397" y="311"/>
                    <a:pt x="3265" y="311"/>
                  </a:cubicBezTo>
                  <a:cubicBezTo>
                    <a:pt x="3240" y="311"/>
                    <a:pt x="3215" y="318"/>
                    <a:pt x="3190" y="333"/>
                  </a:cubicBezTo>
                  <a:cubicBezTo>
                    <a:pt x="2940" y="494"/>
                    <a:pt x="2691" y="658"/>
                    <a:pt x="2443" y="824"/>
                  </a:cubicBezTo>
                  <a:lnTo>
                    <a:pt x="2443" y="824"/>
                  </a:lnTo>
                  <a:cubicBezTo>
                    <a:pt x="2612" y="647"/>
                    <a:pt x="2766" y="455"/>
                    <a:pt x="2893" y="237"/>
                  </a:cubicBezTo>
                  <a:cubicBezTo>
                    <a:pt x="2971" y="114"/>
                    <a:pt x="2870" y="0"/>
                    <a:pt x="2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651650" y="1047849"/>
              <a:ext cx="391489" cy="352617"/>
            </a:xfrm>
            <a:custGeom>
              <a:avLst/>
              <a:gdLst/>
              <a:ahLst/>
              <a:cxnLst/>
              <a:rect l="l" t="t" r="r" b="b"/>
              <a:pathLst>
                <a:path w="2961" h="2667" extrusionOk="0">
                  <a:moveTo>
                    <a:pt x="2474" y="0"/>
                  </a:moveTo>
                  <a:cubicBezTo>
                    <a:pt x="2401" y="0"/>
                    <a:pt x="2322" y="55"/>
                    <a:pt x="2296" y="128"/>
                  </a:cubicBezTo>
                  <a:cubicBezTo>
                    <a:pt x="2269" y="198"/>
                    <a:pt x="2240" y="267"/>
                    <a:pt x="2211" y="336"/>
                  </a:cubicBezTo>
                  <a:lnTo>
                    <a:pt x="2211" y="336"/>
                  </a:lnTo>
                  <a:cubicBezTo>
                    <a:pt x="2232" y="224"/>
                    <a:pt x="2136" y="137"/>
                    <a:pt x="2044" y="137"/>
                  </a:cubicBezTo>
                  <a:cubicBezTo>
                    <a:pt x="1996" y="137"/>
                    <a:pt x="1950" y="160"/>
                    <a:pt x="1920" y="215"/>
                  </a:cubicBezTo>
                  <a:cubicBezTo>
                    <a:pt x="1914" y="227"/>
                    <a:pt x="1907" y="239"/>
                    <a:pt x="1900" y="251"/>
                  </a:cubicBezTo>
                  <a:lnTo>
                    <a:pt x="1900" y="251"/>
                  </a:lnTo>
                  <a:lnTo>
                    <a:pt x="1859" y="233"/>
                  </a:lnTo>
                  <a:cubicBezTo>
                    <a:pt x="1857" y="242"/>
                    <a:pt x="1854" y="251"/>
                    <a:pt x="1852" y="261"/>
                  </a:cubicBezTo>
                  <a:lnTo>
                    <a:pt x="1852" y="261"/>
                  </a:lnTo>
                  <a:cubicBezTo>
                    <a:pt x="1820" y="239"/>
                    <a:pt x="1782" y="227"/>
                    <a:pt x="1743" y="227"/>
                  </a:cubicBezTo>
                  <a:cubicBezTo>
                    <a:pt x="1692" y="227"/>
                    <a:pt x="1641" y="249"/>
                    <a:pt x="1606" y="303"/>
                  </a:cubicBezTo>
                  <a:cubicBezTo>
                    <a:pt x="1362" y="661"/>
                    <a:pt x="1108" y="1010"/>
                    <a:pt x="873" y="1368"/>
                  </a:cubicBezTo>
                  <a:cubicBezTo>
                    <a:pt x="628" y="1717"/>
                    <a:pt x="410" y="2119"/>
                    <a:pt x="87" y="2381"/>
                  </a:cubicBezTo>
                  <a:lnTo>
                    <a:pt x="109" y="2403"/>
                  </a:lnTo>
                  <a:lnTo>
                    <a:pt x="109" y="2403"/>
                  </a:lnTo>
                  <a:cubicBezTo>
                    <a:pt x="0" y="2518"/>
                    <a:pt x="111" y="2666"/>
                    <a:pt x="239" y="2666"/>
                  </a:cubicBezTo>
                  <a:cubicBezTo>
                    <a:pt x="276" y="2666"/>
                    <a:pt x="314" y="2654"/>
                    <a:pt x="349" y="2625"/>
                  </a:cubicBezTo>
                  <a:cubicBezTo>
                    <a:pt x="517" y="2486"/>
                    <a:pt x="651" y="2320"/>
                    <a:pt x="774" y="2144"/>
                  </a:cubicBezTo>
                  <a:lnTo>
                    <a:pt x="774" y="2144"/>
                  </a:lnTo>
                  <a:cubicBezTo>
                    <a:pt x="983" y="1928"/>
                    <a:pt x="1187" y="1707"/>
                    <a:pt x="1379" y="1477"/>
                  </a:cubicBezTo>
                  <a:lnTo>
                    <a:pt x="1379" y="1477"/>
                  </a:lnTo>
                  <a:cubicBezTo>
                    <a:pt x="1284" y="1662"/>
                    <a:pt x="1179" y="1844"/>
                    <a:pt x="1065" y="2023"/>
                  </a:cubicBezTo>
                  <a:cubicBezTo>
                    <a:pt x="994" y="2139"/>
                    <a:pt x="1099" y="2270"/>
                    <a:pt x="1212" y="2270"/>
                  </a:cubicBezTo>
                  <a:cubicBezTo>
                    <a:pt x="1252" y="2270"/>
                    <a:pt x="1293" y="2253"/>
                    <a:pt x="1327" y="2215"/>
                  </a:cubicBezTo>
                  <a:cubicBezTo>
                    <a:pt x="1335" y="2205"/>
                    <a:pt x="1344" y="2196"/>
                    <a:pt x="1353" y="2187"/>
                  </a:cubicBezTo>
                  <a:lnTo>
                    <a:pt x="1353" y="2187"/>
                  </a:lnTo>
                  <a:lnTo>
                    <a:pt x="1379" y="2206"/>
                  </a:lnTo>
                  <a:cubicBezTo>
                    <a:pt x="1419" y="2146"/>
                    <a:pt x="1458" y="2086"/>
                    <a:pt x="1495" y="2025"/>
                  </a:cubicBezTo>
                  <a:lnTo>
                    <a:pt x="1495" y="2025"/>
                  </a:lnTo>
                  <a:cubicBezTo>
                    <a:pt x="1856" y="1601"/>
                    <a:pt x="2152" y="1136"/>
                    <a:pt x="2394" y="635"/>
                  </a:cubicBezTo>
                  <a:lnTo>
                    <a:pt x="2394" y="635"/>
                  </a:lnTo>
                  <a:cubicBezTo>
                    <a:pt x="2425" y="658"/>
                    <a:pt x="2464" y="670"/>
                    <a:pt x="2503" y="670"/>
                  </a:cubicBezTo>
                  <a:cubicBezTo>
                    <a:pt x="2544" y="670"/>
                    <a:pt x="2586" y="656"/>
                    <a:pt x="2619" y="626"/>
                  </a:cubicBezTo>
                  <a:cubicBezTo>
                    <a:pt x="2689" y="538"/>
                    <a:pt x="2776" y="451"/>
                    <a:pt x="2855" y="355"/>
                  </a:cubicBezTo>
                  <a:cubicBezTo>
                    <a:pt x="2961" y="236"/>
                    <a:pt x="2856" y="71"/>
                    <a:pt x="2738" y="71"/>
                  </a:cubicBezTo>
                  <a:cubicBezTo>
                    <a:pt x="2700" y="71"/>
                    <a:pt x="2661" y="88"/>
                    <a:pt x="2628" y="128"/>
                  </a:cubicBezTo>
                  <a:cubicBezTo>
                    <a:pt x="2624" y="132"/>
                    <a:pt x="2621" y="136"/>
                    <a:pt x="2617" y="140"/>
                  </a:cubicBezTo>
                  <a:lnTo>
                    <a:pt x="2617" y="140"/>
                  </a:lnTo>
                  <a:cubicBezTo>
                    <a:pt x="2610" y="122"/>
                    <a:pt x="2602" y="103"/>
                    <a:pt x="2593" y="84"/>
                  </a:cubicBezTo>
                  <a:cubicBezTo>
                    <a:pt x="2568" y="25"/>
                    <a:pt x="2523" y="0"/>
                    <a:pt x="2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062179" y="138872"/>
              <a:ext cx="97971" cy="239045"/>
            </a:xfrm>
            <a:custGeom>
              <a:avLst/>
              <a:gdLst/>
              <a:ahLst/>
              <a:cxnLst/>
              <a:rect l="l" t="t" r="r" b="b"/>
              <a:pathLst>
                <a:path w="741" h="1808" extrusionOk="0">
                  <a:moveTo>
                    <a:pt x="253" y="0"/>
                  </a:moveTo>
                  <a:cubicBezTo>
                    <a:pt x="173" y="0"/>
                    <a:pt x="90" y="53"/>
                    <a:pt x="90" y="157"/>
                  </a:cubicBezTo>
                  <a:cubicBezTo>
                    <a:pt x="90" y="507"/>
                    <a:pt x="59" y="864"/>
                    <a:pt x="18" y="1214"/>
                  </a:cubicBezTo>
                  <a:lnTo>
                    <a:pt x="18" y="1214"/>
                  </a:lnTo>
                  <a:cubicBezTo>
                    <a:pt x="16" y="1217"/>
                    <a:pt x="14" y="1220"/>
                    <a:pt x="12" y="1223"/>
                  </a:cubicBezTo>
                  <a:lnTo>
                    <a:pt x="17" y="1225"/>
                  </a:lnTo>
                  <a:lnTo>
                    <a:pt x="17" y="1225"/>
                  </a:lnTo>
                  <a:cubicBezTo>
                    <a:pt x="15" y="1239"/>
                    <a:pt x="13" y="1252"/>
                    <a:pt x="12" y="1266"/>
                  </a:cubicBezTo>
                  <a:cubicBezTo>
                    <a:pt x="0" y="1391"/>
                    <a:pt x="85" y="1476"/>
                    <a:pt x="175" y="1476"/>
                  </a:cubicBezTo>
                  <a:cubicBezTo>
                    <a:pt x="223" y="1476"/>
                    <a:pt x="272" y="1452"/>
                    <a:pt x="309" y="1397"/>
                  </a:cubicBezTo>
                  <a:cubicBezTo>
                    <a:pt x="338" y="1357"/>
                    <a:pt x="367" y="1316"/>
                    <a:pt x="397" y="1276"/>
                  </a:cubicBezTo>
                  <a:lnTo>
                    <a:pt x="397" y="1276"/>
                  </a:lnTo>
                  <a:cubicBezTo>
                    <a:pt x="398" y="1403"/>
                    <a:pt x="401" y="1528"/>
                    <a:pt x="405" y="1650"/>
                  </a:cubicBezTo>
                  <a:cubicBezTo>
                    <a:pt x="413" y="1755"/>
                    <a:pt x="498" y="1808"/>
                    <a:pt x="580" y="1808"/>
                  </a:cubicBezTo>
                  <a:cubicBezTo>
                    <a:pt x="662" y="1808"/>
                    <a:pt x="741" y="1755"/>
                    <a:pt x="736" y="1650"/>
                  </a:cubicBezTo>
                  <a:cubicBezTo>
                    <a:pt x="728" y="1371"/>
                    <a:pt x="728" y="1083"/>
                    <a:pt x="710" y="812"/>
                  </a:cubicBezTo>
                  <a:cubicBezTo>
                    <a:pt x="710" y="720"/>
                    <a:pt x="623" y="649"/>
                    <a:pt x="535" y="649"/>
                  </a:cubicBezTo>
                  <a:cubicBezTo>
                    <a:pt x="499" y="649"/>
                    <a:pt x="462" y="662"/>
                    <a:pt x="431" y="690"/>
                  </a:cubicBezTo>
                  <a:cubicBezTo>
                    <a:pt x="411" y="711"/>
                    <a:pt x="391" y="732"/>
                    <a:pt x="372" y="754"/>
                  </a:cubicBezTo>
                  <a:lnTo>
                    <a:pt x="372" y="754"/>
                  </a:lnTo>
                  <a:cubicBezTo>
                    <a:pt x="387" y="556"/>
                    <a:pt x="396" y="357"/>
                    <a:pt x="396" y="157"/>
                  </a:cubicBezTo>
                  <a:cubicBezTo>
                    <a:pt x="409" y="53"/>
                    <a:pt x="33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056945" y="-395672"/>
              <a:ext cx="556757" cy="215378"/>
            </a:xfrm>
            <a:custGeom>
              <a:avLst/>
              <a:gdLst/>
              <a:ahLst/>
              <a:cxnLst/>
              <a:rect l="l" t="t" r="r" b="b"/>
              <a:pathLst>
                <a:path w="4211" h="1629" extrusionOk="0">
                  <a:moveTo>
                    <a:pt x="2177" y="1"/>
                  </a:moveTo>
                  <a:cubicBezTo>
                    <a:pt x="2150" y="1"/>
                    <a:pt x="2123" y="9"/>
                    <a:pt x="2096" y="27"/>
                  </a:cubicBezTo>
                  <a:cubicBezTo>
                    <a:pt x="1886" y="190"/>
                    <a:pt x="1679" y="359"/>
                    <a:pt x="1475" y="537"/>
                  </a:cubicBezTo>
                  <a:lnTo>
                    <a:pt x="1475" y="537"/>
                  </a:lnTo>
                  <a:cubicBezTo>
                    <a:pt x="1493" y="464"/>
                    <a:pt x="1511" y="393"/>
                    <a:pt x="1529" y="323"/>
                  </a:cubicBezTo>
                  <a:cubicBezTo>
                    <a:pt x="1549" y="221"/>
                    <a:pt x="1463" y="113"/>
                    <a:pt x="1365" y="113"/>
                  </a:cubicBezTo>
                  <a:cubicBezTo>
                    <a:pt x="1338" y="113"/>
                    <a:pt x="1311" y="121"/>
                    <a:pt x="1284" y="140"/>
                  </a:cubicBezTo>
                  <a:cubicBezTo>
                    <a:pt x="1151" y="233"/>
                    <a:pt x="1020" y="333"/>
                    <a:pt x="893" y="438"/>
                  </a:cubicBezTo>
                  <a:lnTo>
                    <a:pt x="893" y="438"/>
                  </a:lnTo>
                  <a:cubicBezTo>
                    <a:pt x="876" y="366"/>
                    <a:pt x="812" y="308"/>
                    <a:pt x="737" y="308"/>
                  </a:cubicBezTo>
                  <a:cubicBezTo>
                    <a:pt x="711" y="308"/>
                    <a:pt x="683" y="316"/>
                    <a:pt x="656" y="332"/>
                  </a:cubicBezTo>
                  <a:cubicBezTo>
                    <a:pt x="561" y="388"/>
                    <a:pt x="470" y="444"/>
                    <a:pt x="381" y="500"/>
                  </a:cubicBezTo>
                  <a:lnTo>
                    <a:pt x="381" y="500"/>
                  </a:lnTo>
                  <a:cubicBezTo>
                    <a:pt x="350" y="444"/>
                    <a:pt x="284" y="411"/>
                    <a:pt x="218" y="411"/>
                  </a:cubicBezTo>
                  <a:cubicBezTo>
                    <a:pt x="151" y="411"/>
                    <a:pt x="84" y="445"/>
                    <a:pt x="53" y="524"/>
                  </a:cubicBezTo>
                  <a:cubicBezTo>
                    <a:pt x="1" y="664"/>
                    <a:pt x="1" y="655"/>
                    <a:pt x="9" y="804"/>
                  </a:cubicBezTo>
                  <a:cubicBezTo>
                    <a:pt x="9" y="896"/>
                    <a:pt x="89" y="968"/>
                    <a:pt x="177" y="968"/>
                  </a:cubicBezTo>
                  <a:cubicBezTo>
                    <a:pt x="205" y="968"/>
                    <a:pt x="235" y="961"/>
                    <a:pt x="263" y="943"/>
                  </a:cubicBezTo>
                  <a:cubicBezTo>
                    <a:pt x="337" y="901"/>
                    <a:pt x="409" y="856"/>
                    <a:pt x="482" y="810"/>
                  </a:cubicBezTo>
                  <a:lnTo>
                    <a:pt x="482" y="810"/>
                  </a:lnTo>
                  <a:cubicBezTo>
                    <a:pt x="481" y="811"/>
                    <a:pt x="481" y="812"/>
                    <a:pt x="481" y="812"/>
                  </a:cubicBezTo>
                  <a:cubicBezTo>
                    <a:pt x="456" y="932"/>
                    <a:pt x="545" y="1020"/>
                    <a:pt x="642" y="1020"/>
                  </a:cubicBezTo>
                  <a:cubicBezTo>
                    <a:pt x="679" y="1020"/>
                    <a:pt x="718" y="1007"/>
                    <a:pt x="752" y="978"/>
                  </a:cubicBezTo>
                  <a:cubicBezTo>
                    <a:pt x="862" y="881"/>
                    <a:pt x="974" y="784"/>
                    <a:pt x="1090" y="690"/>
                  </a:cubicBezTo>
                  <a:lnTo>
                    <a:pt x="1090" y="690"/>
                  </a:lnTo>
                  <a:cubicBezTo>
                    <a:pt x="1066" y="786"/>
                    <a:pt x="1043" y="882"/>
                    <a:pt x="1022" y="978"/>
                  </a:cubicBezTo>
                  <a:cubicBezTo>
                    <a:pt x="1003" y="1098"/>
                    <a:pt x="1094" y="1186"/>
                    <a:pt x="1188" y="1186"/>
                  </a:cubicBezTo>
                  <a:cubicBezTo>
                    <a:pt x="1225" y="1186"/>
                    <a:pt x="1262" y="1173"/>
                    <a:pt x="1293" y="1144"/>
                  </a:cubicBezTo>
                  <a:cubicBezTo>
                    <a:pt x="1401" y="1040"/>
                    <a:pt x="1509" y="938"/>
                    <a:pt x="1619" y="840"/>
                  </a:cubicBezTo>
                  <a:lnTo>
                    <a:pt x="1619" y="840"/>
                  </a:lnTo>
                  <a:cubicBezTo>
                    <a:pt x="1590" y="915"/>
                    <a:pt x="1563" y="993"/>
                    <a:pt x="1538" y="1074"/>
                  </a:cubicBezTo>
                  <a:cubicBezTo>
                    <a:pt x="1506" y="1188"/>
                    <a:pt x="1606" y="1292"/>
                    <a:pt x="1704" y="1292"/>
                  </a:cubicBezTo>
                  <a:cubicBezTo>
                    <a:pt x="1742" y="1292"/>
                    <a:pt x="1779" y="1277"/>
                    <a:pt x="1808" y="1240"/>
                  </a:cubicBezTo>
                  <a:cubicBezTo>
                    <a:pt x="1957" y="1061"/>
                    <a:pt x="2115" y="901"/>
                    <a:pt x="2286" y="757"/>
                  </a:cubicBezTo>
                  <a:lnTo>
                    <a:pt x="2286" y="757"/>
                  </a:lnTo>
                  <a:cubicBezTo>
                    <a:pt x="2166" y="950"/>
                    <a:pt x="2065" y="1149"/>
                    <a:pt x="2079" y="1406"/>
                  </a:cubicBezTo>
                  <a:cubicBezTo>
                    <a:pt x="2090" y="1504"/>
                    <a:pt x="2172" y="1565"/>
                    <a:pt x="2253" y="1565"/>
                  </a:cubicBezTo>
                  <a:cubicBezTo>
                    <a:pt x="2303" y="1565"/>
                    <a:pt x="2352" y="1543"/>
                    <a:pt x="2384" y="1494"/>
                  </a:cubicBezTo>
                  <a:cubicBezTo>
                    <a:pt x="2481" y="1350"/>
                    <a:pt x="2587" y="1219"/>
                    <a:pt x="2703" y="1102"/>
                  </a:cubicBezTo>
                  <a:lnTo>
                    <a:pt x="2703" y="1102"/>
                  </a:lnTo>
                  <a:cubicBezTo>
                    <a:pt x="2644" y="1193"/>
                    <a:pt x="2588" y="1285"/>
                    <a:pt x="2533" y="1380"/>
                  </a:cubicBezTo>
                  <a:cubicBezTo>
                    <a:pt x="2455" y="1504"/>
                    <a:pt x="2557" y="1628"/>
                    <a:pt x="2675" y="1628"/>
                  </a:cubicBezTo>
                  <a:cubicBezTo>
                    <a:pt x="2715" y="1628"/>
                    <a:pt x="2757" y="1614"/>
                    <a:pt x="2795" y="1581"/>
                  </a:cubicBezTo>
                  <a:cubicBezTo>
                    <a:pt x="3162" y="1214"/>
                    <a:pt x="3563" y="943"/>
                    <a:pt x="4035" y="734"/>
                  </a:cubicBezTo>
                  <a:cubicBezTo>
                    <a:pt x="4211" y="657"/>
                    <a:pt x="4099" y="440"/>
                    <a:pt x="3939" y="440"/>
                  </a:cubicBezTo>
                  <a:cubicBezTo>
                    <a:pt x="3916" y="440"/>
                    <a:pt x="3893" y="445"/>
                    <a:pt x="3869" y="454"/>
                  </a:cubicBezTo>
                  <a:cubicBezTo>
                    <a:pt x="3711" y="524"/>
                    <a:pt x="3561" y="600"/>
                    <a:pt x="3416" y="685"/>
                  </a:cubicBezTo>
                  <a:lnTo>
                    <a:pt x="3416" y="685"/>
                  </a:lnTo>
                  <a:cubicBezTo>
                    <a:pt x="3464" y="626"/>
                    <a:pt x="3513" y="566"/>
                    <a:pt x="3563" y="507"/>
                  </a:cubicBezTo>
                  <a:cubicBezTo>
                    <a:pt x="3666" y="389"/>
                    <a:pt x="3577" y="227"/>
                    <a:pt x="3446" y="227"/>
                  </a:cubicBezTo>
                  <a:cubicBezTo>
                    <a:pt x="3422" y="227"/>
                    <a:pt x="3397" y="233"/>
                    <a:pt x="3371" y="245"/>
                  </a:cubicBezTo>
                  <a:cubicBezTo>
                    <a:pt x="3143" y="351"/>
                    <a:pt x="2938" y="478"/>
                    <a:pt x="2753" y="625"/>
                  </a:cubicBezTo>
                  <a:lnTo>
                    <a:pt x="2753" y="625"/>
                  </a:lnTo>
                  <a:cubicBezTo>
                    <a:pt x="2827" y="509"/>
                    <a:pt x="2895" y="392"/>
                    <a:pt x="2935" y="271"/>
                  </a:cubicBezTo>
                  <a:cubicBezTo>
                    <a:pt x="2970" y="152"/>
                    <a:pt x="2870" y="61"/>
                    <a:pt x="2766" y="61"/>
                  </a:cubicBezTo>
                  <a:cubicBezTo>
                    <a:pt x="2740" y="61"/>
                    <a:pt x="2714" y="67"/>
                    <a:pt x="2690" y="79"/>
                  </a:cubicBezTo>
                  <a:cubicBezTo>
                    <a:pt x="2536" y="169"/>
                    <a:pt x="2389" y="266"/>
                    <a:pt x="2250" y="370"/>
                  </a:cubicBezTo>
                  <a:lnTo>
                    <a:pt x="2250" y="370"/>
                  </a:lnTo>
                  <a:cubicBezTo>
                    <a:pt x="2274" y="332"/>
                    <a:pt x="2298" y="293"/>
                    <a:pt x="2323" y="254"/>
                  </a:cubicBezTo>
                  <a:cubicBezTo>
                    <a:pt x="2394" y="147"/>
                    <a:pt x="2292" y="1"/>
                    <a:pt x="2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195958" y="-258697"/>
              <a:ext cx="319431" cy="425071"/>
            </a:xfrm>
            <a:custGeom>
              <a:avLst/>
              <a:gdLst/>
              <a:ahLst/>
              <a:cxnLst/>
              <a:rect l="l" t="t" r="r" b="b"/>
              <a:pathLst>
                <a:path w="2416" h="3215" extrusionOk="0">
                  <a:moveTo>
                    <a:pt x="2195" y="0"/>
                  </a:moveTo>
                  <a:cubicBezTo>
                    <a:pt x="2168" y="0"/>
                    <a:pt x="2140" y="9"/>
                    <a:pt x="2112" y="30"/>
                  </a:cubicBezTo>
                  <a:cubicBezTo>
                    <a:pt x="1099" y="772"/>
                    <a:pt x="374" y="1802"/>
                    <a:pt x="43" y="3007"/>
                  </a:cubicBezTo>
                  <a:cubicBezTo>
                    <a:pt x="1" y="3133"/>
                    <a:pt x="97" y="3215"/>
                    <a:pt x="194" y="3215"/>
                  </a:cubicBezTo>
                  <a:cubicBezTo>
                    <a:pt x="259" y="3215"/>
                    <a:pt x="324" y="3178"/>
                    <a:pt x="348" y="3094"/>
                  </a:cubicBezTo>
                  <a:cubicBezTo>
                    <a:pt x="663" y="1977"/>
                    <a:pt x="1326" y="999"/>
                    <a:pt x="2278" y="318"/>
                  </a:cubicBezTo>
                  <a:cubicBezTo>
                    <a:pt x="2416" y="216"/>
                    <a:pt x="232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142675" y="-281835"/>
              <a:ext cx="202818" cy="268132"/>
            </a:xfrm>
            <a:custGeom>
              <a:avLst/>
              <a:gdLst/>
              <a:ahLst/>
              <a:cxnLst/>
              <a:rect l="l" t="t" r="r" b="b"/>
              <a:pathLst>
                <a:path w="1534" h="2028" extrusionOk="0">
                  <a:moveTo>
                    <a:pt x="1317" y="0"/>
                  </a:moveTo>
                  <a:cubicBezTo>
                    <a:pt x="1290" y="0"/>
                    <a:pt x="1261" y="9"/>
                    <a:pt x="1232" y="30"/>
                  </a:cubicBezTo>
                  <a:cubicBezTo>
                    <a:pt x="603" y="449"/>
                    <a:pt x="166" y="1078"/>
                    <a:pt x="27" y="1820"/>
                  </a:cubicBezTo>
                  <a:cubicBezTo>
                    <a:pt x="0" y="1946"/>
                    <a:pt x="103" y="2027"/>
                    <a:pt x="199" y="2027"/>
                  </a:cubicBezTo>
                  <a:cubicBezTo>
                    <a:pt x="263" y="2027"/>
                    <a:pt x="323" y="1991"/>
                    <a:pt x="341" y="1907"/>
                  </a:cubicBezTo>
                  <a:cubicBezTo>
                    <a:pt x="463" y="1252"/>
                    <a:pt x="839" y="685"/>
                    <a:pt x="1389" y="318"/>
                  </a:cubicBezTo>
                  <a:cubicBezTo>
                    <a:pt x="1534" y="217"/>
                    <a:pt x="1450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-400987" y="-342090"/>
            <a:ext cx="2148853" cy="2068156"/>
            <a:chOff x="1277150" y="589700"/>
            <a:chExt cx="1934510" cy="1861862"/>
          </a:xfrm>
        </p:grpSpPr>
        <p:sp>
          <p:nvSpPr>
            <p:cNvPr id="112" name="Google Shape;112;p15"/>
            <p:cNvSpPr/>
            <p:nvPr/>
          </p:nvSpPr>
          <p:spPr>
            <a:xfrm>
              <a:off x="2155472" y="1754070"/>
              <a:ext cx="485617" cy="669179"/>
            </a:xfrm>
            <a:custGeom>
              <a:avLst/>
              <a:gdLst/>
              <a:ahLst/>
              <a:cxnLst/>
              <a:rect l="l" t="t" r="r" b="b"/>
              <a:pathLst>
                <a:path w="5127" h="7065" extrusionOk="0">
                  <a:moveTo>
                    <a:pt x="1872" y="2307"/>
                  </a:moveTo>
                  <a:cubicBezTo>
                    <a:pt x="1886" y="2307"/>
                    <a:pt x="1900" y="2312"/>
                    <a:pt x="1913" y="2323"/>
                  </a:cubicBezTo>
                  <a:cubicBezTo>
                    <a:pt x="1948" y="2349"/>
                    <a:pt x="1983" y="2375"/>
                    <a:pt x="2009" y="2410"/>
                  </a:cubicBezTo>
                  <a:cubicBezTo>
                    <a:pt x="2062" y="2463"/>
                    <a:pt x="2020" y="2531"/>
                    <a:pt x="1966" y="2531"/>
                  </a:cubicBezTo>
                  <a:cubicBezTo>
                    <a:pt x="1949" y="2531"/>
                    <a:pt x="1930" y="2524"/>
                    <a:pt x="1913" y="2506"/>
                  </a:cubicBezTo>
                  <a:cubicBezTo>
                    <a:pt x="1895" y="2480"/>
                    <a:pt x="1861" y="2445"/>
                    <a:pt x="1826" y="2410"/>
                  </a:cubicBezTo>
                  <a:cubicBezTo>
                    <a:pt x="1785" y="2369"/>
                    <a:pt x="1824" y="2307"/>
                    <a:pt x="1872" y="2307"/>
                  </a:cubicBezTo>
                  <a:close/>
                  <a:moveTo>
                    <a:pt x="1867" y="1735"/>
                  </a:moveTo>
                  <a:cubicBezTo>
                    <a:pt x="1878" y="1735"/>
                    <a:pt x="1891" y="1738"/>
                    <a:pt x="1904" y="1747"/>
                  </a:cubicBezTo>
                  <a:cubicBezTo>
                    <a:pt x="2219" y="1895"/>
                    <a:pt x="2446" y="2201"/>
                    <a:pt x="2481" y="2567"/>
                  </a:cubicBezTo>
                  <a:cubicBezTo>
                    <a:pt x="2485" y="2600"/>
                    <a:pt x="2455" y="2618"/>
                    <a:pt x="2423" y="2618"/>
                  </a:cubicBezTo>
                  <a:cubicBezTo>
                    <a:pt x="2395" y="2618"/>
                    <a:pt x="2366" y="2605"/>
                    <a:pt x="2358" y="2576"/>
                  </a:cubicBezTo>
                  <a:cubicBezTo>
                    <a:pt x="2297" y="2271"/>
                    <a:pt x="2123" y="2000"/>
                    <a:pt x="1852" y="1834"/>
                  </a:cubicBezTo>
                  <a:cubicBezTo>
                    <a:pt x="1795" y="1799"/>
                    <a:pt x="1819" y="1735"/>
                    <a:pt x="1867" y="1735"/>
                  </a:cubicBezTo>
                  <a:close/>
                  <a:moveTo>
                    <a:pt x="1" y="0"/>
                  </a:moveTo>
                  <a:cubicBezTo>
                    <a:pt x="62" y="2358"/>
                    <a:pt x="333" y="4681"/>
                    <a:pt x="603" y="7047"/>
                  </a:cubicBezTo>
                  <a:cubicBezTo>
                    <a:pt x="638" y="7064"/>
                    <a:pt x="682" y="7064"/>
                    <a:pt x="717" y="7064"/>
                  </a:cubicBezTo>
                  <a:cubicBezTo>
                    <a:pt x="734" y="7029"/>
                    <a:pt x="778" y="7003"/>
                    <a:pt x="822" y="7003"/>
                  </a:cubicBezTo>
                  <a:cubicBezTo>
                    <a:pt x="2341" y="6951"/>
                    <a:pt x="3825" y="6505"/>
                    <a:pt x="5126" y="5763"/>
                  </a:cubicBezTo>
                  <a:cubicBezTo>
                    <a:pt x="4436" y="3380"/>
                    <a:pt x="2664" y="45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666726" y="1749524"/>
              <a:ext cx="527766" cy="672021"/>
            </a:xfrm>
            <a:custGeom>
              <a:avLst/>
              <a:gdLst/>
              <a:ahLst/>
              <a:cxnLst/>
              <a:rect l="l" t="t" r="r" b="b"/>
              <a:pathLst>
                <a:path w="5572" h="7095" extrusionOk="0">
                  <a:moveTo>
                    <a:pt x="4554" y="0"/>
                  </a:moveTo>
                  <a:cubicBezTo>
                    <a:pt x="2019" y="0"/>
                    <a:pt x="379" y="2843"/>
                    <a:pt x="0" y="5087"/>
                  </a:cubicBezTo>
                  <a:cubicBezTo>
                    <a:pt x="1598" y="6257"/>
                    <a:pt x="3545" y="6955"/>
                    <a:pt x="5571" y="7095"/>
                  </a:cubicBezTo>
                  <a:cubicBezTo>
                    <a:pt x="5047" y="4807"/>
                    <a:pt x="4855" y="2380"/>
                    <a:pt x="4855" y="13"/>
                  </a:cubicBezTo>
                  <a:cubicBezTo>
                    <a:pt x="4754" y="5"/>
                    <a:pt x="4653" y="0"/>
                    <a:pt x="4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295336" y="1319977"/>
              <a:ext cx="849521" cy="894038"/>
            </a:xfrm>
            <a:custGeom>
              <a:avLst/>
              <a:gdLst/>
              <a:ahLst/>
              <a:cxnLst/>
              <a:rect l="l" t="t" r="r" b="b"/>
              <a:pathLst>
                <a:path w="8969" h="9439" extrusionOk="0">
                  <a:moveTo>
                    <a:pt x="2166" y="6136"/>
                  </a:moveTo>
                  <a:cubicBezTo>
                    <a:pt x="2189" y="6136"/>
                    <a:pt x="2212" y="6148"/>
                    <a:pt x="2219" y="6173"/>
                  </a:cubicBezTo>
                  <a:cubicBezTo>
                    <a:pt x="2376" y="6600"/>
                    <a:pt x="2655" y="6932"/>
                    <a:pt x="3040" y="7177"/>
                  </a:cubicBezTo>
                  <a:cubicBezTo>
                    <a:pt x="3105" y="7228"/>
                    <a:pt x="3067" y="7309"/>
                    <a:pt x="3007" y="7309"/>
                  </a:cubicBezTo>
                  <a:cubicBezTo>
                    <a:pt x="2995" y="7309"/>
                    <a:pt x="2983" y="7306"/>
                    <a:pt x="2970" y="7299"/>
                  </a:cubicBezTo>
                  <a:cubicBezTo>
                    <a:pt x="2551" y="7072"/>
                    <a:pt x="2254" y="6670"/>
                    <a:pt x="2114" y="6207"/>
                  </a:cubicBezTo>
                  <a:cubicBezTo>
                    <a:pt x="2098" y="6161"/>
                    <a:pt x="2132" y="6136"/>
                    <a:pt x="2166" y="6136"/>
                  </a:cubicBezTo>
                  <a:close/>
                  <a:moveTo>
                    <a:pt x="1777" y="6134"/>
                  </a:moveTo>
                  <a:cubicBezTo>
                    <a:pt x="1802" y="6134"/>
                    <a:pt x="1830" y="6154"/>
                    <a:pt x="1835" y="6190"/>
                  </a:cubicBezTo>
                  <a:cubicBezTo>
                    <a:pt x="1896" y="6644"/>
                    <a:pt x="2123" y="7002"/>
                    <a:pt x="2472" y="7299"/>
                  </a:cubicBezTo>
                  <a:cubicBezTo>
                    <a:pt x="2515" y="7342"/>
                    <a:pt x="2481" y="7404"/>
                    <a:pt x="2428" y="7404"/>
                  </a:cubicBezTo>
                  <a:cubicBezTo>
                    <a:pt x="2417" y="7404"/>
                    <a:pt x="2405" y="7401"/>
                    <a:pt x="2393" y="7395"/>
                  </a:cubicBezTo>
                  <a:cubicBezTo>
                    <a:pt x="1983" y="7133"/>
                    <a:pt x="1747" y="6670"/>
                    <a:pt x="1730" y="6190"/>
                  </a:cubicBezTo>
                  <a:cubicBezTo>
                    <a:pt x="1730" y="6152"/>
                    <a:pt x="1752" y="6134"/>
                    <a:pt x="1777" y="6134"/>
                  </a:cubicBezTo>
                  <a:close/>
                  <a:moveTo>
                    <a:pt x="6597" y="1"/>
                  </a:moveTo>
                  <a:cubicBezTo>
                    <a:pt x="4444" y="1"/>
                    <a:pt x="2311" y="334"/>
                    <a:pt x="202" y="916"/>
                  </a:cubicBezTo>
                  <a:cubicBezTo>
                    <a:pt x="1" y="2444"/>
                    <a:pt x="158" y="4025"/>
                    <a:pt x="717" y="5465"/>
                  </a:cubicBezTo>
                  <a:cubicBezTo>
                    <a:pt x="1337" y="7081"/>
                    <a:pt x="2385" y="8425"/>
                    <a:pt x="3694" y="9438"/>
                  </a:cubicBezTo>
                  <a:cubicBezTo>
                    <a:pt x="3990" y="7042"/>
                    <a:pt x="5882" y="4215"/>
                    <a:pt x="8498" y="4215"/>
                  </a:cubicBezTo>
                  <a:cubicBezTo>
                    <a:pt x="8590" y="4215"/>
                    <a:pt x="8683" y="4218"/>
                    <a:pt x="8776" y="4225"/>
                  </a:cubicBezTo>
                  <a:cubicBezTo>
                    <a:pt x="8794" y="3527"/>
                    <a:pt x="8802" y="2828"/>
                    <a:pt x="8837" y="2139"/>
                  </a:cubicBezTo>
                  <a:cubicBezTo>
                    <a:pt x="8855" y="1475"/>
                    <a:pt x="8907" y="803"/>
                    <a:pt x="8968" y="139"/>
                  </a:cubicBezTo>
                  <a:cubicBezTo>
                    <a:pt x="8175" y="45"/>
                    <a:pt x="7385" y="1"/>
                    <a:pt x="6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154714" y="1335606"/>
              <a:ext cx="935430" cy="948690"/>
            </a:xfrm>
            <a:custGeom>
              <a:avLst/>
              <a:gdLst/>
              <a:ahLst/>
              <a:cxnLst/>
              <a:rect l="l" t="t" r="r" b="b"/>
              <a:pathLst>
                <a:path w="9876" h="10016" extrusionOk="0">
                  <a:moveTo>
                    <a:pt x="4056" y="1509"/>
                  </a:moveTo>
                  <a:cubicBezTo>
                    <a:pt x="4060" y="1509"/>
                    <a:pt x="4065" y="1509"/>
                    <a:pt x="4069" y="1511"/>
                  </a:cubicBezTo>
                  <a:cubicBezTo>
                    <a:pt x="4488" y="1668"/>
                    <a:pt x="4916" y="1808"/>
                    <a:pt x="5309" y="2008"/>
                  </a:cubicBezTo>
                  <a:cubicBezTo>
                    <a:pt x="5372" y="2032"/>
                    <a:pt x="5336" y="2126"/>
                    <a:pt x="5283" y="2126"/>
                  </a:cubicBezTo>
                  <a:cubicBezTo>
                    <a:pt x="5278" y="2126"/>
                    <a:pt x="5271" y="2125"/>
                    <a:pt x="5265" y="2122"/>
                  </a:cubicBezTo>
                  <a:cubicBezTo>
                    <a:pt x="4837" y="1982"/>
                    <a:pt x="4436" y="1790"/>
                    <a:pt x="4025" y="1607"/>
                  </a:cubicBezTo>
                  <a:cubicBezTo>
                    <a:pt x="3985" y="1591"/>
                    <a:pt x="4011" y="1509"/>
                    <a:pt x="4056" y="1509"/>
                  </a:cubicBezTo>
                  <a:close/>
                  <a:moveTo>
                    <a:pt x="4431" y="2181"/>
                  </a:moveTo>
                  <a:cubicBezTo>
                    <a:pt x="4435" y="2181"/>
                    <a:pt x="4440" y="2182"/>
                    <a:pt x="4444" y="2183"/>
                  </a:cubicBezTo>
                  <a:cubicBezTo>
                    <a:pt x="4811" y="2244"/>
                    <a:pt x="5178" y="2366"/>
                    <a:pt x="5492" y="2576"/>
                  </a:cubicBezTo>
                  <a:cubicBezTo>
                    <a:pt x="5542" y="2611"/>
                    <a:pt x="5517" y="2686"/>
                    <a:pt x="5469" y="2686"/>
                  </a:cubicBezTo>
                  <a:cubicBezTo>
                    <a:pt x="5457" y="2686"/>
                    <a:pt x="5444" y="2682"/>
                    <a:pt x="5431" y="2672"/>
                  </a:cubicBezTo>
                  <a:cubicBezTo>
                    <a:pt x="5117" y="2480"/>
                    <a:pt x="4794" y="2340"/>
                    <a:pt x="4418" y="2262"/>
                  </a:cubicBezTo>
                  <a:cubicBezTo>
                    <a:pt x="4363" y="2254"/>
                    <a:pt x="4386" y="2181"/>
                    <a:pt x="4431" y="2181"/>
                  </a:cubicBezTo>
                  <a:close/>
                  <a:moveTo>
                    <a:pt x="175" y="0"/>
                  </a:moveTo>
                  <a:cubicBezTo>
                    <a:pt x="114" y="699"/>
                    <a:pt x="70" y="1397"/>
                    <a:pt x="35" y="2096"/>
                  </a:cubicBezTo>
                  <a:cubicBezTo>
                    <a:pt x="9" y="2759"/>
                    <a:pt x="0" y="3423"/>
                    <a:pt x="9" y="4087"/>
                  </a:cubicBezTo>
                  <a:cubicBezTo>
                    <a:pt x="2785" y="4506"/>
                    <a:pt x="4680" y="7536"/>
                    <a:pt x="5414" y="10015"/>
                  </a:cubicBezTo>
                  <a:cubicBezTo>
                    <a:pt x="7640" y="8671"/>
                    <a:pt x="9334" y="6479"/>
                    <a:pt x="9875" y="3894"/>
                  </a:cubicBezTo>
                  <a:cubicBezTo>
                    <a:pt x="9177" y="3493"/>
                    <a:pt x="8539" y="2978"/>
                    <a:pt x="7823" y="2559"/>
                  </a:cubicBezTo>
                  <a:cubicBezTo>
                    <a:pt x="7107" y="2148"/>
                    <a:pt x="6357" y="1773"/>
                    <a:pt x="5588" y="1458"/>
                  </a:cubicBezTo>
                  <a:cubicBezTo>
                    <a:pt x="4086" y="830"/>
                    <a:pt x="2497" y="376"/>
                    <a:pt x="882" y="105"/>
                  </a:cubicBezTo>
                  <a:cubicBezTo>
                    <a:pt x="646" y="61"/>
                    <a:pt x="419" y="26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175363" y="806226"/>
              <a:ext cx="975969" cy="869317"/>
            </a:xfrm>
            <a:custGeom>
              <a:avLst/>
              <a:gdLst/>
              <a:ahLst/>
              <a:cxnLst/>
              <a:rect l="l" t="t" r="r" b="b"/>
              <a:pathLst>
                <a:path w="10304" h="9178" extrusionOk="0">
                  <a:moveTo>
                    <a:pt x="8347" y="3653"/>
                  </a:moveTo>
                  <a:cubicBezTo>
                    <a:pt x="8359" y="3653"/>
                    <a:pt x="8372" y="3658"/>
                    <a:pt x="8383" y="3668"/>
                  </a:cubicBezTo>
                  <a:cubicBezTo>
                    <a:pt x="8741" y="3983"/>
                    <a:pt x="9046" y="4419"/>
                    <a:pt x="9090" y="4908"/>
                  </a:cubicBezTo>
                  <a:cubicBezTo>
                    <a:pt x="9099" y="4945"/>
                    <a:pt x="9071" y="4965"/>
                    <a:pt x="9041" y="4965"/>
                  </a:cubicBezTo>
                  <a:cubicBezTo>
                    <a:pt x="9014" y="4965"/>
                    <a:pt x="8985" y="4950"/>
                    <a:pt x="8976" y="4917"/>
                  </a:cubicBezTo>
                  <a:cubicBezTo>
                    <a:pt x="8837" y="4463"/>
                    <a:pt x="8679" y="4070"/>
                    <a:pt x="8321" y="3729"/>
                  </a:cubicBezTo>
                  <a:cubicBezTo>
                    <a:pt x="8275" y="3696"/>
                    <a:pt x="8309" y="3653"/>
                    <a:pt x="8347" y="3653"/>
                  </a:cubicBezTo>
                  <a:close/>
                  <a:moveTo>
                    <a:pt x="8279" y="3915"/>
                  </a:moveTo>
                  <a:cubicBezTo>
                    <a:pt x="8297" y="3915"/>
                    <a:pt x="8313" y="3922"/>
                    <a:pt x="8321" y="3939"/>
                  </a:cubicBezTo>
                  <a:cubicBezTo>
                    <a:pt x="8479" y="4306"/>
                    <a:pt x="8583" y="4716"/>
                    <a:pt x="8514" y="5118"/>
                  </a:cubicBezTo>
                  <a:cubicBezTo>
                    <a:pt x="8510" y="5143"/>
                    <a:pt x="8491" y="5155"/>
                    <a:pt x="8469" y="5155"/>
                  </a:cubicBezTo>
                  <a:cubicBezTo>
                    <a:pt x="8438" y="5155"/>
                    <a:pt x="8401" y="5132"/>
                    <a:pt x="8391" y="5091"/>
                  </a:cubicBezTo>
                  <a:cubicBezTo>
                    <a:pt x="8374" y="4716"/>
                    <a:pt x="8348" y="4349"/>
                    <a:pt x="8208" y="3983"/>
                  </a:cubicBezTo>
                  <a:cubicBezTo>
                    <a:pt x="8196" y="3947"/>
                    <a:pt x="8241" y="3915"/>
                    <a:pt x="8279" y="3915"/>
                  </a:cubicBezTo>
                  <a:close/>
                  <a:moveTo>
                    <a:pt x="6243" y="1"/>
                  </a:moveTo>
                  <a:cubicBezTo>
                    <a:pt x="6243" y="10"/>
                    <a:pt x="6235" y="10"/>
                    <a:pt x="6235" y="27"/>
                  </a:cubicBezTo>
                  <a:cubicBezTo>
                    <a:pt x="5282" y="2033"/>
                    <a:pt x="3403" y="4018"/>
                    <a:pt x="1163" y="4018"/>
                  </a:cubicBezTo>
                  <a:cubicBezTo>
                    <a:pt x="838" y="4018"/>
                    <a:pt x="505" y="3976"/>
                    <a:pt x="166" y="3887"/>
                  </a:cubicBezTo>
                  <a:cubicBezTo>
                    <a:pt x="96" y="4349"/>
                    <a:pt x="44" y="4821"/>
                    <a:pt x="0" y="5292"/>
                  </a:cubicBezTo>
                  <a:lnTo>
                    <a:pt x="655" y="5388"/>
                  </a:lnTo>
                  <a:cubicBezTo>
                    <a:pt x="2314" y="5659"/>
                    <a:pt x="3956" y="6131"/>
                    <a:pt x="5510" y="6785"/>
                  </a:cubicBezTo>
                  <a:cubicBezTo>
                    <a:pt x="6933" y="7388"/>
                    <a:pt x="8557" y="8130"/>
                    <a:pt x="9727" y="9178"/>
                  </a:cubicBezTo>
                  <a:cubicBezTo>
                    <a:pt x="10304" y="5790"/>
                    <a:pt x="8915" y="2140"/>
                    <a:pt x="6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195159" y="621052"/>
              <a:ext cx="550119" cy="535249"/>
            </a:xfrm>
            <a:custGeom>
              <a:avLst/>
              <a:gdLst/>
              <a:ahLst/>
              <a:cxnLst/>
              <a:rect l="l" t="t" r="r" b="b"/>
              <a:pathLst>
                <a:path w="5808" h="5651" extrusionOk="0">
                  <a:moveTo>
                    <a:pt x="1127" y="0"/>
                  </a:moveTo>
                  <a:cubicBezTo>
                    <a:pt x="630" y="1808"/>
                    <a:pt x="263" y="3659"/>
                    <a:pt x="1" y="5510"/>
                  </a:cubicBezTo>
                  <a:cubicBezTo>
                    <a:pt x="349" y="5606"/>
                    <a:pt x="685" y="5651"/>
                    <a:pt x="1008" y="5651"/>
                  </a:cubicBezTo>
                  <a:cubicBezTo>
                    <a:pt x="3175" y="5651"/>
                    <a:pt x="4784" y="3649"/>
                    <a:pt x="5764" y="1825"/>
                  </a:cubicBezTo>
                  <a:cubicBezTo>
                    <a:pt x="5772" y="1799"/>
                    <a:pt x="5781" y="1781"/>
                    <a:pt x="5807" y="1764"/>
                  </a:cubicBezTo>
                  <a:cubicBezTo>
                    <a:pt x="5510" y="1546"/>
                    <a:pt x="5205" y="1353"/>
                    <a:pt x="4899" y="1170"/>
                  </a:cubicBezTo>
                  <a:cubicBezTo>
                    <a:pt x="3747" y="515"/>
                    <a:pt x="2446" y="131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833809" y="616600"/>
              <a:ext cx="439205" cy="518105"/>
            </a:xfrm>
            <a:custGeom>
              <a:avLst/>
              <a:gdLst/>
              <a:ahLst/>
              <a:cxnLst/>
              <a:rect l="l" t="t" r="r" b="b"/>
              <a:pathLst>
                <a:path w="4637" h="5470" extrusionOk="0">
                  <a:moveTo>
                    <a:pt x="2333" y="2686"/>
                  </a:moveTo>
                  <a:cubicBezTo>
                    <a:pt x="2360" y="2686"/>
                    <a:pt x="2388" y="2706"/>
                    <a:pt x="2393" y="2745"/>
                  </a:cubicBezTo>
                  <a:cubicBezTo>
                    <a:pt x="2419" y="3033"/>
                    <a:pt x="2524" y="3313"/>
                    <a:pt x="2681" y="3557"/>
                  </a:cubicBezTo>
                  <a:cubicBezTo>
                    <a:pt x="2705" y="3612"/>
                    <a:pt x="2662" y="3654"/>
                    <a:pt x="2619" y="3654"/>
                  </a:cubicBezTo>
                  <a:cubicBezTo>
                    <a:pt x="2600" y="3654"/>
                    <a:pt x="2581" y="3646"/>
                    <a:pt x="2567" y="3627"/>
                  </a:cubicBezTo>
                  <a:cubicBezTo>
                    <a:pt x="2384" y="3374"/>
                    <a:pt x="2297" y="3068"/>
                    <a:pt x="2279" y="2745"/>
                  </a:cubicBezTo>
                  <a:cubicBezTo>
                    <a:pt x="2279" y="2706"/>
                    <a:pt x="2305" y="2686"/>
                    <a:pt x="2333" y="2686"/>
                  </a:cubicBezTo>
                  <a:close/>
                  <a:moveTo>
                    <a:pt x="1949" y="2604"/>
                  </a:moveTo>
                  <a:cubicBezTo>
                    <a:pt x="1986" y="2604"/>
                    <a:pt x="2024" y="2642"/>
                    <a:pt x="2000" y="2684"/>
                  </a:cubicBezTo>
                  <a:cubicBezTo>
                    <a:pt x="1825" y="3059"/>
                    <a:pt x="2000" y="3409"/>
                    <a:pt x="2279" y="3645"/>
                  </a:cubicBezTo>
                  <a:cubicBezTo>
                    <a:pt x="2319" y="3676"/>
                    <a:pt x="2286" y="3752"/>
                    <a:pt x="2234" y="3752"/>
                  </a:cubicBezTo>
                  <a:cubicBezTo>
                    <a:pt x="2229" y="3752"/>
                    <a:pt x="2223" y="3751"/>
                    <a:pt x="2218" y="3749"/>
                  </a:cubicBezTo>
                  <a:cubicBezTo>
                    <a:pt x="1799" y="3575"/>
                    <a:pt x="1694" y="3007"/>
                    <a:pt x="1904" y="2632"/>
                  </a:cubicBezTo>
                  <a:cubicBezTo>
                    <a:pt x="1915" y="2612"/>
                    <a:pt x="1932" y="2604"/>
                    <a:pt x="1949" y="2604"/>
                  </a:cubicBezTo>
                  <a:close/>
                  <a:moveTo>
                    <a:pt x="4001" y="1"/>
                  </a:moveTo>
                  <a:cubicBezTo>
                    <a:pt x="3256" y="1"/>
                    <a:pt x="2507" y="83"/>
                    <a:pt x="1773" y="239"/>
                  </a:cubicBezTo>
                  <a:cubicBezTo>
                    <a:pt x="0" y="2020"/>
                    <a:pt x="1476" y="4718"/>
                    <a:pt x="3519" y="5469"/>
                  </a:cubicBezTo>
                  <a:cubicBezTo>
                    <a:pt x="3781" y="3627"/>
                    <a:pt x="4156" y="1811"/>
                    <a:pt x="4637" y="21"/>
                  </a:cubicBezTo>
                  <a:cubicBezTo>
                    <a:pt x="4426" y="7"/>
                    <a:pt x="4214" y="1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318542" y="648331"/>
              <a:ext cx="845354" cy="732829"/>
            </a:xfrm>
            <a:custGeom>
              <a:avLst/>
              <a:gdLst/>
              <a:ahLst/>
              <a:cxnLst/>
              <a:rect l="l" t="t" r="r" b="b"/>
              <a:pathLst>
                <a:path w="8925" h="7737" extrusionOk="0">
                  <a:moveTo>
                    <a:pt x="5401" y="2373"/>
                  </a:moveTo>
                  <a:cubicBezTo>
                    <a:pt x="5414" y="2373"/>
                    <a:pt x="5426" y="2379"/>
                    <a:pt x="5431" y="2393"/>
                  </a:cubicBezTo>
                  <a:cubicBezTo>
                    <a:pt x="5562" y="2716"/>
                    <a:pt x="5711" y="3021"/>
                    <a:pt x="5824" y="3344"/>
                  </a:cubicBezTo>
                  <a:cubicBezTo>
                    <a:pt x="5842" y="3380"/>
                    <a:pt x="5803" y="3412"/>
                    <a:pt x="5768" y="3412"/>
                  </a:cubicBezTo>
                  <a:cubicBezTo>
                    <a:pt x="5752" y="3412"/>
                    <a:pt x="5737" y="3405"/>
                    <a:pt x="5728" y="3388"/>
                  </a:cubicBezTo>
                  <a:cubicBezTo>
                    <a:pt x="5597" y="3082"/>
                    <a:pt x="5475" y="2759"/>
                    <a:pt x="5362" y="2428"/>
                  </a:cubicBezTo>
                  <a:cubicBezTo>
                    <a:pt x="5344" y="2398"/>
                    <a:pt x="5374" y="2373"/>
                    <a:pt x="5401" y="2373"/>
                  </a:cubicBezTo>
                  <a:close/>
                  <a:moveTo>
                    <a:pt x="6828" y="0"/>
                  </a:moveTo>
                  <a:lnTo>
                    <a:pt x="6828" y="0"/>
                  </a:lnTo>
                  <a:cubicBezTo>
                    <a:pt x="5397" y="376"/>
                    <a:pt x="4061" y="1074"/>
                    <a:pt x="2969" y="2087"/>
                  </a:cubicBezTo>
                  <a:cubicBezTo>
                    <a:pt x="1371" y="3563"/>
                    <a:pt x="341" y="5588"/>
                    <a:pt x="0" y="7736"/>
                  </a:cubicBezTo>
                  <a:cubicBezTo>
                    <a:pt x="1932" y="7054"/>
                    <a:pt x="4009" y="6754"/>
                    <a:pt x="6079" y="6754"/>
                  </a:cubicBezTo>
                  <a:cubicBezTo>
                    <a:pt x="6974" y="6754"/>
                    <a:pt x="7869" y="6810"/>
                    <a:pt x="8749" y="6916"/>
                  </a:cubicBezTo>
                  <a:cubicBezTo>
                    <a:pt x="8811" y="6427"/>
                    <a:pt x="8863" y="5929"/>
                    <a:pt x="8924" y="5449"/>
                  </a:cubicBezTo>
                  <a:cubicBezTo>
                    <a:pt x="8837" y="5431"/>
                    <a:pt x="8767" y="5396"/>
                    <a:pt x="8671" y="5361"/>
                  </a:cubicBezTo>
                  <a:cubicBezTo>
                    <a:pt x="7518" y="4890"/>
                    <a:pt x="6549" y="3903"/>
                    <a:pt x="6243" y="2663"/>
                  </a:cubicBezTo>
                  <a:cubicBezTo>
                    <a:pt x="6016" y="1738"/>
                    <a:pt x="6165" y="690"/>
                    <a:pt x="6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959156" y="1152231"/>
              <a:ext cx="78142" cy="124364"/>
            </a:xfrm>
            <a:custGeom>
              <a:avLst/>
              <a:gdLst/>
              <a:ahLst/>
              <a:cxnLst/>
              <a:rect l="l" t="t" r="r" b="b"/>
              <a:pathLst>
                <a:path w="825" h="1313" extrusionOk="0">
                  <a:moveTo>
                    <a:pt x="68" y="0"/>
                  </a:moveTo>
                  <a:cubicBezTo>
                    <a:pt x="29" y="0"/>
                    <a:pt x="0" y="43"/>
                    <a:pt x="46" y="76"/>
                  </a:cubicBezTo>
                  <a:cubicBezTo>
                    <a:pt x="396" y="417"/>
                    <a:pt x="562" y="810"/>
                    <a:pt x="701" y="1264"/>
                  </a:cubicBezTo>
                  <a:cubicBezTo>
                    <a:pt x="710" y="1297"/>
                    <a:pt x="739" y="1312"/>
                    <a:pt x="766" y="1312"/>
                  </a:cubicBezTo>
                  <a:cubicBezTo>
                    <a:pt x="796" y="1312"/>
                    <a:pt x="824" y="1292"/>
                    <a:pt x="815" y="1255"/>
                  </a:cubicBezTo>
                  <a:cubicBezTo>
                    <a:pt x="771" y="766"/>
                    <a:pt x="483" y="321"/>
                    <a:pt x="108" y="15"/>
                  </a:cubicBezTo>
                  <a:cubicBezTo>
                    <a:pt x="95" y="5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951673" y="1175911"/>
              <a:ext cx="36750" cy="119344"/>
            </a:xfrm>
            <a:custGeom>
              <a:avLst/>
              <a:gdLst/>
              <a:ahLst/>
              <a:cxnLst/>
              <a:rect l="l" t="t" r="r" b="b"/>
              <a:pathLst>
                <a:path w="388" h="1260" extrusionOk="0">
                  <a:moveTo>
                    <a:pt x="77" y="1"/>
                  </a:moveTo>
                  <a:cubicBezTo>
                    <a:pt x="40" y="1"/>
                    <a:pt x="1" y="35"/>
                    <a:pt x="12" y="80"/>
                  </a:cubicBezTo>
                  <a:cubicBezTo>
                    <a:pt x="152" y="438"/>
                    <a:pt x="178" y="813"/>
                    <a:pt x="195" y="1188"/>
                  </a:cubicBezTo>
                  <a:cubicBezTo>
                    <a:pt x="195" y="1230"/>
                    <a:pt x="236" y="1260"/>
                    <a:pt x="270" y="1260"/>
                  </a:cubicBezTo>
                  <a:cubicBezTo>
                    <a:pt x="294" y="1260"/>
                    <a:pt x="314" y="1246"/>
                    <a:pt x="318" y="1215"/>
                  </a:cubicBezTo>
                  <a:cubicBezTo>
                    <a:pt x="387" y="813"/>
                    <a:pt x="283" y="403"/>
                    <a:pt x="125" y="36"/>
                  </a:cubicBezTo>
                  <a:cubicBezTo>
                    <a:pt x="116" y="11"/>
                    <a:pt x="97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567591" y="1543133"/>
              <a:ext cx="112335" cy="48022"/>
            </a:xfrm>
            <a:custGeom>
              <a:avLst/>
              <a:gdLst/>
              <a:ahLst/>
              <a:cxnLst/>
              <a:rect l="l" t="t" r="r" b="b"/>
              <a:pathLst>
                <a:path w="1186" h="507" extrusionOk="0">
                  <a:moveTo>
                    <a:pt x="76" y="0"/>
                  </a:moveTo>
                  <a:cubicBezTo>
                    <a:pt x="14" y="0"/>
                    <a:pt x="1" y="80"/>
                    <a:pt x="50" y="97"/>
                  </a:cubicBezTo>
                  <a:cubicBezTo>
                    <a:pt x="426" y="175"/>
                    <a:pt x="740" y="315"/>
                    <a:pt x="1063" y="499"/>
                  </a:cubicBezTo>
                  <a:cubicBezTo>
                    <a:pt x="1075" y="504"/>
                    <a:pt x="1086" y="506"/>
                    <a:pt x="1096" y="506"/>
                  </a:cubicBezTo>
                  <a:cubicBezTo>
                    <a:pt x="1155" y="506"/>
                    <a:pt x="1185" y="431"/>
                    <a:pt x="1133" y="394"/>
                  </a:cubicBezTo>
                  <a:cubicBezTo>
                    <a:pt x="828" y="175"/>
                    <a:pt x="452" y="53"/>
                    <a:pt x="85" y="1"/>
                  </a:cubicBezTo>
                  <a:cubicBezTo>
                    <a:pt x="82" y="0"/>
                    <a:pt x="7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531503" y="1478441"/>
              <a:ext cx="131184" cy="58535"/>
            </a:xfrm>
            <a:custGeom>
              <a:avLst/>
              <a:gdLst/>
              <a:ahLst/>
              <a:cxnLst/>
              <a:rect l="l" t="t" r="r" b="b"/>
              <a:pathLst>
                <a:path w="1385" h="618" extrusionOk="0">
                  <a:moveTo>
                    <a:pt x="77" y="0"/>
                  </a:moveTo>
                  <a:cubicBezTo>
                    <a:pt x="32" y="0"/>
                    <a:pt x="0" y="74"/>
                    <a:pt x="56" y="90"/>
                  </a:cubicBezTo>
                  <a:cubicBezTo>
                    <a:pt x="466" y="282"/>
                    <a:pt x="868" y="474"/>
                    <a:pt x="1287" y="614"/>
                  </a:cubicBezTo>
                  <a:cubicBezTo>
                    <a:pt x="1293" y="617"/>
                    <a:pt x="1299" y="618"/>
                    <a:pt x="1305" y="618"/>
                  </a:cubicBezTo>
                  <a:cubicBezTo>
                    <a:pt x="1356" y="618"/>
                    <a:pt x="1385" y="524"/>
                    <a:pt x="1322" y="500"/>
                  </a:cubicBezTo>
                  <a:cubicBezTo>
                    <a:pt x="938" y="308"/>
                    <a:pt x="510" y="160"/>
                    <a:pt x="91" y="3"/>
                  </a:cubicBezTo>
                  <a:cubicBezTo>
                    <a:pt x="86" y="1"/>
                    <a:pt x="8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325112" y="1917838"/>
              <a:ext cx="65829" cy="83636"/>
            </a:xfrm>
            <a:custGeom>
              <a:avLst/>
              <a:gdLst/>
              <a:ahLst/>
              <a:cxnLst/>
              <a:rect l="l" t="t" r="r" b="b"/>
              <a:pathLst>
                <a:path w="695" h="883" extrusionOk="0">
                  <a:moveTo>
                    <a:pt x="81" y="1"/>
                  </a:moveTo>
                  <a:cubicBezTo>
                    <a:pt x="29" y="1"/>
                    <a:pt x="1" y="67"/>
                    <a:pt x="52" y="96"/>
                  </a:cubicBezTo>
                  <a:cubicBezTo>
                    <a:pt x="332" y="253"/>
                    <a:pt x="489" y="533"/>
                    <a:pt x="567" y="838"/>
                  </a:cubicBezTo>
                  <a:cubicBezTo>
                    <a:pt x="575" y="869"/>
                    <a:pt x="601" y="883"/>
                    <a:pt x="627" y="883"/>
                  </a:cubicBezTo>
                  <a:cubicBezTo>
                    <a:pt x="661" y="883"/>
                    <a:pt x="694" y="860"/>
                    <a:pt x="690" y="821"/>
                  </a:cubicBezTo>
                  <a:cubicBezTo>
                    <a:pt x="655" y="463"/>
                    <a:pt x="428" y="166"/>
                    <a:pt x="113" y="9"/>
                  </a:cubicBezTo>
                  <a:cubicBezTo>
                    <a:pt x="102" y="3"/>
                    <a:pt x="91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323597" y="1972491"/>
              <a:ext cx="26521" cy="21122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92" y="1"/>
                  </a:moveTo>
                  <a:cubicBezTo>
                    <a:pt x="46" y="1"/>
                    <a:pt x="1" y="63"/>
                    <a:pt x="42" y="104"/>
                  </a:cubicBezTo>
                  <a:cubicBezTo>
                    <a:pt x="77" y="139"/>
                    <a:pt x="103" y="174"/>
                    <a:pt x="129" y="200"/>
                  </a:cubicBezTo>
                  <a:cubicBezTo>
                    <a:pt x="143" y="216"/>
                    <a:pt x="159" y="222"/>
                    <a:pt x="174" y="222"/>
                  </a:cubicBezTo>
                  <a:cubicBezTo>
                    <a:pt x="229" y="222"/>
                    <a:pt x="279" y="145"/>
                    <a:pt x="225" y="104"/>
                  </a:cubicBezTo>
                  <a:cubicBezTo>
                    <a:pt x="190" y="87"/>
                    <a:pt x="164" y="52"/>
                    <a:pt x="129" y="17"/>
                  </a:cubicBezTo>
                  <a:cubicBezTo>
                    <a:pt x="118" y="6"/>
                    <a:pt x="105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049672" y="872623"/>
              <a:ext cx="41013" cy="90455"/>
            </a:xfrm>
            <a:custGeom>
              <a:avLst/>
              <a:gdLst/>
              <a:ahLst/>
              <a:cxnLst/>
              <a:rect l="l" t="t" r="r" b="b"/>
              <a:pathLst>
                <a:path w="433" h="955" extrusionOk="0">
                  <a:moveTo>
                    <a:pt x="54" y="1"/>
                  </a:moveTo>
                  <a:cubicBezTo>
                    <a:pt x="26" y="1"/>
                    <a:pt x="0" y="20"/>
                    <a:pt x="0" y="60"/>
                  </a:cubicBezTo>
                  <a:cubicBezTo>
                    <a:pt x="18" y="374"/>
                    <a:pt x="105" y="671"/>
                    <a:pt x="288" y="933"/>
                  </a:cubicBezTo>
                  <a:cubicBezTo>
                    <a:pt x="306" y="948"/>
                    <a:pt x="326" y="954"/>
                    <a:pt x="346" y="954"/>
                  </a:cubicBezTo>
                  <a:cubicBezTo>
                    <a:pt x="393" y="954"/>
                    <a:pt x="433" y="915"/>
                    <a:pt x="402" y="872"/>
                  </a:cubicBezTo>
                  <a:cubicBezTo>
                    <a:pt x="245" y="618"/>
                    <a:pt x="140" y="348"/>
                    <a:pt x="114" y="60"/>
                  </a:cubicBezTo>
                  <a:cubicBezTo>
                    <a:pt x="109" y="20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995872" y="863246"/>
              <a:ext cx="58251" cy="108167"/>
            </a:xfrm>
            <a:custGeom>
              <a:avLst/>
              <a:gdLst/>
              <a:ahLst/>
              <a:cxnLst/>
              <a:rect l="l" t="t" r="r" b="b"/>
              <a:pathLst>
                <a:path w="615" h="1142" extrusionOk="0">
                  <a:moveTo>
                    <a:pt x="245" y="0"/>
                  </a:moveTo>
                  <a:cubicBezTo>
                    <a:pt x="229" y="0"/>
                    <a:pt x="212" y="8"/>
                    <a:pt x="201" y="28"/>
                  </a:cubicBezTo>
                  <a:cubicBezTo>
                    <a:pt x="1" y="403"/>
                    <a:pt x="97" y="962"/>
                    <a:pt x="524" y="1137"/>
                  </a:cubicBezTo>
                  <a:cubicBezTo>
                    <a:pt x="531" y="1140"/>
                    <a:pt x="538" y="1141"/>
                    <a:pt x="544" y="1141"/>
                  </a:cubicBezTo>
                  <a:cubicBezTo>
                    <a:pt x="587" y="1141"/>
                    <a:pt x="615" y="1071"/>
                    <a:pt x="577" y="1041"/>
                  </a:cubicBezTo>
                  <a:cubicBezTo>
                    <a:pt x="289" y="805"/>
                    <a:pt x="114" y="455"/>
                    <a:pt x="289" y="80"/>
                  </a:cubicBezTo>
                  <a:cubicBezTo>
                    <a:pt x="313" y="38"/>
                    <a:pt x="279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1824621" y="873002"/>
              <a:ext cx="47359" cy="98506"/>
            </a:xfrm>
            <a:custGeom>
              <a:avLst/>
              <a:gdLst/>
              <a:ahLst/>
              <a:cxnLst/>
              <a:rect l="l" t="t" r="r" b="b"/>
              <a:pathLst>
                <a:path w="500" h="1040" extrusionOk="0">
                  <a:moveTo>
                    <a:pt x="58" y="1"/>
                  </a:moveTo>
                  <a:cubicBezTo>
                    <a:pt x="31" y="1"/>
                    <a:pt x="1" y="26"/>
                    <a:pt x="19" y="56"/>
                  </a:cubicBezTo>
                  <a:cubicBezTo>
                    <a:pt x="123" y="387"/>
                    <a:pt x="246" y="702"/>
                    <a:pt x="385" y="1016"/>
                  </a:cubicBezTo>
                  <a:cubicBezTo>
                    <a:pt x="394" y="1033"/>
                    <a:pt x="409" y="1040"/>
                    <a:pt x="425" y="1040"/>
                  </a:cubicBezTo>
                  <a:cubicBezTo>
                    <a:pt x="460" y="1040"/>
                    <a:pt x="499" y="1008"/>
                    <a:pt x="481" y="972"/>
                  </a:cubicBezTo>
                  <a:cubicBezTo>
                    <a:pt x="377" y="649"/>
                    <a:pt x="237" y="344"/>
                    <a:pt x="88" y="21"/>
                  </a:cubicBezTo>
                  <a:cubicBezTo>
                    <a:pt x="83" y="7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1494055" y="1901073"/>
              <a:ext cx="95570" cy="111198"/>
            </a:xfrm>
            <a:custGeom>
              <a:avLst/>
              <a:gdLst/>
              <a:ahLst/>
              <a:cxnLst/>
              <a:rect l="l" t="t" r="r" b="b"/>
              <a:pathLst>
                <a:path w="1009" h="1174" extrusionOk="0">
                  <a:moveTo>
                    <a:pt x="68" y="1"/>
                  </a:moveTo>
                  <a:cubicBezTo>
                    <a:pt x="34" y="1"/>
                    <a:pt x="0" y="26"/>
                    <a:pt x="16" y="72"/>
                  </a:cubicBezTo>
                  <a:cubicBezTo>
                    <a:pt x="156" y="535"/>
                    <a:pt x="453" y="937"/>
                    <a:pt x="872" y="1164"/>
                  </a:cubicBezTo>
                  <a:cubicBezTo>
                    <a:pt x="883" y="1170"/>
                    <a:pt x="895" y="1173"/>
                    <a:pt x="905" y="1173"/>
                  </a:cubicBezTo>
                  <a:cubicBezTo>
                    <a:pt x="968" y="1173"/>
                    <a:pt x="1008" y="1079"/>
                    <a:pt x="942" y="1042"/>
                  </a:cubicBezTo>
                  <a:cubicBezTo>
                    <a:pt x="566" y="797"/>
                    <a:pt x="278" y="465"/>
                    <a:pt x="121" y="38"/>
                  </a:cubicBezTo>
                  <a:cubicBezTo>
                    <a:pt x="114" y="13"/>
                    <a:pt x="91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459104" y="1901262"/>
              <a:ext cx="74543" cy="120007"/>
            </a:xfrm>
            <a:custGeom>
              <a:avLst/>
              <a:gdLst/>
              <a:ahLst/>
              <a:cxnLst/>
              <a:rect l="l" t="t" r="r" b="b"/>
              <a:pathLst>
                <a:path w="787" h="1267" extrusionOk="0">
                  <a:moveTo>
                    <a:pt x="50" y="1"/>
                  </a:moveTo>
                  <a:cubicBezTo>
                    <a:pt x="25" y="1"/>
                    <a:pt x="1" y="18"/>
                    <a:pt x="1" y="53"/>
                  </a:cubicBezTo>
                  <a:cubicBezTo>
                    <a:pt x="18" y="542"/>
                    <a:pt x="254" y="996"/>
                    <a:pt x="664" y="1258"/>
                  </a:cubicBezTo>
                  <a:cubicBezTo>
                    <a:pt x="676" y="1264"/>
                    <a:pt x="687" y="1266"/>
                    <a:pt x="697" y="1266"/>
                  </a:cubicBezTo>
                  <a:cubicBezTo>
                    <a:pt x="751" y="1266"/>
                    <a:pt x="787" y="1199"/>
                    <a:pt x="743" y="1162"/>
                  </a:cubicBezTo>
                  <a:cubicBezTo>
                    <a:pt x="394" y="865"/>
                    <a:pt x="167" y="507"/>
                    <a:pt x="106" y="53"/>
                  </a:cubicBezTo>
                  <a:cubicBezTo>
                    <a:pt x="101" y="18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277150" y="589700"/>
              <a:ext cx="1934510" cy="1861862"/>
            </a:xfrm>
            <a:custGeom>
              <a:avLst/>
              <a:gdLst/>
              <a:ahLst/>
              <a:cxnLst/>
              <a:rect l="l" t="t" r="r" b="b"/>
              <a:pathLst>
                <a:path w="20424" h="19657" extrusionOk="0">
                  <a:moveTo>
                    <a:pt x="9882" y="285"/>
                  </a:moveTo>
                  <a:cubicBezTo>
                    <a:pt x="10096" y="285"/>
                    <a:pt x="10309" y="291"/>
                    <a:pt x="10522" y="305"/>
                  </a:cubicBezTo>
                  <a:cubicBezTo>
                    <a:pt x="10042" y="2095"/>
                    <a:pt x="9667" y="3920"/>
                    <a:pt x="9405" y="5753"/>
                  </a:cubicBezTo>
                  <a:cubicBezTo>
                    <a:pt x="7370" y="5002"/>
                    <a:pt x="5895" y="2304"/>
                    <a:pt x="7658" y="523"/>
                  </a:cubicBezTo>
                  <a:cubicBezTo>
                    <a:pt x="8385" y="367"/>
                    <a:pt x="9134" y="285"/>
                    <a:pt x="9882" y="285"/>
                  </a:cubicBezTo>
                  <a:close/>
                  <a:moveTo>
                    <a:pt x="10802" y="331"/>
                  </a:moveTo>
                  <a:cubicBezTo>
                    <a:pt x="12129" y="453"/>
                    <a:pt x="13421" y="846"/>
                    <a:pt x="14583" y="1501"/>
                  </a:cubicBezTo>
                  <a:cubicBezTo>
                    <a:pt x="14897" y="1684"/>
                    <a:pt x="15194" y="1877"/>
                    <a:pt x="15482" y="2095"/>
                  </a:cubicBezTo>
                  <a:cubicBezTo>
                    <a:pt x="15473" y="2112"/>
                    <a:pt x="15456" y="2130"/>
                    <a:pt x="15438" y="2156"/>
                  </a:cubicBezTo>
                  <a:cubicBezTo>
                    <a:pt x="14466" y="3980"/>
                    <a:pt x="12858" y="5982"/>
                    <a:pt x="10691" y="5982"/>
                  </a:cubicBezTo>
                  <a:cubicBezTo>
                    <a:pt x="10368" y="5982"/>
                    <a:pt x="10032" y="5937"/>
                    <a:pt x="9684" y="5841"/>
                  </a:cubicBezTo>
                  <a:cubicBezTo>
                    <a:pt x="9946" y="3990"/>
                    <a:pt x="10313" y="2139"/>
                    <a:pt x="10802" y="331"/>
                  </a:cubicBezTo>
                  <a:close/>
                  <a:moveTo>
                    <a:pt x="7265" y="628"/>
                  </a:moveTo>
                  <a:cubicBezTo>
                    <a:pt x="6602" y="1309"/>
                    <a:pt x="6453" y="2357"/>
                    <a:pt x="6680" y="3291"/>
                  </a:cubicBezTo>
                  <a:cubicBezTo>
                    <a:pt x="6977" y="4522"/>
                    <a:pt x="7955" y="5518"/>
                    <a:pt x="9117" y="5980"/>
                  </a:cubicBezTo>
                  <a:cubicBezTo>
                    <a:pt x="9204" y="6015"/>
                    <a:pt x="9274" y="6042"/>
                    <a:pt x="9361" y="6068"/>
                  </a:cubicBezTo>
                  <a:cubicBezTo>
                    <a:pt x="9300" y="6565"/>
                    <a:pt x="9230" y="7046"/>
                    <a:pt x="9186" y="7535"/>
                  </a:cubicBezTo>
                  <a:cubicBezTo>
                    <a:pt x="8319" y="7431"/>
                    <a:pt x="7439" y="7376"/>
                    <a:pt x="6558" y="7376"/>
                  </a:cubicBezTo>
                  <a:cubicBezTo>
                    <a:pt x="4474" y="7376"/>
                    <a:pt x="2382" y="7681"/>
                    <a:pt x="437" y="8355"/>
                  </a:cubicBezTo>
                  <a:cubicBezTo>
                    <a:pt x="787" y="6216"/>
                    <a:pt x="1808" y="4182"/>
                    <a:pt x="3406" y="2706"/>
                  </a:cubicBezTo>
                  <a:cubicBezTo>
                    <a:pt x="4498" y="1693"/>
                    <a:pt x="5842" y="995"/>
                    <a:pt x="7265" y="628"/>
                  </a:cubicBezTo>
                  <a:close/>
                  <a:moveTo>
                    <a:pt x="15726" y="2269"/>
                  </a:moveTo>
                  <a:cubicBezTo>
                    <a:pt x="18389" y="4409"/>
                    <a:pt x="19787" y="8067"/>
                    <a:pt x="19210" y="11446"/>
                  </a:cubicBezTo>
                  <a:cubicBezTo>
                    <a:pt x="18040" y="10399"/>
                    <a:pt x="16416" y="9656"/>
                    <a:pt x="14993" y="9063"/>
                  </a:cubicBezTo>
                  <a:cubicBezTo>
                    <a:pt x="13447" y="8408"/>
                    <a:pt x="11806" y="7936"/>
                    <a:pt x="10138" y="7666"/>
                  </a:cubicBezTo>
                  <a:lnTo>
                    <a:pt x="9483" y="7561"/>
                  </a:lnTo>
                  <a:cubicBezTo>
                    <a:pt x="9527" y="7098"/>
                    <a:pt x="9579" y="6627"/>
                    <a:pt x="9649" y="6155"/>
                  </a:cubicBezTo>
                  <a:cubicBezTo>
                    <a:pt x="9986" y="6244"/>
                    <a:pt x="10317" y="6286"/>
                    <a:pt x="10641" y="6286"/>
                  </a:cubicBezTo>
                  <a:cubicBezTo>
                    <a:pt x="12878" y="6286"/>
                    <a:pt x="14764" y="4295"/>
                    <a:pt x="15718" y="2304"/>
                  </a:cubicBezTo>
                  <a:cubicBezTo>
                    <a:pt x="15718" y="2296"/>
                    <a:pt x="15726" y="2296"/>
                    <a:pt x="15726" y="2269"/>
                  </a:cubicBezTo>
                  <a:close/>
                  <a:moveTo>
                    <a:pt x="6789" y="7711"/>
                  </a:moveTo>
                  <a:cubicBezTo>
                    <a:pt x="7577" y="7711"/>
                    <a:pt x="8367" y="7755"/>
                    <a:pt x="9160" y="7849"/>
                  </a:cubicBezTo>
                  <a:cubicBezTo>
                    <a:pt x="9099" y="8513"/>
                    <a:pt x="9055" y="9185"/>
                    <a:pt x="9029" y="9849"/>
                  </a:cubicBezTo>
                  <a:cubicBezTo>
                    <a:pt x="8994" y="10538"/>
                    <a:pt x="8968" y="11237"/>
                    <a:pt x="8968" y="11935"/>
                  </a:cubicBezTo>
                  <a:cubicBezTo>
                    <a:pt x="8875" y="11928"/>
                    <a:pt x="8782" y="11925"/>
                    <a:pt x="8690" y="11925"/>
                  </a:cubicBezTo>
                  <a:cubicBezTo>
                    <a:pt x="6074" y="11925"/>
                    <a:pt x="4182" y="14752"/>
                    <a:pt x="3886" y="17148"/>
                  </a:cubicBezTo>
                  <a:cubicBezTo>
                    <a:pt x="2577" y="16135"/>
                    <a:pt x="1529" y="14791"/>
                    <a:pt x="909" y="13175"/>
                  </a:cubicBezTo>
                  <a:cubicBezTo>
                    <a:pt x="350" y="11735"/>
                    <a:pt x="193" y="10154"/>
                    <a:pt x="394" y="8626"/>
                  </a:cubicBezTo>
                  <a:cubicBezTo>
                    <a:pt x="2503" y="8044"/>
                    <a:pt x="4636" y="7711"/>
                    <a:pt x="6789" y="7711"/>
                  </a:cubicBezTo>
                  <a:close/>
                  <a:moveTo>
                    <a:pt x="9440" y="7884"/>
                  </a:moveTo>
                  <a:cubicBezTo>
                    <a:pt x="9684" y="7919"/>
                    <a:pt x="9911" y="7945"/>
                    <a:pt x="10147" y="7989"/>
                  </a:cubicBezTo>
                  <a:cubicBezTo>
                    <a:pt x="11762" y="8251"/>
                    <a:pt x="13351" y="8713"/>
                    <a:pt x="14853" y="9342"/>
                  </a:cubicBezTo>
                  <a:cubicBezTo>
                    <a:pt x="15630" y="9665"/>
                    <a:pt x="16372" y="10032"/>
                    <a:pt x="17088" y="10460"/>
                  </a:cubicBezTo>
                  <a:cubicBezTo>
                    <a:pt x="17804" y="10861"/>
                    <a:pt x="18442" y="11377"/>
                    <a:pt x="19140" y="11778"/>
                  </a:cubicBezTo>
                  <a:cubicBezTo>
                    <a:pt x="18599" y="14354"/>
                    <a:pt x="16905" y="16563"/>
                    <a:pt x="14679" y="17899"/>
                  </a:cubicBezTo>
                  <a:cubicBezTo>
                    <a:pt x="13945" y="15428"/>
                    <a:pt x="12050" y="12389"/>
                    <a:pt x="9274" y="11979"/>
                  </a:cubicBezTo>
                  <a:cubicBezTo>
                    <a:pt x="9265" y="11307"/>
                    <a:pt x="9265" y="10643"/>
                    <a:pt x="9300" y="9980"/>
                  </a:cubicBezTo>
                  <a:cubicBezTo>
                    <a:pt x="9335" y="9281"/>
                    <a:pt x="9379" y="8582"/>
                    <a:pt x="9440" y="7884"/>
                  </a:cubicBezTo>
                  <a:close/>
                  <a:moveTo>
                    <a:pt x="8667" y="12245"/>
                  </a:moveTo>
                  <a:cubicBezTo>
                    <a:pt x="8766" y="12245"/>
                    <a:pt x="8867" y="12250"/>
                    <a:pt x="8968" y="12258"/>
                  </a:cubicBezTo>
                  <a:cubicBezTo>
                    <a:pt x="8968" y="14625"/>
                    <a:pt x="9160" y="17052"/>
                    <a:pt x="9684" y="19340"/>
                  </a:cubicBezTo>
                  <a:cubicBezTo>
                    <a:pt x="7658" y="19209"/>
                    <a:pt x="5711" y="18510"/>
                    <a:pt x="4113" y="17332"/>
                  </a:cubicBezTo>
                  <a:cubicBezTo>
                    <a:pt x="4492" y="15088"/>
                    <a:pt x="6132" y="12245"/>
                    <a:pt x="8667" y="12245"/>
                  </a:cubicBezTo>
                  <a:close/>
                  <a:moveTo>
                    <a:pt x="9274" y="12293"/>
                  </a:moveTo>
                  <a:cubicBezTo>
                    <a:pt x="11937" y="12747"/>
                    <a:pt x="13718" y="15664"/>
                    <a:pt x="14399" y="18056"/>
                  </a:cubicBezTo>
                  <a:cubicBezTo>
                    <a:pt x="13089" y="18798"/>
                    <a:pt x="11614" y="19235"/>
                    <a:pt x="10095" y="19296"/>
                  </a:cubicBezTo>
                  <a:cubicBezTo>
                    <a:pt x="10051" y="19314"/>
                    <a:pt x="10016" y="19331"/>
                    <a:pt x="9990" y="19357"/>
                  </a:cubicBezTo>
                  <a:cubicBezTo>
                    <a:pt x="9955" y="19340"/>
                    <a:pt x="9911" y="19340"/>
                    <a:pt x="9876" y="19340"/>
                  </a:cubicBezTo>
                  <a:cubicBezTo>
                    <a:pt x="9597" y="16982"/>
                    <a:pt x="9335" y="14651"/>
                    <a:pt x="9274" y="12293"/>
                  </a:cubicBezTo>
                  <a:close/>
                  <a:moveTo>
                    <a:pt x="9830" y="0"/>
                  </a:moveTo>
                  <a:cubicBezTo>
                    <a:pt x="7969" y="0"/>
                    <a:pt x="6106" y="500"/>
                    <a:pt x="4533" y="1501"/>
                  </a:cubicBezTo>
                  <a:cubicBezTo>
                    <a:pt x="2114" y="3029"/>
                    <a:pt x="568" y="5657"/>
                    <a:pt x="167" y="8443"/>
                  </a:cubicBezTo>
                  <a:cubicBezTo>
                    <a:pt x="149" y="8451"/>
                    <a:pt x="149" y="8451"/>
                    <a:pt x="141" y="8451"/>
                  </a:cubicBezTo>
                  <a:cubicBezTo>
                    <a:pt x="36" y="8495"/>
                    <a:pt x="44" y="8635"/>
                    <a:pt x="132" y="8670"/>
                  </a:cubicBezTo>
                  <a:cubicBezTo>
                    <a:pt x="1" y="9726"/>
                    <a:pt x="36" y="10818"/>
                    <a:pt x="254" y="11874"/>
                  </a:cubicBezTo>
                  <a:cubicBezTo>
                    <a:pt x="1125" y="16091"/>
                    <a:pt x="5233" y="19534"/>
                    <a:pt x="9566" y="19534"/>
                  </a:cubicBezTo>
                  <a:cubicBezTo>
                    <a:pt x="9620" y="19534"/>
                    <a:pt x="9674" y="19533"/>
                    <a:pt x="9728" y="19532"/>
                  </a:cubicBezTo>
                  <a:cubicBezTo>
                    <a:pt x="9728" y="19549"/>
                    <a:pt x="9737" y="19576"/>
                    <a:pt x="9737" y="19593"/>
                  </a:cubicBezTo>
                  <a:cubicBezTo>
                    <a:pt x="9744" y="19637"/>
                    <a:pt x="9781" y="19657"/>
                    <a:pt x="9818" y="19657"/>
                  </a:cubicBezTo>
                  <a:cubicBezTo>
                    <a:pt x="9863" y="19657"/>
                    <a:pt x="9907" y="19628"/>
                    <a:pt x="9902" y="19576"/>
                  </a:cubicBezTo>
                  <a:lnTo>
                    <a:pt x="9902" y="19514"/>
                  </a:lnTo>
                  <a:lnTo>
                    <a:pt x="9990" y="19514"/>
                  </a:lnTo>
                  <a:cubicBezTo>
                    <a:pt x="10007" y="19549"/>
                    <a:pt x="10042" y="19576"/>
                    <a:pt x="10095" y="19576"/>
                  </a:cubicBezTo>
                  <a:cubicBezTo>
                    <a:pt x="14094" y="19418"/>
                    <a:pt x="17813" y="16703"/>
                    <a:pt x="19123" y="12905"/>
                  </a:cubicBezTo>
                  <a:cubicBezTo>
                    <a:pt x="20424" y="9115"/>
                    <a:pt x="19053" y="4601"/>
                    <a:pt x="15945" y="2086"/>
                  </a:cubicBezTo>
                  <a:cubicBezTo>
                    <a:pt x="14224" y="696"/>
                    <a:pt x="12028" y="0"/>
                    <a:pt x="9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5"/>
          <p:cNvSpPr/>
          <p:nvPr/>
        </p:nvSpPr>
        <p:spPr>
          <a:xfrm rot="703886" flipH="1">
            <a:off x="595289" y="2205377"/>
            <a:ext cx="156311" cy="153892"/>
          </a:xfrm>
          <a:custGeom>
            <a:avLst/>
            <a:gdLst/>
            <a:ahLst/>
            <a:cxnLst/>
            <a:rect l="l" t="t" r="r" b="b"/>
            <a:pathLst>
              <a:path w="711" h="700" extrusionOk="0">
                <a:moveTo>
                  <a:pt x="439" y="1"/>
                </a:moveTo>
                <a:cubicBezTo>
                  <a:pt x="320" y="1"/>
                  <a:pt x="11" y="222"/>
                  <a:pt x="3" y="376"/>
                </a:cubicBezTo>
                <a:cubicBezTo>
                  <a:pt x="0" y="441"/>
                  <a:pt x="32" y="461"/>
                  <a:pt x="73" y="461"/>
                </a:cubicBezTo>
                <a:cubicBezTo>
                  <a:pt x="142" y="461"/>
                  <a:pt x="239" y="402"/>
                  <a:pt x="239" y="402"/>
                </a:cubicBezTo>
                <a:lnTo>
                  <a:pt x="501" y="699"/>
                </a:lnTo>
                <a:lnTo>
                  <a:pt x="711" y="542"/>
                </a:lnTo>
                <a:lnTo>
                  <a:pt x="440" y="236"/>
                </a:lnTo>
                <a:cubicBezTo>
                  <a:pt x="440" y="236"/>
                  <a:pt x="510" y="149"/>
                  <a:pt x="484" y="27"/>
                </a:cubicBezTo>
                <a:cubicBezTo>
                  <a:pt x="478" y="9"/>
                  <a:pt x="462" y="1"/>
                  <a:pt x="4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15">
            <a:extLst>
              <a:ext uri="{FF2B5EF4-FFF2-40B4-BE49-F238E27FC236}">
                <a16:creationId xmlns:a16="http://schemas.microsoft.com/office/drawing/2014/main" id="{F7641E82-C0A8-A1B7-0411-3D8A9F09AF75}"/>
              </a:ext>
            </a:extLst>
          </p:cNvPr>
          <p:cNvSpPr/>
          <p:nvPr/>
        </p:nvSpPr>
        <p:spPr>
          <a:xfrm rot="7344383">
            <a:off x="9543592" y="-1338074"/>
            <a:ext cx="3929357" cy="4705482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42" y="122044"/>
            <a:ext cx="11785670" cy="6882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Fira Sans ExtraBold" panose="020B09030500000200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Check your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87546-B7ED-0B25-1DD0-3A0F6DF98D33}"/>
              </a:ext>
            </a:extLst>
          </p:cNvPr>
          <p:cNvSpPr txBox="1"/>
          <p:nvPr/>
        </p:nvSpPr>
        <p:spPr>
          <a:xfrm>
            <a:off x="213042" y="1378795"/>
            <a:ext cx="119789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4400" b="1" dirty="0">
                <a:solidFill>
                  <a:srgbClr val="C00000"/>
                </a:solidFill>
                <a:latin typeface="Fira Sans ExtraBold" panose="020B0903050000020004" pitchFamily="34" charset="0"/>
              </a:rPr>
              <a:t>3.</a:t>
            </a:r>
            <a:r>
              <a:rPr lang="en-US" sz="4400" dirty="0">
                <a:solidFill>
                  <a:srgbClr val="C00000"/>
                </a:solidFill>
                <a:latin typeface="Fira Sans ExtraBold" panose="020B0903050000020004" pitchFamily="34" charset="0"/>
              </a:rPr>
              <a:t> </a:t>
            </a:r>
            <a:r>
              <a:rPr lang="en-US" sz="4400" dirty="0">
                <a:latin typeface="Fira Sans ExtraBold" panose="020B0903050000020004" pitchFamily="34" charset="0"/>
              </a:rPr>
              <a:t>She has learnt new words from reading English books.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ADAAF-A6D3-29EF-6497-530AEFA774D8}"/>
              </a:ext>
            </a:extLst>
          </p:cNvPr>
          <p:cNvSpPr txBox="1"/>
          <p:nvPr/>
        </p:nvSpPr>
        <p:spPr>
          <a:xfrm>
            <a:off x="213042" y="3934266"/>
            <a:ext cx="11785670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r"/>
            <a:r>
              <a:rPr lang="en-US" sz="4400" dirty="0">
                <a:solidFill>
                  <a:prstClr val="black"/>
                </a:solidFill>
                <a:latin typeface="Fira Sans ExtraBold" panose="020B0903050000020004" pitchFamily="34" charset="0"/>
              </a:rPr>
              <a:t> Firstly, I spend time </a:t>
            </a:r>
            <a:r>
              <a:rPr lang="en-US" sz="4400" dirty="0">
                <a:solidFill>
                  <a:srgbClr val="C00000"/>
                </a:solidFill>
                <a:highlight>
                  <a:srgbClr val="FFFF00"/>
                </a:highlight>
                <a:latin typeface="Fira Sans ExtraBold" panose="020B0903050000020004" pitchFamily="34" charset="0"/>
              </a:rPr>
              <a:t>reading different kinds of English books</a:t>
            </a:r>
            <a:r>
              <a:rPr lang="en-US" sz="4400" dirty="0">
                <a:solidFill>
                  <a:prstClr val="black"/>
                </a:solidFill>
                <a:latin typeface="Fira Sans ExtraBold" panose="020B0903050000020004" pitchFamily="34" charset="0"/>
              </a:rPr>
              <a:t>, from short stories to novels. When I see a new word, I try to guess its meaning from the sentence.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Bold" panose="020B09030500000200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43B4CB-6372-00BE-3834-5CFAD12C6520}"/>
              </a:ext>
            </a:extLst>
          </p:cNvPr>
          <p:cNvSpPr/>
          <p:nvPr/>
        </p:nvSpPr>
        <p:spPr>
          <a:xfrm>
            <a:off x="4713589" y="2063171"/>
            <a:ext cx="3363612" cy="17211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4318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15">
            <a:extLst>
              <a:ext uri="{FF2B5EF4-FFF2-40B4-BE49-F238E27FC236}">
                <a16:creationId xmlns:a16="http://schemas.microsoft.com/office/drawing/2014/main" id="{F7641E82-C0A8-A1B7-0411-3D8A9F09AF75}"/>
              </a:ext>
            </a:extLst>
          </p:cNvPr>
          <p:cNvSpPr/>
          <p:nvPr/>
        </p:nvSpPr>
        <p:spPr>
          <a:xfrm rot="7344383">
            <a:off x="9543592" y="-1338074"/>
            <a:ext cx="3929357" cy="4705482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42" y="122044"/>
            <a:ext cx="11785670" cy="6882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Fira Sans ExtraBold" panose="020B09030500000200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Check your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87546-B7ED-0B25-1DD0-3A0F6DF98D33}"/>
              </a:ext>
            </a:extLst>
          </p:cNvPr>
          <p:cNvSpPr txBox="1"/>
          <p:nvPr/>
        </p:nvSpPr>
        <p:spPr>
          <a:xfrm>
            <a:off x="213042" y="1378795"/>
            <a:ext cx="119789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rgbClr val="C00000"/>
                </a:solidFill>
                <a:latin typeface="Fira Sans ExtraBold" panose="020B0903050000020004" pitchFamily="34" charset="0"/>
              </a:rPr>
              <a:t>4.</a:t>
            </a:r>
            <a:r>
              <a:rPr lang="en-US" sz="4400" dirty="0">
                <a:solidFill>
                  <a:srgbClr val="C00000"/>
                </a:solidFill>
                <a:latin typeface="Fira Sans ExtraBold" panose="020B0903050000020004" pitchFamily="34" charset="0"/>
              </a:rPr>
              <a:t> </a:t>
            </a:r>
            <a:r>
              <a:rPr lang="en-US" sz="4400" dirty="0">
                <a:latin typeface="Fira Sans ExtraBold" panose="020B0903050000020004" pitchFamily="34" charset="0"/>
              </a:rPr>
              <a:t>She is confident about her English vocabulary now.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ADAAF-A6D3-29EF-6497-530AEFA774D8}"/>
              </a:ext>
            </a:extLst>
          </p:cNvPr>
          <p:cNvSpPr txBox="1"/>
          <p:nvPr/>
        </p:nvSpPr>
        <p:spPr>
          <a:xfrm>
            <a:off x="213042" y="4755930"/>
            <a:ext cx="1178567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r"/>
            <a:r>
              <a:rPr lang="en-US" sz="4400" dirty="0">
                <a:solidFill>
                  <a:prstClr val="black"/>
                </a:solidFill>
                <a:latin typeface="Fira Sans ExtraBold" panose="020B0903050000020004" pitchFamily="34" charset="0"/>
              </a:rPr>
              <a:t>I've done these things regularly and now I'm quite </a:t>
            </a:r>
            <a:r>
              <a:rPr lang="en-US" sz="4400" dirty="0">
                <a:solidFill>
                  <a:srgbClr val="C00000"/>
                </a:solidFill>
                <a:highlight>
                  <a:srgbClr val="FFFF00"/>
                </a:highlight>
                <a:latin typeface="Fira Sans ExtraBold" panose="020B0903050000020004" pitchFamily="34" charset="0"/>
              </a:rPr>
              <a:t>confident</a:t>
            </a:r>
            <a:r>
              <a:rPr lang="en-US" sz="4400" dirty="0">
                <a:solidFill>
                  <a:prstClr val="black"/>
                </a:solidFill>
                <a:latin typeface="Fira Sans ExtraBold" panose="020B0903050000020004" pitchFamily="34" charset="0"/>
              </a:rPr>
              <a:t> about my </a:t>
            </a:r>
            <a:r>
              <a:rPr lang="en-US" sz="4400" dirty="0">
                <a:solidFill>
                  <a:srgbClr val="C00000"/>
                </a:solidFill>
                <a:highlight>
                  <a:srgbClr val="FFFF00"/>
                </a:highlight>
                <a:latin typeface="Fira Sans ExtraBold" panose="020B0903050000020004" pitchFamily="34" charset="0"/>
              </a:rPr>
              <a:t>English vocabulary</a:t>
            </a:r>
            <a:r>
              <a:rPr lang="en-US" sz="4400" dirty="0">
                <a:solidFill>
                  <a:prstClr val="black"/>
                </a:solidFill>
                <a:latin typeface="Fira Sans ExtraBold" panose="020B0903050000020004" pitchFamily="34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Bold" panose="020B09030500000200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43B4CB-6372-00BE-3834-5CFAD12C6520}"/>
              </a:ext>
            </a:extLst>
          </p:cNvPr>
          <p:cNvSpPr/>
          <p:nvPr/>
        </p:nvSpPr>
        <p:spPr>
          <a:xfrm>
            <a:off x="4088749" y="2623972"/>
            <a:ext cx="3363612" cy="17211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4794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2577" y="183193"/>
            <a:ext cx="11739260" cy="6356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Fira Sans ExtraBold" panose="020B0903050000020004" pitchFamily="34" charset="0"/>
                <a:ea typeface="+mn-ea"/>
                <a:cs typeface="Arial" panose="020B0604020202020204" pitchFamily="34" charset="0"/>
              </a:rPr>
              <a:t>2. Listen to Trang talking. Decide if the statements are true (T) or false (F)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410210" y="1648141"/>
          <a:ext cx="11477950" cy="4568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dirty="0">
                        <a:latin typeface="Fira Sans ExtraBold" panose="020B09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Fira Sans ExtraBold" panose="020B0903050000020004" pitchFamily="34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Fira Sans ExtraBold" panose="020B09030500000200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1.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 </a:t>
                      </a:r>
                      <a:r>
                        <a:rPr lang="en-US" sz="3200" dirty="0">
                          <a:latin typeface="Fira Sans ExtraBold" panose="020B0903050000020004" pitchFamily="34" charset="0"/>
                        </a:rPr>
                        <a:t>Trang has studied English for seven years.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2.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 </a:t>
                      </a:r>
                      <a:r>
                        <a:rPr lang="en-US" sz="3200" dirty="0">
                          <a:latin typeface="Fira Sans ExtraBold" panose="020B0903050000020004" pitchFamily="34" charset="0"/>
                        </a:rPr>
                        <a:t>She talks about how she has learnt English vocabulary and 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3.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 </a:t>
                      </a:r>
                      <a:r>
                        <a:rPr lang="en-US" sz="3200" dirty="0">
                          <a:latin typeface="Fira Sans ExtraBold" panose="020B0903050000020004" pitchFamily="34" charset="0"/>
                        </a:rPr>
                        <a:t>She has learnt new words from reading English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4.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 </a:t>
                      </a:r>
                      <a:r>
                        <a:rPr lang="en-US" sz="3200" dirty="0">
                          <a:latin typeface="Fira Sans ExtraBold" panose="020B0903050000020004" pitchFamily="34" charset="0"/>
                        </a:rPr>
                        <a:t>She is confident about her English vocabulary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Text Box 25"/>
          <p:cNvSpPr txBox="1"/>
          <p:nvPr/>
        </p:nvSpPr>
        <p:spPr>
          <a:xfrm>
            <a:off x="10955816" y="2197416"/>
            <a:ext cx="615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Calibri" panose="020F0502020204030204" pitchFamily="34" charset="0"/>
              </a:rPr>
              <a:t>√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10945022" y="3091177"/>
            <a:ext cx="615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Calibri" panose="020F0502020204030204" pitchFamily="34" charset="0"/>
              </a:rPr>
              <a:t>√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0001885" y="4237354"/>
            <a:ext cx="615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Calibri" panose="020F0502020204030204" pitchFamily="34" charset="0"/>
              </a:rPr>
              <a:t>√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0001885" y="5209859"/>
            <a:ext cx="615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Calibri" panose="020F0502020204030204" pitchFamily="34" charset="0"/>
              </a:rPr>
              <a:t>√</a:t>
            </a:r>
          </a:p>
        </p:txBody>
      </p:sp>
      <p:sp>
        <p:nvSpPr>
          <p:cNvPr id="39" name="Rounded Rectangle 38"/>
          <p:cNvSpPr/>
          <p:nvPr/>
        </p:nvSpPr>
        <p:spPr>
          <a:xfrm rot="10380000">
            <a:off x="13550265" y="-3251835"/>
            <a:ext cx="3932555" cy="1320800"/>
          </a:xfrm>
          <a:prstGeom prst="roundRect">
            <a:avLst>
              <a:gd name="adj" fmla="val 33785"/>
            </a:avLst>
          </a:prstGeom>
          <a:solidFill>
            <a:srgbClr val="FFF6BF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Reading English books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– Guessing the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(1) 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______</a:t>
            </a:r>
          </a:p>
        </p:txBody>
      </p:sp>
      <p:sp>
        <p:nvSpPr>
          <p:cNvPr id="40" name="Rounded Rectangle 39"/>
          <p:cNvSpPr/>
          <p:nvPr/>
        </p:nvSpPr>
        <p:spPr>
          <a:xfrm rot="9900000">
            <a:off x="-8067040" y="-3481705"/>
            <a:ext cx="4362450" cy="1779905"/>
          </a:xfrm>
          <a:prstGeom prst="roundRect">
            <a:avLst>
              <a:gd name="adj" fmla="val 33785"/>
            </a:avLst>
          </a:prstGeom>
          <a:solidFill>
            <a:srgbClr val="FFF6BF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Using a good dictionary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– Guessing  the meaning and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(2)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 ______</a:t>
            </a:r>
          </a:p>
        </p:txBody>
      </p:sp>
      <p:sp>
        <p:nvSpPr>
          <p:cNvPr id="41" name="Rounded Rectangle 40"/>
          <p:cNvSpPr/>
          <p:nvPr/>
        </p:nvSpPr>
        <p:spPr>
          <a:xfrm rot="8400000">
            <a:off x="12176125" y="8743315"/>
            <a:ext cx="4649470" cy="1643380"/>
          </a:xfrm>
          <a:prstGeom prst="roundRect">
            <a:avLst>
              <a:gd name="adj" fmla="val 33785"/>
            </a:avLst>
          </a:prstGeom>
          <a:solidFill>
            <a:srgbClr val="FFF6BF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Using a vocabulary notebook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– Guessing  the meaning and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(3)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 ______</a:t>
            </a:r>
          </a:p>
        </p:txBody>
      </p:sp>
      <p:sp>
        <p:nvSpPr>
          <p:cNvPr id="42" name="Rounded Rectangle 41"/>
          <p:cNvSpPr/>
          <p:nvPr/>
        </p:nvSpPr>
        <p:spPr>
          <a:xfrm rot="12240000">
            <a:off x="-7200900" y="9723120"/>
            <a:ext cx="4563745" cy="1565275"/>
          </a:xfrm>
          <a:prstGeom prst="roundRect">
            <a:avLst>
              <a:gd name="adj" fmla="val 33785"/>
            </a:avLst>
          </a:prstGeom>
          <a:solidFill>
            <a:srgbClr val="FFF6BF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(4) ______ in English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– Trying to use the words learnt and </a:t>
            </a: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(5)______</a:t>
            </a: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more new words.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876F8-4A01-74A5-3110-E2968B84A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852" y="5209859"/>
            <a:ext cx="2115464" cy="21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175" y="-15101"/>
            <a:ext cx="1193165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ira Sans ExtraBold" panose="020B0903050000020004" pitchFamily="34" charset="0"/>
                <a:cs typeface="Arial" panose="020B0604020202020204" pitchFamily="34" charset="0"/>
                <a:sym typeface="+mn-ea"/>
              </a:rPr>
              <a:t>3. Listen again and fill in each blank with no more than TWO words.</a:t>
            </a:r>
          </a:p>
        </p:txBody>
      </p:sp>
      <p:pic>
        <p:nvPicPr>
          <p:cNvPr id="30" name="05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7840" y="596900"/>
            <a:ext cx="855345" cy="8553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51325" y="2988945"/>
            <a:ext cx="4040505" cy="24250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Fira Sans ExtraBold" panose="020B0903050000020004" pitchFamily="34" charset="0"/>
              </a:rPr>
              <a:t>Tips to improve English vocabulary learning</a:t>
            </a:r>
          </a:p>
        </p:txBody>
      </p:sp>
      <p:sp>
        <p:nvSpPr>
          <p:cNvPr id="18" name="Oval 17"/>
          <p:cNvSpPr/>
          <p:nvPr/>
        </p:nvSpPr>
        <p:spPr>
          <a:xfrm>
            <a:off x="4147185" y="2919730"/>
            <a:ext cx="4201795" cy="2574925"/>
          </a:xfrm>
          <a:prstGeom prst="ellipse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7FE9DE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Fira Sans ExtraBold" panose="020B09030500000200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51865" y="1650365"/>
            <a:ext cx="3932555" cy="1320800"/>
          </a:xfrm>
          <a:prstGeom prst="roundRect">
            <a:avLst>
              <a:gd name="adj" fmla="val 33785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solidFill>
                  <a:srgbClr val="00B050"/>
                </a:solidFill>
                <a:latin typeface="Fira Sans ExtraBold" panose="020B0903050000020004" pitchFamily="34" charset="0"/>
              </a:rPr>
              <a:t>Reading English books</a:t>
            </a:r>
          </a:p>
          <a:p>
            <a:pPr algn="just"/>
            <a:r>
              <a:rPr lang="en-US" sz="2500" dirty="0">
                <a:solidFill>
                  <a:schemeClr val="tx1"/>
                </a:solidFill>
                <a:latin typeface="Fira Sans ExtraBold" panose="020B0903050000020004" pitchFamily="34" charset="0"/>
              </a:rPr>
              <a:t>– Guessing the </a:t>
            </a:r>
            <a:r>
              <a:rPr lang="en-US" sz="2500" b="1" dirty="0">
                <a:solidFill>
                  <a:schemeClr val="tx1"/>
                </a:solidFill>
                <a:latin typeface="Fira Sans ExtraBold" panose="020B0903050000020004" pitchFamily="34" charset="0"/>
              </a:rPr>
              <a:t>(1) </a:t>
            </a:r>
            <a:r>
              <a:rPr lang="en-US" sz="2500" dirty="0">
                <a:solidFill>
                  <a:schemeClr val="tx1"/>
                </a:solidFill>
                <a:latin typeface="Fira Sans ExtraBold" panose="020B0903050000020004" pitchFamily="34" charset="0"/>
              </a:rPr>
              <a:t>______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731125" y="1496695"/>
            <a:ext cx="4362450" cy="1779905"/>
          </a:xfrm>
          <a:prstGeom prst="roundRect">
            <a:avLst>
              <a:gd name="adj" fmla="val 33785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solidFill>
                  <a:srgbClr val="00B050"/>
                </a:solidFill>
                <a:latin typeface="Fira Sans ExtraBold" panose="020B0903050000020004" pitchFamily="34" charset="0"/>
              </a:rPr>
              <a:t>Using a good dictionary</a:t>
            </a:r>
          </a:p>
          <a:p>
            <a:pPr algn="just"/>
            <a:r>
              <a:rPr lang="en-US" sz="2500" dirty="0">
                <a:solidFill>
                  <a:schemeClr val="tx1"/>
                </a:solidFill>
                <a:latin typeface="Fira Sans ExtraBold" panose="020B0903050000020004" pitchFamily="34" charset="0"/>
              </a:rPr>
              <a:t>– Guessing  the meaning and </a:t>
            </a:r>
            <a:r>
              <a:rPr lang="en-US" sz="2500" b="1" dirty="0">
                <a:solidFill>
                  <a:schemeClr val="tx1"/>
                </a:solidFill>
                <a:latin typeface="Fira Sans ExtraBold" panose="020B0903050000020004" pitchFamily="34" charset="0"/>
              </a:rPr>
              <a:t>(2)</a:t>
            </a:r>
            <a:r>
              <a:rPr lang="en-US" sz="2500" dirty="0">
                <a:solidFill>
                  <a:schemeClr val="tx1"/>
                </a:solidFill>
                <a:latin typeface="Fira Sans ExtraBold" panose="020B0903050000020004" pitchFamily="34" charset="0"/>
              </a:rPr>
              <a:t> ______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6555" y="5034915"/>
            <a:ext cx="4649470" cy="1643380"/>
          </a:xfrm>
          <a:prstGeom prst="roundRect">
            <a:avLst>
              <a:gd name="adj" fmla="val 33785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solidFill>
                  <a:srgbClr val="00B050"/>
                </a:solidFill>
                <a:latin typeface="Fira Sans ExtraBold" panose="020B0903050000020004" pitchFamily="34" charset="0"/>
              </a:rPr>
              <a:t>Using a vocabulary notebook</a:t>
            </a:r>
          </a:p>
          <a:p>
            <a:pPr algn="just"/>
            <a:r>
              <a:rPr lang="en-US" sz="2500" dirty="0">
                <a:solidFill>
                  <a:schemeClr val="tx1"/>
                </a:solidFill>
                <a:latin typeface="Fira Sans ExtraBold" panose="020B0903050000020004" pitchFamily="34" charset="0"/>
              </a:rPr>
              <a:t>– Guessing  the meaning and </a:t>
            </a:r>
            <a:r>
              <a:rPr lang="en-US" sz="2500" b="1" dirty="0">
                <a:solidFill>
                  <a:schemeClr val="tx1"/>
                </a:solidFill>
                <a:latin typeface="Fira Sans ExtraBold" panose="020B0903050000020004" pitchFamily="34" charset="0"/>
              </a:rPr>
              <a:t>(3)</a:t>
            </a:r>
            <a:r>
              <a:rPr lang="en-US" sz="2500" dirty="0">
                <a:solidFill>
                  <a:schemeClr val="tx1"/>
                </a:solidFill>
                <a:latin typeface="Fira Sans ExtraBold" panose="020B0903050000020004" pitchFamily="34" charset="0"/>
              </a:rPr>
              <a:t> ______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165977" y="5049520"/>
            <a:ext cx="4928233" cy="1565275"/>
          </a:xfrm>
          <a:prstGeom prst="roundRect">
            <a:avLst>
              <a:gd name="adj" fmla="val 33785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 dirty="0">
                <a:solidFill>
                  <a:srgbClr val="00B050"/>
                </a:solidFill>
                <a:latin typeface="Fira Sans ExtraBold" panose="020B0903050000020004" pitchFamily="34" charset="0"/>
              </a:rPr>
              <a:t>(4) __________ in English</a:t>
            </a:r>
          </a:p>
          <a:p>
            <a:pPr algn="just"/>
            <a:r>
              <a:rPr lang="en-US" sz="2500" dirty="0">
                <a:solidFill>
                  <a:schemeClr val="tx1"/>
                </a:solidFill>
                <a:latin typeface="Fira Sans ExtraBold" panose="020B0903050000020004" pitchFamily="34" charset="0"/>
              </a:rPr>
              <a:t>– Trying to use the words learnt and </a:t>
            </a:r>
            <a:r>
              <a:rPr lang="en-US" sz="2500" b="1" dirty="0">
                <a:solidFill>
                  <a:schemeClr val="tx1"/>
                </a:solidFill>
                <a:latin typeface="Fira Sans ExtraBold" panose="020B0903050000020004" pitchFamily="34" charset="0"/>
              </a:rPr>
              <a:t>(5)__________</a:t>
            </a:r>
            <a:r>
              <a:rPr lang="en-US" sz="2500" dirty="0">
                <a:solidFill>
                  <a:schemeClr val="tx1"/>
                </a:solidFill>
                <a:latin typeface="Fira Sans ExtraBold" panose="020B0903050000020004" pitchFamily="34" charset="0"/>
              </a:rPr>
              <a:t>more new words.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149032" y="2386647"/>
            <a:ext cx="17691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meaning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8981440" y="2496502"/>
            <a:ext cx="2703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pronunciation 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1064259" y="6123305"/>
            <a:ext cx="216344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copying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8057832" y="4991735"/>
            <a:ext cx="216344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Speaking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9384665" y="5757545"/>
            <a:ext cx="216344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picking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10542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27330" y="1012825"/>
            <a:ext cx="91452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800" b="1" i="1" dirty="0">
                <a:solidFill>
                  <a:srgbClr val="FF000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Answer the questions: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227330" y="2274838"/>
            <a:ext cx="1169543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3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800" b="1" dirty="0">
                <a:latin typeface="Fira Sans ExtraBold" panose="020B0903050000020004" pitchFamily="34" charset="0"/>
                <a:cs typeface="Calibri" panose="020F0502020204030204" pitchFamily="34" charset="0"/>
              </a:rPr>
              <a:t>1. What is the thing Trang finds most challenging when learning English?</a:t>
            </a:r>
          </a:p>
          <a:p>
            <a:pPr marL="635" indent="-635"/>
            <a:r>
              <a:rPr lang="en-US" sz="4800" b="1" dirty="0">
                <a:latin typeface="Fira Sans ExtraBold" panose="020B0903050000020004" pitchFamily="34" charset="0"/>
                <a:cs typeface="Calibri" panose="020F0502020204030204" pitchFamily="34" charset="0"/>
              </a:rPr>
              <a:t>2. What has she done to improve it?</a:t>
            </a:r>
          </a:p>
        </p:txBody>
      </p:sp>
      <p:sp>
        <p:nvSpPr>
          <p:cNvPr id="3" name="Text Box 99">
            <a:extLst>
              <a:ext uri="{FF2B5EF4-FFF2-40B4-BE49-F238E27FC236}">
                <a16:creationId xmlns:a16="http://schemas.microsoft.com/office/drawing/2014/main" id="{18A14B01-7664-E572-1F70-47151396D085}"/>
              </a:ext>
            </a:extLst>
          </p:cNvPr>
          <p:cNvSpPr txBox="1"/>
          <p:nvPr/>
        </p:nvSpPr>
        <p:spPr>
          <a:xfrm>
            <a:off x="-1097280" y="5181818"/>
            <a:ext cx="1400556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  <a:prstDash val="sysDash"/>
          </a:ln>
        </p:spPr>
        <p:txBody>
          <a:bodyPr wrap="square">
            <a:spAutoFit/>
          </a:bodyPr>
          <a:lstStyle/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99">
            <a:extLst>
              <a:ext uri="{FF2B5EF4-FFF2-40B4-BE49-F238E27FC236}">
                <a16:creationId xmlns:a16="http://schemas.microsoft.com/office/drawing/2014/main" id="{351EBEF2-6F9D-58FC-35B2-3D35D20A835B}"/>
              </a:ext>
            </a:extLst>
          </p:cNvPr>
          <p:cNvSpPr txBox="1"/>
          <p:nvPr/>
        </p:nvSpPr>
        <p:spPr>
          <a:xfrm>
            <a:off x="-1097280" y="5612834"/>
            <a:ext cx="1400556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  <a:prstDash val="sysDash"/>
          </a:ln>
        </p:spPr>
        <p:txBody>
          <a:bodyPr wrap="square">
            <a:spAutoFit/>
          </a:bodyPr>
          <a:lstStyle/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0AC23-1E5B-B6A8-C3D7-6246FCE03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503" y="3704352"/>
            <a:ext cx="3699258" cy="3785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3" grpId="1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9">
            <a:extLst>
              <a:ext uri="{FF2B5EF4-FFF2-40B4-BE49-F238E27FC236}">
                <a16:creationId xmlns:a16="http://schemas.microsoft.com/office/drawing/2014/main" id="{8AD2C4F6-9D47-FC95-8208-1DE830570590}"/>
              </a:ext>
            </a:extLst>
          </p:cNvPr>
          <p:cNvSpPr txBox="1"/>
          <p:nvPr/>
        </p:nvSpPr>
        <p:spPr>
          <a:xfrm>
            <a:off x="-1138238" y="-1124505"/>
            <a:ext cx="1400556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  <a:prstDash val="sysDash"/>
          </a:ln>
        </p:spPr>
        <p:txBody>
          <a:bodyPr wrap="square">
            <a:spAutoFit/>
          </a:bodyPr>
          <a:lstStyle/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99">
            <a:extLst>
              <a:ext uri="{FF2B5EF4-FFF2-40B4-BE49-F238E27FC236}">
                <a16:creationId xmlns:a16="http://schemas.microsoft.com/office/drawing/2014/main" id="{3E164AE2-64A9-6A6E-C7EE-B65E5C4AA4A4}"/>
              </a:ext>
            </a:extLst>
          </p:cNvPr>
          <p:cNvSpPr txBox="1"/>
          <p:nvPr/>
        </p:nvSpPr>
        <p:spPr>
          <a:xfrm>
            <a:off x="-1138238" y="-1462166"/>
            <a:ext cx="1400556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  <a:prstDash val="sysDash"/>
          </a:ln>
        </p:spPr>
        <p:txBody>
          <a:bodyPr wrap="square">
            <a:spAutoFit/>
          </a:bodyPr>
          <a:lstStyle/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875" y="177483"/>
            <a:ext cx="108883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ira Sans ExtraBold" panose="020B0903050000020004" pitchFamily="34" charset="0"/>
                <a:cs typeface="Arial" panose="020B0604020202020204" pitchFamily="34" charset="0"/>
              </a:rPr>
              <a:t>4. Work in pairs. Discuss the questions below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1167130"/>
            <a:ext cx="12090082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b="1" dirty="0">
                <a:latin typeface="Fira Sans ExtraBold" panose="020B0903050000020004" pitchFamily="34" charset="0"/>
                <a:cs typeface="Calibri" panose="020F0502020204030204" pitchFamily="34" charset="0"/>
                <a:sym typeface="+mn-ea"/>
              </a:rPr>
              <a:t>1. What is the thing you find most challenging when learning English?</a:t>
            </a:r>
          </a:p>
          <a:p>
            <a:pPr algn="just"/>
            <a:endParaRPr lang="en-US" sz="4000" b="1" dirty="0">
              <a:latin typeface="Fira Sans ExtraBold" panose="020B0903050000020004" pitchFamily="34" charset="0"/>
              <a:cs typeface="Calibri" panose="020F0502020204030204" pitchFamily="34" charset="0"/>
              <a:sym typeface="+mn-ea"/>
            </a:endParaRPr>
          </a:p>
          <a:p>
            <a:pPr algn="just"/>
            <a:endParaRPr lang="en-US" sz="4000" dirty="0">
              <a:latin typeface="Fira Sans ExtraBold" panose="020B0903050000020004" pitchFamily="34" charset="0"/>
              <a:cs typeface="Calibri" panose="020F0502020204030204" pitchFamily="34" charset="0"/>
              <a:sym typeface="+mn-ea"/>
            </a:endParaRPr>
          </a:p>
          <a:p>
            <a:pPr algn="just"/>
            <a:r>
              <a:rPr lang="en-US" sz="4000" b="1" dirty="0">
                <a:latin typeface="Fira Sans ExtraBold" panose="020B0903050000020004" pitchFamily="34" charset="0"/>
                <a:cs typeface="Calibri" panose="020F0502020204030204" pitchFamily="34" charset="0"/>
                <a:sym typeface="+mn-ea"/>
              </a:rPr>
              <a:t>2. What have you done to improve it?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0" y="2338467"/>
            <a:ext cx="11729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The thing I find most challenging when learning English is to pronounce words correctly.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01916" y="4337229"/>
            <a:ext cx="12090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I look up words in the dictionary to check the pronunciation, regularly listen to English audio and mimic what I hear, and take pronunciation classes or workshops.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6" grpId="0" bldLvl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41605"/>
            <a:ext cx="11964670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effectLst/>
                <a:latin typeface="Fira Sans ExtraBold" panose="020B09030500000200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5. </a:t>
            </a:r>
            <a:r>
              <a:rPr sz="3600" b="1" dirty="0">
                <a:solidFill>
                  <a:srgbClr val="FF0000"/>
                </a:solidFill>
                <a:effectLst/>
                <a:latin typeface="Fira Sans ExtraBold" panose="020B09030500000200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Write a paragraph (100 - 120 words) about the most challenging thing you face when learning English and what you have done to improve it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49555" y="2666862"/>
            <a:ext cx="11692890" cy="3886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t">
            <a:noAutofit/>
          </a:bodyPr>
          <a:lstStyle/>
          <a:p>
            <a:pPr algn="just"/>
            <a:endParaRPr lang="en-US" sz="3000" i="1" dirty="0">
              <a:latin typeface="Fira Sans ExtraBold" panose="020B0903050000020004" pitchFamily="34" charset="0"/>
            </a:endParaRPr>
          </a:p>
          <a:p>
            <a:pPr algn="just"/>
            <a:r>
              <a:rPr lang="en-US" sz="3000" i="1" dirty="0">
                <a:latin typeface="Fira Sans ExtraBold" panose="020B0903050000020004" pitchFamily="34" charset="0"/>
              </a:rPr>
              <a:t>When learning English, I find ______ the most challenging, and I have done several things to improve it. Firstly</a:t>
            </a:r>
            <a:r>
              <a:rPr lang="en-US" sz="3000" dirty="0">
                <a:latin typeface="Fira Sans ExtraBold" panose="020B0903050000020004" pitchFamily="34" charset="0"/>
              </a:rPr>
              <a:t>, _________________</a:t>
            </a:r>
          </a:p>
          <a:p>
            <a:r>
              <a:rPr lang="en-US" sz="3000" dirty="0">
                <a:latin typeface="Fira Sans ExtraBold" panose="020B0903050000020004" pitchFamily="34" charset="0"/>
              </a:rPr>
              <a:t>______________________________</a:t>
            </a:r>
            <a:r>
              <a:rPr lang="en-US" sz="3000" dirty="0">
                <a:latin typeface="Fira Sans ExtraBold" panose="020B0903050000020004" pitchFamily="34" charset="0"/>
                <a:sym typeface="+mn-ea"/>
              </a:rPr>
              <a:t>_________________________</a:t>
            </a:r>
            <a:endParaRPr lang="en-US" sz="3000" dirty="0">
              <a:latin typeface="Fira Sans ExtraBold" panose="020B0903050000020004" pitchFamily="34" charset="0"/>
            </a:endParaRPr>
          </a:p>
          <a:p>
            <a:r>
              <a:rPr lang="en-US" sz="3000" dirty="0">
                <a:latin typeface="Fira Sans ExtraBold" panose="020B0903050000020004" pitchFamily="34" charset="0"/>
                <a:sym typeface="+mn-ea"/>
              </a:rPr>
              <a:t>_______________________________________________________</a:t>
            </a:r>
          </a:p>
          <a:p>
            <a:r>
              <a:rPr lang="en-US" sz="3000" dirty="0">
                <a:latin typeface="Fira Sans ExtraBold" panose="020B0903050000020004" pitchFamily="34" charset="0"/>
                <a:sym typeface="+mn-ea"/>
              </a:rPr>
              <a:t>_______________________________________________________</a:t>
            </a:r>
            <a:endParaRPr lang="en-US" sz="3000" dirty="0">
              <a:latin typeface="Fira Sans ExtraBold" panose="020B0903050000020004" pitchFamily="34" charset="0"/>
            </a:endParaRPr>
          </a:p>
          <a:p>
            <a:r>
              <a:rPr lang="en-US" sz="3000" dirty="0">
                <a:latin typeface="Fira Sans ExtraBold" panose="020B0903050000020004" pitchFamily="34" charset="0"/>
                <a:sym typeface="+mn-ea"/>
              </a:rPr>
              <a:t>_______________________________________________________</a:t>
            </a:r>
            <a:endParaRPr lang="en-US" sz="3000" dirty="0">
              <a:latin typeface="Fira Sans ExtraBold" panose="020B0903050000020004" pitchFamily="34" charset="0"/>
            </a:endParaRPr>
          </a:p>
          <a:p>
            <a:r>
              <a:rPr lang="en-US" sz="3000" dirty="0">
                <a:latin typeface="Fira Sans ExtraBold" panose="020B0903050000020004" pitchFamily="34" charset="0"/>
                <a:sym typeface="+mn-ea"/>
              </a:rPr>
              <a:t>_______________________________________________________</a:t>
            </a:r>
            <a:endParaRPr lang="en-US" sz="3000" dirty="0">
              <a:latin typeface="Fira Sans ExtraBold" panose="020B09030500000200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0" y="1855291"/>
            <a:ext cx="111239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just"/>
            <a:r>
              <a:rPr lang="en-US" sz="3200" i="1" dirty="0">
                <a:solidFill>
                  <a:srgbClr val="000000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- You can start your paragraph as follows: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9">
            <a:extLst>
              <a:ext uri="{FF2B5EF4-FFF2-40B4-BE49-F238E27FC236}">
                <a16:creationId xmlns:a16="http://schemas.microsoft.com/office/drawing/2014/main" id="{1CFE6921-BBDC-46CD-A928-3DCD8609DDB0}"/>
              </a:ext>
            </a:extLst>
          </p:cNvPr>
          <p:cNvSpPr txBox="1"/>
          <p:nvPr/>
        </p:nvSpPr>
        <p:spPr>
          <a:xfrm>
            <a:off x="-1021080" y="5788660"/>
            <a:ext cx="1400556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  <a:prstDash val="sysDash"/>
          </a:ln>
        </p:spPr>
        <p:txBody>
          <a:bodyPr wrap="square">
            <a:spAutoFit/>
          </a:bodyPr>
          <a:lstStyle/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99">
            <a:extLst>
              <a:ext uri="{FF2B5EF4-FFF2-40B4-BE49-F238E27FC236}">
                <a16:creationId xmlns:a16="http://schemas.microsoft.com/office/drawing/2014/main" id="{BD79F57B-CD22-C0D7-B634-A4F8CBF2D268}"/>
              </a:ext>
            </a:extLst>
          </p:cNvPr>
          <p:cNvSpPr txBox="1"/>
          <p:nvPr/>
        </p:nvSpPr>
        <p:spPr>
          <a:xfrm>
            <a:off x="-1021080" y="6219676"/>
            <a:ext cx="1400556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  <a:prstDash val="sysDash"/>
          </a:ln>
        </p:spPr>
        <p:txBody>
          <a:bodyPr wrap="square">
            <a:spAutoFit/>
          </a:bodyPr>
          <a:lstStyle/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  <a:p>
            <a:pPr marL="635" indent="-635"/>
            <a:endParaRPr lang="en-US" sz="4800" b="1" dirty="0">
              <a:latin typeface="Fira Sans ExtraBold" panose="020B09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9555" y="892810"/>
            <a:ext cx="11692890" cy="5072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sz="2800" dirty="0">
                <a:latin typeface="Fira Sans ExtraBold" panose="020B0903050000020004" pitchFamily="34" charset="0"/>
              </a:rPr>
              <a:t>When learning English, I find grammar the most challenging and I have done several things to improve it. Firstly, I have a good grammar book. I do the exercises in the book, and whenever I have a grammatical question, I quickly refer to it. The book makes me more confident in writing and speaking. Secondly, I read English books. When I read, I come across different grammar rules. This helps me learn and remember grammar naturally.  Last but not least, I learn grammar from teachers and friends. Sometimes I meet a difficult grammatical point and cannot understand it even after I consult in my grammar book. In this case I ask my friends and teachers for help. These are the three things I have done to improve my English grammar. </a:t>
            </a:r>
            <a:r>
              <a:rPr lang="en-US" sz="2800" b="1" i="1" dirty="0">
                <a:latin typeface="Fira Sans ExtraBold" panose="020B0903050000020004" pitchFamily="34" charset="0"/>
              </a:rPr>
              <a:t>(130 words)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249555" y="209307"/>
            <a:ext cx="5495925" cy="55626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just"/>
            <a:r>
              <a:rPr lang="en-US" sz="32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ira Sans ExtraBold" panose="020B0903050000020004" pitchFamily="34" charset="0"/>
                <a:cs typeface="Arial" panose="020B0604020202020204" pitchFamily="34" charset="0"/>
              </a:rPr>
              <a:t>Sample paragraph: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5064" y="525982"/>
            <a:ext cx="4282983" cy="120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ira Sans ExtraBold" panose="020B0903050000020004" pitchFamily="34" charset="0"/>
                <a:ea typeface="+mj-ea"/>
                <a:cs typeface="+mj-cs"/>
              </a:rPr>
              <a:t>Wrap-up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ira Sans ExtraBold" panose="020B0903050000020004" pitchFamily="34" charset="0"/>
              </a:rPr>
              <a:t>What have we learnt in this lesson?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ira Sans ExtraBold" panose="020B0903050000020004" pitchFamily="34" charset="0"/>
                <a:sym typeface="+mn-ea"/>
              </a:rPr>
              <a:t>Listen for specific information about ways to improve one’s English vocabulary;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ira Sans ExtraBold" panose="020B0903050000020004" pitchFamily="34" charset="0"/>
                <a:sym typeface="+mn-ea"/>
              </a:rPr>
              <a:t>Write a paragraph about ways to improve an area of English learning.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ck tower and a ferris wheel&#10;&#10;Description automatically generated">
            <a:extLst>
              <a:ext uri="{FF2B5EF4-FFF2-40B4-BE49-F238E27FC236}">
                <a16:creationId xmlns:a16="http://schemas.microsoft.com/office/drawing/2014/main" id="{2E57DE4D-55E8-0784-D560-29183B2FA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35" y="650494"/>
            <a:ext cx="5044624" cy="5324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ira Sans ExtraBold" panose="020B0903050000020004" pitchFamily="34" charset="0"/>
                <a:ea typeface="+mj-ea"/>
                <a:cs typeface="+mj-cs"/>
              </a:rPr>
              <a:t>Homework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 ExtraBold" panose="020B09030500000200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ira Sans ExtraBold" panose="020B09030500000200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0719" y="2330505"/>
            <a:ext cx="4803113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Fira Sans ExtraBold" panose="020B0903050000020004" pitchFamily="34" charset="0"/>
              </a:rPr>
              <a:t>Rewrite the paragraph in the notebooks.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Fira Sans ExtraBold" panose="020B0903050000020004" pitchFamily="34" charset="0"/>
              </a:rPr>
              <a:t>Do exercises in the workbook.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background with a black text and a black wall with a red telephone booth and a soldier&#10;&#10;Description automatically generated with medium confidence">
            <a:extLst>
              <a:ext uri="{FF2B5EF4-FFF2-40B4-BE49-F238E27FC236}">
                <a16:creationId xmlns:a16="http://schemas.microsoft.com/office/drawing/2014/main" id="{0336187B-FEC7-D228-41B8-59D3402FB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" r="3" b="7986"/>
          <a:stretch/>
        </p:blipFill>
        <p:spPr>
          <a:xfrm>
            <a:off x="5977788" y="799352"/>
            <a:ext cx="5425410" cy="4839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0"/>
          <p:cNvSpPr txBox="1"/>
          <p:nvPr/>
        </p:nvSpPr>
        <p:spPr>
          <a:xfrm>
            <a:off x="1460500" y="172174"/>
            <a:ext cx="10274300" cy="7962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00" b="1" dirty="0">
                <a:solidFill>
                  <a:srgbClr val="C00000"/>
                </a:solidFill>
                <a:latin typeface="Fira Sans ExtraBold" panose="020B0903050000020004" pitchFamily="34" charset="0"/>
              </a:rPr>
              <a:t>BRAINSTORMING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67080" y="2131695"/>
            <a:ext cx="10434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- How long have you learnt English?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767080" y="3219361"/>
            <a:ext cx="1043432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- What are some difficulties you have met when learning English?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217025" y="17030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3904" t="7838" r="3933" b="9696"/>
          <a:stretch>
            <a:fillRect/>
          </a:stretch>
        </p:blipFill>
        <p:spPr>
          <a:xfrm rot="10980000">
            <a:off x="-6513830" y="1163320"/>
            <a:ext cx="2258695" cy="1446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80000">
            <a:off x="13089255" y="6392545"/>
            <a:ext cx="2635250" cy="1598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67701E-B994-39FA-530F-091C16AD2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15"/>
          <a:stretch/>
        </p:blipFill>
        <p:spPr>
          <a:xfrm>
            <a:off x="6236335" y="3219361"/>
            <a:ext cx="5188585" cy="4209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 rot="7344383">
            <a:off x="6328472" y="-171563"/>
            <a:ext cx="6785125" cy="7419881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59;p15"/>
          <p:cNvSpPr/>
          <p:nvPr/>
        </p:nvSpPr>
        <p:spPr>
          <a:xfrm rot="7344719">
            <a:off x="11581136" y="2295854"/>
            <a:ext cx="1517773" cy="1440300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-1044031" y="1963113"/>
            <a:ext cx="72120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800" dirty="0">
                <a:solidFill>
                  <a:srgbClr val="FF0000"/>
                </a:solidFill>
                <a:latin typeface="Fira Sans ExtraBold" panose="020B0903050000020004" pitchFamily="34" charset="0"/>
              </a:rPr>
              <a:t>WORLD ENGLISHES</a:t>
            </a:r>
            <a:endParaRPr sz="8800" dirty="0">
              <a:solidFill>
                <a:srgbClr val="FF0000"/>
              </a:solidFill>
              <a:latin typeface="Fira Sans ExtraBold" panose="020B0903050000020004" pitchFamily="34" charset="0"/>
            </a:endParaRPr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525986" y="4993933"/>
            <a:ext cx="6238800" cy="7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>
              <a:buClr>
                <a:schemeClr val="dk1"/>
              </a:buClr>
              <a:buSzPts val="688"/>
            </a:pPr>
            <a:r>
              <a:rPr lang="en-US" sz="6600" b="1" dirty="0"/>
              <a:t>Lesson 6: Skills 2</a:t>
            </a:r>
            <a:endParaRPr sz="6600" b="1" dirty="0"/>
          </a:p>
        </p:txBody>
      </p:sp>
      <p:grpSp>
        <p:nvGrpSpPr>
          <p:cNvPr id="62" name="Google Shape;62;p15"/>
          <p:cNvGrpSpPr/>
          <p:nvPr/>
        </p:nvGrpSpPr>
        <p:grpSpPr>
          <a:xfrm rot="703886" flipH="1">
            <a:off x="8797335" y="2483394"/>
            <a:ext cx="3966235" cy="3924256"/>
            <a:chOff x="5494800" y="3793100"/>
            <a:chExt cx="451025" cy="446250"/>
          </a:xfrm>
        </p:grpSpPr>
        <p:sp>
          <p:nvSpPr>
            <p:cNvPr id="63" name="Google Shape;63;p15"/>
            <p:cNvSpPr/>
            <p:nvPr/>
          </p:nvSpPr>
          <p:spPr>
            <a:xfrm>
              <a:off x="5849450" y="3813000"/>
              <a:ext cx="17775" cy="17500"/>
            </a:xfrm>
            <a:custGeom>
              <a:avLst/>
              <a:gdLst/>
              <a:ahLst/>
              <a:cxnLst/>
              <a:rect l="l" t="t" r="r" b="b"/>
              <a:pathLst>
                <a:path w="711" h="700" extrusionOk="0">
                  <a:moveTo>
                    <a:pt x="439" y="1"/>
                  </a:moveTo>
                  <a:cubicBezTo>
                    <a:pt x="320" y="1"/>
                    <a:pt x="11" y="222"/>
                    <a:pt x="3" y="376"/>
                  </a:cubicBezTo>
                  <a:cubicBezTo>
                    <a:pt x="0" y="441"/>
                    <a:pt x="32" y="461"/>
                    <a:pt x="73" y="461"/>
                  </a:cubicBezTo>
                  <a:cubicBezTo>
                    <a:pt x="142" y="461"/>
                    <a:pt x="239" y="402"/>
                    <a:pt x="239" y="402"/>
                  </a:cubicBezTo>
                  <a:lnTo>
                    <a:pt x="501" y="699"/>
                  </a:lnTo>
                  <a:lnTo>
                    <a:pt x="711" y="542"/>
                  </a:lnTo>
                  <a:lnTo>
                    <a:pt x="440" y="236"/>
                  </a:lnTo>
                  <a:cubicBezTo>
                    <a:pt x="440" y="236"/>
                    <a:pt x="510" y="149"/>
                    <a:pt x="484" y="27"/>
                  </a:cubicBezTo>
                  <a:cubicBezTo>
                    <a:pt x="478" y="9"/>
                    <a:pt x="462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5848225" y="3811675"/>
              <a:ext cx="20975" cy="20575"/>
            </a:xfrm>
            <a:custGeom>
              <a:avLst/>
              <a:gdLst/>
              <a:ahLst/>
              <a:cxnLst/>
              <a:rect l="l" t="t" r="r" b="b"/>
              <a:pathLst>
                <a:path w="839" h="823" extrusionOk="0">
                  <a:moveTo>
                    <a:pt x="480" y="115"/>
                  </a:moveTo>
                  <a:cubicBezTo>
                    <a:pt x="498" y="202"/>
                    <a:pt x="445" y="255"/>
                    <a:pt x="445" y="255"/>
                  </a:cubicBezTo>
                  <a:lnTo>
                    <a:pt x="410" y="289"/>
                  </a:lnTo>
                  <a:lnTo>
                    <a:pt x="681" y="586"/>
                  </a:lnTo>
                  <a:lnTo>
                    <a:pt x="568" y="674"/>
                  </a:lnTo>
                  <a:lnTo>
                    <a:pt x="306" y="386"/>
                  </a:lnTo>
                  <a:lnTo>
                    <a:pt x="245" y="420"/>
                  </a:lnTo>
                  <a:cubicBezTo>
                    <a:pt x="194" y="457"/>
                    <a:pt x="131" y="475"/>
                    <a:pt x="106" y="475"/>
                  </a:cubicBezTo>
                  <a:cubicBezTo>
                    <a:pt x="101" y="475"/>
                    <a:pt x="98" y="474"/>
                    <a:pt x="96" y="473"/>
                  </a:cubicBezTo>
                  <a:lnTo>
                    <a:pt x="96" y="447"/>
                  </a:lnTo>
                  <a:cubicBezTo>
                    <a:pt x="96" y="377"/>
                    <a:pt x="183" y="281"/>
                    <a:pt x="288" y="202"/>
                  </a:cubicBezTo>
                  <a:cubicBezTo>
                    <a:pt x="376" y="141"/>
                    <a:pt x="454" y="115"/>
                    <a:pt x="480" y="115"/>
                  </a:cubicBezTo>
                  <a:close/>
                  <a:moveTo>
                    <a:pt x="482" y="0"/>
                  </a:moveTo>
                  <a:cubicBezTo>
                    <a:pt x="476" y="0"/>
                    <a:pt x="469" y="1"/>
                    <a:pt x="463" y="1"/>
                  </a:cubicBezTo>
                  <a:cubicBezTo>
                    <a:pt x="314" y="19"/>
                    <a:pt x="9" y="255"/>
                    <a:pt x="0" y="429"/>
                  </a:cubicBezTo>
                  <a:cubicBezTo>
                    <a:pt x="0" y="508"/>
                    <a:pt x="18" y="543"/>
                    <a:pt x="52" y="560"/>
                  </a:cubicBezTo>
                  <a:cubicBezTo>
                    <a:pt x="71" y="574"/>
                    <a:pt x="94" y="579"/>
                    <a:pt x="118" y="579"/>
                  </a:cubicBezTo>
                  <a:cubicBezTo>
                    <a:pt x="174" y="579"/>
                    <a:pt x="237" y="552"/>
                    <a:pt x="280" y="534"/>
                  </a:cubicBezTo>
                  <a:lnTo>
                    <a:pt x="550" y="822"/>
                  </a:lnTo>
                  <a:lnTo>
                    <a:pt x="838" y="604"/>
                  </a:lnTo>
                  <a:lnTo>
                    <a:pt x="550" y="289"/>
                  </a:lnTo>
                  <a:cubicBezTo>
                    <a:pt x="585" y="246"/>
                    <a:pt x="620" y="167"/>
                    <a:pt x="585" y="71"/>
                  </a:cubicBezTo>
                  <a:cubicBezTo>
                    <a:pt x="577" y="47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864575" y="3794375"/>
              <a:ext cx="21000" cy="20400"/>
            </a:xfrm>
            <a:custGeom>
              <a:avLst/>
              <a:gdLst/>
              <a:ahLst/>
              <a:cxnLst/>
              <a:rect l="l" t="t" r="r" b="b"/>
              <a:pathLst>
                <a:path w="840" h="816" extrusionOk="0">
                  <a:moveTo>
                    <a:pt x="481" y="108"/>
                  </a:moveTo>
                  <a:cubicBezTo>
                    <a:pt x="499" y="196"/>
                    <a:pt x="446" y="248"/>
                    <a:pt x="446" y="248"/>
                  </a:cubicBezTo>
                  <a:lnTo>
                    <a:pt x="411" y="283"/>
                  </a:lnTo>
                  <a:lnTo>
                    <a:pt x="682" y="580"/>
                  </a:lnTo>
                  <a:lnTo>
                    <a:pt x="569" y="667"/>
                  </a:lnTo>
                  <a:lnTo>
                    <a:pt x="307" y="379"/>
                  </a:lnTo>
                  <a:lnTo>
                    <a:pt x="245" y="414"/>
                  </a:lnTo>
                  <a:cubicBezTo>
                    <a:pt x="197" y="448"/>
                    <a:pt x="139" y="472"/>
                    <a:pt x="111" y="472"/>
                  </a:cubicBezTo>
                  <a:cubicBezTo>
                    <a:pt x="104" y="472"/>
                    <a:pt x="99" y="470"/>
                    <a:pt x="97" y="466"/>
                  </a:cubicBezTo>
                  <a:lnTo>
                    <a:pt x="97" y="440"/>
                  </a:lnTo>
                  <a:cubicBezTo>
                    <a:pt x="97" y="370"/>
                    <a:pt x="184" y="274"/>
                    <a:pt x="289" y="196"/>
                  </a:cubicBezTo>
                  <a:cubicBezTo>
                    <a:pt x="376" y="135"/>
                    <a:pt x="455" y="108"/>
                    <a:pt x="481" y="108"/>
                  </a:cubicBezTo>
                  <a:close/>
                  <a:moveTo>
                    <a:pt x="493" y="0"/>
                  </a:moveTo>
                  <a:cubicBezTo>
                    <a:pt x="484" y="0"/>
                    <a:pt x="474" y="1"/>
                    <a:pt x="464" y="4"/>
                  </a:cubicBezTo>
                  <a:cubicBezTo>
                    <a:pt x="315" y="12"/>
                    <a:pt x="10" y="248"/>
                    <a:pt x="1" y="423"/>
                  </a:cubicBezTo>
                  <a:cubicBezTo>
                    <a:pt x="1" y="501"/>
                    <a:pt x="18" y="536"/>
                    <a:pt x="53" y="554"/>
                  </a:cubicBezTo>
                  <a:cubicBezTo>
                    <a:pt x="72" y="567"/>
                    <a:pt x="95" y="572"/>
                    <a:pt x="119" y="572"/>
                  </a:cubicBezTo>
                  <a:cubicBezTo>
                    <a:pt x="175" y="572"/>
                    <a:pt x="238" y="546"/>
                    <a:pt x="280" y="527"/>
                  </a:cubicBezTo>
                  <a:lnTo>
                    <a:pt x="551" y="816"/>
                  </a:lnTo>
                  <a:lnTo>
                    <a:pt x="839" y="597"/>
                  </a:lnTo>
                  <a:lnTo>
                    <a:pt x="551" y="283"/>
                  </a:lnTo>
                  <a:cubicBezTo>
                    <a:pt x="586" y="239"/>
                    <a:pt x="621" y="161"/>
                    <a:pt x="586" y="65"/>
                  </a:cubicBezTo>
                  <a:cubicBezTo>
                    <a:pt x="578" y="49"/>
                    <a:pt x="557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01925" y="3863875"/>
              <a:ext cx="19650" cy="17550"/>
            </a:xfrm>
            <a:custGeom>
              <a:avLst/>
              <a:gdLst/>
              <a:ahLst/>
              <a:cxnLst/>
              <a:rect l="l" t="t" r="r" b="b"/>
              <a:pathLst>
                <a:path w="786" h="702" extrusionOk="0">
                  <a:moveTo>
                    <a:pt x="140" y="0"/>
                  </a:moveTo>
                  <a:lnTo>
                    <a:pt x="0" y="218"/>
                  </a:lnTo>
                  <a:lnTo>
                    <a:pt x="314" y="463"/>
                  </a:lnTo>
                  <a:cubicBezTo>
                    <a:pt x="314" y="463"/>
                    <a:pt x="199" y="702"/>
                    <a:pt x="330" y="702"/>
                  </a:cubicBezTo>
                  <a:cubicBezTo>
                    <a:pt x="338" y="702"/>
                    <a:pt x="347" y="701"/>
                    <a:pt x="358" y="699"/>
                  </a:cubicBezTo>
                  <a:cubicBezTo>
                    <a:pt x="533" y="673"/>
                    <a:pt x="786" y="210"/>
                    <a:pt x="664" y="192"/>
                  </a:cubicBezTo>
                  <a:cubicBezTo>
                    <a:pt x="648" y="189"/>
                    <a:pt x="633" y="187"/>
                    <a:pt x="619" y="187"/>
                  </a:cubicBezTo>
                  <a:cubicBezTo>
                    <a:pt x="524" y="187"/>
                    <a:pt x="472" y="253"/>
                    <a:pt x="472" y="253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5900175" y="3861900"/>
              <a:ext cx="20750" cy="20975"/>
            </a:xfrm>
            <a:custGeom>
              <a:avLst/>
              <a:gdLst/>
              <a:ahLst/>
              <a:cxnLst/>
              <a:rect l="l" t="t" r="r" b="b"/>
              <a:pathLst>
                <a:path w="830" h="839" extrusionOk="0">
                  <a:moveTo>
                    <a:pt x="236" y="167"/>
                  </a:moveTo>
                  <a:lnTo>
                    <a:pt x="550" y="411"/>
                  </a:lnTo>
                  <a:lnTo>
                    <a:pt x="585" y="367"/>
                  </a:lnTo>
                  <a:cubicBezTo>
                    <a:pt x="593" y="360"/>
                    <a:pt x="627" y="312"/>
                    <a:pt x="694" y="312"/>
                  </a:cubicBezTo>
                  <a:cubicBezTo>
                    <a:pt x="704" y="312"/>
                    <a:pt x="714" y="313"/>
                    <a:pt x="725" y="315"/>
                  </a:cubicBezTo>
                  <a:cubicBezTo>
                    <a:pt x="725" y="332"/>
                    <a:pt x="699" y="402"/>
                    <a:pt x="646" y="498"/>
                  </a:cubicBezTo>
                  <a:cubicBezTo>
                    <a:pt x="585" y="621"/>
                    <a:pt x="480" y="708"/>
                    <a:pt x="428" y="717"/>
                  </a:cubicBezTo>
                  <a:lnTo>
                    <a:pt x="393" y="717"/>
                  </a:lnTo>
                  <a:cubicBezTo>
                    <a:pt x="384" y="708"/>
                    <a:pt x="393" y="629"/>
                    <a:pt x="437" y="586"/>
                  </a:cubicBezTo>
                  <a:lnTo>
                    <a:pt x="463" y="542"/>
                  </a:lnTo>
                  <a:lnTo>
                    <a:pt x="157" y="297"/>
                  </a:lnTo>
                  <a:lnTo>
                    <a:pt x="236" y="167"/>
                  </a:lnTo>
                  <a:close/>
                  <a:moveTo>
                    <a:pt x="201" y="1"/>
                  </a:moveTo>
                  <a:lnTo>
                    <a:pt x="0" y="324"/>
                  </a:lnTo>
                  <a:lnTo>
                    <a:pt x="323" y="559"/>
                  </a:lnTo>
                  <a:cubicBezTo>
                    <a:pt x="297" y="629"/>
                    <a:pt x="262" y="725"/>
                    <a:pt x="306" y="795"/>
                  </a:cubicBezTo>
                  <a:cubicBezTo>
                    <a:pt x="323" y="813"/>
                    <a:pt x="349" y="839"/>
                    <a:pt x="411" y="839"/>
                  </a:cubicBezTo>
                  <a:lnTo>
                    <a:pt x="454" y="839"/>
                  </a:lnTo>
                  <a:cubicBezTo>
                    <a:pt x="629" y="804"/>
                    <a:pt x="830" y="472"/>
                    <a:pt x="830" y="324"/>
                  </a:cubicBezTo>
                  <a:cubicBezTo>
                    <a:pt x="830" y="236"/>
                    <a:pt x="777" y="210"/>
                    <a:pt x="760" y="210"/>
                  </a:cubicBezTo>
                  <a:cubicBezTo>
                    <a:pt x="749" y="209"/>
                    <a:pt x="738" y="209"/>
                    <a:pt x="728" y="209"/>
                  </a:cubicBezTo>
                  <a:cubicBezTo>
                    <a:pt x="641" y="209"/>
                    <a:pt x="581" y="240"/>
                    <a:pt x="542" y="27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5920475" y="3842050"/>
              <a:ext cx="19675" cy="17550"/>
            </a:xfrm>
            <a:custGeom>
              <a:avLst/>
              <a:gdLst/>
              <a:ahLst/>
              <a:cxnLst/>
              <a:rect l="l" t="t" r="r" b="b"/>
              <a:pathLst>
                <a:path w="787" h="702" extrusionOk="0">
                  <a:moveTo>
                    <a:pt x="140" y="0"/>
                  </a:moveTo>
                  <a:lnTo>
                    <a:pt x="0" y="218"/>
                  </a:lnTo>
                  <a:lnTo>
                    <a:pt x="315" y="463"/>
                  </a:lnTo>
                  <a:cubicBezTo>
                    <a:pt x="315" y="463"/>
                    <a:pt x="199" y="702"/>
                    <a:pt x="330" y="702"/>
                  </a:cubicBezTo>
                  <a:cubicBezTo>
                    <a:pt x="338" y="702"/>
                    <a:pt x="348" y="701"/>
                    <a:pt x="358" y="699"/>
                  </a:cubicBezTo>
                  <a:cubicBezTo>
                    <a:pt x="533" y="672"/>
                    <a:pt x="786" y="210"/>
                    <a:pt x="664" y="192"/>
                  </a:cubicBezTo>
                  <a:cubicBezTo>
                    <a:pt x="648" y="189"/>
                    <a:pt x="633" y="187"/>
                    <a:pt x="618" y="187"/>
                  </a:cubicBezTo>
                  <a:cubicBezTo>
                    <a:pt x="522" y="187"/>
                    <a:pt x="463" y="253"/>
                    <a:pt x="463" y="253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5918725" y="3840075"/>
              <a:ext cx="20750" cy="20975"/>
            </a:xfrm>
            <a:custGeom>
              <a:avLst/>
              <a:gdLst/>
              <a:ahLst/>
              <a:cxnLst/>
              <a:rect l="l" t="t" r="r" b="b"/>
              <a:pathLst>
                <a:path w="830" h="839" extrusionOk="0">
                  <a:moveTo>
                    <a:pt x="236" y="184"/>
                  </a:moveTo>
                  <a:lnTo>
                    <a:pt x="550" y="420"/>
                  </a:lnTo>
                  <a:lnTo>
                    <a:pt x="585" y="376"/>
                  </a:lnTo>
                  <a:cubicBezTo>
                    <a:pt x="593" y="368"/>
                    <a:pt x="631" y="323"/>
                    <a:pt x="706" y="323"/>
                  </a:cubicBezTo>
                  <a:cubicBezTo>
                    <a:pt x="712" y="323"/>
                    <a:pt x="718" y="323"/>
                    <a:pt x="725" y="324"/>
                  </a:cubicBezTo>
                  <a:cubicBezTo>
                    <a:pt x="725" y="341"/>
                    <a:pt x="699" y="411"/>
                    <a:pt x="647" y="507"/>
                  </a:cubicBezTo>
                  <a:cubicBezTo>
                    <a:pt x="577" y="629"/>
                    <a:pt x="481" y="716"/>
                    <a:pt x="428" y="725"/>
                  </a:cubicBezTo>
                  <a:lnTo>
                    <a:pt x="393" y="725"/>
                  </a:lnTo>
                  <a:cubicBezTo>
                    <a:pt x="385" y="716"/>
                    <a:pt x="393" y="629"/>
                    <a:pt x="437" y="594"/>
                  </a:cubicBezTo>
                  <a:lnTo>
                    <a:pt x="463" y="551"/>
                  </a:lnTo>
                  <a:lnTo>
                    <a:pt x="158" y="315"/>
                  </a:lnTo>
                  <a:lnTo>
                    <a:pt x="236" y="184"/>
                  </a:lnTo>
                  <a:close/>
                  <a:moveTo>
                    <a:pt x="201" y="0"/>
                  </a:moveTo>
                  <a:lnTo>
                    <a:pt x="0" y="324"/>
                  </a:lnTo>
                  <a:lnTo>
                    <a:pt x="323" y="559"/>
                  </a:lnTo>
                  <a:cubicBezTo>
                    <a:pt x="297" y="629"/>
                    <a:pt x="262" y="725"/>
                    <a:pt x="306" y="795"/>
                  </a:cubicBezTo>
                  <a:cubicBezTo>
                    <a:pt x="323" y="812"/>
                    <a:pt x="350" y="839"/>
                    <a:pt x="411" y="839"/>
                  </a:cubicBezTo>
                  <a:lnTo>
                    <a:pt x="454" y="839"/>
                  </a:lnTo>
                  <a:cubicBezTo>
                    <a:pt x="629" y="804"/>
                    <a:pt x="830" y="472"/>
                    <a:pt x="830" y="324"/>
                  </a:cubicBezTo>
                  <a:cubicBezTo>
                    <a:pt x="830" y="236"/>
                    <a:pt x="777" y="210"/>
                    <a:pt x="760" y="210"/>
                  </a:cubicBezTo>
                  <a:cubicBezTo>
                    <a:pt x="749" y="209"/>
                    <a:pt x="738" y="209"/>
                    <a:pt x="728" y="209"/>
                  </a:cubicBezTo>
                  <a:cubicBezTo>
                    <a:pt x="641" y="209"/>
                    <a:pt x="581" y="240"/>
                    <a:pt x="542" y="27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598050" y="3982400"/>
              <a:ext cx="227925" cy="254675"/>
            </a:xfrm>
            <a:custGeom>
              <a:avLst/>
              <a:gdLst/>
              <a:ahLst/>
              <a:cxnLst/>
              <a:rect l="l" t="t" r="r" b="b"/>
              <a:pathLst>
                <a:path w="9117" h="10187" extrusionOk="0">
                  <a:moveTo>
                    <a:pt x="7309" y="0"/>
                  </a:moveTo>
                  <a:lnTo>
                    <a:pt x="1" y="8959"/>
                  </a:lnTo>
                  <a:cubicBezTo>
                    <a:pt x="926" y="9690"/>
                    <a:pt x="2162" y="10187"/>
                    <a:pt x="3243" y="10187"/>
                  </a:cubicBezTo>
                  <a:cubicBezTo>
                    <a:pt x="3711" y="10187"/>
                    <a:pt x="4151" y="10093"/>
                    <a:pt x="4524" y="9885"/>
                  </a:cubicBezTo>
                  <a:cubicBezTo>
                    <a:pt x="5755" y="9204"/>
                    <a:pt x="6104" y="6558"/>
                    <a:pt x="6340" y="5763"/>
                  </a:cubicBezTo>
                  <a:cubicBezTo>
                    <a:pt x="6558" y="4977"/>
                    <a:pt x="7746" y="4768"/>
                    <a:pt x="8435" y="3161"/>
                  </a:cubicBezTo>
                  <a:cubicBezTo>
                    <a:pt x="9116" y="1563"/>
                    <a:pt x="7309" y="0"/>
                    <a:pt x="7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5595425" y="3979350"/>
              <a:ext cx="232950" cy="260000"/>
            </a:xfrm>
            <a:custGeom>
              <a:avLst/>
              <a:gdLst/>
              <a:ahLst/>
              <a:cxnLst/>
              <a:rect l="l" t="t" r="r" b="b"/>
              <a:pathLst>
                <a:path w="9318" h="10400" extrusionOk="0">
                  <a:moveTo>
                    <a:pt x="7432" y="227"/>
                  </a:moveTo>
                  <a:cubicBezTo>
                    <a:pt x="7737" y="524"/>
                    <a:pt x="9047" y="1878"/>
                    <a:pt x="8471" y="3240"/>
                  </a:cubicBezTo>
                  <a:cubicBezTo>
                    <a:pt x="8086" y="4139"/>
                    <a:pt x="7545" y="4593"/>
                    <a:pt x="7108" y="4960"/>
                  </a:cubicBezTo>
                  <a:cubicBezTo>
                    <a:pt x="6768" y="5239"/>
                    <a:pt x="6471" y="5484"/>
                    <a:pt x="6366" y="5850"/>
                  </a:cubicBezTo>
                  <a:cubicBezTo>
                    <a:pt x="6323" y="6008"/>
                    <a:pt x="6279" y="6200"/>
                    <a:pt x="6227" y="6444"/>
                  </a:cubicBezTo>
                  <a:cubicBezTo>
                    <a:pt x="5973" y="7544"/>
                    <a:pt x="5572" y="9387"/>
                    <a:pt x="4585" y="9937"/>
                  </a:cubicBezTo>
                  <a:cubicBezTo>
                    <a:pt x="4225" y="10135"/>
                    <a:pt x="3805" y="10221"/>
                    <a:pt x="3360" y="10221"/>
                  </a:cubicBezTo>
                  <a:cubicBezTo>
                    <a:pt x="2293" y="10221"/>
                    <a:pt x="1084" y="9723"/>
                    <a:pt x="228" y="9064"/>
                  </a:cubicBezTo>
                  <a:lnTo>
                    <a:pt x="7432" y="227"/>
                  </a:lnTo>
                  <a:close/>
                  <a:moveTo>
                    <a:pt x="7414" y="0"/>
                  </a:moveTo>
                  <a:lnTo>
                    <a:pt x="53" y="9029"/>
                  </a:lnTo>
                  <a:lnTo>
                    <a:pt x="1" y="9090"/>
                  </a:lnTo>
                  <a:lnTo>
                    <a:pt x="62" y="9151"/>
                  </a:lnTo>
                  <a:cubicBezTo>
                    <a:pt x="961" y="9867"/>
                    <a:pt x="2219" y="10400"/>
                    <a:pt x="3345" y="10400"/>
                  </a:cubicBezTo>
                  <a:cubicBezTo>
                    <a:pt x="3808" y="10400"/>
                    <a:pt x="4271" y="10304"/>
                    <a:pt x="4672" y="10094"/>
                  </a:cubicBezTo>
                  <a:cubicBezTo>
                    <a:pt x="5720" y="9518"/>
                    <a:pt x="6139" y="7632"/>
                    <a:pt x="6384" y="6497"/>
                  </a:cubicBezTo>
                  <a:cubicBezTo>
                    <a:pt x="6445" y="6252"/>
                    <a:pt x="6488" y="6060"/>
                    <a:pt x="6532" y="5920"/>
                  </a:cubicBezTo>
                  <a:cubicBezTo>
                    <a:pt x="6619" y="5597"/>
                    <a:pt x="6881" y="5379"/>
                    <a:pt x="7213" y="5099"/>
                  </a:cubicBezTo>
                  <a:cubicBezTo>
                    <a:pt x="7667" y="4715"/>
                    <a:pt x="8226" y="4244"/>
                    <a:pt x="8628" y="3318"/>
                  </a:cubicBezTo>
                  <a:cubicBezTo>
                    <a:pt x="9318" y="1668"/>
                    <a:pt x="7501" y="70"/>
                    <a:pt x="7475" y="53"/>
                  </a:cubicBezTo>
                  <a:lnTo>
                    <a:pt x="7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5494800" y="3953425"/>
              <a:ext cx="311475" cy="268700"/>
            </a:xfrm>
            <a:custGeom>
              <a:avLst/>
              <a:gdLst/>
              <a:ahLst/>
              <a:cxnLst/>
              <a:rect l="l" t="t" r="r" b="b"/>
              <a:pathLst>
                <a:path w="12459" h="10748" extrusionOk="0">
                  <a:moveTo>
                    <a:pt x="8079" y="1"/>
                  </a:moveTo>
                  <a:cubicBezTo>
                    <a:pt x="7975" y="1"/>
                    <a:pt x="7878" y="9"/>
                    <a:pt x="7789" y="24"/>
                  </a:cubicBezTo>
                  <a:cubicBezTo>
                    <a:pt x="6689" y="208"/>
                    <a:pt x="6340" y="1544"/>
                    <a:pt x="5816" y="2417"/>
                  </a:cubicBezTo>
                  <a:cubicBezTo>
                    <a:pt x="5292" y="3290"/>
                    <a:pt x="3869" y="2347"/>
                    <a:pt x="2306" y="3962"/>
                  </a:cubicBezTo>
                  <a:cubicBezTo>
                    <a:pt x="1" y="6346"/>
                    <a:pt x="3057" y="10555"/>
                    <a:pt x="6322" y="10738"/>
                  </a:cubicBezTo>
                  <a:cubicBezTo>
                    <a:pt x="6429" y="10744"/>
                    <a:pt x="6532" y="10747"/>
                    <a:pt x="6632" y="10747"/>
                  </a:cubicBezTo>
                  <a:cubicBezTo>
                    <a:pt x="9569" y="10747"/>
                    <a:pt x="9547" y="8079"/>
                    <a:pt x="9876" y="6922"/>
                  </a:cubicBezTo>
                  <a:cubicBezTo>
                    <a:pt x="10217" y="5726"/>
                    <a:pt x="11605" y="6040"/>
                    <a:pt x="12050" y="3753"/>
                  </a:cubicBezTo>
                  <a:cubicBezTo>
                    <a:pt x="12459" y="1621"/>
                    <a:pt x="9581" y="1"/>
                    <a:pt x="8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593025" y="4070675"/>
              <a:ext cx="82775" cy="83550"/>
            </a:xfrm>
            <a:custGeom>
              <a:avLst/>
              <a:gdLst/>
              <a:ahLst/>
              <a:cxnLst/>
              <a:rect l="l" t="t" r="r" b="b"/>
              <a:pathLst>
                <a:path w="3311" h="3342" extrusionOk="0">
                  <a:moveTo>
                    <a:pt x="532" y="0"/>
                  </a:moveTo>
                  <a:cubicBezTo>
                    <a:pt x="362" y="0"/>
                    <a:pt x="18" y="547"/>
                    <a:pt x="18" y="547"/>
                  </a:cubicBezTo>
                  <a:cubicBezTo>
                    <a:pt x="1" y="626"/>
                    <a:pt x="2760" y="3341"/>
                    <a:pt x="2760" y="3341"/>
                  </a:cubicBezTo>
                  <a:cubicBezTo>
                    <a:pt x="2760" y="3341"/>
                    <a:pt x="3197" y="2931"/>
                    <a:pt x="3249" y="2809"/>
                  </a:cubicBezTo>
                  <a:cubicBezTo>
                    <a:pt x="3310" y="2686"/>
                    <a:pt x="717" y="67"/>
                    <a:pt x="560" y="6"/>
                  </a:cubicBezTo>
                  <a:cubicBezTo>
                    <a:pt x="551" y="2"/>
                    <a:pt x="542" y="0"/>
                    <a:pt x="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660450" y="4024850"/>
              <a:ext cx="70800" cy="42850"/>
            </a:xfrm>
            <a:custGeom>
              <a:avLst/>
              <a:gdLst/>
              <a:ahLst/>
              <a:cxnLst/>
              <a:rect l="l" t="t" r="r" b="b"/>
              <a:pathLst>
                <a:path w="2832" h="1714" extrusionOk="0">
                  <a:moveTo>
                    <a:pt x="1526" y="0"/>
                  </a:moveTo>
                  <a:cubicBezTo>
                    <a:pt x="751" y="0"/>
                    <a:pt x="0" y="1243"/>
                    <a:pt x="1041" y="1620"/>
                  </a:cubicBezTo>
                  <a:cubicBezTo>
                    <a:pt x="1224" y="1685"/>
                    <a:pt x="1395" y="1714"/>
                    <a:pt x="1549" y="1714"/>
                  </a:cubicBezTo>
                  <a:cubicBezTo>
                    <a:pt x="2484" y="1714"/>
                    <a:pt x="2832" y="663"/>
                    <a:pt x="1888" y="101"/>
                  </a:cubicBezTo>
                  <a:cubicBezTo>
                    <a:pt x="1771" y="31"/>
                    <a:pt x="1648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5524275" y="3951450"/>
              <a:ext cx="278350" cy="272625"/>
            </a:xfrm>
            <a:custGeom>
              <a:avLst/>
              <a:gdLst/>
              <a:ahLst/>
              <a:cxnLst/>
              <a:rect l="l" t="t" r="r" b="b"/>
              <a:pathLst>
                <a:path w="11134" h="10905" extrusionOk="0">
                  <a:moveTo>
                    <a:pt x="6905" y="158"/>
                  </a:moveTo>
                  <a:cubicBezTo>
                    <a:pt x="7743" y="158"/>
                    <a:pt x="9091" y="700"/>
                    <a:pt x="9972" y="1596"/>
                  </a:cubicBezTo>
                  <a:cubicBezTo>
                    <a:pt x="10443" y="2077"/>
                    <a:pt x="10967" y="2854"/>
                    <a:pt x="10784" y="3814"/>
                  </a:cubicBezTo>
                  <a:cubicBezTo>
                    <a:pt x="10522" y="5133"/>
                    <a:pt x="9954" y="5561"/>
                    <a:pt x="9448" y="5945"/>
                  </a:cubicBezTo>
                  <a:cubicBezTo>
                    <a:pt x="9090" y="6215"/>
                    <a:pt x="8758" y="6460"/>
                    <a:pt x="8610" y="6975"/>
                  </a:cubicBezTo>
                  <a:cubicBezTo>
                    <a:pt x="8557" y="7150"/>
                    <a:pt x="8514" y="7386"/>
                    <a:pt x="8470" y="7621"/>
                  </a:cubicBezTo>
                  <a:cubicBezTo>
                    <a:pt x="8208" y="8940"/>
                    <a:pt x="7859" y="10747"/>
                    <a:pt x="5431" y="10747"/>
                  </a:cubicBezTo>
                  <a:cubicBezTo>
                    <a:pt x="5335" y="10747"/>
                    <a:pt x="5239" y="10747"/>
                    <a:pt x="5135" y="10730"/>
                  </a:cubicBezTo>
                  <a:cubicBezTo>
                    <a:pt x="3310" y="10634"/>
                    <a:pt x="1380" y="9176"/>
                    <a:pt x="664" y="7342"/>
                  </a:cubicBezTo>
                  <a:cubicBezTo>
                    <a:pt x="175" y="6093"/>
                    <a:pt x="358" y="4941"/>
                    <a:pt x="1179" y="4094"/>
                  </a:cubicBezTo>
                  <a:cubicBezTo>
                    <a:pt x="2052" y="3203"/>
                    <a:pt x="2882" y="3116"/>
                    <a:pt x="3537" y="3046"/>
                  </a:cubicBezTo>
                  <a:cubicBezTo>
                    <a:pt x="4026" y="2994"/>
                    <a:pt x="4462" y="2950"/>
                    <a:pt x="4698" y="2531"/>
                  </a:cubicBezTo>
                  <a:cubicBezTo>
                    <a:pt x="4820" y="2330"/>
                    <a:pt x="4934" y="2112"/>
                    <a:pt x="5056" y="1867"/>
                  </a:cubicBezTo>
                  <a:cubicBezTo>
                    <a:pt x="5423" y="1107"/>
                    <a:pt x="5816" y="322"/>
                    <a:pt x="6628" y="182"/>
                  </a:cubicBezTo>
                  <a:cubicBezTo>
                    <a:pt x="6712" y="166"/>
                    <a:pt x="6805" y="158"/>
                    <a:pt x="6905" y="158"/>
                  </a:cubicBezTo>
                  <a:close/>
                  <a:moveTo>
                    <a:pt x="6891" y="1"/>
                  </a:moveTo>
                  <a:cubicBezTo>
                    <a:pt x="6784" y="1"/>
                    <a:pt x="6684" y="9"/>
                    <a:pt x="6593" y="25"/>
                  </a:cubicBezTo>
                  <a:cubicBezTo>
                    <a:pt x="5711" y="191"/>
                    <a:pt x="5274" y="1055"/>
                    <a:pt x="4899" y="1815"/>
                  </a:cubicBezTo>
                  <a:cubicBezTo>
                    <a:pt x="4794" y="2042"/>
                    <a:pt x="4681" y="2260"/>
                    <a:pt x="4558" y="2461"/>
                  </a:cubicBezTo>
                  <a:cubicBezTo>
                    <a:pt x="4358" y="2801"/>
                    <a:pt x="4008" y="2828"/>
                    <a:pt x="3511" y="2889"/>
                  </a:cubicBezTo>
                  <a:cubicBezTo>
                    <a:pt x="2856" y="2950"/>
                    <a:pt x="1974" y="3046"/>
                    <a:pt x="1057" y="3989"/>
                  </a:cubicBezTo>
                  <a:cubicBezTo>
                    <a:pt x="193" y="4880"/>
                    <a:pt x="0" y="6093"/>
                    <a:pt x="516" y="7403"/>
                  </a:cubicBezTo>
                  <a:cubicBezTo>
                    <a:pt x="1240" y="9289"/>
                    <a:pt x="3231" y="10791"/>
                    <a:pt x="5126" y="10896"/>
                  </a:cubicBezTo>
                  <a:cubicBezTo>
                    <a:pt x="5239" y="10904"/>
                    <a:pt x="5335" y="10904"/>
                    <a:pt x="5431" y="10904"/>
                  </a:cubicBezTo>
                  <a:cubicBezTo>
                    <a:pt x="7990" y="10904"/>
                    <a:pt x="8383" y="8966"/>
                    <a:pt x="8619" y="7665"/>
                  </a:cubicBezTo>
                  <a:cubicBezTo>
                    <a:pt x="8662" y="7438"/>
                    <a:pt x="8706" y="7211"/>
                    <a:pt x="8767" y="7036"/>
                  </a:cubicBezTo>
                  <a:cubicBezTo>
                    <a:pt x="8898" y="6573"/>
                    <a:pt x="9186" y="6346"/>
                    <a:pt x="9535" y="6085"/>
                  </a:cubicBezTo>
                  <a:cubicBezTo>
                    <a:pt x="10077" y="5683"/>
                    <a:pt x="10670" y="5229"/>
                    <a:pt x="10932" y="3858"/>
                  </a:cubicBezTo>
                  <a:cubicBezTo>
                    <a:pt x="11133" y="2819"/>
                    <a:pt x="10583" y="1998"/>
                    <a:pt x="10085" y="1492"/>
                  </a:cubicBezTo>
                  <a:cubicBezTo>
                    <a:pt x="9158" y="541"/>
                    <a:pt x="7779" y="1"/>
                    <a:pt x="6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5590625" y="4068550"/>
              <a:ext cx="86250" cy="88500"/>
            </a:xfrm>
            <a:custGeom>
              <a:avLst/>
              <a:gdLst/>
              <a:ahLst/>
              <a:cxnLst/>
              <a:rect l="l" t="t" r="r" b="b"/>
              <a:pathLst>
                <a:path w="3450" h="3540" extrusionOk="0">
                  <a:moveTo>
                    <a:pt x="621" y="169"/>
                  </a:moveTo>
                  <a:cubicBezTo>
                    <a:pt x="769" y="257"/>
                    <a:pt x="3066" y="2544"/>
                    <a:pt x="3258" y="2885"/>
                  </a:cubicBezTo>
                  <a:cubicBezTo>
                    <a:pt x="3197" y="2963"/>
                    <a:pt x="3013" y="3156"/>
                    <a:pt x="2856" y="3313"/>
                  </a:cubicBezTo>
                  <a:cubicBezTo>
                    <a:pt x="1861" y="2326"/>
                    <a:pt x="411" y="894"/>
                    <a:pt x="219" y="632"/>
                  </a:cubicBezTo>
                  <a:cubicBezTo>
                    <a:pt x="376" y="388"/>
                    <a:pt x="568" y="169"/>
                    <a:pt x="621" y="169"/>
                  </a:cubicBezTo>
                  <a:close/>
                  <a:moveTo>
                    <a:pt x="642" y="0"/>
                  </a:moveTo>
                  <a:cubicBezTo>
                    <a:pt x="445" y="0"/>
                    <a:pt x="188" y="366"/>
                    <a:pt x="53" y="588"/>
                  </a:cubicBezTo>
                  <a:lnTo>
                    <a:pt x="45" y="615"/>
                  </a:lnTo>
                  <a:cubicBezTo>
                    <a:pt x="18" y="667"/>
                    <a:pt x="1" y="746"/>
                    <a:pt x="2804" y="3487"/>
                  </a:cubicBezTo>
                  <a:lnTo>
                    <a:pt x="2856" y="3540"/>
                  </a:lnTo>
                  <a:lnTo>
                    <a:pt x="2926" y="3487"/>
                  </a:lnTo>
                  <a:cubicBezTo>
                    <a:pt x="2996" y="3418"/>
                    <a:pt x="3371" y="3060"/>
                    <a:pt x="3432" y="2929"/>
                  </a:cubicBezTo>
                  <a:cubicBezTo>
                    <a:pt x="3450" y="2894"/>
                    <a:pt x="3450" y="2876"/>
                    <a:pt x="3432" y="2841"/>
                  </a:cubicBezTo>
                  <a:cubicBezTo>
                    <a:pt x="3328" y="2553"/>
                    <a:pt x="839" y="82"/>
                    <a:pt x="699" y="12"/>
                  </a:cubicBezTo>
                  <a:cubicBezTo>
                    <a:pt x="681" y="4"/>
                    <a:pt x="66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670750" y="4022850"/>
              <a:ext cx="55475" cy="46900"/>
            </a:xfrm>
            <a:custGeom>
              <a:avLst/>
              <a:gdLst/>
              <a:ahLst/>
              <a:cxnLst/>
              <a:rect l="l" t="t" r="r" b="b"/>
              <a:pathLst>
                <a:path w="2219" h="1876" extrusionOk="0">
                  <a:moveTo>
                    <a:pt x="1118" y="164"/>
                  </a:moveTo>
                  <a:cubicBezTo>
                    <a:pt x="1223" y="164"/>
                    <a:pt x="1336" y="190"/>
                    <a:pt x="1441" y="251"/>
                  </a:cubicBezTo>
                  <a:cubicBezTo>
                    <a:pt x="1956" y="539"/>
                    <a:pt x="2044" y="984"/>
                    <a:pt x="1904" y="1281"/>
                  </a:cubicBezTo>
                  <a:cubicBezTo>
                    <a:pt x="1784" y="1520"/>
                    <a:pt x="1525" y="1705"/>
                    <a:pt x="1151" y="1705"/>
                  </a:cubicBezTo>
                  <a:cubicBezTo>
                    <a:pt x="1005" y="1705"/>
                    <a:pt x="843" y="1677"/>
                    <a:pt x="664" y="1613"/>
                  </a:cubicBezTo>
                  <a:cubicBezTo>
                    <a:pt x="393" y="1508"/>
                    <a:pt x="227" y="1351"/>
                    <a:pt x="210" y="1133"/>
                  </a:cubicBezTo>
                  <a:cubicBezTo>
                    <a:pt x="175" y="845"/>
                    <a:pt x="376" y="496"/>
                    <a:pt x="681" y="303"/>
                  </a:cubicBezTo>
                  <a:cubicBezTo>
                    <a:pt x="821" y="207"/>
                    <a:pt x="970" y="164"/>
                    <a:pt x="1118" y="164"/>
                  </a:cubicBezTo>
                  <a:close/>
                  <a:moveTo>
                    <a:pt x="1116" y="1"/>
                  </a:moveTo>
                  <a:cubicBezTo>
                    <a:pt x="945" y="1"/>
                    <a:pt x="766" y="58"/>
                    <a:pt x="594" y="172"/>
                  </a:cubicBezTo>
                  <a:cubicBezTo>
                    <a:pt x="227" y="408"/>
                    <a:pt x="0" y="819"/>
                    <a:pt x="44" y="1168"/>
                  </a:cubicBezTo>
                  <a:cubicBezTo>
                    <a:pt x="70" y="1360"/>
                    <a:pt x="175" y="1622"/>
                    <a:pt x="603" y="1779"/>
                  </a:cubicBezTo>
                  <a:cubicBezTo>
                    <a:pt x="795" y="1840"/>
                    <a:pt x="970" y="1875"/>
                    <a:pt x="1135" y="1875"/>
                  </a:cubicBezTo>
                  <a:cubicBezTo>
                    <a:pt x="1581" y="1875"/>
                    <a:pt x="1904" y="1648"/>
                    <a:pt x="2044" y="1369"/>
                  </a:cubicBezTo>
                  <a:cubicBezTo>
                    <a:pt x="2218" y="1002"/>
                    <a:pt x="2122" y="478"/>
                    <a:pt x="1520" y="120"/>
                  </a:cubicBezTo>
                  <a:cubicBezTo>
                    <a:pt x="1397" y="41"/>
                    <a:pt x="1259" y="1"/>
                    <a:pt x="1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703500" y="3795350"/>
              <a:ext cx="239250" cy="236400"/>
            </a:xfrm>
            <a:custGeom>
              <a:avLst/>
              <a:gdLst/>
              <a:ahLst/>
              <a:cxnLst/>
              <a:rect l="l" t="t" r="r" b="b"/>
              <a:pathLst>
                <a:path w="9570" h="9456" extrusionOk="0">
                  <a:moveTo>
                    <a:pt x="7843" y="0"/>
                  </a:moveTo>
                  <a:cubicBezTo>
                    <a:pt x="7820" y="0"/>
                    <a:pt x="7799" y="3"/>
                    <a:pt x="7780" y="8"/>
                  </a:cubicBezTo>
                  <a:cubicBezTo>
                    <a:pt x="7413" y="104"/>
                    <a:pt x="6025" y="1580"/>
                    <a:pt x="5981" y="1816"/>
                  </a:cubicBezTo>
                  <a:cubicBezTo>
                    <a:pt x="5938" y="2060"/>
                    <a:pt x="6112" y="2305"/>
                    <a:pt x="6112" y="2305"/>
                  </a:cubicBezTo>
                  <a:lnTo>
                    <a:pt x="0" y="8504"/>
                  </a:lnTo>
                  <a:lnTo>
                    <a:pt x="1100" y="9456"/>
                  </a:lnTo>
                  <a:lnTo>
                    <a:pt x="6854" y="3160"/>
                  </a:lnTo>
                  <a:cubicBezTo>
                    <a:pt x="6854" y="3160"/>
                    <a:pt x="7215" y="3467"/>
                    <a:pt x="7462" y="3467"/>
                  </a:cubicBezTo>
                  <a:cubicBezTo>
                    <a:pt x="7513" y="3467"/>
                    <a:pt x="7559" y="3454"/>
                    <a:pt x="7597" y="3422"/>
                  </a:cubicBezTo>
                  <a:cubicBezTo>
                    <a:pt x="7806" y="3239"/>
                    <a:pt x="9570" y="1414"/>
                    <a:pt x="9395" y="1143"/>
                  </a:cubicBezTo>
                  <a:cubicBezTo>
                    <a:pt x="9230" y="878"/>
                    <a:pt x="8262" y="0"/>
                    <a:pt x="7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700425" y="3793100"/>
              <a:ext cx="245400" cy="241500"/>
            </a:xfrm>
            <a:custGeom>
              <a:avLst/>
              <a:gdLst/>
              <a:ahLst/>
              <a:cxnLst/>
              <a:rect l="l" t="t" r="r" b="b"/>
              <a:pathLst>
                <a:path w="9816" h="9660" extrusionOk="0">
                  <a:moveTo>
                    <a:pt x="7979" y="181"/>
                  </a:moveTo>
                  <a:cubicBezTo>
                    <a:pt x="8328" y="181"/>
                    <a:pt x="9298" y="1034"/>
                    <a:pt x="9457" y="1286"/>
                  </a:cubicBezTo>
                  <a:cubicBezTo>
                    <a:pt x="9518" y="1539"/>
                    <a:pt x="8008" y="3163"/>
                    <a:pt x="7667" y="3469"/>
                  </a:cubicBezTo>
                  <a:cubicBezTo>
                    <a:pt x="7647" y="3484"/>
                    <a:pt x="7620" y="3491"/>
                    <a:pt x="7588" y="3491"/>
                  </a:cubicBezTo>
                  <a:cubicBezTo>
                    <a:pt x="7440" y="3491"/>
                    <a:pt x="7188" y="3343"/>
                    <a:pt x="7030" y="3207"/>
                  </a:cubicBezTo>
                  <a:lnTo>
                    <a:pt x="6969" y="3154"/>
                  </a:lnTo>
                  <a:lnTo>
                    <a:pt x="1215" y="9441"/>
                  </a:lnTo>
                  <a:lnTo>
                    <a:pt x="245" y="8594"/>
                  </a:lnTo>
                  <a:lnTo>
                    <a:pt x="6314" y="2456"/>
                  </a:lnTo>
                  <a:lnTo>
                    <a:pt x="6357" y="2412"/>
                  </a:lnTo>
                  <a:lnTo>
                    <a:pt x="6314" y="2351"/>
                  </a:lnTo>
                  <a:cubicBezTo>
                    <a:pt x="6314" y="2351"/>
                    <a:pt x="6157" y="2124"/>
                    <a:pt x="6192" y="1932"/>
                  </a:cubicBezTo>
                  <a:cubicBezTo>
                    <a:pt x="6235" y="1740"/>
                    <a:pt x="7580" y="282"/>
                    <a:pt x="7938" y="186"/>
                  </a:cubicBezTo>
                  <a:cubicBezTo>
                    <a:pt x="7950" y="182"/>
                    <a:pt x="7964" y="181"/>
                    <a:pt x="7979" y="181"/>
                  </a:cubicBezTo>
                  <a:close/>
                  <a:moveTo>
                    <a:pt x="7965" y="1"/>
                  </a:moveTo>
                  <a:cubicBezTo>
                    <a:pt x="7937" y="1"/>
                    <a:pt x="7910" y="4"/>
                    <a:pt x="7885" y="11"/>
                  </a:cubicBezTo>
                  <a:cubicBezTo>
                    <a:pt x="7501" y="107"/>
                    <a:pt x="6069" y="1600"/>
                    <a:pt x="6017" y="1871"/>
                  </a:cubicBezTo>
                  <a:cubicBezTo>
                    <a:pt x="5982" y="2072"/>
                    <a:pt x="6069" y="2264"/>
                    <a:pt x="6130" y="2368"/>
                  </a:cubicBezTo>
                  <a:lnTo>
                    <a:pt x="1" y="8594"/>
                  </a:lnTo>
                  <a:lnTo>
                    <a:pt x="1241" y="9659"/>
                  </a:lnTo>
                  <a:lnTo>
                    <a:pt x="6977" y="3373"/>
                  </a:lnTo>
                  <a:cubicBezTo>
                    <a:pt x="7102" y="3458"/>
                    <a:pt x="7361" y="3643"/>
                    <a:pt x="7574" y="3643"/>
                  </a:cubicBezTo>
                  <a:cubicBezTo>
                    <a:pt x="7644" y="3643"/>
                    <a:pt x="7709" y="3623"/>
                    <a:pt x="7763" y="3573"/>
                  </a:cubicBezTo>
                  <a:cubicBezTo>
                    <a:pt x="7789" y="3556"/>
                    <a:pt x="9815" y="1556"/>
                    <a:pt x="9588" y="1190"/>
                  </a:cubicBezTo>
                  <a:cubicBezTo>
                    <a:pt x="9440" y="942"/>
                    <a:pt x="8449" y="1"/>
                    <a:pt x="7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862850" y="3817975"/>
              <a:ext cx="40400" cy="38275"/>
            </a:xfrm>
            <a:custGeom>
              <a:avLst/>
              <a:gdLst/>
              <a:ahLst/>
              <a:cxnLst/>
              <a:rect l="l" t="t" r="r" b="b"/>
              <a:pathLst>
                <a:path w="1616" h="1531" extrusionOk="0">
                  <a:moveTo>
                    <a:pt x="1384" y="1"/>
                  </a:moveTo>
                  <a:cubicBezTo>
                    <a:pt x="1264" y="1"/>
                    <a:pt x="798" y="411"/>
                    <a:pt x="26" y="1216"/>
                  </a:cubicBezTo>
                  <a:lnTo>
                    <a:pt x="0" y="1242"/>
                  </a:lnTo>
                  <a:lnTo>
                    <a:pt x="0" y="1260"/>
                  </a:lnTo>
                  <a:cubicBezTo>
                    <a:pt x="0" y="1286"/>
                    <a:pt x="26" y="1400"/>
                    <a:pt x="114" y="1478"/>
                  </a:cubicBezTo>
                  <a:cubicBezTo>
                    <a:pt x="140" y="1513"/>
                    <a:pt x="183" y="1522"/>
                    <a:pt x="245" y="1522"/>
                  </a:cubicBezTo>
                  <a:cubicBezTo>
                    <a:pt x="253" y="1522"/>
                    <a:pt x="262" y="1522"/>
                    <a:pt x="288" y="1531"/>
                  </a:cubicBezTo>
                  <a:cubicBezTo>
                    <a:pt x="472" y="1513"/>
                    <a:pt x="1336" y="588"/>
                    <a:pt x="1598" y="299"/>
                  </a:cubicBezTo>
                  <a:lnTo>
                    <a:pt x="1615" y="282"/>
                  </a:lnTo>
                  <a:lnTo>
                    <a:pt x="1607" y="247"/>
                  </a:lnTo>
                  <a:cubicBezTo>
                    <a:pt x="1607" y="230"/>
                    <a:pt x="1554" y="46"/>
                    <a:pt x="1397" y="3"/>
                  </a:cubicBezTo>
                  <a:cubicBezTo>
                    <a:pt x="1393" y="1"/>
                    <a:pt x="1389" y="1"/>
                    <a:pt x="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5878125" y="3828225"/>
              <a:ext cx="40400" cy="38275"/>
            </a:xfrm>
            <a:custGeom>
              <a:avLst/>
              <a:gdLst/>
              <a:ahLst/>
              <a:cxnLst/>
              <a:rect l="l" t="t" r="r" b="b"/>
              <a:pathLst>
                <a:path w="1616" h="1531" extrusionOk="0">
                  <a:moveTo>
                    <a:pt x="1384" y="1"/>
                  </a:moveTo>
                  <a:cubicBezTo>
                    <a:pt x="1263" y="1"/>
                    <a:pt x="798" y="403"/>
                    <a:pt x="27" y="1208"/>
                  </a:cubicBezTo>
                  <a:lnTo>
                    <a:pt x="0" y="1234"/>
                  </a:lnTo>
                  <a:lnTo>
                    <a:pt x="0" y="1252"/>
                  </a:lnTo>
                  <a:cubicBezTo>
                    <a:pt x="0" y="1278"/>
                    <a:pt x="27" y="1400"/>
                    <a:pt x="114" y="1470"/>
                  </a:cubicBezTo>
                  <a:cubicBezTo>
                    <a:pt x="140" y="1505"/>
                    <a:pt x="184" y="1514"/>
                    <a:pt x="245" y="1514"/>
                  </a:cubicBezTo>
                  <a:cubicBezTo>
                    <a:pt x="254" y="1514"/>
                    <a:pt x="262" y="1514"/>
                    <a:pt x="288" y="1531"/>
                  </a:cubicBezTo>
                  <a:cubicBezTo>
                    <a:pt x="472" y="1505"/>
                    <a:pt x="1336" y="579"/>
                    <a:pt x="1598" y="291"/>
                  </a:cubicBezTo>
                  <a:lnTo>
                    <a:pt x="1616" y="274"/>
                  </a:lnTo>
                  <a:lnTo>
                    <a:pt x="1607" y="239"/>
                  </a:lnTo>
                  <a:cubicBezTo>
                    <a:pt x="1607" y="230"/>
                    <a:pt x="1555" y="47"/>
                    <a:pt x="1397" y="3"/>
                  </a:cubicBezTo>
                  <a:cubicBezTo>
                    <a:pt x="1394" y="2"/>
                    <a:pt x="1389" y="1"/>
                    <a:pt x="1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622075" y="3799475"/>
              <a:ext cx="290125" cy="302125"/>
            </a:xfrm>
            <a:custGeom>
              <a:avLst/>
              <a:gdLst/>
              <a:ahLst/>
              <a:cxnLst/>
              <a:rect l="l" t="t" r="r" b="b"/>
              <a:pathLst>
                <a:path w="11605" h="12085" extrusionOk="0">
                  <a:moveTo>
                    <a:pt x="11526" y="0"/>
                  </a:moveTo>
                  <a:lnTo>
                    <a:pt x="0" y="12006"/>
                  </a:lnTo>
                  <a:lnTo>
                    <a:pt x="79" y="12085"/>
                  </a:lnTo>
                  <a:lnTo>
                    <a:pt x="11604" y="79"/>
                  </a:lnTo>
                  <a:lnTo>
                    <a:pt x="115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5627750" y="3804700"/>
              <a:ext cx="291650" cy="302150"/>
            </a:xfrm>
            <a:custGeom>
              <a:avLst/>
              <a:gdLst/>
              <a:ahLst/>
              <a:cxnLst/>
              <a:rect l="l" t="t" r="r" b="b"/>
              <a:pathLst>
                <a:path w="11666" h="12086" extrusionOk="0">
                  <a:moveTo>
                    <a:pt x="11587" y="1"/>
                  </a:moveTo>
                  <a:lnTo>
                    <a:pt x="0" y="12007"/>
                  </a:lnTo>
                  <a:lnTo>
                    <a:pt x="79" y="12085"/>
                  </a:lnTo>
                  <a:lnTo>
                    <a:pt x="11666" y="71"/>
                  </a:lnTo>
                  <a:lnTo>
                    <a:pt x="11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5631675" y="3807550"/>
              <a:ext cx="292525" cy="304750"/>
            </a:xfrm>
            <a:custGeom>
              <a:avLst/>
              <a:gdLst/>
              <a:ahLst/>
              <a:cxnLst/>
              <a:rect l="l" t="t" r="r" b="b"/>
              <a:pathLst>
                <a:path w="11701" h="12190" extrusionOk="0">
                  <a:moveTo>
                    <a:pt x="11622" y="0"/>
                  </a:moveTo>
                  <a:lnTo>
                    <a:pt x="0" y="12111"/>
                  </a:lnTo>
                  <a:lnTo>
                    <a:pt x="79" y="12190"/>
                  </a:lnTo>
                  <a:lnTo>
                    <a:pt x="11701" y="79"/>
                  </a:lnTo>
                  <a:lnTo>
                    <a:pt x="116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634950" y="3813450"/>
              <a:ext cx="294925" cy="303875"/>
            </a:xfrm>
            <a:custGeom>
              <a:avLst/>
              <a:gdLst/>
              <a:ahLst/>
              <a:cxnLst/>
              <a:rect l="l" t="t" r="r" b="b"/>
              <a:pathLst>
                <a:path w="11797" h="12155" extrusionOk="0">
                  <a:moveTo>
                    <a:pt x="11718" y="0"/>
                  </a:moveTo>
                  <a:lnTo>
                    <a:pt x="0" y="12085"/>
                  </a:lnTo>
                  <a:lnTo>
                    <a:pt x="79" y="12155"/>
                  </a:lnTo>
                  <a:lnTo>
                    <a:pt x="11797" y="79"/>
                  </a:lnTo>
                  <a:lnTo>
                    <a:pt x="11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5639300" y="3817375"/>
              <a:ext cx="295175" cy="305625"/>
            </a:xfrm>
            <a:custGeom>
              <a:avLst/>
              <a:gdLst/>
              <a:ahLst/>
              <a:cxnLst/>
              <a:rect l="l" t="t" r="r" b="b"/>
              <a:pathLst>
                <a:path w="11807" h="12225" extrusionOk="0">
                  <a:moveTo>
                    <a:pt x="11727" y="0"/>
                  </a:moveTo>
                  <a:lnTo>
                    <a:pt x="1" y="12146"/>
                  </a:lnTo>
                  <a:lnTo>
                    <a:pt x="80" y="12225"/>
                  </a:lnTo>
                  <a:lnTo>
                    <a:pt x="11806" y="70"/>
                  </a:lnTo>
                  <a:lnTo>
                    <a:pt x="11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6928698" y="2866913"/>
            <a:ext cx="1668827" cy="1508693"/>
            <a:chOff x="1142675" y="-414975"/>
            <a:chExt cx="2108168" cy="1905879"/>
          </a:xfrm>
        </p:grpSpPr>
        <p:sp>
          <p:nvSpPr>
            <p:cNvPr id="88" name="Google Shape;88;p15"/>
            <p:cNvSpPr/>
            <p:nvPr/>
          </p:nvSpPr>
          <p:spPr>
            <a:xfrm>
              <a:off x="1237341" y="-414975"/>
              <a:ext cx="2013502" cy="1905879"/>
            </a:xfrm>
            <a:custGeom>
              <a:avLst/>
              <a:gdLst/>
              <a:ahLst/>
              <a:cxnLst/>
              <a:rect l="l" t="t" r="r" b="b"/>
              <a:pathLst>
                <a:path w="15229" h="14415" extrusionOk="0">
                  <a:moveTo>
                    <a:pt x="8488" y="323"/>
                  </a:moveTo>
                  <a:cubicBezTo>
                    <a:pt x="8609" y="323"/>
                    <a:pt x="8729" y="328"/>
                    <a:pt x="8850" y="338"/>
                  </a:cubicBezTo>
                  <a:lnTo>
                    <a:pt x="8850" y="338"/>
                  </a:lnTo>
                  <a:cubicBezTo>
                    <a:pt x="8864" y="405"/>
                    <a:pt x="8915" y="466"/>
                    <a:pt x="9003" y="469"/>
                  </a:cubicBezTo>
                  <a:cubicBezTo>
                    <a:pt x="11753" y="670"/>
                    <a:pt x="14006" y="3464"/>
                    <a:pt x="14634" y="5979"/>
                  </a:cubicBezTo>
                  <a:cubicBezTo>
                    <a:pt x="15019" y="7507"/>
                    <a:pt x="14661" y="9018"/>
                    <a:pt x="13962" y="10389"/>
                  </a:cubicBezTo>
                  <a:cubicBezTo>
                    <a:pt x="13316" y="11672"/>
                    <a:pt x="12495" y="12912"/>
                    <a:pt x="11151" y="13515"/>
                  </a:cubicBezTo>
                  <a:cubicBezTo>
                    <a:pt x="10268" y="13913"/>
                    <a:pt x="9283" y="14053"/>
                    <a:pt x="8306" y="14053"/>
                  </a:cubicBezTo>
                  <a:cubicBezTo>
                    <a:pt x="7890" y="14053"/>
                    <a:pt x="7477" y="14028"/>
                    <a:pt x="7073" y="13986"/>
                  </a:cubicBezTo>
                  <a:cubicBezTo>
                    <a:pt x="5606" y="13820"/>
                    <a:pt x="4191" y="13305"/>
                    <a:pt x="3074" y="12318"/>
                  </a:cubicBezTo>
                  <a:cubicBezTo>
                    <a:pt x="1083" y="10572"/>
                    <a:pt x="332" y="7804"/>
                    <a:pt x="1223" y="5307"/>
                  </a:cubicBezTo>
                  <a:cubicBezTo>
                    <a:pt x="1755" y="3787"/>
                    <a:pt x="2838" y="2635"/>
                    <a:pt x="4209" y="1814"/>
                  </a:cubicBezTo>
                  <a:cubicBezTo>
                    <a:pt x="5476" y="1062"/>
                    <a:pt x="6981" y="323"/>
                    <a:pt x="8488" y="323"/>
                  </a:cubicBezTo>
                  <a:close/>
                  <a:moveTo>
                    <a:pt x="8482" y="0"/>
                  </a:moveTo>
                  <a:cubicBezTo>
                    <a:pt x="7028" y="0"/>
                    <a:pt x="5604" y="665"/>
                    <a:pt x="4366" y="1351"/>
                  </a:cubicBezTo>
                  <a:cubicBezTo>
                    <a:pt x="3074" y="2067"/>
                    <a:pt x="1974" y="3028"/>
                    <a:pt x="1301" y="4338"/>
                  </a:cubicBezTo>
                  <a:cubicBezTo>
                    <a:pt x="0" y="6844"/>
                    <a:pt x="393" y="9891"/>
                    <a:pt x="2271" y="11986"/>
                  </a:cubicBezTo>
                  <a:cubicBezTo>
                    <a:pt x="3717" y="13605"/>
                    <a:pt x="5969" y="14415"/>
                    <a:pt x="8176" y="14415"/>
                  </a:cubicBezTo>
                  <a:cubicBezTo>
                    <a:pt x="8993" y="14415"/>
                    <a:pt x="9804" y="14304"/>
                    <a:pt x="10566" y="14082"/>
                  </a:cubicBezTo>
                  <a:cubicBezTo>
                    <a:pt x="12024" y="13654"/>
                    <a:pt x="13019" y="12676"/>
                    <a:pt x="13787" y="11384"/>
                  </a:cubicBezTo>
                  <a:cubicBezTo>
                    <a:pt x="14582" y="10039"/>
                    <a:pt x="15228" y="8529"/>
                    <a:pt x="15115" y="6931"/>
                  </a:cubicBezTo>
                  <a:cubicBezTo>
                    <a:pt x="14992" y="5237"/>
                    <a:pt x="14137" y="3657"/>
                    <a:pt x="13045" y="2390"/>
                  </a:cubicBezTo>
                  <a:cubicBezTo>
                    <a:pt x="12019" y="1219"/>
                    <a:pt x="10674" y="290"/>
                    <a:pt x="9101" y="154"/>
                  </a:cubicBezTo>
                  <a:lnTo>
                    <a:pt x="9101" y="154"/>
                  </a:lnTo>
                  <a:cubicBezTo>
                    <a:pt x="9085" y="89"/>
                    <a:pt x="9034" y="31"/>
                    <a:pt x="8950" y="24"/>
                  </a:cubicBezTo>
                  <a:cubicBezTo>
                    <a:pt x="8794" y="8"/>
                    <a:pt x="8638" y="0"/>
                    <a:pt x="8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1313365" y="-63945"/>
              <a:ext cx="455084" cy="667950"/>
            </a:xfrm>
            <a:custGeom>
              <a:avLst/>
              <a:gdLst/>
              <a:ahLst/>
              <a:cxnLst/>
              <a:rect l="l" t="t" r="r" b="b"/>
              <a:pathLst>
                <a:path w="3442" h="5052" extrusionOk="0">
                  <a:moveTo>
                    <a:pt x="3005" y="1"/>
                  </a:moveTo>
                  <a:cubicBezTo>
                    <a:pt x="2991" y="1"/>
                    <a:pt x="2976" y="2"/>
                    <a:pt x="2962" y="6"/>
                  </a:cubicBezTo>
                  <a:cubicBezTo>
                    <a:pt x="2412" y="155"/>
                    <a:pt x="1888" y="355"/>
                    <a:pt x="1399" y="617"/>
                  </a:cubicBezTo>
                  <a:cubicBezTo>
                    <a:pt x="1234" y="715"/>
                    <a:pt x="1339" y="934"/>
                    <a:pt x="1488" y="934"/>
                  </a:cubicBezTo>
                  <a:cubicBezTo>
                    <a:pt x="1512" y="934"/>
                    <a:pt x="1538" y="928"/>
                    <a:pt x="1565" y="914"/>
                  </a:cubicBezTo>
                  <a:cubicBezTo>
                    <a:pt x="1986" y="692"/>
                    <a:pt x="2415" y="523"/>
                    <a:pt x="2862" y="391"/>
                  </a:cubicBezTo>
                  <a:lnTo>
                    <a:pt x="2862" y="391"/>
                  </a:lnTo>
                  <a:cubicBezTo>
                    <a:pt x="2898" y="731"/>
                    <a:pt x="2934" y="1070"/>
                    <a:pt x="2970" y="1403"/>
                  </a:cubicBezTo>
                  <a:cubicBezTo>
                    <a:pt x="3023" y="1901"/>
                    <a:pt x="3145" y="2381"/>
                    <a:pt x="2927" y="2844"/>
                  </a:cubicBezTo>
                  <a:cubicBezTo>
                    <a:pt x="2598" y="3534"/>
                    <a:pt x="2084" y="4155"/>
                    <a:pt x="1544" y="4684"/>
                  </a:cubicBezTo>
                  <a:lnTo>
                    <a:pt x="1544" y="4684"/>
                  </a:lnTo>
                  <a:lnTo>
                    <a:pt x="360" y="3761"/>
                  </a:lnTo>
                  <a:cubicBezTo>
                    <a:pt x="327" y="3734"/>
                    <a:pt x="292" y="3722"/>
                    <a:pt x="257" y="3722"/>
                  </a:cubicBezTo>
                  <a:cubicBezTo>
                    <a:pt x="122" y="3722"/>
                    <a:pt x="1" y="3892"/>
                    <a:pt x="133" y="3996"/>
                  </a:cubicBezTo>
                  <a:lnTo>
                    <a:pt x="1442" y="5009"/>
                  </a:lnTo>
                  <a:cubicBezTo>
                    <a:pt x="1483" y="5037"/>
                    <a:pt x="1526" y="5052"/>
                    <a:pt x="1567" y="5052"/>
                  </a:cubicBezTo>
                  <a:cubicBezTo>
                    <a:pt x="1605" y="5052"/>
                    <a:pt x="1640" y="5039"/>
                    <a:pt x="1669" y="5009"/>
                  </a:cubicBezTo>
                  <a:cubicBezTo>
                    <a:pt x="2307" y="4398"/>
                    <a:pt x="2927" y="3665"/>
                    <a:pt x="3285" y="2844"/>
                  </a:cubicBezTo>
                  <a:cubicBezTo>
                    <a:pt x="3442" y="2495"/>
                    <a:pt x="3389" y="2180"/>
                    <a:pt x="3346" y="1796"/>
                  </a:cubicBezTo>
                  <a:cubicBezTo>
                    <a:pt x="3285" y="1255"/>
                    <a:pt x="3224" y="705"/>
                    <a:pt x="3171" y="163"/>
                  </a:cubicBezTo>
                  <a:cubicBezTo>
                    <a:pt x="3156" y="66"/>
                    <a:pt x="3090" y="1"/>
                    <a:pt x="3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122788" y="121817"/>
              <a:ext cx="710127" cy="656712"/>
            </a:xfrm>
            <a:custGeom>
              <a:avLst/>
              <a:gdLst/>
              <a:ahLst/>
              <a:cxnLst/>
              <a:rect l="l" t="t" r="r" b="b"/>
              <a:pathLst>
                <a:path w="5371" h="4967" extrusionOk="0">
                  <a:moveTo>
                    <a:pt x="2640" y="343"/>
                  </a:moveTo>
                  <a:cubicBezTo>
                    <a:pt x="3014" y="343"/>
                    <a:pt x="3809" y="976"/>
                    <a:pt x="4034" y="1116"/>
                  </a:cubicBezTo>
                  <a:cubicBezTo>
                    <a:pt x="4253" y="1247"/>
                    <a:pt x="4576" y="1360"/>
                    <a:pt x="4759" y="1552"/>
                  </a:cubicBezTo>
                  <a:cubicBezTo>
                    <a:pt x="5012" y="1788"/>
                    <a:pt x="4908" y="1945"/>
                    <a:pt x="4785" y="2216"/>
                  </a:cubicBezTo>
                  <a:cubicBezTo>
                    <a:pt x="4428" y="2973"/>
                    <a:pt x="4173" y="3754"/>
                    <a:pt x="3915" y="4552"/>
                  </a:cubicBezTo>
                  <a:lnTo>
                    <a:pt x="3915" y="4552"/>
                  </a:lnTo>
                  <a:cubicBezTo>
                    <a:pt x="3065" y="4582"/>
                    <a:pt x="2221" y="4606"/>
                    <a:pt x="1378" y="4630"/>
                  </a:cubicBezTo>
                  <a:lnTo>
                    <a:pt x="1378" y="4630"/>
                  </a:lnTo>
                  <a:cubicBezTo>
                    <a:pt x="1318" y="4144"/>
                    <a:pt x="842" y="3272"/>
                    <a:pt x="769" y="3107"/>
                  </a:cubicBezTo>
                  <a:cubicBezTo>
                    <a:pt x="638" y="2801"/>
                    <a:pt x="306" y="2338"/>
                    <a:pt x="420" y="2006"/>
                  </a:cubicBezTo>
                  <a:cubicBezTo>
                    <a:pt x="524" y="1683"/>
                    <a:pt x="961" y="1509"/>
                    <a:pt x="1232" y="1325"/>
                  </a:cubicBezTo>
                  <a:cubicBezTo>
                    <a:pt x="1659" y="1002"/>
                    <a:pt x="2087" y="688"/>
                    <a:pt x="2524" y="374"/>
                  </a:cubicBezTo>
                  <a:cubicBezTo>
                    <a:pt x="2555" y="353"/>
                    <a:pt x="2595" y="343"/>
                    <a:pt x="2640" y="343"/>
                  </a:cubicBezTo>
                  <a:close/>
                  <a:moveTo>
                    <a:pt x="1076" y="4691"/>
                  </a:moveTo>
                  <a:cubicBezTo>
                    <a:pt x="1053" y="4710"/>
                    <a:pt x="1053" y="4723"/>
                    <a:pt x="1059" y="4727"/>
                  </a:cubicBezTo>
                  <a:lnTo>
                    <a:pt x="1059" y="4727"/>
                  </a:lnTo>
                  <a:cubicBezTo>
                    <a:pt x="1064" y="4717"/>
                    <a:pt x="1070" y="4707"/>
                    <a:pt x="1078" y="4698"/>
                  </a:cubicBezTo>
                  <a:lnTo>
                    <a:pt x="1078" y="4698"/>
                  </a:lnTo>
                  <a:cubicBezTo>
                    <a:pt x="1077" y="4696"/>
                    <a:pt x="1077" y="4693"/>
                    <a:pt x="1076" y="4691"/>
                  </a:cubicBezTo>
                  <a:close/>
                  <a:moveTo>
                    <a:pt x="2644" y="0"/>
                  </a:moveTo>
                  <a:cubicBezTo>
                    <a:pt x="2557" y="0"/>
                    <a:pt x="2471" y="21"/>
                    <a:pt x="2386" y="69"/>
                  </a:cubicBezTo>
                  <a:lnTo>
                    <a:pt x="2386" y="69"/>
                  </a:lnTo>
                  <a:cubicBezTo>
                    <a:pt x="2377" y="73"/>
                    <a:pt x="2367" y="79"/>
                    <a:pt x="2358" y="85"/>
                  </a:cubicBezTo>
                  <a:cubicBezTo>
                    <a:pt x="2358" y="85"/>
                    <a:pt x="2358" y="85"/>
                    <a:pt x="2358" y="85"/>
                  </a:cubicBezTo>
                  <a:lnTo>
                    <a:pt x="2358" y="85"/>
                  </a:lnTo>
                  <a:cubicBezTo>
                    <a:pt x="2351" y="90"/>
                    <a:pt x="2345" y="95"/>
                    <a:pt x="2339" y="100"/>
                  </a:cubicBezTo>
                  <a:lnTo>
                    <a:pt x="2339" y="100"/>
                  </a:lnTo>
                  <a:cubicBezTo>
                    <a:pt x="1892" y="436"/>
                    <a:pt x="1452" y="780"/>
                    <a:pt x="996" y="1090"/>
                  </a:cubicBezTo>
                  <a:cubicBezTo>
                    <a:pt x="778" y="1247"/>
                    <a:pt x="542" y="1369"/>
                    <a:pt x="341" y="1552"/>
                  </a:cubicBezTo>
                  <a:cubicBezTo>
                    <a:pt x="70" y="1814"/>
                    <a:pt x="0" y="2076"/>
                    <a:pt x="123" y="2417"/>
                  </a:cubicBezTo>
                  <a:cubicBezTo>
                    <a:pt x="280" y="2827"/>
                    <a:pt x="472" y="3220"/>
                    <a:pt x="647" y="3622"/>
                  </a:cubicBezTo>
                  <a:cubicBezTo>
                    <a:pt x="743" y="3866"/>
                    <a:pt x="839" y="4093"/>
                    <a:pt x="943" y="4338"/>
                  </a:cubicBezTo>
                  <a:cubicBezTo>
                    <a:pt x="978" y="4408"/>
                    <a:pt x="996" y="4556"/>
                    <a:pt x="1040" y="4617"/>
                  </a:cubicBezTo>
                  <a:cubicBezTo>
                    <a:pt x="1063" y="4649"/>
                    <a:pt x="1073" y="4673"/>
                    <a:pt x="1076" y="4691"/>
                  </a:cubicBezTo>
                  <a:lnTo>
                    <a:pt x="1076" y="4691"/>
                  </a:lnTo>
                  <a:cubicBezTo>
                    <a:pt x="1087" y="4682"/>
                    <a:pt x="1103" y="4672"/>
                    <a:pt x="1126" y="4661"/>
                  </a:cubicBezTo>
                  <a:lnTo>
                    <a:pt x="1126" y="4661"/>
                  </a:lnTo>
                  <a:cubicBezTo>
                    <a:pt x="1106" y="4671"/>
                    <a:pt x="1090" y="4684"/>
                    <a:pt x="1078" y="4698"/>
                  </a:cubicBezTo>
                  <a:lnTo>
                    <a:pt x="1078" y="4698"/>
                  </a:lnTo>
                  <a:cubicBezTo>
                    <a:pt x="1079" y="4719"/>
                    <a:pt x="1070" y="4727"/>
                    <a:pt x="1063" y="4727"/>
                  </a:cubicBezTo>
                  <a:cubicBezTo>
                    <a:pt x="1062" y="4727"/>
                    <a:pt x="1060" y="4727"/>
                    <a:pt x="1059" y="4727"/>
                  </a:cubicBezTo>
                  <a:lnTo>
                    <a:pt x="1059" y="4727"/>
                  </a:lnTo>
                  <a:cubicBezTo>
                    <a:pt x="1014" y="4823"/>
                    <a:pt x="1085" y="4966"/>
                    <a:pt x="1214" y="4966"/>
                  </a:cubicBezTo>
                  <a:cubicBezTo>
                    <a:pt x="2166" y="4932"/>
                    <a:pt x="3100" y="4914"/>
                    <a:pt x="4052" y="4879"/>
                  </a:cubicBezTo>
                  <a:cubicBezTo>
                    <a:pt x="4130" y="4879"/>
                    <a:pt x="4183" y="4827"/>
                    <a:pt x="4200" y="4757"/>
                  </a:cubicBezTo>
                  <a:cubicBezTo>
                    <a:pt x="4445" y="4032"/>
                    <a:pt x="4628" y="3255"/>
                    <a:pt x="4977" y="2565"/>
                  </a:cubicBezTo>
                  <a:cubicBezTo>
                    <a:pt x="5117" y="2286"/>
                    <a:pt x="5370" y="1858"/>
                    <a:pt x="5204" y="1526"/>
                  </a:cubicBezTo>
                  <a:cubicBezTo>
                    <a:pt x="5126" y="1343"/>
                    <a:pt x="4916" y="1256"/>
                    <a:pt x="4750" y="1159"/>
                  </a:cubicBezTo>
                  <a:cubicBezTo>
                    <a:pt x="4375" y="941"/>
                    <a:pt x="4017" y="723"/>
                    <a:pt x="3650" y="505"/>
                  </a:cubicBezTo>
                  <a:cubicBezTo>
                    <a:pt x="3356" y="333"/>
                    <a:pt x="2996" y="0"/>
                    <a:pt x="2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599744" y="961777"/>
              <a:ext cx="584390" cy="488667"/>
            </a:xfrm>
            <a:custGeom>
              <a:avLst/>
              <a:gdLst/>
              <a:ahLst/>
              <a:cxnLst/>
              <a:rect l="l" t="t" r="r" b="b"/>
              <a:pathLst>
                <a:path w="4420" h="3696" extrusionOk="0">
                  <a:moveTo>
                    <a:pt x="452" y="0"/>
                  </a:moveTo>
                  <a:cubicBezTo>
                    <a:pt x="377" y="0"/>
                    <a:pt x="288" y="30"/>
                    <a:pt x="280" y="107"/>
                  </a:cubicBezTo>
                  <a:cubicBezTo>
                    <a:pt x="176" y="744"/>
                    <a:pt x="88" y="1390"/>
                    <a:pt x="19" y="2028"/>
                  </a:cubicBezTo>
                  <a:cubicBezTo>
                    <a:pt x="1" y="2139"/>
                    <a:pt x="78" y="2193"/>
                    <a:pt x="161" y="2193"/>
                  </a:cubicBezTo>
                  <a:cubicBezTo>
                    <a:pt x="240" y="2193"/>
                    <a:pt x="324" y="2143"/>
                    <a:pt x="333" y="2045"/>
                  </a:cubicBezTo>
                  <a:cubicBezTo>
                    <a:pt x="397" y="1480"/>
                    <a:pt x="477" y="908"/>
                    <a:pt x="564" y="348"/>
                  </a:cubicBezTo>
                  <a:lnTo>
                    <a:pt x="564" y="348"/>
                  </a:lnTo>
                  <a:cubicBezTo>
                    <a:pt x="931" y="418"/>
                    <a:pt x="1307" y="494"/>
                    <a:pt x="1678" y="569"/>
                  </a:cubicBezTo>
                  <a:cubicBezTo>
                    <a:pt x="1974" y="630"/>
                    <a:pt x="2682" y="674"/>
                    <a:pt x="2909" y="901"/>
                  </a:cubicBezTo>
                  <a:cubicBezTo>
                    <a:pt x="3127" y="1119"/>
                    <a:pt x="3223" y="1591"/>
                    <a:pt x="3371" y="1862"/>
                  </a:cubicBezTo>
                  <a:cubicBezTo>
                    <a:pt x="3561" y="2218"/>
                    <a:pt x="3764" y="2542"/>
                    <a:pt x="3986" y="2867"/>
                  </a:cubicBezTo>
                  <a:lnTo>
                    <a:pt x="3986" y="2867"/>
                  </a:lnTo>
                  <a:cubicBezTo>
                    <a:pt x="3728" y="3017"/>
                    <a:pt x="3512" y="3198"/>
                    <a:pt x="3302" y="3416"/>
                  </a:cubicBezTo>
                  <a:cubicBezTo>
                    <a:pt x="3195" y="3536"/>
                    <a:pt x="3302" y="3696"/>
                    <a:pt x="3424" y="3696"/>
                  </a:cubicBezTo>
                  <a:cubicBezTo>
                    <a:pt x="3462" y="3696"/>
                    <a:pt x="3502" y="3680"/>
                    <a:pt x="3537" y="3643"/>
                  </a:cubicBezTo>
                  <a:cubicBezTo>
                    <a:pt x="3764" y="3407"/>
                    <a:pt x="4018" y="3215"/>
                    <a:pt x="4306" y="3067"/>
                  </a:cubicBezTo>
                  <a:cubicBezTo>
                    <a:pt x="4384" y="3023"/>
                    <a:pt x="4419" y="2909"/>
                    <a:pt x="4367" y="2840"/>
                  </a:cubicBezTo>
                  <a:cubicBezTo>
                    <a:pt x="4070" y="2412"/>
                    <a:pt x="3799" y="1975"/>
                    <a:pt x="3555" y="1521"/>
                  </a:cubicBezTo>
                  <a:cubicBezTo>
                    <a:pt x="3415" y="1242"/>
                    <a:pt x="3319" y="814"/>
                    <a:pt x="3083" y="613"/>
                  </a:cubicBezTo>
                  <a:cubicBezTo>
                    <a:pt x="2839" y="395"/>
                    <a:pt x="2359" y="386"/>
                    <a:pt x="2062" y="316"/>
                  </a:cubicBezTo>
                  <a:cubicBezTo>
                    <a:pt x="1538" y="194"/>
                    <a:pt x="1014" y="89"/>
                    <a:pt x="481" y="2"/>
                  </a:cubicBezTo>
                  <a:cubicBezTo>
                    <a:pt x="472" y="1"/>
                    <a:pt x="462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596119" y="1012944"/>
              <a:ext cx="482717" cy="421898"/>
            </a:xfrm>
            <a:custGeom>
              <a:avLst/>
              <a:gdLst/>
              <a:ahLst/>
              <a:cxnLst/>
              <a:rect l="l" t="t" r="r" b="b"/>
              <a:pathLst>
                <a:path w="3651" h="3191" extrusionOk="0">
                  <a:moveTo>
                    <a:pt x="3429" y="0"/>
                  </a:moveTo>
                  <a:cubicBezTo>
                    <a:pt x="3413" y="0"/>
                    <a:pt x="3397" y="2"/>
                    <a:pt x="3380" y="8"/>
                  </a:cubicBezTo>
                  <a:cubicBezTo>
                    <a:pt x="3091" y="78"/>
                    <a:pt x="2794" y="147"/>
                    <a:pt x="2515" y="200"/>
                  </a:cubicBezTo>
                  <a:cubicBezTo>
                    <a:pt x="2306" y="235"/>
                    <a:pt x="1991" y="235"/>
                    <a:pt x="1817" y="339"/>
                  </a:cubicBezTo>
                  <a:cubicBezTo>
                    <a:pt x="1528" y="532"/>
                    <a:pt x="1371" y="1055"/>
                    <a:pt x="1170" y="1335"/>
                  </a:cubicBezTo>
                  <a:cubicBezTo>
                    <a:pt x="1005" y="1579"/>
                    <a:pt x="821" y="1806"/>
                    <a:pt x="629" y="2016"/>
                  </a:cubicBezTo>
                  <a:cubicBezTo>
                    <a:pt x="498" y="2164"/>
                    <a:pt x="262" y="2322"/>
                    <a:pt x="166" y="2496"/>
                  </a:cubicBezTo>
                  <a:cubicBezTo>
                    <a:pt x="0" y="2784"/>
                    <a:pt x="236" y="2872"/>
                    <a:pt x="376" y="3116"/>
                  </a:cubicBezTo>
                  <a:cubicBezTo>
                    <a:pt x="405" y="3168"/>
                    <a:pt x="450" y="3190"/>
                    <a:pt x="498" y="3190"/>
                  </a:cubicBezTo>
                  <a:cubicBezTo>
                    <a:pt x="608" y="3190"/>
                    <a:pt x="726" y="3070"/>
                    <a:pt x="647" y="2942"/>
                  </a:cubicBezTo>
                  <a:cubicBezTo>
                    <a:pt x="612" y="2880"/>
                    <a:pt x="463" y="2749"/>
                    <a:pt x="472" y="2680"/>
                  </a:cubicBezTo>
                  <a:cubicBezTo>
                    <a:pt x="481" y="2549"/>
                    <a:pt x="690" y="2409"/>
                    <a:pt x="786" y="2304"/>
                  </a:cubicBezTo>
                  <a:cubicBezTo>
                    <a:pt x="1031" y="2060"/>
                    <a:pt x="1249" y="1780"/>
                    <a:pt x="1441" y="1501"/>
                  </a:cubicBezTo>
                  <a:cubicBezTo>
                    <a:pt x="1642" y="1230"/>
                    <a:pt x="1790" y="724"/>
                    <a:pt x="2113" y="593"/>
                  </a:cubicBezTo>
                  <a:cubicBezTo>
                    <a:pt x="2489" y="427"/>
                    <a:pt x="3048" y="427"/>
                    <a:pt x="3467" y="322"/>
                  </a:cubicBezTo>
                  <a:cubicBezTo>
                    <a:pt x="3650" y="274"/>
                    <a:pt x="3593" y="0"/>
                    <a:pt x="3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025555" y="53329"/>
              <a:ext cx="204669" cy="487741"/>
            </a:xfrm>
            <a:custGeom>
              <a:avLst/>
              <a:gdLst/>
              <a:ahLst/>
              <a:cxnLst/>
              <a:rect l="l" t="t" r="r" b="b"/>
              <a:pathLst>
                <a:path w="1548" h="3689" extrusionOk="0">
                  <a:moveTo>
                    <a:pt x="176" y="1"/>
                  </a:moveTo>
                  <a:cubicBezTo>
                    <a:pt x="94" y="1"/>
                    <a:pt x="18" y="53"/>
                    <a:pt x="27" y="158"/>
                  </a:cubicBezTo>
                  <a:cubicBezTo>
                    <a:pt x="70" y="542"/>
                    <a:pt x="97" y="909"/>
                    <a:pt x="70" y="1293"/>
                  </a:cubicBezTo>
                  <a:cubicBezTo>
                    <a:pt x="62" y="1512"/>
                    <a:pt x="1" y="1756"/>
                    <a:pt x="105" y="1957"/>
                  </a:cubicBezTo>
                  <a:cubicBezTo>
                    <a:pt x="201" y="2158"/>
                    <a:pt x="463" y="2289"/>
                    <a:pt x="612" y="2463"/>
                  </a:cubicBezTo>
                  <a:cubicBezTo>
                    <a:pt x="891" y="2786"/>
                    <a:pt x="1075" y="3171"/>
                    <a:pt x="1197" y="3572"/>
                  </a:cubicBezTo>
                  <a:cubicBezTo>
                    <a:pt x="1225" y="3653"/>
                    <a:pt x="1291" y="3689"/>
                    <a:pt x="1356" y="3689"/>
                  </a:cubicBezTo>
                  <a:cubicBezTo>
                    <a:pt x="1453" y="3689"/>
                    <a:pt x="1548" y="3610"/>
                    <a:pt x="1511" y="3485"/>
                  </a:cubicBezTo>
                  <a:cubicBezTo>
                    <a:pt x="1363" y="2961"/>
                    <a:pt x="1101" y="2498"/>
                    <a:pt x="717" y="2097"/>
                  </a:cubicBezTo>
                  <a:cubicBezTo>
                    <a:pt x="437" y="1808"/>
                    <a:pt x="376" y="1721"/>
                    <a:pt x="402" y="1293"/>
                  </a:cubicBezTo>
                  <a:cubicBezTo>
                    <a:pt x="411" y="909"/>
                    <a:pt x="402" y="525"/>
                    <a:pt x="359" y="158"/>
                  </a:cubicBezTo>
                  <a:cubicBezTo>
                    <a:pt x="345" y="53"/>
                    <a:pt x="258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2026932" y="-340009"/>
              <a:ext cx="646664" cy="172012"/>
            </a:xfrm>
            <a:custGeom>
              <a:avLst/>
              <a:gdLst/>
              <a:ahLst/>
              <a:cxnLst/>
              <a:rect l="l" t="t" r="r" b="b"/>
              <a:pathLst>
                <a:path w="4891" h="1301" extrusionOk="0">
                  <a:moveTo>
                    <a:pt x="233" y="1"/>
                  </a:moveTo>
                  <a:cubicBezTo>
                    <a:pt x="149" y="1"/>
                    <a:pt x="62" y="55"/>
                    <a:pt x="53" y="164"/>
                  </a:cubicBezTo>
                  <a:cubicBezTo>
                    <a:pt x="44" y="304"/>
                    <a:pt x="18" y="461"/>
                    <a:pt x="9" y="601"/>
                  </a:cubicBezTo>
                  <a:cubicBezTo>
                    <a:pt x="1" y="697"/>
                    <a:pt x="97" y="758"/>
                    <a:pt x="175" y="767"/>
                  </a:cubicBezTo>
                  <a:cubicBezTo>
                    <a:pt x="664" y="811"/>
                    <a:pt x="1145" y="872"/>
                    <a:pt x="1625" y="985"/>
                  </a:cubicBezTo>
                  <a:cubicBezTo>
                    <a:pt x="2009" y="1073"/>
                    <a:pt x="2446" y="1282"/>
                    <a:pt x="2838" y="1300"/>
                  </a:cubicBezTo>
                  <a:cubicBezTo>
                    <a:pt x="2849" y="1300"/>
                    <a:pt x="2859" y="1300"/>
                    <a:pt x="2869" y="1300"/>
                  </a:cubicBezTo>
                  <a:cubicBezTo>
                    <a:pt x="3074" y="1300"/>
                    <a:pt x="3249" y="1216"/>
                    <a:pt x="3424" y="1116"/>
                  </a:cubicBezTo>
                  <a:cubicBezTo>
                    <a:pt x="3851" y="863"/>
                    <a:pt x="4174" y="636"/>
                    <a:pt x="4690" y="549"/>
                  </a:cubicBezTo>
                  <a:cubicBezTo>
                    <a:pt x="4891" y="515"/>
                    <a:pt x="4818" y="224"/>
                    <a:pt x="4627" y="224"/>
                  </a:cubicBezTo>
                  <a:cubicBezTo>
                    <a:pt x="4619" y="224"/>
                    <a:pt x="4611" y="224"/>
                    <a:pt x="4602" y="226"/>
                  </a:cubicBezTo>
                  <a:cubicBezTo>
                    <a:pt x="4288" y="287"/>
                    <a:pt x="3982" y="374"/>
                    <a:pt x="3694" y="531"/>
                  </a:cubicBezTo>
                  <a:cubicBezTo>
                    <a:pt x="3356" y="727"/>
                    <a:pt x="3149" y="928"/>
                    <a:pt x="2822" y="928"/>
                  </a:cubicBezTo>
                  <a:cubicBezTo>
                    <a:pt x="2726" y="928"/>
                    <a:pt x="2620" y="911"/>
                    <a:pt x="2498" y="872"/>
                  </a:cubicBezTo>
                  <a:cubicBezTo>
                    <a:pt x="1788" y="662"/>
                    <a:pt x="1085" y="527"/>
                    <a:pt x="362" y="452"/>
                  </a:cubicBezTo>
                  <a:lnTo>
                    <a:pt x="362" y="452"/>
                  </a:lnTo>
                  <a:cubicBezTo>
                    <a:pt x="371" y="355"/>
                    <a:pt x="382" y="256"/>
                    <a:pt x="394" y="164"/>
                  </a:cubicBezTo>
                  <a:cubicBezTo>
                    <a:pt x="398" y="55"/>
                    <a:pt x="317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673784" y="-269274"/>
              <a:ext cx="412775" cy="247374"/>
            </a:xfrm>
            <a:custGeom>
              <a:avLst/>
              <a:gdLst/>
              <a:ahLst/>
              <a:cxnLst/>
              <a:rect l="l" t="t" r="r" b="b"/>
              <a:pathLst>
                <a:path w="3122" h="1871" extrusionOk="0">
                  <a:moveTo>
                    <a:pt x="2884" y="1"/>
                  </a:moveTo>
                  <a:cubicBezTo>
                    <a:pt x="2872" y="1"/>
                    <a:pt x="2859" y="2"/>
                    <a:pt x="2846" y="5"/>
                  </a:cubicBezTo>
                  <a:cubicBezTo>
                    <a:pt x="1799" y="241"/>
                    <a:pt x="1021" y="992"/>
                    <a:pt x="148" y="1559"/>
                  </a:cubicBezTo>
                  <a:cubicBezTo>
                    <a:pt x="0" y="1655"/>
                    <a:pt x="97" y="1870"/>
                    <a:pt x="236" y="1870"/>
                  </a:cubicBezTo>
                  <a:cubicBezTo>
                    <a:pt x="261" y="1870"/>
                    <a:pt x="287" y="1863"/>
                    <a:pt x="314" y="1847"/>
                  </a:cubicBezTo>
                  <a:cubicBezTo>
                    <a:pt x="1161" y="1297"/>
                    <a:pt x="1912" y="546"/>
                    <a:pt x="2934" y="319"/>
                  </a:cubicBezTo>
                  <a:cubicBezTo>
                    <a:pt x="3122" y="278"/>
                    <a:pt x="3057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382988" y="-205282"/>
              <a:ext cx="94402" cy="343098"/>
            </a:xfrm>
            <a:custGeom>
              <a:avLst/>
              <a:gdLst/>
              <a:ahLst/>
              <a:cxnLst/>
              <a:rect l="l" t="t" r="r" b="b"/>
              <a:pathLst>
                <a:path w="714" h="2595" extrusionOk="0">
                  <a:moveTo>
                    <a:pt x="198" y="1"/>
                  </a:moveTo>
                  <a:cubicBezTo>
                    <a:pt x="102" y="1"/>
                    <a:pt x="0" y="81"/>
                    <a:pt x="32" y="202"/>
                  </a:cubicBezTo>
                  <a:cubicBezTo>
                    <a:pt x="259" y="935"/>
                    <a:pt x="373" y="1678"/>
                    <a:pt x="381" y="2437"/>
                  </a:cubicBezTo>
                  <a:cubicBezTo>
                    <a:pt x="381" y="2542"/>
                    <a:pt x="464" y="2594"/>
                    <a:pt x="547" y="2594"/>
                  </a:cubicBezTo>
                  <a:cubicBezTo>
                    <a:pt x="630" y="2594"/>
                    <a:pt x="713" y="2542"/>
                    <a:pt x="713" y="2437"/>
                  </a:cubicBezTo>
                  <a:cubicBezTo>
                    <a:pt x="696" y="1643"/>
                    <a:pt x="582" y="874"/>
                    <a:pt x="338" y="115"/>
                  </a:cubicBezTo>
                  <a:cubicBezTo>
                    <a:pt x="320" y="35"/>
                    <a:pt x="261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714375" y="260774"/>
              <a:ext cx="455613" cy="146230"/>
            </a:xfrm>
            <a:custGeom>
              <a:avLst/>
              <a:gdLst/>
              <a:ahLst/>
              <a:cxnLst/>
              <a:rect l="l" t="t" r="r" b="b"/>
              <a:pathLst>
                <a:path w="3446" h="1106" extrusionOk="0">
                  <a:moveTo>
                    <a:pt x="255" y="1"/>
                  </a:moveTo>
                  <a:cubicBezTo>
                    <a:pt x="69" y="1"/>
                    <a:pt x="1" y="285"/>
                    <a:pt x="199" y="327"/>
                  </a:cubicBezTo>
                  <a:cubicBezTo>
                    <a:pt x="1203" y="554"/>
                    <a:pt x="2208" y="772"/>
                    <a:pt x="3177" y="1095"/>
                  </a:cubicBezTo>
                  <a:cubicBezTo>
                    <a:pt x="3197" y="1102"/>
                    <a:pt x="3215" y="1105"/>
                    <a:pt x="3233" y="1105"/>
                  </a:cubicBezTo>
                  <a:cubicBezTo>
                    <a:pt x="3392" y="1105"/>
                    <a:pt x="3445" y="844"/>
                    <a:pt x="3264" y="781"/>
                  </a:cubicBezTo>
                  <a:cubicBezTo>
                    <a:pt x="2295" y="458"/>
                    <a:pt x="1282" y="239"/>
                    <a:pt x="287" y="4"/>
                  </a:cubicBezTo>
                  <a:cubicBezTo>
                    <a:pt x="276" y="2"/>
                    <a:pt x="26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482204" y="573727"/>
              <a:ext cx="201363" cy="421898"/>
            </a:xfrm>
            <a:custGeom>
              <a:avLst/>
              <a:gdLst/>
              <a:ahLst/>
              <a:cxnLst/>
              <a:rect l="l" t="t" r="r" b="b"/>
              <a:pathLst>
                <a:path w="1523" h="3191" extrusionOk="0">
                  <a:moveTo>
                    <a:pt x="203" y="0"/>
                  </a:moveTo>
                  <a:cubicBezTo>
                    <a:pt x="100" y="0"/>
                    <a:pt x="1" y="78"/>
                    <a:pt x="43" y="195"/>
                  </a:cubicBezTo>
                  <a:cubicBezTo>
                    <a:pt x="392" y="1164"/>
                    <a:pt x="768" y="2125"/>
                    <a:pt x="1161" y="3076"/>
                  </a:cubicBezTo>
                  <a:cubicBezTo>
                    <a:pt x="1192" y="3156"/>
                    <a:pt x="1260" y="3190"/>
                    <a:pt x="1326" y="3190"/>
                  </a:cubicBezTo>
                  <a:cubicBezTo>
                    <a:pt x="1427" y="3190"/>
                    <a:pt x="1523" y="3110"/>
                    <a:pt x="1475" y="2989"/>
                  </a:cubicBezTo>
                  <a:cubicBezTo>
                    <a:pt x="1082" y="2037"/>
                    <a:pt x="715" y="1077"/>
                    <a:pt x="366" y="108"/>
                  </a:cubicBezTo>
                  <a:cubicBezTo>
                    <a:pt x="335" y="32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975897" y="717841"/>
              <a:ext cx="342305" cy="366632"/>
            </a:xfrm>
            <a:custGeom>
              <a:avLst/>
              <a:gdLst/>
              <a:ahLst/>
              <a:cxnLst/>
              <a:rect l="l" t="t" r="r" b="b"/>
              <a:pathLst>
                <a:path w="2589" h="2773" extrusionOk="0">
                  <a:moveTo>
                    <a:pt x="2361" y="0"/>
                  </a:moveTo>
                  <a:cubicBezTo>
                    <a:pt x="2323" y="0"/>
                    <a:pt x="2282" y="17"/>
                    <a:pt x="2247" y="57"/>
                  </a:cubicBezTo>
                  <a:cubicBezTo>
                    <a:pt x="1539" y="860"/>
                    <a:pt x="823" y="1681"/>
                    <a:pt x="107" y="2493"/>
                  </a:cubicBezTo>
                  <a:cubicBezTo>
                    <a:pt x="1" y="2613"/>
                    <a:pt x="117" y="2773"/>
                    <a:pt x="237" y="2773"/>
                  </a:cubicBezTo>
                  <a:cubicBezTo>
                    <a:pt x="274" y="2773"/>
                    <a:pt x="312" y="2757"/>
                    <a:pt x="343" y="2720"/>
                  </a:cubicBezTo>
                  <a:cubicBezTo>
                    <a:pt x="1050" y="1908"/>
                    <a:pt x="1766" y="1087"/>
                    <a:pt x="2482" y="284"/>
                  </a:cubicBezTo>
                  <a:cubicBezTo>
                    <a:pt x="2588" y="165"/>
                    <a:pt x="2483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643320" y="730665"/>
              <a:ext cx="195943" cy="378399"/>
            </a:xfrm>
            <a:custGeom>
              <a:avLst/>
              <a:gdLst/>
              <a:ahLst/>
              <a:cxnLst/>
              <a:rect l="l" t="t" r="r" b="b"/>
              <a:pathLst>
                <a:path w="1482" h="2862" extrusionOk="0">
                  <a:moveTo>
                    <a:pt x="199" y="1"/>
                  </a:moveTo>
                  <a:cubicBezTo>
                    <a:pt x="96" y="1"/>
                    <a:pt x="1" y="79"/>
                    <a:pt x="54" y="196"/>
                  </a:cubicBezTo>
                  <a:cubicBezTo>
                    <a:pt x="412" y="1051"/>
                    <a:pt x="761" y="1898"/>
                    <a:pt x="1119" y="2754"/>
                  </a:cubicBezTo>
                  <a:cubicBezTo>
                    <a:pt x="1150" y="2829"/>
                    <a:pt x="1217" y="2862"/>
                    <a:pt x="1282" y="2862"/>
                  </a:cubicBezTo>
                  <a:cubicBezTo>
                    <a:pt x="1384" y="2862"/>
                    <a:pt x="1481" y="2783"/>
                    <a:pt x="1433" y="2667"/>
                  </a:cubicBezTo>
                  <a:cubicBezTo>
                    <a:pt x="1075" y="1811"/>
                    <a:pt x="726" y="964"/>
                    <a:pt x="368" y="108"/>
                  </a:cubicBezTo>
                  <a:cubicBezTo>
                    <a:pt x="334" y="33"/>
                    <a:pt x="265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2137728" y="1322062"/>
              <a:ext cx="501227" cy="67165"/>
            </a:xfrm>
            <a:custGeom>
              <a:avLst/>
              <a:gdLst/>
              <a:ahLst/>
              <a:cxnLst/>
              <a:rect l="l" t="t" r="r" b="b"/>
              <a:pathLst>
                <a:path w="3791" h="508" extrusionOk="0">
                  <a:moveTo>
                    <a:pt x="202" y="1"/>
                  </a:moveTo>
                  <a:cubicBezTo>
                    <a:pt x="1" y="1"/>
                    <a:pt x="4" y="324"/>
                    <a:pt x="211" y="333"/>
                  </a:cubicBezTo>
                  <a:cubicBezTo>
                    <a:pt x="1328" y="429"/>
                    <a:pt x="2455" y="481"/>
                    <a:pt x="3581" y="507"/>
                  </a:cubicBezTo>
                  <a:cubicBezTo>
                    <a:pt x="3790" y="507"/>
                    <a:pt x="3790" y="176"/>
                    <a:pt x="3581" y="176"/>
                  </a:cubicBezTo>
                  <a:cubicBezTo>
                    <a:pt x="2455" y="158"/>
                    <a:pt x="1328" y="88"/>
                    <a:pt x="211" y="1"/>
                  </a:cubicBezTo>
                  <a:cubicBezTo>
                    <a:pt x="208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2762578" y="297927"/>
              <a:ext cx="309251" cy="76949"/>
            </a:xfrm>
            <a:custGeom>
              <a:avLst/>
              <a:gdLst/>
              <a:ahLst/>
              <a:cxnLst/>
              <a:rect l="l" t="t" r="r" b="b"/>
              <a:pathLst>
                <a:path w="2339" h="582" extrusionOk="0">
                  <a:moveTo>
                    <a:pt x="2152" y="1"/>
                  </a:moveTo>
                  <a:cubicBezTo>
                    <a:pt x="2145" y="1"/>
                    <a:pt x="2137" y="1"/>
                    <a:pt x="2129" y="2"/>
                  </a:cubicBezTo>
                  <a:cubicBezTo>
                    <a:pt x="1483" y="63"/>
                    <a:pt x="837" y="151"/>
                    <a:pt x="200" y="264"/>
                  </a:cubicBezTo>
                  <a:cubicBezTo>
                    <a:pt x="1" y="297"/>
                    <a:pt x="69" y="581"/>
                    <a:pt x="255" y="581"/>
                  </a:cubicBezTo>
                  <a:cubicBezTo>
                    <a:pt x="265" y="581"/>
                    <a:pt x="276" y="580"/>
                    <a:pt x="287" y="578"/>
                  </a:cubicBezTo>
                  <a:cubicBezTo>
                    <a:pt x="898" y="482"/>
                    <a:pt x="1509" y="395"/>
                    <a:pt x="2129" y="325"/>
                  </a:cubicBezTo>
                  <a:cubicBezTo>
                    <a:pt x="2331" y="308"/>
                    <a:pt x="2338" y="1"/>
                    <a:pt x="2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320901" y="-17405"/>
              <a:ext cx="423617" cy="574739"/>
            </a:xfrm>
            <a:custGeom>
              <a:avLst/>
              <a:gdLst/>
              <a:ahLst/>
              <a:cxnLst/>
              <a:rect l="l" t="t" r="r" b="b"/>
              <a:pathLst>
                <a:path w="3204" h="4347" extrusionOk="0">
                  <a:moveTo>
                    <a:pt x="2369" y="1418"/>
                  </a:moveTo>
                  <a:cubicBezTo>
                    <a:pt x="2284" y="1490"/>
                    <a:pt x="2197" y="1556"/>
                    <a:pt x="2128" y="1619"/>
                  </a:cubicBezTo>
                  <a:cubicBezTo>
                    <a:pt x="1866" y="1846"/>
                    <a:pt x="1586" y="2055"/>
                    <a:pt x="1289" y="2256"/>
                  </a:cubicBezTo>
                  <a:cubicBezTo>
                    <a:pt x="1024" y="2429"/>
                    <a:pt x="765" y="2606"/>
                    <a:pt x="526" y="2805"/>
                  </a:cubicBezTo>
                  <a:lnTo>
                    <a:pt x="526" y="2805"/>
                  </a:lnTo>
                  <a:cubicBezTo>
                    <a:pt x="535" y="2792"/>
                    <a:pt x="545" y="2779"/>
                    <a:pt x="554" y="2767"/>
                  </a:cubicBezTo>
                  <a:lnTo>
                    <a:pt x="554" y="2767"/>
                  </a:lnTo>
                  <a:cubicBezTo>
                    <a:pt x="1176" y="2344"/>
                    <a:pt x="1703" y="1761"/>
                    <a:pt x="2369" y="1418"/>
                  </a:cubicBezTo>
                  <a:close/>
                  <a:moveTo>
                    <a:pt x="2743" y="1"/>
                  </a:moveTo>
                  <a:cubicBezTo>
                    <a:pt x="2718" y="1"/>
                    <a:pt x="2693" y="8"/>
                    <a:pt x="2668" y="24"/>
                  </a:cubicBezTo>
                  <a:lnTo>
                    <a:pt x="2668" y="24"/>
                  </a:lnTo>
                  <a:lnTo>
                    <a:pt x="2651" y="3"/>
                  </a:lnTo>
                  <a:cubicBezTo>
                    <a:pt x="2600" y="50"/>
                    <a:pt x="2549" y="97"/>
                    <a:pt x="2498" y="143"/>
                  </a:cubicBezTo>
                  <a:lnTo>
                    <a:pt x="2498" y="143"/>
                  </a:lnTo>
                  <a:cubicBezTo>
                    <a:pt x="2290" y="287"/>
                    <a:pt x="2079" y="424"/>
                    <a:pt x="1864" y="555"/>
                  </a:cubicBezTo>
                  <a:lnTo>
                    <a:pt x="1864" y="555"/>
                  </a:lnTo>
                  <a:cubicBezTo>
                    <a:pt x="1929" y="426"/>
                    <a:pt x="1828" y="296"/>
                    <a:pt x="1710" y="296"/>
                  </a:cubicBezTo>
                  <a:cubicBezTo>
                    <a:pt x="1675" y="296"/>
                    <a:pt x="1638" y="308"/>
                    <a:pt x="1604" y="335"/>
                  </a:cubicBezTo>
                  <a:cubicBezTo>
                    <a:pt x="1298" y="571"/>
                    <a:pt x="1045" y="833"/>
                    <a:pt x="809" y="1138"/>
                  </a:cubicBezTo>
                  <a:cubicBezTo>
                    <a:pt x="715" y="1261"/>
                    <a:pt x="842" y="1384"/>
                    <a:pt x="963" y="1388"/>
                  </a:cubicBezTo>
                  <a:lnTo>
                    <a:pt x="963" y="1388"/>
                  </a:lnTo>
                  <a:cubicBezTo>
                    <a:pt x="837" y="1479"/>
                    <a:pt x="710" y="1567"/>
                    <a:pt x="582" y="1654"/>
                  </a:cubicBezTo>
                  <a:cubicBezTo>
                    <a:pt x="434" y="1757"/>
                    <a:pt x="518" y="1954"/>
                    <a:pt x="658" y="1954"/>
                  </a:cubicBezTo>
                  <a:cubicBezTo>
                    <a:pt x="671" y="1954"/>
                    <a:pt x="684" y="1953"/>
                    <a:pt x="698" y="1949"/>
                  </a:cubicBezTo>
                  <a:lnTo>
                    <a:pt x="698" y="1949"/>
                  </a:lnTo>
                  <a:cubicBezTo>
                    <a:pt x="706" y="1964"/>
                    <a:pt x="714" y="1979"/>
                    <a:pt x="722" y="1994"/>
                  </a:cubicBezTo>
                  <a:cubicBezTo>
                    <a:pt x="806" y="1937"/>
                    <a:pt x="890" y="1879"/>
                    <a:pt x="974" y="1820"/>
                  </a:cubicBezTo>
                  <a:lnTo>
                    <a:pt x="974" y="1820"/>
                  </a:lnTo>
                  <a:cubicBezTo>
                    <a:pt x="1062" y="1777"/>
                    <a:pt x="1150" y="1733"/>
                    <a:pt x="1238" y="1688"/>
                  </a:cubicBezTo>
                  <a:lnTo>
                    <a:pt x="1238" y="1688"/>
                  </a:lnTo>
                  <a:cubicBezTo>
                    <a:pt x="869" y="1944"/>
                    <a:pt x="514" y="2218"/>
                    <a:pt x="242" y="2588"/>
                  </a:cubicBezTo>
                  <a:cubicBezTo>
                    <a:pt x="161" y="2698"/>
                    <a:pt x="278" y="2840"/>
                    <a:pt x="401" y="2840"/>
                  </a:cubicBezTo>
                  <a:cubicBezTo>
                    <a:pt x="423" y="2840"/>
                    <a:pt x="447" y="2835"/>
                    <a:pt x="469" y="2824"/>
                  </a:cubicBezTo>
                  <a:cubicBezTo>
                    <a:pt x="477" y="2818"/>
                    <a:pt x="486" y="2812"/>
                    <a:pt x="495" y="2806"/>
                  </a:cubicBezTo>
                  <a:lnTo>
                    <a:pt x="495" y="2806"/>
                  </a:lnTo>
                  <a:lnTo>
                    <a:pt x="508" y="2820"/>
                  </a:lnTo>
                  <a:lnTo>
                    <a:pt x="508" y="2820"/>
                  </a:lnTo>
                  <a:cubicBezTo>
                    <a:pt x="368" y="2937"/>
                    <a:pt x="235" y="3062"/>
                    <a:pt x="111" y="3199"/>
                  </a:cubicBezTo>
                  <a:cubicBezTo>
                    <a:pt x="1" y="3324"/>
                    <a:pt x="100" y="3479"/>
                    <a:pt x="228" y="3479"/>
                  </a:cubicBezTo>
                  <a:cubicBezTo>
                    <a:pt x="252" y="3479"/>
                    <a:pt x="277" y="3474"/>
                    <a:pt x="303" y="3461"/>
                  </a:cubicBezTo>
                  <a:cubicBezTo>
                    <a:pt x="449" y="3392"/>
                    <a:pt x="593" y="3320"/>
                    <a:pt x="736" y="3245"/>
                  </a:cubicBezTo>
                  <a:lnTo>
                    <a:pt x="736" y="3245"/>
                  </a:lnTo>
                  <a:cubicBezTo>
                    <a:pt x="629" y="3323"/>
                    <a:pt x="525" y="3403"/>
                    <a:pt x="425" y="3487"/>
                  </a:cubicBezTo>
                  <a:cubicBezTo>
                    <a:pt x="320" y="3583"/>
                    <a:pt x="407" y="3758"/>
                    <a:pt x="547" y="3767"/>
                  </a:cubicBezTo>
                  <a:cubicBezTo>
                    <a:pt x="559" y="3767"/>
                    <a:pt x="570" y="3767"/>
                    <a:pt x="582" y="3767"/>
                  </a:cubicBezTo>
                  <a:cubicBezTo>
                    <a:pt x="995" y="3767"/>
                    <a:pt x="1296" y="3475"/>
                    <a:pt x="1639" y="3248"/>
                  </a:cubicBezTo>
                  <a:lnTo>
                    <a:pt x="1639" y="3248"/>
                  </a:lnTo>
                  <a:cubicBezTo>
                    <a:pt x="1395" y="3460"/>
                    <a:pt x="1147" y="3668"/>
                    <a:pt x="903" y="3879"/>
                  </a:cubicBezTo>
                  <a:lnTo>
                    <a:pt x="903" y="3879"/>
                  </a:lnTo>
                  <a:cubicBezTo>
                    <a:pt x="898" y="3882"/>
                    <a:pt x="893" y="3886"/>
                    <a:pt x="888" y="3889"/>
                  </a:cubicBezTo>
                  <a:lnTo>
                    <a:pt x="889" y="3891"/>
                  </a:lnTo>
                  <a:lnTo>
                    <a:pt x="889" y="3891"/>
                  </a:lnTo>
                  <a:cubicBezTo>
                    <a:pt x="880" y="3899"/>
                    <a:pt x="871" y="3907"/>
                    <a:pt x="861" y="3915"/>
                  </a:cubicBezTo>
                  <a:cubicBezTo>
                    <a:pt x="744" y="4011"/>
                    <a:pt x="855" y="4199"/>
                    <a:pt x="987" y="4199"/>
                  </a:cubicBezTo>
                  <a:cubicBezTo>
                    <a:pt x="1012" y="4199"/>
                    <a:pt x="1037" y="4192"/>
                    <a:pt x="1062" y="4177"/>
                  </a:cubicBezTo>
                  <a:cubicBezTo>
                    <a:pt x="1230" y="4064"/>
                    <a:pt x="1395" y="3949"/>
                    <a:pt x="1559" y="3831"/>
                  </a:cubicBezTo>
                  <a:lnTo>
                    <a:pt x="1559" y="3831"/>
                  </a:lnTo>
                  <a:cubicBezTo>
                    <a:pt x="1468" y="3914"/>
                    <a:pt x="1375" y="3994"/>
                    <a:pt x="1281" y="4072"/>
                  </a:cubicBezTo>
                  <a:cubicBezTo>
                    <a:pt x="1149" y="4176"/>
                    <a:pt x="1265" y="4346"/>
                    <a:pt x="1401" y="4346"/>
                  </a:cubicBezTo>
                  <a:cubicBezTo>
                    <a:pt x="1437" y="4346"/>
                    <a:pt x="1473" y="4335"/>
                    <a:pt x="1508" y="4308"/>
                  </a:cubicBezTo>
                  <a:cubicBezTo>
                    <a:pt x="2093" y="3828"/>
                    <a:pt x="2590" y="3278"/>
                    <a:pt x="2992" y="2649"/>
                  </a:cubicBezTo>
                  <a:cubicBezTo>
                    <a:pt x="3046" y="2556"/>
                    <a:pt x="3000" y="2462"/>
                    <a:pt x="2925" y="2422"/>
                  </a:cubicBezTo>
                  <a:lnTo>
                    <a:pt x="2925" y="2422"/>
                  </a:lnTo>
                  <a:cubicBezTo>
                    <a:pt x="2981" y="2356"/>
                    <a:pt x="3035" y="2289"/>
                    <a:pt x="3088" y="2221"/>
                  </a:cubicBezTo>
                  <a:cubicBezTo>
                    <a:pt x="3167" y="2114"/>
                    <a:pt x="3052" y="1971"/>
                    <a:pt x="2936" y="1971"/>
                  </a:cubicBezTo>
                  <a:cubicBezTo>
                    <a:pt x="2910" y="1971"/>
                    <a:pt x="2885" y="1978"/>
                    <a:pt x="2861" y="1994"/>
                  </a:cubicBezTo>
                  <a:cubicBezTo>
                    <a:pt x="2850" y="2002"/>
                    <a:pt x="2838" y="2010"/>
                    <a:pt x="2827" y="2017"/>
                  </a:cubicBezTo>
                  <a:lnTo>
                    <a:pt x="2827" y="2017"/>
                  </a:lnTo>
                  <a:cubicBezTo>
                    <a:pt x="2927" y="1899"/>
                    <a:pt x="3019" y="1773"/>
                    <a:pt x="3101" y="1636"/>
                  </a:cubicBezTo>
                  <a:lnTo>
                    <a:pt x="3101" y="1636"/>
                  </a:lnTo>
                  <a:cubicBezTo>
                    <a:pt x="3111" y="1628"/>
                    <a:pt x="3121" y="1619"/>
                    <a:pt x="3132" y="1610"/>
                  </a:cubicBezTo>
                  <a:lnTo>
                    <a:pt x="3121" y="1602"/>
                  </a:lnTo>
                  <a:lnTo>
                    <a:pt x="3121" y="1602"/>
                  </a:lnTo>
                  <a:cubicBezTo>
                    <a:pt x="3125" y="1596"/>
                    <a:pt x="3128" y="1590"/>
                    <a:pt x="3132" y="1584"/>
                  </a:cubicBezTo>
                  <a:cubicBezTo>
                    <a:pt x="3204" y="1466"/>
                    <a:pt x="3099" y="1348"/>
                    <a:pt x="2983" y="1348"/>
                  </a:cubicBezTo>
                  <a:cubicBezTo>
                    <a:pt x="2944" y="1348"/>
                    <a:pt x="2905" y="1361"/>
                    <a:pt x="2870" y="1392"/>
                  </a:cubicBezTo>
                  <a:cubicBezTo>
                    <a:pt x="2860" y="1400"/>
                    <a:pt x="2851" y="1408"/>
                    <a:pt x="2841" y="1417"/>
                  </a:cubicBezTo>
                  <a:lnTo>
                    <a:pt x="2841" y="1417"/>
                  </a:lnTo>
                  <a:cubicBezTo>
                    <a:pt x="2898" y="1332"/>
                    <a:pt x="2942" y="1242"/>
                    <a:pt x="2966" y="1147"/>
                  </a:cubicBezTo>
                  <a:cubicBezTo>
                    <a:pt x="2996" y="1050"/>
                    <a:pt x="2923" y="946"/>
                    <a:pt x="2824" y="946"/>
                  </a:cubicBezTo>
                  <a:cubicBezTo>
                    <a:pt x="2808" y="946"/>
                    <a:pt x="2791" y="949"/>
                    <a:pt x="2774" y="955"/>
                  </a:cubicBezTo>
                  <a:cubicBezTo>
                    <a:pt x="2765" y="957"/>
                    <a:pt x="2757" y="960"/>
                    <a:pt x="2749" y="962"/>
                  </a:cubicBezTo>
                  <a:lnTo>
                    <a:pt x="2749" y="962"/>
                  </a:lnTo>
                  <a:cubicBezTo>
                    <a:pt x="2822" y="883"/>
                    <a:pt x="2892" y="800"/>
                    <a:pt x="2957" y="711"/>
                  </a:cubicBezTo>
                  <a:cubicBezTo>
                    <a:pt x="3036" y="602"/>
                    <a:pt x="2925" y="464"/>
                    <a:pt x="2805" y="464"/>
                  </a:cubicBezTo>
                  <a:cubicBezTo>
                    <a:pt x="2780" y="464"/>
                    <a:pt x="2754" y="470"/>
                    <a:pt x="2730" y="484"/>
                  </a:cubicBezTo>
                  <a:cubicBezTo>
                    <a:pt x="2721" y="489"/>
                    <a:pt x="2712" y="495"/>
                    <a:pt x="2703" y="501"/>
                  </a:cubicBezTo>
                  <a:lnTo>
                    <a:pt x="2703" y="501"/>
                  </a:lnTo>
                  <a:lnTo>
                    <a:pt x="2686" y="484"/>
                  </a:lnTo>
                  <a:cubicBezTo>
                    <a:pt x="2673" y="502"/>
                    <a:pt x="2659" y="520"/>
                    <a:pt x="2645" y="537"/>
                  </a:cubicBezTo>
                  <a:lnTo>
                    <a:pt x="2645" y="537"/>
                  </a:lnTo>
                  <a:cubicBezTo>
                    <a:pt x="2585" y="576"/>
                    <a:pt x="2524" y="614"/>
                    <a:pt x="2463" y="652"/>
                  </a:cubicBezTo>
                  <a:lnTo>
                    <a:pt x="2463" y="652"/>
                  </a:lnTo>
                  <a:cubicBezTo>
                    <a:pt x="2597" y="534"/>
                    <a:pt x="2730" y="414"/>
                    <a:pt x="2861" y="292"/>
                  </a:cubicBezTo>
                  <a:cubicBezTo>
                    <a:pt x="2969" y="191"/>
                    <a:pt x="2869" y="1"/>
                    <a:pt x="2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621030" y="979097"/>
              <a:ext cx="521192" cy="449399"/>
            </a:xfrm>
            <a:custGeom>
              <a:avLst/>
              <a:gdLst/>
              <a:ahLst/>
              <a:cxnLst/>
              <a:rect l="l" t="t" r="r" b="b"/>
              <a:pathLst>
                <a:path w="3942" h="3399" extrusionOk="0">
                  <a:moveTo>
                    <a:pt x="2608" y="1518"/>
                  </a:moveTo>
                  <a:cubicBezTo>
                    <a:pt x="2551" y="1637"/>
                    <a:pt x="2490" y="1753"/>
                    <a:pt x="2427" y="1868"/>
                  </a:cubicBezTo>
                  <a:lnTo>
                    <a:pt x="2427" y="1868"/>
                  </a:lnTo>
                  <a:cubicBezTo>
                    <a:pt x="2484" y="1750"/>
                    <a:pt x="2546" y="1633"/>
                    <a:pt x="2608" y="1518"/>
                  </a:cubicBezTo>
                  <a:close/>
                  <a:moveTo>
                    <a:pt x="1274" y="0"/>
                  </a:moveTo>
                  <a:cubicBezTo>
                    <a:pt x="1235" y="0"/>
                    <a:pt x="1194" y="14"/>
                    <a:pt x="1159" y="45"/>
                  </a:cubicBezTo>
                  <a:cubicBezTo>
                    <a:pt x="1140" y="62"/>
                    <a:pt x="1121" y="79"/>
                    <a:pt x="1102" y="96"/>
                  </a:cubicBezTo>
                  <a:lnTo>
                    <a:pt x="1102" y="96"/>
                  </a:lnTo>
                  <a:lnTo>
                    <a:pt x="1080" y="80"/>
                  </a:lnTo>
                  <a:cubicBezTo>
                    <a:pt x="1067" y="104"/>
                    <a:pt x="1054" y="128"/>
                    <a:pt x="1042" y="151"/>
                  </a:cubicBezTo>
                  <a:lnTo>
                    <a:pt x="1042" y="151"/>
                  </a:lnTo>
                  <a:cubicBezTo>
                    <a:pt x="919" y="265"/>
                    <a:pt x="800" y="382"/>
                    <a:pt x="685" y="503"/>
                  </a:cubicBezTo>
                  <a:lnTo>
                    <a:pt x="685" y="503"/>
                  </a:lnTo>
                  <a:cubicBezTo>
                    <a:pt x="710" y="458"/>
                    <a:pt x="737" y="413"/>
                    <a:pt x="766" y="368"/>
                  </a:cubicBezTo>
                  <a:cubicBezTo>
                    <a:pt x="809" y="227"/>
                    <a:pt x="683" y="103"/>
                    <a:pt x="565" y="103"/>
                  </a:cubicBezTo>
                  <a:cubicBezTo>
                    <a:pt x="515" y="103"/>
                    <a:pt x="467" y="125"/>
                    <a:pt x="434" y="176"/>
                  </a:cubicBezTo>
                  <a:cubicBezTo>
                    <a:pt x="233" y="526"/>
                    <a:pt x="102" y="866"/>
                    <a:pt x="23" y="1268"/>
                  </a:cubicBezTo>
                  <a:cubicBezTo>
                    <a:pt x="0" y="1389"/>
                    <a:pt x="87" y="1472"/>
                    <a:pt x="182" y="1472"/>
                  </a:cubicBezTo>
                  <a:cubicBezTo>
                    <a:pt x="231" y="1472"/>
                    <a:pt x="282" y="1449"/>
                    <a:pt x="320" y="1399"/>
                  </a:cubicBezTo>
                  <a:cubicBezTo>
                    <a:pt x="330" y="1385"/>
                    <a:pt x="339" y="1372"/>
                    <a:pt x="349" y="1358"/>
                  </a:cubicBezTo>
                  <a:lnTo>
                    <a:pt x="349" y="1358"/>
                  </a:lnTo>
                  <a:lnTo>
                    <a:pt x="381" y="1373"/>
                  </a:lnTo>
                  <a:cubicBezTo>
                    <a:pt x="387" y="1344"/>
                    <a:pt x="393" y="1316"/>
                    <a:pt x="398" y="1288"/>
                  </a:cubicBezTo>
                  <a:lnTo>
                    <a:pt x="398" y="1288"/>
                  </a:lnTo>
                  <a:cubicBezTo>
                    <a:pt x="439" y="1232"/>
                    <a:pt x="481" y="1177"/>
                    <a:pt x="524" y="1123"/>
                  </a:cubicBezTo>
                  <a:lnTo>
                    <a:pt x="524" y="1123"/>
                  </a:lnTo>
                  <a:cubicBezTo>
                    <a:pt x="398" y="1358"/>
                    <a:pt x="273" y="1596"/>
                    <a:pt x="146" y="1835"/>
                  </a:cubicBezTo>
                  <a:cubicBezTo>
                    <a:pt x="81" y="1946"/>
                    <a:pt x="184" y="2085"/>
                    <a:pt x="296" y="2085"/>
                  </a:cubicBezTo>
                  <a:cubicBezTo>
                    <a:pt x="334" y="2085"/>
                    <a:pt x="374" y="2068"/>
                    <a:pt x="408" y="2027"/>
                  </a:cubicBezTo>
                  <a:cubicBezTo>
                    <a:pt x="423" y="2010"/>
                    <a:pt x="438" y="1992"/>
                    <a:pt x="453" y="1975"/>
                  </a:cubicBezTo>
                  <a:lnTo>
                    <a:pt x="453" y="1975"/>
                  </a:lnTo>
                  <a:lnTo>
                    <a:pt x="477" y="1993"/>
                  </a:lnTo>
                  <a:cubicBezTo>
                    <a:pt x="501" y="1950"/>
                    <a:pt x="525" y="1907"/>
                    <a:pt x="548" y="1864"/>
                  </a:cubicBezTo>
                  <a:lnTo>
                    <a:pt x="548" y="1864"/>
                  </a:lnTo>
                  <a:cubicBezTo>
                    <a:pt x="641" y="1757"/>
                    <a:pt x="735" y="1649"/>
                    <a:pt x="829" y="1542"/>
                  </a:cubicBezTo>
                  <a:lnTo>
                    <a:pt x="829" y="1542"/>
                  </a:lnTo>
                  <a:cubicBezTo>
                    <a:pt x="736" y="1725"/>
                    <a:pt x="642" y="1908"/>
                    <a:pt x="547" y="2089"/>
                  </a:cubicBezTo>
                  <a:cubicBezTo>
                    <a:pt x="483" y="2202"/>
                    <a:pt x="576" y="2339"/>
                    <a:pt x="692" y="2339"/>
                  </a:cubicBezTo>
                  <a:cubicBezTo>
                    <a:pt x="719" y="2339"/>
                    <a:pt x="747" y="2332"/>
                    <a:pt x="774" y="2316"/>
                  </a:cubicBezTo>
                  <a:cubicBezTo>
                    <a:pt x="813" y="2292"/>
                    <a:pt x="849" y="2268"/>
                    <a:pt x="884" y="2242"/>
                  </a:cubicBezTo>
                  <a:lnTo>
                    <a:pt x="884" y="2242"/>
                  </a:lnTo>
                  <a:lnTo>
                    <a:pt x="888" y="2246"/>
                  </a:lnTo>
                  <a:cubicBezTo>
                    <a:pt x="890" y="2242"/>
                    <a:pt x="892" y="2238"/>
                    <a:pt x="894" y="2234"/>
                  </a:cubicBezTo>
                  <a:lnTo>
                    <a:pt x="894" y="2234"/>
                  </a:lnTo>
                  <a:cubicBezTo>
                    <a:pt x="984" y="2165"/>
                    <a:pt x="1060" y="2086"/>
                    <a:pt x="1128" y="2002"/>
                  </a:cubicBezTo>
                  <a:lnTo>
                    <a:pt x="1128" y="2002"/>
                  </a:lnTo>
                  <a:cubicBezTo>
                    <a:pt x="1093" y="2080"/>
                    <a:pt x="1056" y="2159"/>
                    <a:pt x="1019" y="2237"/>
                  </a:cubicBezTo>
                  <a:cubicBezTo>
                    <a:pt x="960" y="2361"/>
                    <a:pt x="1053" y="2485"/>
                    <a:pt x="1165" y="2485"/>
                  </a:cubicBezTo>
                  <a:cubicBezTo>
                    <a:pt x="1203" y="2485"/>
                    <a:pt x="1243" y="2471"/>
                    <a:pt x="1281" y="2438"/>
                  </a:cubicBezTo>
                  <a:cubicBezTo>
                    <a:pt x="1297" y="2423"/>
                    <a:pt x="1313" y="2408"/>
                    <a:pt x="1328" y="2393"/>
                  </a:cubicBezTo>
                  <a:lnTo>
                    <a:pt x="1328" y="2393"/>
                  </a:lnTo>
                  <a:lnTo>
                    <a:pt x="1335" y="2397"/>
                  </a:lnTo>
                  <a:lnTo>
                    <a:pt x="1335" y="2397"/>
                  </a:lnTo>
                  <a:cubicBezTo>
                    <a:pt x="1305" y="2484"/>
                    <a:pt x="1281" y="2572"/>
                    <a:pt x="1263" y="2665"/>
                  </a:cubicBezTo>
                  <a:cubicBezTo>
                    <a:pt x="1244" y="2785"/>
                    <a:pt x="1331" y="2869"/>
                    <a:pt x="1430" y="2869"/>
                  </a:cubicBezTo>
                  <a:cubicBezTo>
                    <a:pt x="1468" y="2869"/>
                    <a:pt x="1507" y="2857"/>
                    <a:pt x="1543" y="2831"/>
                  </a:cubicBezTo>
                  <a:cubicBezTo>
                    <a:pt x="1634" y="2754"/>
                    <a:pt x="1715" y="2670"/>
                    <a:pt x="1789" y="2581"/>
                  </a:cubicBezTo>
                  <a:lnTo>
                    <a:pt x="1789" y="2581"/>
                  </a:lnTo>
                  <a:cubicBezTo>
                    <a:pt x="1772" y="2673"/>
                    <a:pt x="1762" y="2766"/>
                    <a:pt x="1761" y="2857"/>
                  </a:cubicBezTo>
                  <a:cubicBezTo>
                    <a:pt x="1761" y="2949"/>
                    <a:pt x="1851" y="3028"/>
                    <a:pt x="1938" y="3028"/>
                  </a:cubicBezTo>
                  <a:cubicBezTo>
                    <a:pt x="1975" y="3028"/>
                    <a:pt x="2012" y="3013"/>
                    <a:pt x="2040" y="2979"/>
                  </a:cubicBezTo>
                  <a:cubicBezTo>
                    <a:pt x="2189" y="2790"/>
                    <a:pt x="2326" y="2596"/>
                    <a:pt x="2453" y="2396"/>
                  </a:cubicBezTo>
                  <a:lnTo>
                    <a:pt x="2453" y="2396"/>
                  </a:lnTo>
                  <a:cubicBezTo>
                    <a:pt x="2386" y="2581"/>
                    <a:pt x="2314" y="2764"/>
                    <a:pt x="2241" y="2944"/>
                  </a:cubicBezTo>
                  <a:cubicBezTo>
                    <a:pt x="2195" y="3061"/>
                    <a:pt x="2299" y="3150"/>
                    <a:pt x="2400" y="3150"/>
                  </a:cubicBezTo>
                  <a:cubicBezTo>
                    <a:pt x="2451" y="3150"/>
                    <a:pt x="2500" y="3128"/>
                    <a:pt x="2529" y="3075"/>
                  </a:cubicBezTo>
                  <a:cubicBezTo>
                    <a:pt x="2539" y="3059"/>
                    <a:pt x="2549" y="3042"/>
                    <a:pt x="2559" y="3025"/>
                  </a:cubicBezTo>
                  <a:lnTo>
                    <a:pt x="2559" y="3025"/>
                  </a:lnTo>
                  <a:lnTo>
                    <a:pt x="2573" y="3032"/>
                  </a:lnTo>
                  <a:cubicBezTo>
                    <a:pt x="2579" y="3018"/>
                    <a:pt x="2584" y="3004"/>
                    <a:pt x="2590" y="2991"/>
                  </a:cubicBezTo>
                  <a:lnTo>
                    <a:pt x="2590" y="2991"/>
                  </a:lnTo>
                  <a:cubicBezTo>
                    <a:pt x="2603" y="3069"/>
                    <a:pt x="2673" y="3131"/>
                    <a:pt x="2750" y="3131"/>
                  </a:cubicBezTo>
                  <a:cubicBezTo>
                    <a:pt x="2791" y="3131"/>
                    <a:pt x="2833" y="3115"/>
                    <a:pt x="2870" y="3075"/>
                  </a:cubicBezTo>
                  <a:cubicBezTo>
                    <a:pt x="2883" y="3062"/>
                    <a:pt x="2896" y="3050"/>
                    <a:pt x="2908" y="3037"/>
                  </a:cubicBezTo>
                  <a:lnTo>
                    <a:pt x="2908" y="3037"/>
                  </a:lnTo>
                  <a:lnTo>
                    <a:pt x="2914" y="3040"/>
                  </a:lnTo>
                  <a:cubicBezTo>
                    <a:pt x="2917" y="3034"/>
                    <a:pt x="2920" y="3028"/>
                    <a:pt x="2923" y="3022"/>
                  </a:cubicBezTo>
                  <a:lnTo>
                    <a:pt x="2923" y="3022"/>
                  </a:lnTo>
                  <a:cubicBezTo>
                    <a:pt x="2934" y="3011"/>
                    <a:pt x="2944" y="3000"/>
                    <a:pt x="2955" y="2990"/>
                  </a:cubicBezTo>
                  <a:lnTo>
                    <a:pt x="2955" y="2990"/>
                  </a:lnTo>
                  <a:cubicBezTo>
                    <a:pt x="2930" y="3041"/>
                    <a:pt x="2905" y="3093"/>
                    <a:pt x="2879" y="3145"/>
                  </a:cubicBezTo>
                  <a:cubicBezTo>
                    <a:pt x="2829" y="3251"/>
                    <a:pt x="2912" y="3398"/>
                    <a:pt x="3029" y="3398"/>
                  </a:cubicBezTo>
                  <a:cubicBezTo>
                    <a:pt x="3056" y="3398"/>
                    <a:pt x="3085" y="3390"/>
                    <a:pt x="3114" y="3372"/>
                  </a:cubicBezTo>
                  <a:cubicBezTo>
                    <a:pt x="3341" y="3198"/>
                    <a:pt x="3568" y="3023"/>
                    <a:pt x="3813" y="2848"/>
                  </a:cubicBezTo>
                  <a:cubicBezTo>
                    <a:pt x="3941" y="2748"/>
                    <a:pt x="3860" y="2532"/>
                    <a:pt x="3736" y="2532"/>
                  </a:cubicBezTo>
                  <a:cubicBezTo>
                    <a:pt x="3708" y="2532"/>
                    <a:pt x="3677" y="2543"/>
                    <a:pt x="3647" y="2569"/>
                  </a:cubicBezTo>
                  <a:cubicBezTo>
                    <a:pt x="3587" y="2613"/>
                    <a:pt x="3527" y="2658"/>
                    <a:pt x="3465" y="2703"/>
                  </a:cubicBezTo>
                  <a:lnTo>
                    <a:pt x="3465" y="2703"/>
                  </a:lnTo>
                  <a:cubicBezTo>
                    <a:pt x="3533" y="2551"/>
                    <a:pt x="3597" y="2397"/>
                    <a:pt x="3656" y="2246"/>
                  </a:cubicBezTo>
                  <a:cubicBezTo>
                    <a:pt x="3707" y="2136"/>
                    <a:pt x="3592" y="2041"/>
                    <a:pt x="3486" y="2041"/>
                  </a:cubicBezTo>
                  <a:cubicBezTo>
                    <a:pt x="3449" y="2041"/>
                    <a:pt x="3412" y="2053"/>
                    <a:pt x="3385" y="2080"/>
                  </a:cubicBezTo>
                  <a:cubicBezTo>
                    <a:pt x="3361" y="2105"/>
                    <a:pt x="3336" y="2130"/>
                    <a:pt x="3312" y="2156"/>
                  </a:cubicBezTo>
                  <a:lnTo>
                    <a:pt x="3312" y="2156"/>
                  </a:lnTo>
                  <a:cubicBezTo>
                    <a:pt x="3367" y="1996"/>
                    <a:pt x="3410" y="1832"/>
                    <a:pt x="3437" y="1661"/>
                  </a:cubicBezTo>
                  <a:cubicBezTo>
                    <a:pt x="3455" y="1544"/>
                    <a:pt x="3364" y="1451"/>
                    <a:pt x="3270" y="1451"/>
                  </a:cubicBezTo>
                  <a:cubicBezTo>
                    <a:pt x="3223" y="1451"/>
                    <a:pt x="3176" y="1474"/>
                    <a:pt x="3141" y="1530"/>
                  </a:cubicBezTo>
                  <a:cubicBezTo>
                    <a:pt x="3130" y="1546"/>
                    <a:pt x="3120" y="1563"/>
                    <a:pt x="3109" y="1579"/>
                  </a:cubicBezTo>
                  <a:lnTo>
                    <a:pt x="3109" y="1579"/>
                  </a:lnTo>
                  <a:lnTo>
                    <a:pt x="3097" y="1573"/>
                  </a:lnTo>
                  <a:cubicBezTo>
                    <a:pt x="3096" y="1584"/>
                    <a:pt x="3094" y="1595"/>
                    <a:pt x="3093" y="1605"/>
                  </a:cubicBezTo>
                  <a:lnTo>
                    <a:pt x="3093" y="1605"/>
                  </a:lnTo>
                  <a:cubicBezTo>
                    <a:pt x="3066" y="1648"/>
                    <a:pt x="3038" y="1691"/>
                    <a:pt x="3011" y="1733"/>
                  </a:cubicBezTo>
                  <a:lnTo>
                    <a:pt x="3011" y="1733"/>
                  </a:lnTo>
                  <a:cubicBezTo>
                    <a:pt x="3060" y="1531"/>
                    <a:pt x="3098" y="1324"/>
                    <a:pt x="3123" y="1111"/>
                  </a:cubicBezTo>
                  <a:cubicBezTo>
                    <a:pt x="3132" y="1008"/>
                    <a:pt x="3058" y="961"/>
                    <a:pt x="2978" y="961"/>
                  </a:cubicBezTo>
                  <a:cubicBezTo>
                    <a:pt x="2952" y="961"/>
                    <a:pt x="2927" y="965"/>
                    <a:pt x="2903" y="975"/>
                  </a:cubicBezTo>
                  <a:lnTo>
                    <a:pt x="2903" y="975"/>
                  </a:lnTo>
                  <a:cubicBezTo>
                    <a:pt x="2915" y="950"/>
                    <a:pt x="2928" y="925"/>
                    <a:pt x="2940" y="901"/>
                  </a:cubicBezTo>
                  <a:cubicBezTo>
                    <a:pt x="2992" y="784"/>
                    <a:pt x="2898" y="662"/>
                    <a:pt x="2789" y="662"/>
                  </a:cubicBezTo>
                  <a:cubicBezTo>
                    <a:pt x="2752" y="662"/>
                    <a:pt x="2713" y="676"/>
                    <a:pt x="2678" y="709"/>
                  </a:cubicBezTo>
                  <a:cubicBezTo>
                    <a:pt x="2675" y="712"/>
                    <a:pt x="2672" y="714"/>
                    <a:pt x="2669" y="717"/>
                  </a:cubicBezTo>
                  <a:lnTo>
                    <a:pt x="2669" y="717"/>
                  </a:lnTo>
                  <a:cubicBezTo>
                    <a:pt x="2682" y="686"/>
                    <a:pt x="2693" y="654"/>
                    <a:pt x="2704" y="622"/>
                  </a:cubicBezTo>
                  <a:cubicBezTo>
                    <a:pt x="2748" y="496"/>
                    <a:pt x="2652" y="420"/>
                    <a:pt x="2549" y="420"/>
                  </a:cubicBezTo>
                  <a:cubicBezTo>
                    <a:pt x="2509" y="420"/>
                    <a:pt x="2468" y="431"/>
                    <a:pt x="2433" y="456"/>
                  </a:cubicBezTo>
                  <a:cubicBezTo>
                    <a:pt x="2225" y="624"/>
                    <a:pt x="2064" y="830"/>
                    <a:pt x="1919" y="1049"/>
                  </a:cubicBezTo>
                  <a:lnTo>
                    <a:pt x="1919" y="1049"/>
                  </a:lnTo>
                  <a:cubicBezTo>
                    <a:pt x="1976" y="895"/>
                    <a:pt x="2031" y="741"/>
                    <a:pt x="2084" y="587"/>
                  </a:cubicBezTo>
                  <a:cubicBezTo>
                    <a:pt x="2122" y="466"/>
                    <a:pt x="2017" y="383"/>
                    <a:pt x="1917" y="383"/>
                  </a:cubicBezTo>
                  <a:cubicBezTo>
                    <a:pt x="1879" y="383"/>
                    <a:pt x="1842" y="395"/>
                    <a:pt x="1813" y="421"/>
                  </a:cubicBezTo>
                  <a:cubicBezTo>
                    <a:pt x="1804" y="429"/>
                    <a:pt x="1795" y="438"/>
                    <a:pt x="1786" y="446"/>
                  </a:cubicBezTo>
                  <a:lnTo>
                    <a:pt x="1786" y="446"/>
                  </a:lnTo>
                  <a:cubicBezTo>
                    <a:pt x="1777" y="358"/>
                    <a:pt x="1699" y="280"/>
                    <a:pt x="1616" y="280"/>
                  </a:cubicBezTo>
                  <a:cubicBezTo>
                    <a:pt x="1579" y="280"/>
                    <a:pt x="1541" y="296"/>
                    <a:pt x="1508" y="334"/>
                  </a:cubicBezTo>
                  <a:cubicBezTo>
                    <a:pt x="1491" y="353"/>
                    <a:pt x="1475" y="372"/>
                    <a:pt x="1458" y="391"/>
                  </a:cubicBezTo>
                  <a:lnTo>
                    <a:pt x="1458" y="391"/>
                  </a:lnTo>
                  <a:lnTo>
                    <a:pt x="1429" y="368"/>
                  </a:lnTo>
                  <a:cubicBezTo>
                    <a:pt x="1405" y="415"/>
                    <a:pt x="1380" y="463"/>
                    <a:pt x="1356" y="510"/>
                  </a:cubicBezTo>
                  <a:lnTo>
                    <a:pt x="1356" y="510"/>
                  </a:lnTo>
                  <a:cubicBezTo>
                    <a:pt x="1288" y="588"/>
                    <a:pt x="1220" y="666"/>
                    <a:pt x="1152" y="743"/>
                  </a:cubicBezTo>
                  <a:lnTo>
                    <a:pt x="1152" y="743"/>
                  </a:lnTo>
                  <a:cubicBezTo>
                    <a:pt x="1241" y="576"/>
                    <a:pt x="1331" y="407"/>
                    <a:pt x="1420" y="238"/>
                  </a:cubicBezTo>
                  <a:cubicBezTo>
                    <a:pt x="1485" y="114"/>
                    <a:pt x="1386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138654" y="146805"/>
              <a:ext cx="644151" cy="603826"/>
            </a:xfrm>
            <a:custGeom>
              <a:avLst/>
              <a:gdLst/>
              <a:ahLst/>
              <a:cxnLst/>
              <a:rect l="l" t="t" r="r" b="b"/>
              <a:pathLst>
                <a:path w="4872" h="4567" extrusionOk="0">
                  <a:moveTo>
                    <a:pt x="3754" y="1285"/>
                  </a:moveTo>
                  <a:cubicBezTo>
                    <a:pt x="3672" y="1471"/>
                    <a:pt x="3537" y="1656"/>
                    <a:pt x="3380" y="1834"/>
                  </a:cubicBezTo>
                  <a:lnTo>
                    <a:pt x="3380" y="1834"/>
                  </a:lnTo>
                  <a:cubicBezTo>
                    <a:pt x="3010" y="2153"/>
                    <a:pt x="2639" y="2473"/>
                    <a:pt x="2273" y="2795"/>
                  </a:cubicBezTo>
                  <a:cubicBezTo>
                    <a:pt x="2075" y="2966"/>
                    <a:pt x="1870" y="3140"/>
                    <a:pt x="1667" y="3315"/>
                  </a:cubicBezTo>
                  <a:lnTo>
                    <a:pt x="1667" y="3315"/>
                  </a:lnTo>
                  <a:cubicBezTo>
                    <a:pt x="2034" y="2944"/>
                    <a:pt x="2400" y="2566"/>
                    <a:pt x="2762" y="2193"/>
                  </a:cubicBezTo>
                  <a:cubicBezTo>
                    <a:pt x="2997" y="1944"/>
                    <a:pt x="3244" y="1708"/>
                    <a:pt x="3455" y="1449"/>
                  </a:cubicBezTo>
                  <a:lnTo>
                    <a:pt x="3455" y="1449"/>
                  </a:lnTo>
                  <a:cubicBezTo>
                    <a:pt x="3552" y="1391"/>
                    <a:pt x="3651" y="1336"/>
                    <a:pt x="3754" y="1285"/>
                  </a:cubicBezTo>
                  <a:close/>
                  <a:moveTo>
                    <a:pt x="4163" y="1615"/>
                  </a:moveTo>
                  <a:cubicBezTo>
                    <a:pt x="3886" y="2069"/>
                    <a:pt x="3120" y="2769"/>
                    <a:pt x="2954" y="2935"/>
                  </a:cubicBezTo>
                  <a:cubicBezTo>
                    <a:pt x="2927" y="2962"/>
                    <a:pt x="2900" y="2989"/>
                    <a:pt x="2872" y="3016"/>
                  </a:cubicBezTo>
                  <a:lnTo>
                    <a:pt x="2872" y="3016"/>
                  </a:lnTo>
                  <a:cubicBezTo>
                    <a:pt x="2564" y="3233"/>
                    <a:pt x="2247" y="3436"/>
                    <a:pt x="1940" y="3653"/>
                  </a:cubicBezTo>
                  <a:lnTo>
                    <a:pt x="1940" y="3653"/>
                  </a:lnTo>
                  <a:cubicBezTo>
                    <a:pt x="2339" y="3295"/>
                    <a:pt x="2730" y="2926"/>
                    <a:pt x="3102" y="2542"/>
                  </a:cubicBezTo>
                  <a:cubicBezTo>
                    <a:pt x="3127" y="2517"/>
                    <a:pt x="3152" y="2492"/>
                    <a:pt x="3177" y="2467"/>
                  </a:cubicBezTo>
                  <a:lnTo>
                    <a:pt x="3177" y="2467"/>
                  </a:lnTo>
                  <a:cubicBezTo>
                    <a:pt x="3507" y="2184"/>
                    <a:pt x="3833" y="1898"/>
                    <a:pt x="4163" y="1615"/>
                  </a:cubicBezTo>
                  <a:close/>
                  <a:moveTo>
                    <a:pt x="4410" y="1995"/>
                  </a:moveTo>
                  <a:cubicBezTo>
                    <a:pt x="4216" y="2469"/>
                    <a:pt x="3692" y="2858"/>
                    <a:pt x="3329" y="3153"/>
                  </a:cubicBezTo>
                  <a:cubicBezTo>
                    <a:pt x="3054" y="3378"/>
                    <a:pt x="2772" y="3583"/>
                    <a:pt x="2480" y="3775"/>
                  </a:cubicBezTo>
                  <a:lnTo>
                    <a:pt x="2480" y="3775"/>
                  </a:lnTo>
                  <a:cubicBezTo>
                    <a:pt x="2598" y="3680"/>
                    <a:pt x="2712" y="3581"/>
                    <a:pt x="2825" y="3480"/>
                  </a:cubicBezTo>
                  <a:lnTo>
                    <a:pt x="2825" y="3480"/>
                  </a:lnTo>
                  <a:cubicBezTo>
                    <a:pt x="2972" y="3380"/>
                    <a:pt x="3117" y="3278"/>
                    <a:pt x="3260" y="3171"/>
                  </a:cubicBezTo>
                  <a:cubicBezTo>
                    <a:pt x="3706" y="2832"/>
                    <a:pt x="4027" y="2389"/>
                    <a:pt x="4410" y="1995"/>
                  </a:cubicBezTo>
                  <a:close/>
                  <a:moveTo>
                    <a:pt x="2752" y="0"/>
                  </a:moveTo>
                  <a:cubicBezTo>
                    <a:pt x="2712" y="0"/>
                    <a:pt x="2669" y="14"/>
                    <a:pt x="2631" y="45"/>
                  </a:cubicBezTo>
                  <a:cubicBezTo>
                    <a:pt x="1845" y="700"/>
                    <a:pt x="1033" y="1276"/>
                    <a:pt x="160" y="1809"/>
                  </a:cubicBezTo>
                  <a:cubicBezTo>
                    <a:pt x="0" y="1925"/>
                    <a:pt x="88" y="2144"/>
                    <a:pt x="223" y="2144"/>
                  </a:cubicBezTo>
                  <a:cubicBezTo>
                    <a:pt x="250" y="2144"/>
                    <a:pt x="279" y="2135"/>
                    <a:pt x="308" y="2114"/>
                  </a:cubicBezTo>
                  <a:cubicBezTo>
                    <a:pt x="493" y="2003"/>
                    <a:pt x="675" y="1889"/>
                    <a:pt x="855" y="1773"/>
                  </a:cubicBezTo>
                  <a:lnTo>
                    <a:pt x="855" y="1773"/>
                  </a:lnTo>
                  <a:cubicBezTo>
                    <a:pt x="683" y="1929"/>
                    <a:pt x="521" y="2095"/>
                    <a:pt x="378" y="2280"/>
                  </a:cubicBezTo>
                  <a:cubicBezTo>
                    <a:pt x="293" y="2387"/>
                    <a:pt x="364" y="2575"/>
                    <a:pt x="483" y="2575"/>
                  </a:cubicBezTo>
                  <a:cubicBezTo>
                    <a:pt x="510" y="2575"/>
                    <a:pt x="539" y="2565"/>
                    <a:pt x="570" y="2542"/>
                  </a:cubicBezTo>
                  <a:cubicBezTo>
                    <a:pt x="724" y="2430"/>
                    <a:pt x="879" y="2318"/>
                    <a:pt x="1034" y="2207"/>
                  </a:cubicBezTo>
                  <a:lnTo>
                    <a:pt x="1034" y="2207"/>
                  </a:lnTo>
                  <a:cubicBezTo>
                    <a:pt x="829" y="2393"/>
                    <a:pt x="625" y="2580"/>
                    <a:pt x="422" y="2769"/>
                  </a:cubicBezTo>
                  <a:cubicBezTo>
                    <a:pt x="314" y="2869"/>
                    <a:pt x="396" y="3050"/>
                    <a:pt x="525" y="3050"/>
                  </a:cubicBezTo>
                  <a:cubicBezTo>
                    <a:pt x="542" y="3050"/>
                    <a:pt x="560" y="3047"/>
                    <a:pt x="579" y="3040"/>
                  </a:cubicBezTo>
                  <a:cubicBezTo>
                    <a:pt x="1662" y="2659"/>
                    <a:pt x="2374" y="1735"/>
                    <a:pt x="3301" y="1115"/>
                  </a:cubicBezTo>
                  <a:lnTo>
                    <a:pt x="3301" y="1115"/>
                  </a:lnTo>
                  <a:cubicBezTo>
                    <a:pt x="3274" y="1155"/>
                    <a:pt x="3246" y="1194"/>
                    <a:pt x="3217" y="1232"/>
                  </a:cubicBezTo>
                  <a:lnTo>
                    <a:pt x="3217" y="1232"/>
                  </a:lnTo>
                  <a:cubicBezTo>
                    <a:pt x="2719" y="1552"/>
                    <a:pt x="2285" y="1948"/>
                    <a:pt x="1836" y="2368"/>
                  </a:cubicBezTo>
                  <a:cubicBezTo>
                    <a:pt x="1487" y="2691"/>
                    <a:pt x="439" y="3319"/>
                    <a:pt x="885" y="3861"/>
                  </a:cubicBezTo>
                  <a:cubicBezTo>
                    <a:pt x="913" y="3893"/>
                    <a:pt x="953" y="3907"/>
                    <a:pt x="993" y="3907"/>
                  </a:cubicBezTo>
                  <a:cubicBezTo>
                    <a:pt x="998" y="3907"/>
                    <a:pt x="1003" y="3907"/>
                    <a:pt x="1008" y="3906"/>
                  </a:cubicBezTo>
                  <a:lnTo>
                    <a:pt x="1008" y="3906"/>
                  </a:lnTo>
                  <a:cubicBezTo>
                    <a:pt x="969" y="3969"/>
                    <a:pt x="950" y="4041"/>
                    <a:pt x="963" y="4131"/>
                  </a:cubicBezTo>
                  <a:cubicBezTo>
                    <a:pt x="969" y="4233"/>
                    <a:pt x="1045" y="4294"/>
                    <a:pt x="1131" y="4294"/>
                  </a:cubicBezTo>
                  <a:cubicBezTo>
                    <a:pt x="1148" y="4294"/>
                    <a:pt x="1164" y="4292"/>
                    <a:pt x="1181" y="4287"/>
                  </a:cubicBezTo>
                  <a:lnTo>
                    <a:pt x="1181" y="4287"/>
                  </a:lnTo>
                  <a:cubicBezTo>
                    <a:pt x="1149" y="4388"/>
                    <a:pt x="1238" y="4501"/>
                    <a:pt x="1347" y="4501"/>
                  </a:cubicBezTo>
                  <a:cubicBezTo>
                    <a:pt x="1373" y="4501"/>
                    <a:pt x="1400" y="4494"/>
                    <a:pt x="1426" y="4481"/>
                  </a:cubicBezTo>
                  <a:cubicBezTo>
                    <a:pt x="1427" y="4480"/>
                    <a:pt x="1428" y="4479"/>
                    <a:pt x="1429" y="4479"/>
                  </a:cubicBezTo>
                  <a:lnTo>
                    <a:pt x="1429" y="4479"/>
                  </a:lnTo>
                  <a:lnTo>
                    <a:pt x="1443" y="4498"/>
                  </a:lnTo>
                  <a:cubicBezTo>
                    <a:pt x="1468" y="4475"/>
                    <a:pt x="1492" y="4453"/>
                    <a:pt x="1517" y="4431"/>
                  </a:cubicBezTo>
                  <a:lnTo>
                    <a:pt x="1517" y="4431"/>
                  </a:lnTo>
                  <a:cubicBezTo>
                    <a:pt x="1538" y="4419"/>
                    <a:pt x="1560" y="4407"/>
                    <a:pt x="1581" y="4394"/>
                  </a:cubicBezTo>
                  <a:lnTo>
                    <a:pt x="1581" y="4394"/>
                  </a:lnTo>
                  <a:cubicBezTo>
                    <a:pt x="1582" y="4479"/>
                    <a:pt x="1649" y="4566"/>
                    <a:pt x="1745" y="4566"/>
                  </a:cubicBezTo>
                  <a:cubicBezTo>
                    <a:pt x="1760" y="4566"/>
                    <a:pt x="1776" y="4564"/>
                    <a:pt x="1793" y="4559"/>
                  </a:cubicBezTo>
                  <a:cubicBezTo>
                    <a:pt x="2138" y="4464"/>
                    <a:pt x="2466" y="4336"/>
                    <a:pt x="2774" y="4177"/>
                  </a:cubicBezTo>
                  <a:lnTo>
                    <a:pt x="2774" y="4177"/>
                  </a:lnTo>
                  <a:cubicBezTo>
                    <a:pt x="2692" y="4273"/>
                    <a:pt x="2743" y="4449"/>
                    <a:pt x="2875" y="4449"/>
                  </a:cubicBezTo>
                  <a:cubicBezTo>
                    <a:pt x="2894" y="4449"/>
                    <a:pt x="2914" y="4445"/>
                    <a:pt x="2936" y="4437"/>
                  </a:cubicBezTo>
                  <a:cubicBezTo>
                    <a:pt x="3030" y="4408"/>
                    <a:pt x="3119" y="4375"/>
                    <a:pt x="3204" y="4337"/>
                  </a:cubicBezTo>
                  <a:lnTo>
                    <a:pt x="3204" y="4337"/>
                  </a:lnTo>
                  <a:cubicBezTo>
                    <a:pt x="3219" y="4394"/>
                    <a:pt x="3262" y="4438"/>
                    <a:pt x="3333" y="4438"/>
                  </a:cubicBezTo>
                  <a:cubicBezTo>
                    <a:pt x="3340" y="4438"/>
                    <a:pt x="3348" y="4438"/>
                    <a:pt x="3356" y="4437"/>
                  </a:cubicBezTo>
                  <a:cubicBezTo>
                    <a:pt x="3845" y="4385"/>
                    <a:pt x="4010" y="4018"/>
                    <a:pt x="4107" y="3564"/>
                  </a:cubicBezTo>
                  <a:cubicBezTo>
                    <a:pt x="4125" y="3486"/>
                    <a:pt x="4094" y="3426"/>
                    <a:pt x="4043" y="3393"/>
                  </a:cubicBezTo>
                  <a:lnTo>
                    <a:pt x="4043" y="3393"/>
                  </a:lnTo>
                  <a:cubicBezTo>
                    <a:pt x="4166" y="3223"/>
                    <a:pt x="4278" y="3042"/>
                    <a:pt x="4377" y="2848"/>
                  </a:cubicBezTo>
                  <a:cubicBezTo>
                    <a:pt x="4411" y="2781"/>
                    <a:pt x="4392" y="2708"/>
                    <a:pt x="4349" y="2657"/>
                  </a:cubicBezTo>
                  <a:lnTo>
                    <a:pt x="4349" y="2657"/>
                  </a:lnTo>
                  <a:cubicBezTo>
                    <a:pt x="4641" y="2334"/>
                    <a:pt x="4871" y="1953"/>
                    <a:pt x="4831" y="1512"/>
                  </a:cubicBezTo>
                  <a:cubicBezTo>
                    <a:pt x="4819" y="1417"/>
                    <a:pt x="4746" y="1358"/>
                    <a:pt x="4663" y="1358"/>
                  </a:cubicBezTo>
                  <a:cubicBezTo>
                    <a:pt x="4643" y="1358"/>
                    <a:pt x="4624" y="1361"/>
                    <a:pt x="4604" y="1367"/>
                  </a:cubicBezTo>
                  <a:lnTo>
                    <a:pt x="4604" y="1367"/>
                  </a:lnTo>
                  <a:cubicBezTo>
                    <a:pt x="4611" y="1272"/>
                    <a:pt x="4593" y="1180"/>
                    <a:pt x="4543" y="1093"/>
                  </a:cubicBezTo>
                  <a:cubicBezTo>
                    <a:pt x="4514" y="1035"/>
                    <a:pt x="4464" y="1009"/>
                    <a:pt x="4411" y="1009"/>
                  </a:cubicBezTo>
                  <a:cubicBezTo>
                    <a:pt x="4367" y="1009"/>
                    <a:pt x="4320" y="1026"/>
                    <a:pt x="4281" y="1058"/>
                  </a:cubicBezTo>
                  <a:cubicBezTo>
                    <a:pt x="4239" y="1095"/>
                    <a:pt x="4196" y="1131"/>
                    <a:pt x="4154" y="1168"/>
                  </a:cubicBezTo>
                  <a:lnTo>
                    <a:pt x="4154" y="1168"/>
                  </a:lnTo>
                  <a:cubicBezTo>
                    <a:pt x="4172" y="1107"/>
                    <a:pt x="4185" y="1044"/>
                    <a:pt x="4194" y="979"/>
                  </a:cubicBezTo>
                  <a:cubicBezTo>
                    <a:pt x="4201" y="900"/>
                    <a:pt x="4112" y="820"/>
                    <a:pt x="4032" y="820"/>
                  </a:cubicBezTo>
                  <a:cubicBezTo>
                    <a:pt x="4015" y="820"/>
                    <a:pt x="3999" y="823"/>
                    <a:pt x="3984" y="831"/>
                  </a:cubicBezTo>
                  <a:cubicBezTo>
                    <a:pt x="3924" y="855"/>
                    <a:pt x="3865" y="881"/>
                    <a:pt x="3806" y="908"/>
                  </a:cubicBezTo>
                  <a:lnTo>
                    <a:pt x="3806" y="908"/>
                  </a:lnTo>
                  <a:cubicBezTo>
                    <a:pt x="3837" y="844"/>
                    <a:pt x="3864" y="777"/>
                    <a:pt x="3888" y="709"/>
                  </a:cubicBezTo>
                  <a:cubicBezTo>
                    <a:pt x="3930" y="597"/>
                    <a:pt x="3827" y="507"/>
                    <a:pt x="3726" y="507"/>
                  </a:cubicBezTo>
                  <a:cubicBezTo>
                    <a:pt x="3700" y="507"/>
                    <a:pt x="3675" y="513"/>
                    <a:pt x="3652" y="525"/>
                  </a:cubicBezTo>
                  <a:cubicBezTo>
                    <a:pt x="3386" y="655"/>
                    <a:pt x="3141" y="818"/>
                    <a:pt x="2908" y="997"/>
                  </a:cubicBezTo>
                  <a:lnTo>
                    <a:pt x="2908" y="997"/>
                  </a:lnTo>
                  <a:cubicBezTo>
                    <a:pt x="3038" y="887"/>
                    <a:pt x="3170" y="777"/>
                    <a:pt x="3302" y="668"/>
                  </a:cubicBezTo>
                  <a:lnTo>
                    <a:pt x="3302" y="668"/>
                  </a:lnTo>
                  <a:cubicBezTo>
                    <a:pt x="3308" y="664"/>
                    <a:pt x="3314" y="660"/>
                    <a:pt x="3321" y="656"/>
                  </a:cubicBezTo>
                  <a:lnTo>
                    <a:pt x="3319" y="654"/>
                  </a:lnTo>
                  <a:lnTo>
                    <a:pt x="3319" y="654"/>
                  </a:lnTo>
                  <a:cubicBezTo>
                    <a:pt x="3343" y="634"/>
                    <a:pt x="3367" y="615"/>
                    <a:pt x="3391" y="595"/>
                  </a:cubicBezTo>
                  <a:cubicBezTo>
                    <a:pt x="3508" y="499"/>
                    <a:pt x="3397" y="311"/>
                    <a:pt x="3265" y="311"/>
                  </a:cubicBezTo>
                  <a:cubicBezTo>
                    <a:pt x="3240" y="311"/>
                    <a:pt x="3215" y="318"/>
                    <a:pt x="3190" y="333"/>
                  </a:cubicBezTo>
                  <a:cubicBezTo>
                    <a:pt x="2940" y="494"/>
                    <a:pt x="2691" y="658"/>
                    <a:pt x="2443" y="824"/>
                  </a:cubicBezTo>
                  <a:lnTo>
                    <a:pt x="2443" y="824"/>
                  </a:lnTo>
                  <a:cubicBezTo>
                    <a:pt x="2612" y="647"/>
                    <a:pt x="2766" y="455"/>
                    <a:pt x="2893" y="237"/>
                  </a:cubicBezTo>
                  <a:cubicBezTo>
                    <a:pt x="2971" y="114"/>
                    <a:pt x="2870" y="0"/>
                    <a:pt x="2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2651650" y="1047849"/>
              <a:ext cx="391489" cy="352617"/>
            </a:xfrm>
            <a:custGeom>
              <a:avLst/>
              <a:gdLst/>
              <a:ahLst/>
              <a:cxnLst/>
              <a:rect l="l" t="t" r="r" b="b"/>
              <a:pathLst>
                <a:path w="2961" h="2667" extrusionOk="0">
                  <a:moveTo>
                    <a:pt x="2474" y="0"/>
                  </a:moveTo>
                  <a:cubicBezTo>
                    <a:pt x="2401" y="0"/>
                    <a:pt x="2322" y="55"/>
                    <a:pt x="2296" y="128"/>
                  </a:cubicBezTo>
                  <a:cubicBezTo>
                    <a:pt x="2269" y="198"/>
                    <a:pt x="2240" y="267"/>
                    <a:pt x="2211" y="336"/>
                  </a:cubicBezTo>
                  <a:lnTo>
                    <a:pt x="2211" y="336"/>
                  </a:lnTo>
                  <a:cubicBezTo>
                    <a:pt x="2232" y="224"/>
                    <a:pt x="2136" y="137"/>
                    <a:pt x="2044" y="137"/>
                  </a:cubicBezTo>
                  <a:cubicBezTo>
                    <a:pt x="1996" y="137"/>
                    <a:pt x="1950" y="160"/>
                    <a:pt x="1920" y="215"/>
                  </a:cubicBezTo>
                  <a:cubicBezTo>
                    <a:pt x="1914" y="227"/>
                    <a:pt x="1907" y="239"/>
                    <a:pt x="1900" y="251"/>
                  </a:cubicBezTo>
                  <a:lnTo>
                    <a:pt x="1900" y="251"/>
                  </a:lnTo>
                  <a:lnTo>
                    <a:pt x="1859" y="233"/>
                  </a:lnTo>
                  <a:cubicBezTo>
                    <a:pt x="1857" y="242"/>
                    <a:pt x="1854" y="251"/>
                    <a:pt x="1852" y="261"/>
                  </a:cubicBezTo>
                  <a:lnTo>
                    <a:pt x="1852" y="261"/>
                  </a:lnTo>
                  <a:cubicBezTo>
                    <a:pt x="1820" y="239"/>
                    <a:pt x="1782" y="227"/>
                    <a:pt x="1743" y="227"/>
                  </a:cubicBezTo>
                  <a:cubicBezTo>
                    <a:pt x="1692" y="227"/>
                    <a:pt x="1641" y="249"/>
                    <a:pt x="1606" y="303"/>
                  </a:cubicBezTo>
                  <a:cubicBezTo>
                    <a:pt x="1362" y="661"/>
                    <a:pt x="1108" y="1010"/>
                    <a:pt x="873" y="1368"/>
                  </a:cubicBezTo>
                  <a:cubicBezTo>
                    <a:pt x="628" y="1717"/>
                    <a:pt x="410" y="2119"/>
                    <a:pt x="87" y="2381"/>
                  </a:cubicBezTo>
                  <a:lnTo>
                    <a:pt x="109" y="2403"/>
                  </a:lnTo>
                  <a:lnTo>
                    <a:pt x="109" y="2403"/>
                  </a:lnTo>
                  <a:cubicBezTo>
                    <a:pt x="0" y="2518"/>
                    <a:pt x="111" y="2666"/>
                    <a:pt x="239" y="2666"/>
                  </a:cubicBezTo>
                  <a:cubicBezTo>
                    <a:pt x="276" y="2666"/>
                    <a:pt x="314" y="2654"/>
                    <a:pt x="349" y="2625"/>
                  </a:cubicBezTo>
                  <a:cubicBezTo>
                    <a:pt x="517" y="2486"/>
                    <a:pt x="651" y="2320"/>
                    <a:pt x="774" y="2144"/>
                  </a:cubicBezTo>
                  <a:lnTo>
                    <a:pt x="774" y="2144"/>
                  </a:lnTo>
                  <a:cubicBezTo>
                    <a:pt x="983" y="1928"/>
                    <a:pt x="1187" y="1707"/>
                    <a:pt x="1379" y="1477"/>
                  </a:cubicBezTo>
                  <a:lnTo>
                    <a:pt x="1379" y="1477"/>
                  </a:lnTo>
                  <a:cubicBezTo>
                    <a:pt x="1284" y="1662"/>
                    <a:pt x="1179" y="1844"/>
                    <a:pt x="1065" y="2023"/>
                  </a:cubicBezTo>
                  <a:cubicBezTo>
                    <a:pt x="994" y="2139"/>
                    <a:pt x="1099" y="2270"/>
                    <a:pt x="1212" y="2270"/>
                  </a:cubicBezTo>
                  <a:cubicBezTo>
                    <a:pt x="1252" y="2270"/>
                    <a:pt x="1293" y="2253"/>
                    <a:pt x="1327" y="2215"/>
                  </a:cubicBezTo>
                  <a:cubicBezTo>
                    <a:pt x="1335" y="2205"/>
                    <a:pt x="1344" y="2196"/>
                    <a:pt x="1353" y="2187"/>
                  </a:cubicBezTo>
                  <a:lnTo>
                    <a:pt x="1353" y="2187"/>
                  </a:lnTo>
                  <a:lnTo>
                    <a:pt x="1379" y="2206"/>
                  </a:lnTo>
                  <a:cubicBezTo>
                    <a:pt x="1419" y="2146"/>
                    <a:pt x="1458" y="2086"/>
                    <a:pt x="1495" y="2025"/>
                  </a:cubicBezTo>
                  <a:lnTo>
                    <a:pt x="1495" y="2025"/>
                  </a:lnTo>
                  <a:cubicBezTo>
                    <a:pt x="1856" y="1601"/>
                    <a:pt x="2152" y="1136"/>
                    <a:pt x="2394" y="635"/>
                  </a:cubicBezTo>
                  <a:lnTo>
                    <a:pt x="2394" y="635"/>
                  </a:lnTo>
                  <a:cubicBezTo>
                    <a:pt x="2425" y="658"/>
                    <a:pt x="2464" y="670"/>
                    <a:pt x="2503" y="670"/>
                  </a:cubicBezTo>
                  <a:cubicBezTo>
                    <a:pt x="2544" y="670"/>
                    <a:pt x="2586" y="656"/>
                    <a:pt x="2619" y="626"/>
                  </a:cubicBezTo>
                  <a:cubicBezTo>
                    <a:pt x="2689" y="538"/>
                    <a:pt x="2776" y="451"/>
                    <a:pt x="2855" y="355"/>
                  </a:cubicBezTo>
                  <a:cubicBezTo>
                    <a:pt x="2961" y="236"/>
                    <a:pt x="2856" y="71"/>
                    <a:pt x="2738" y="71"/>
                  </a:cubicBezTo>
                  <a:cubicBezTo>
                    <a:pt x="2700" y="71"/>
                    <a:pt x="2661" y="88"/>
                    <a:pt x="2628" y="128"/>
                  </a:cubicBezTo>
                  <a:cubicBezTo>
                    <a:pt x="2624" y="132"/>
                    <a:pt x="2621" y="136"/>
                    <a:pt x="2617" y="140"/>
                  </a:cubicBezTo>
                  <a:lnTo>
                    <a:pt x="2617" y="140"/>
                  </a:lnTo>
                  <a:cubicBezTo>
                    <a:pt x="2610" y="122"/>
                    <a:pt x="2602" y="103"/>
                    <a:pt x="2593" y="84"/>
                  </a:cubicBezTo>
                  <a:cubicBezTo>
                    <a:pt x="2568" y="25"/>
                    <a:pt x="2523" y="0"/>
                    <a:pt x="2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062179" y="138872"/>
              <a:ext cx="97971" cy="239045"/>
            </a:xfrm>
            <a:custGeom>
              <a:avLst/>
              <a:gdLst/>
              <a:ahLst/>
              <a:cxnLst/>
              <a:rect l="l" t="t" r="r" b="b"/>
              <a:pathLst>
                <a:path w="741" h="1808" extrusionOk="0">
                  <a:moveTo>
                    <a:pt x="253" y="0"/>
                  </a:moveTo>
                  <a:cubicBezTo>
                    <a:pt x="173" y="0"/>
                    <a:pt x="90" y="53"/>
                    <a:pt x="90" y="157"/>
                  </a:cubicBezTo>
                  <a:cubicBezTo>
                    <a:pt x="90" y="507"/>
                    <a:pt x="59" y="864"/>
                    <a:pt x="18" y="1214"/>
                  </a:cubicBezTo>
                  <a:lnTo>
                    <a:pt x="18" y="1214"/>
                  </a:lnTo>
                  <a:cubicBezTo>
                    <a:pt x="16" y="1217"/>
                    <a:pt x="14" y="1220"/>
                    <a:pt x="12" y="1223"/>
                  </a:cubicBezTo>
                  <a:lnTo>
                    <a:pt x="17" y="1225"/>
                  </a:lnTo>
                  <a:lnTo>
                    <a:pt x="17" y="1225"/>
                  </a:lnTo>
                  <a:cubicBezTo>
                    <a:pt x="15" y="1239"/>
                    <a:pt x="13" y="1252"/>
                    <a:pt x="12" y="1266"/>
                  </a:cubicBezTo>
                  <a:cubicBezTo>
                    <a:pt x="0" y="1391"/>
                    <a:pt x="85" y="1476"/>
                    <a:pt x="175" y="1476"/>
                  </a:cubicBezTo>
                  <a:cubicBezTo>
                    <a:pt x="223" y="1476"/>
                    <a:pt x="272" y="1452"/>
                    <a:pt x="309" y="1397"/>
                  </a:cubicBezTo>
                  <a:cubicBezTo>
                    <a:pt x="338" y="1357"/>
                    <a:pt x="367" y="1316"/>
                    <a:pt x="397" y="1276"/>
                  </a:cubicBezTo>
                  <a:lnTo>
                    <a:pt x="397" y="1276"/>
                  </a:lnTo>
                  <a:cubicBezTo>
                    <a:pt x="398" y="1403"/>
                    <a:pt x="401" y="1528"/>
                    <a:pt x="405" y="1650"/>
                  </a:cubicBezTo>
                  <a:cubicBezTo>
                    <a:pt x="413" y="1755"/>
                    <a:pt x="498" y="1808"/>
                    <a:pt x="580" y="1808"/>
                  </a:cubicBezTo>
                  <a:cubicBezTo>
                    <a:pt x="662" y="1808"/>
                    <a:pt x="741" y="1755"/>
                    <a:pt x="736" y="1650"/>
                  </a:cubicBezTo>
                  <a:cubicBezTo>
                    <a:pt x="728" y="1371"/>
                    <a:pt x="728" y="1083"/>
                    <a:pt x="710" y="812"/>
                  </a:cubicBezTo>
                  <a:cubicBezTo>
                    <a:pt x="710" y="720"/>
                    <a:pt x="623" y="649"/>
                    <a:pt x="535" y="649"/>
                  </a:cubicBezTo>
                  <a:cubicBezTo>
                    <a:pt x="499" y="649"/>
                    <a:pt x="462" y="662"/>
                    <a:pt x="431" y="690"/>
                  </a:cubicBezTo>
                  <a:cubicBezTo>
                    <a:pt x="411" y="711"/>
                    <a:pt x="391" y="732"/>
                    <a:pt x="372" y="754"/>
                  </a:cubicBezTo>
                  <a:lnTo>
                    <a:pt x="372" y="754"/>
                  </a:lnTo>
                  <a:cubicBezTo>
                    <a:pt x="387" y="556"/>
                    <a:pt x="396" y="357"/>
                    <a:pt x="396" y="157"/>
                  </a:cubicBezTo>
                  <a:cubicBezTo>
                    <a:pt x="409" y="53"/>
                    <a:pt x="33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2056945" y="-395672"/>
              <a:ext cx="556757" cy="215378"/>
            </a:xfrm>
            <a:custGeom>
              <a:avLst/>
              <a:gdLst/>
              <a:ahLst/>
              <a:cxnLst/>
              <a:rect l="l" t="t" r="r" b="b"/>
              <a:pathLst>
                <a:path w="4211" h="1629" extrusionOk="0">
                  <a:moveTo>
                    <a:pt x="2177" y="1"/>
                  </a:moveTo>
                  <a:cubicBezTo>
                    <a:pt x="2150" y="1"/>
                    <a:pt x="2123" y="9"/>
                    <a:pt x="2096" y="27"/>
                  </a:cubicBezTo>
                  <a:cubicBezTo>
                    <a:pt x="1886" y="190"/>
                    <a:pt x="1679" y="359"/>
                    <a:pt x="1475" y="537"/>
                  </a:cubicBezTo>
                  <a:lnTo>
                    <a:pt x="1475" y="537"/>
                  </a:lnTo>
                  <a:cubicBezTo>
                    <a:pt x="1493" y="464"/>
                    <a:pt x="1511" y="393"/>
                    <a:pt x="1529" y="323"/>
                  </a:cubicBezTo>
                  <a:cubicBezTo>
                    <a:pt x="1549" y="221"/>
                    <a:pt x="1463" y="113"/>
                    <a:pt x="1365" y="113"/>
                  </a:cubicBezTo>
                  <a:cubicBezTo>
                    <a:pt x="1338" y="113"/>
                    <a:pt x="1311" y="121"/>
                    <a:pt x="1284" y="140"/>
                  </a:cubicBezTo>
                  <a:cubicBezTo>
                    <a:pt x="1151" y="233"/>
                    <a:pt x="1020" y="333"/>
                    <a:pt x="893" y="438"/>
                  </a:cubicBezTo>
                  <a:lnTo>
                    <a:pt x="893" y="438"/>
                  </a:lnTo>
                  <a:cubicBezTo>
                    <a:pt x="876" y="366"/>
                    <a:pt x="812" y="308"/>
                    <a:pt x="737" y="308"/>
                  </a:cubicBezTo>
                  <a:cubicBezTo>
                    <a:pt x="711" y="308"/>
                    <a:pt x="683" y="316"/>
                    <a:pt x="656" y="332"/>
                  </a:cubicBezTo>
                  <a:cubicBezTo>
                    <a:pt x="561" y="388"/>
                    <a:pt x="470" y="444"/>
                    <a:pt x="381" y="500"/>
                  </a:cubicBezTo>
                  <a:lnTo>
                    <a:pt x="381" y="500"/>
                  </a:lnTo>
                  <a:cubicBezTo>
                    <a:pt x="350" y="444"/>
                    <a:pt x="284" y="411"/>
                    <a:pt x="218" y="411"/>
                  </a:cubicBezTo>
                  <a:cubicBezTo>
                    <a:pt x="151" y="411"/>
                    <a:pt x="84" y="445"/>
                    <a:pt x="53" y="524"/>
                  </a:cubicBezTo>
                  <a:cubicBezTo>
                    <a:pt x="1" y="664"/>
                    <a:pt x="1" y="655"/>
                    <a:pt x="9" y="804"/>
                  </a:cubicBezTo>
                  <a:cubicBezTo>
                    <a:pt x="9" y="896"/>
                    <a:pt x="89" y="968"/>
                    <a:pt x="177" y="968"/>
                  </a:cubicBezTo>
                  <a:cubicBezTo>
                    <a:pt x="205" y="968"/>
                    <a:pt x="235" y="961"/>
                    <a:pt x="263" y="943"/>
                  </a:cubicBezTo>
                  <a:cubicBezTo>
                    <a:pt x="337" y="901"/>
                    <a:pt x="409" y="856"/>
                    <a:pt x="482" y="810"/>
                  </a:cubicBezTo>
                  <a:lnTo>
                    <a:pt x="482" y="810"/>
                  </a:lnTo>
                  <a:cubicBezTo>
                    <a:pt x="481" y="811"/>
                    <a:pt x="481" y="812"/>
                    <a:pt x="481" y="812"/>
                  </a:cubicBezTo>
                  <a:cubicBezTo>
                    <a:pt x="456" y="932"/>
                    <a:pt x="545" y="1020"/>
                    <a:pt x="642" y="1020"/>
                  </a:cubicBezTo>
                  <a:cubicBezTo>
                    <a:pt x="679" y="1020"/>
                    <a:pt x="718" y="1007"/>
                    <a:pt x="752" y="978"/>
                  </a:cubicBezTo>
                  <a:cubicBezTo>
                    <a:pt x="862" y="881"/>
                    <a:pt x="974" y="784"/>
                    <a:pt x="1090" y="690"/>
                  </a:cubicBezTo>
                  <a:lnTo>
                    <a:pt x="1090" y="690"/>
                  </a:lnTo>
                  <a:cubicBezTo>
                    <a:pt x="1066" y="786"/>
                    <a:pt x="1043" y="882"/>
                    <a:pt x="1022" y="978"/>
                  </a:cubicBezTo>
                  <a:cubicBezTo>
                    <a:pt x="1003" y="1098"/>
                    <a:pt x="1094" y="1186"/>
                    <a:pt x="1188" y="1186"/>
                  </a:cubicBezTo>
                  <a:cubicBezTo>
                    <a:pt x="1225" y="1186"/>
                    <a:pt x="1262" y="1173"/>
                    <a:pt x="1293" y="1144"/>
                  </a:cubicBezTo>
                  <a:cubicBezTo>
                    <a:pt x="1401" y="1040"/>
                    <a:pt x="1509" y="938"/>
                    <a:pt x="1619" y="840"/>
                  </a:cubicBezTo>
                  <a:lnTo>
                    <a:pt x="1619" y="840"/>
                  </a:lnTo>
                  <a:cubicBezTo>
                    <a:pt x="1590" y="915"/>
                    <a:pt x="1563" y="993"/>
                    <a:pt x="1538" y="1074"/>
                  </a:cubicBezTo>
                  <a:cubicBezTo>
                    <a:pt x="1506" y="1188"/>
                    <a:pt x="1606" y="1292"/>
                    <a:pt x="1704" y="1292"/>
                  </a:cubicBezTo>
                  <a:cubicBezTo>
                    <a:pt x="1742" y="1292"/>
                    <a:pt x="1779" y="1277"/>
                    <a:pt x="1808" y="1240"/>
                  </a:cubicBezTo>
                  <a:cubicBezTo>
                    <a:pt x="1957" y="1061"/>
                    <a:pt x="2115" y="901"/>
                    <a:pt x="2286" y="757"/>
                  </a:cubicBezTo>
                  <a:lnTo>
                    <a:pt x="2286" y="757"/>
                  </a:lnTo>
                  <a:cubicBezTo>
                    <a:pt x="2166" y="950"/>
                    <a:pt x="2065" y="1149"/>
                    <a:pt x="2079" y="1406"/>
                  </a:cubicBezTo>
                  <a:cubicBezTo>
                    <a:pt x="2090" y="1504"/>
                    <a:pt x="2172" y="1565"/>
                    <a:pt x="2253" y="1565"/>
                  </a:cubicBezTo>
                  <a:cubicBezTo>
                    <a:pt x="2303" y="1565"/>
                    <a:pt x="2352" y="1543"/>
                    <a:pt x="2384" y="1494"/>
                  </a:cubicBezTo>
                  <a:cubicBezTo>
                    <a:pt x="2481" y="1350"/>
                    <a:pt x="2587" y="1219"/>
                    <a:pt x="2703" y="1102"/>
                  </a:cubicBezTo>
                  <a:lnTo>
                    <a:pt x="2703" y="1102"/>
                  </a:lnTo>
                  <a:cubicBezTo>
                    <a:pt x="2644" y="1193"/>
                    <a:pt x="2588" y="1285"/>
                    <a:pt x="2533" y="1380"/>
                  </a:cubicBezTo>
                  <a:cubicBezTo>
                    <a:pt x="2455" y="1504"/>
                    <a:pt x="2557" y="1628"/>
                    <a:pt x="2675" y="1628"/>
                  </a:cubicBezTo>
                  <a:cubicBezTo>
                    <a:pt x="2715" y="1628"/>
                    <a:pt x="2757" y="1614"/>
                    <a:pt x="2795" y="1581"/>
                  </a:cubicBezTo>
                  <a:cubicBezTo>
                    <a:pt x="3162" y="1214"/>
                    <a:pt x="3563" y="943"/>
                    <a:pt x="4035" y="734"/>
                  </a:cubicBezTo>
                  <a:cubicBezTo>
                    <a:pt x="4211" y="657"/>
                    <a:pt x="4099" y="440"/>
                    <a:pt x="3939" y="440"/>
                  </a:cubicBezTo>
                  <a:cubicBezTo>
                    <a:pt x="3916" y="440"/>
                    <a:pt x="3893" y="445"/>
                    <a:pt x="3869" y="454"/>
                  </a:cubicBezTo>
                  <a:cubicBezTo>
                    <a:pt x="3711" y="524"/>
                    <a:pt x="3561" y="600"/>
                    <a:pt x="3416" y="685"/>
                  </a:cubicBezTo>
                  <a:lnTo>
                    <a:pt x="3416" y="685"/>
                  </a:lnTo>
                  <a:cubicBezTo>
                    <a:pt x="3464" y="626"/>
                    <a:pt x="3513" y="566"/>
                    <a:pt x="3563" y="507"/>
                  </a:cubicBezTo>
                  <a:cubicBezTo>
                    <a:pt x="3666" y="389"/>
                    <a:pt x="3577" y="227"/>
                    <a:pt x="3446" y="227"/>
                  </a:cubicBezTo>
                  <a:cubicBezTo>
                    <a:pt x="3422" y="227"/>
                    <a:pt x="3397" y="233"/>
                    <a:pt x="3371" y="245"/>
                  </a:cubicBezTo>
                  <a:cubicBezTo>
                    <a:pt x="3143" y="351"/>
                    <a:pt x="2938" y="478"/>
                    <a:pt x="2753" y="625"/>
                  </a:cubicBezTo>
                  <a:lnTo>
                    <a:pt x="2753" y="625"/>
                  </a:lnTo>
                  <a:cubicBezTo>
                    <a:pt x="2827" y="509"/>
                    <a:pt x="2895" y="392"/>
                    <a:pt x="2935" y="271"/>
                  </a:cubicBezTo>
                  <a:cubicBezTo>
                    <a:pt x="2970" y="152"/>
                    <a:pt x="2870" y="61"/>
                    <a:pt x="2766" y="61"/>
                  </a:cubicBezTo>
                  <a:cubicBezTo>
                    <a:pt x="2740" y="61"/>
                    <a:pt x="2714" y="67"/>
                    <a:pt x="2690" y="79"/>
                  </a:cubicBezTo>
                  <a:cubicBezTo>
                    <a:pt x="2536" y="169"/>
                    <a:pt x="2389" y="266"/>
                    <a:pt x="2250" y="370"/>
                  </a:cubicBezTo>
                  <a:lnTo>
                    <a:pt x="2250" y="370"/>
                  </a:lnTo>
                  <a:cubicBezTo>
                    <a:pt x="2274" y="332"/>
                    <a:pt x="2298" y="293"/>
                    <a:pt x="2323" y="254"/>
                  </a:cubicBezTo>
                  <a:cubicBezTo>
                    <a:pt x="2394" y="147"/>
                    <a:pt x="2292" y="1"/>
                    <a:pt x="2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195958" y="-258697"/>
              <a:ext cx="319431" cy="425071"/>
            </a:xfrm>
            <a:custGeom>
              <a:avLst/>
              <a:gdLst/>
              <a:ahLst/>
              <a:cxnLst/>
              <a:rect l="l" t="t" r="r" b="b"/>
              <a:pathLst>
                <a:path w="2416" h="3215" extrusionOk="0">
                  <a:moveTo>
                    <a:pt x="2195" y="0"/>
                  </a:moveTo>
                  <a:cubicBezTo>
                    <a:pt x="2168" y="0"/>
                    <a:pt x="2140" y="9"/>
                    <a:pt x="2112" y="30"/>
                  </a:cubicBezTo>
                  <a:cubicBezTo>
                    <a:pt x="1099" y="772"/>
                    <a:pt x="374" y="1802"/>
                    <a:pt x="43" y="3007"/>
                  </a:cubicBezTo>
                  <a:cubicBezTo>
                    <a:pt x="1" y="3133"/>
                    <a:pt x="97" y="3215"/>
                    <a:pt x="194" y="3215"/>
                  </a:cubicBezTo>
                  <a:cubicBezTo>
                    <a:pt x="259" y="3215"/>
                    <a:pt x="324" y="3178"/>
                    <a:pt x="348" y="3094"/>
                  </a:cubicBezTo>
                  <a:cubicBezTo>
                    <a:pt x="663" y="1977"/>
                    <a:pt x="1326" y="999"/>
                    <a:pt x="2278" y="318"/>
                  </a:cubicBezTo>
                  <a:cubicBezTo>
                    <a:pt x="2416" y="216"/>
                    <a:pt x="2325" y="0"/>
                    <a:pt x="2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1142675" y="-281835"/>
              <a:ext cx="202818" cy="268132"/>
            </a:xfrm>
            <a:custGeom>
              <a:avLst/>
              <a:gdLst/>
              <a:ahLst/>
              <a:cxnLst/>
              <a:rect l="l" t="t" r="r" b="b"/>
              <a:pathLst>
                <a:path w="1534" h="2028" extrusionOk="0">
                  <a:moveTo>
                    <a:pt x="1317" y="0"/>
                  </a:moveTo>
                  <a:cubicBezTo>
                    <a:pt x="1290" y="0"/>
                    <a:pt x="1261" y="9"/>
                    <a:pt x="1232" y="30"/>
                  </a:cubicBezTo>
                  <a:cubicBezTo>
                    <a:pt x="603" y="449"/>
                    <a:pt x="166" y="1078"/>
                    <a:pt x="27" y="1820"/>
                  </a:cubicBezTo>
                  <a:cubicBezTo>
                    <a:pt x="0" y="1946"/>
                    <a:pt x="103" y="2027"/>
                    <a:pt x="199" y="2027"/>
                  </a:cubicBezTo>
                  <a:cubicBezTo>
                    <a:pt x="263" y="2027"/>
                    <a:pt x="323" y="1991"/>
                    <a:pt x="341" y="1907"/>
                  </a:cubicBezTo>
                  <a:cubicBezTo>
                    <a:pt x="463" y="1252"/>
                    <a:pt x="839" y="685"/>
                    <a:pt x="1389" y="318"/>
                  </a:cubicBezTo>
                  <a:cubicBezTo>
                    <a:pt x="1534" y="217"/>
                    <a:pt x="1450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8752622" y="-271535"/>
            <a:ext cx="2148853" cy="2068156"/>
            <a:chOff x="1277150" y="589700"/>
            <a:chExt cx="1934510" cy="1861862"/>
          </a:xfrm>
        </p:grpSpPr>
        <p:sp>
          <p:nvSpPr>
            <p:cNvPr id="112" name="Google Shape;112;p15"/>
            <p:cNvSpPr/>
            <p:nvPr/>
          </p:nvSpPr>
          <p:spPr>
            <a:xfrm>
              <a:off x="2155472" y="1754070"/>
              <a:ext cx="485617" cy="669179"/>
            </a:xfrm>
            <a:custGeom>
              <a:avLst/>
              <a:gdLst/>
              <a:ahLst/>
              <a:cxnLst/>
              <a:rect l="l" t="t" r="r" b="b"/>
              <a:pathLst>
                <a:path w="5127" h="7065" extrusionOk="0">
                  <a:moveTo>
                    <a:pt x="1872" y="2307"/>
                  </a:moveTo>
                  <a:cubicBezTo>
                    <a:pt x="1886" y="2307"/>
                    <a:pt x="1900" y="2312"/>
                    <a:pt x="1913" y="2323"/>
                  </a:cubicBezTo>
                  <a:cubicBezTo>
                    <a:pt x="1948" y="2349"/>
                    <a:pt x="1983" y="2375"/>
                    <a:pt x="2009" y="2410"/>
                  </a:cubicBezTo>
                  <a:cubicBezTo>
                    <a:pt x="2062" y="2463"/>
                    <a:pt x="2020" y="2531"/>
                    <a:pt x="1966" y="2531"/>
                  </a:cubicBezTo>
                  <a:cubicBezTo>
                    <a:pt x="1949" y="2531"/>
                    <a:pt x="1930" y="2524"/>
                    <a:pt x="1913" y="2506"/>
                  </a:cubicBezTo>
                  <a:cubicBezTo>
                    <a:pt x="1895" y="2480"/>
                    <a:pt x="1861" y="2445"/>
                    <a:pt x="1826" y="2410"/>
                  </a:cubicBezTo>
                  <a:cubicBezTo>
                    <a:pt x="1785" y="2369"/>
                    <a:pt x="1824" y="2307"/>
                    <a:pt x="1872" y="2307"/>
                  </a:cubicBezTo>
                  <a:close/>
                  <a:moveTo>
                    <a:pt x="1867" y="1735"/>
                  </a:moveTo>
                  <a:cubicBezTo>
                    <a:pt x="1878" y="1735"/>
                    <a:pt x="1891" y="1738"/>
                    <a:pt x="1904" y="1747"/>
                  </a:cubicBezTo>
                  <a:cubicBezTo>
                    <a:pt x="2219" y="1895"/>
                    <a:pt x="2446" y="2201"/>
                    <a:pt x="2481" y="2567"/>
                  </a:cubicBezTo>
                  <a:cubicBezTo>
                    <a:pt x="2485" y="2600"/>
                    <a:pt x="2455" y="2618"/>
                    <a:pt x="2423" y="2618"/>
                  </a:cubicBezTo>
                  <a:cubicBezTo>
                    <a:pt x="2395" y="2618"/>
                    <a:pt x="2366" y="2605"/>
                    <a:pt x="2358" y="2576"/>
                  </a:cubicBezTo>
                  <a:cubicBezTo>
                    <a:pt x="2297" y="2271"/>
                    <a:pt x="2123" y="2000"/>
                    <a:pt x="1852" y="1834"/>
                  </a:cubicBezTo>
                  <a:cubicBezTo>
                    <a:pt x="1795" y="1799"/>
                    <a:pt x="1819" y="1735"/>
                    <a:pt x="1867" y="1735"/>
                  </a:cubicBezTo>
                  <a:close/>
                  <a:moveTo>
                    <a:pt x="1" y="0"/>
                  </a:moveTo>
                  <a:cubicBezTo>
                    <a:pt x="62" y="2358"/>
                    <a:pt x="333" y="4681"/>
                    <a:pt x="603" y="7047"/>
                  </a:cubicBezTo>
                  <a:cubicBezTo>
                    <a:pt x="638" y="7064"/>
                    <a:pt x="682" y="7064"/>
                    <a:pt x="717" y="7064"/>
                  </a:cubicBezTo>
                  <a:cubicBezTo>
                    <a:pt x="734" y="7029"/>
                    <a:pt x="778" y="7003"/>
                    <a:pt x="822" y="7003"/>
                  </a:cubicBezTo>
                  <a:cubicBezTo>
                    <a:pt x="2341" y="6951"/>
                    <a:pt x="3825" y="6505"/>
                    <a:pt x="5126" y="5763"/>
                  </a:cubicBezTo>
                  <a:cubicBezTo>
                    <a:pt x="4436" y="3380"/>
                    <a:pt x="2664" y="45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666726" y="1749524"/>
              <a:ext cx="527766" cy="672021"/>
            </a:xfrm>
            <a:custGeom>
              <a:avLst/>
              <a:gdLst/>
              <a:ahLst/>
              <a:cxnLst/>
              <a:rect l="l" t="t" r="r" b="b"/>
              <a:pathLst>
                <a:path w="5572" h="7095" extrusionOk="0">
                  <a:moveTo>
                    <a:pt x="4554" y="0"/>
                  </a:moveTo>
                  <a:cubicBezTo>
                    <a:pt x="2019" y="0"/>
                    <a:pt x="379" y="2843"/>
                    <a:pt x="0" y="5087"/>
                  </a:cubicBezTo>
                  <a:cubicBezTo>
                    <a:pt x="1598" y="6257"/>
                    <a:pt x="3545" y="6955"/>
                    <a:pt x="5571" y="7095"/>
                  </a:cubicBezTo>
                  <a:cubicBezTo>
                    <a:pt x="5047" y="4807"/>
                    <a:pt x="4855" y="2380"/>
                    <a:pt x="4855" y="13"/>
                  </a:cubicBezTo>
                  <a:cubicBezTo>
                    <a:pt x="4754" y="5"/>
                    <a:pt x="4653" y="0"/>
                    <a:pt x="4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295336" y="1319977"/>
              <a:ext cx="849521" cy="894038"/>
            </a:xfrm>
            <a:custGeom>
              <a:avLst/>
              <a:gdLst/>
              <a:ahLst/>
              <a:cxnLst/>
              <a:rect l="l" t="t" r="r" b="b"/>
              <a:pathLst>
                <a:path w="8969" h="9439" extrusionOk="0">
                  <a:moveTo>
                    <a:pt x="2166" y="6136"/>
                  </a:moveTo>
                  <a:cubicBezTo>
                    <a:pt x="2189" y="6136"/>
                    <a:pt x="2212" y="6148"/>
                    <a:pt x="2219" y="6173"/>
                  </a:cubicBezTo>
                  <a:cubicBezTo>
                    <a:pt x="2376" y="6600"/>
                    <a:pt x="2655" y="6932"/>
                    <a:pt x="3040" y="7177"/>
                  </a:cubicBezTo>
                  <a:cubicBezTo>
                    <a:pt x="3105" y="7228"/>
                    <a:pt x="3067" y="7309"/>
                    <a:pt x="3007" y="7309"/>
                  </a:cubicBezTo>
                  <a:cubicBezTo>
                    <a:pt x="2995" y="7309"/>
                    <a:pt x="2983" y="7306"/>
                    <a:pt x="2970" y="7299"/>
                  </a:cubicBezTo>
                  <a:cubicBezTo>
                    <a:pt x="2551" y="7072"/>
                    <a:pt x="2254" y="6670"/>
                    <a:pt x="2114" y="6207"/>
                  </a:cubicBezTo>
                  <a:cubicBezTo>
                    <a:pt x="2098" y="6161"/>
                    <a:pt x="2132" y="6136"/>
                    <a:pt x="2166" y="6136"/>
                  </a:cubicBezTo>
                  <a:close/>
                  <a:moveTo>
                    <a:pt x="1777" y="6134"/>
                  </a:moveTo>
                  <a:cubicBezTo>
                    <a:pt x="1802" y="6134"/>
                    <a:pt x="1830" y="6154"/>
                    <a:pt x="1835" y="6190"/>
                  </a:cubicBezTo>
                  <a:cubicBezTo>
                    <a:pt x="1896" y="6644"/>
                    <a:pt x="2123" y="7002"/>
                    <a:pt x="2472" y="7299"/>
                  </a:cubicBezTo>
                  <a:cubicBezTo>
                    <a:pt x="2515" y="7342"/>
                    <a:pt x="2481" y="7404"/>
                    <a:pt x="2428" y="7404"/>
                  </a:cubicBezTo>
                  <a:cubicBezTo>
                    <a:pt x="2417" y="7404"/>
                    <a:pt x="2405" y="7401"/>
                    <a:pt x="2393" y="7395"/>
                  </a:cubicBezTo>
                  <a:cubicBezTo>
                    <a:pt x="1983" y="7133"/>
                    <a:pt x="1747" y="6670"/>
                    <a:pt x="1730" y="6190"/>
                  </a:cubicBezTo>
                  <a:cubicBezTo>
                    <a:pt x="1730" y="6152"/>
                    <a:pt x="1752" y="6134"/>
                    <a:pt x="1777" y="6134"/>
                  </a:cubicBezTo>
                  <a:close/>
                  <a:moveTo>
                    <a:pt x="6597" y="1"/>
                  </a:moveTo>
                  <a:cubicBezTo>
                    <a:pt x="4444" y="1"/>
                    <a:pt x="2311" y="334"/>
                    <a:pt x="202" y="916"/>
                  </a:cubicBezTo>
                  <a:cubicBezTo>
                    <a:pt x="1" y="2444"/>
                    <a:pt x="158" y="4025"/>
                    <a:pt x="717" y="5465"/>
                  </a:cubicBezTo>
                  <a:cubicBezTo>
                    <a:pt x="1337" y="7081"/>
                    <a:pt x="2385" y="8425"/>
                    <a:pt x="3694" y="9438"/>
                  </a:cubicBezTo>
                  <a:cubicBezTo>
                    <a:pt x="3990" y="7042"/>
                    <a:pt x="5882" y="4215"/>
                    <a:pt x="8498" y="4215"/>
                  </a:cubicBezTo>
                  <a:cubicBezTo>
                    <a:pt x="8590" y="4215"/>
                    <a:pt x="8683" y="4218"/>
                    <a:pt x="8776" y="4225"/>
                  </a:cubicBezTo>
                  <a:cubicBezTo>
                    <a:pt x="8794" y="3527"/>
                    <a:pt x="8802" y="2828"/>
                    <a:pt x="8837" y="2139"/>
                  </a:cubicBezTo>
                  <a:cubicBezTo>
                    <a:pt x="8855" y="1475"/>
                    <a:pt x="8907" y="803"/>
                    <a:pt x="8968" y="139"/>
                  </a:cubicBezTo>
                  <a:cubicBezTo>
                    <a:pt x="8175" y="45"/>
                    <a:pt x="7385" y="1"/>
                    <a:pt x="6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2154714" y="1335606"/>
              <a:ext cx="935430" cy="948690"/>
            </a:xfrm>
            <a:custGeom>
              <a:avLst/>
              <a:gdLst/>
              <a:ahLst/>
              <a:cxnLst/>
              <a:rect l="l" t="t" r="r" b="b"/>
              <a:pathLst>
                <a:path w="9876" h="10016" extrusionOk="0">
                  <a:moveTo>
                    <a:pt x="4056" y="1509"/>
                  </a:moveTo>
                  <a:cubicBezTo>
                    <a:pt x="4060" y="1509"/>
                    <a:pt x="4065" y="1509"/>
                    <a:pt x="4069" y="1511"/>
                  </a:cubicBezTo>
                  <a:cubicBezTo>
                    <a:pt x="4488" y="1668"/>
                    <a:pt x="4916" y="1808"/>
                    <a:pt x="5309" y="2008"/>
                  </a:cubicBezTo>
                  <a:cubicBezTo>
                    <a:pt x="5372" y="2032"/>
                    <a:pt x="5336" y="2126"/>
                    <a:pt x="5283" y="2126"/>
                  </a:cubicBezTo>
                  <a:cubicBezTo>
                    <a:pt x="5278" y="2126"/>
                    <a:pt x="5271" y="2125"/>
                    <a:pt x="5265" y="2122"/>
                  </a:cubicBezTo>
                  <a:cubicBezTo>
                    <a:pt x="4837" y="1982"/>
                    <a:pt x="4436" y="1790"/>
                    <a:pt x="4025" y="1607"/>
                  </a:cubicBezTo>
                  <a:cubicBezTo>
                    <a:pt x="3985" y="1591"/>
                    <a:pt x="4011" y="1509"/>
                    <a:pt x="4056" y="1509"/>
                  </a:cubicBezTo>
                  <a:close/>
                  <a:moveTo>
                    <a:pt x="4431" y="2181"/>
                  </a:moveTo>
                  <a:cubicBezTo>
                    <a:pt x="4435" y="2181"/>
                    <a:pt x="4440" y="2182"/>
                    <a:pt x="4444" y="2183"/>
                  </a:cubicBezTo>
                  <a:cubicBezTo>
                    <a:pt x="4811" y="2244"/>
                    <a:pt x="5178" y="2366"/>
                    <a:pt x="5492" y="2576"/>
                  </a:cubicBezTo>
                  <a:cubicBezTo>
                    <a:pt x="5542" y="2611"/>
                    <a:pt x="5517" y="2686"/>
                    <a:pt x="5469" y="2686"/>
                  </a:cubicBezTo>
                  <a:cubicBezTo>
                    <a:pt x="5457" y="2686"/>
                    <a:pt x="5444" y="2682"/>
                    <a:pt x="5431" y="2672"/>
                  </a:cubicBezTo>
                  <a:cubicBezTo>
                    <a:pt x="5117" y="2480"/>
                    <a:pt x="4794" y="2340"/>
                    <a:pt x="4418" y="2262"/>
                  </a:cubicBezTo>
                  <a:cubicBezTo>
                    <a:pt x="4363" y="2254"/>
                    <a:pt x="4386" y="2181"/>
                    <a:pt x="4431" y="2181"/>
                  </a:cubicBezTo>
                  <a:close/>
                  <a:moveTo>
                    <a:pt x="175" y="0"/>
                  </a:moveTo>
                  <a:cubicBezTo>
                    <a:pt x="114" y="699"/>
                    <a:pt x="70" y="1397"/>
                    <a:pt x="35" y="2096"/>
                  </a:cubicBezTo>
                  <a:cubicBezTo>
                    <a:pt x="9" y="2759"/>
                    <a:pt x="0" y="3423"/>
                    <a:pt x="9" y="4087"/>
                  </a:cubicBezTo>
                  <a:cubicBezTo>
                    <a:pt x="2785" y="4506"/>
                    <a:pt x="4680" y="7536"/>
                    <a:pt x="5414" y="10015"/>
                  </a:cubicBezTo>
                  <a:cubicBezTo>
                    <a:pt x="7640" y="8671"/>
                    <a:pt x="9334" y="6479"/>
                    <a:pt x="9875" y="3894"/>
                  </a:cubicBezTo>
                  <a:cubicBezTo>
                    <a:pt x="9177" y="3493"/>
                    <a:pt x="8539" y="2978"/>
                    <a:pt x="7823" y="2559"/>
                  </a:cubicBezTo>
                  <a:cubicBezTo>
                    <a:pt x="7107" y="2148"/>
                    <a:pt x="6357" y="1773"/>
                    <a:pt x="5588" y="1458"/>
                  </a:cubicBezTo>
                  <a:cubicBezTo>
                    <a:pt x="4086" y="830"/>
                    <a:pt x="2497" y="376"/>
                    <a:pt x="882" y="105"/>
                  </a:cubicBezTo>
                  <a:cubicBezTo>
                    <a:pt x="646" y="61"/>
                    <a:pt x="419" y="26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2175363" y="806226"/>
              <a:ext cx="975969" cy="869317"/>
            </a:xfrm>
            <a:custGeom>
              <a:avLst/>
              <a:gdLst/>
              <a:ahLst/>
              <a:cxnLst/>
              <a:rect l="l" t="t" r="r" b="b"/>
              <a:pathLst>
                <a:path w="10304" h="9178" extrusionOk="0">
                  <a:moveTo>
                    <a:pt x="8347" y="3653"/>
                  </a:moveTo>
                  <a:cubicBezTo>
                    <a:pt x="8359" y="3653"/>
                    <a:pt x="8372" y="3658"/>
                    <a:pt x="8383" y="3668"/>
                  </a:cubicBezTo>
                  <a:cubicBezTo>
                    <a:pt x="8741" y="3983"/>
                    <a:pt x="9046" y="4419"/>
                    <a:pt x="9090" y="4908"/>
                  </a:cubicBezTo>
                  <a:cubicBezTo>
                    <a:pt x="9099" y="4945"/>
                    <a:pt x="9071" y="4965"/>
                    <a:pt x="9041" y="4965"/>
                  </a:cubicBezTo>
                  <a:cubicBezTo>
                    <a:pt x="9014" y="4965"/>
                    <a:pt x="8985" y="4950"/>
                    <a:pt x="8976" y="4917"/>
                  </a:cubicBezTo>
                  <a:cubicBezTo>
                    <a:pt x="8837" y="4463"/>
                    <a:pt x="8679" y="4070"/>
                    <a:pt x="8321" y="3729"/>
                  </a:cubicBezTo>
                  <a:cubicBezTo>
                    <a:pt x="8275" y="3696"/>
                    <a:pt x="8309" y="3653"/>
                    <a:pt x="8347" y="3653"/>
                  </a:cubicBezTo>
                  <a:close/>
                  <a:moveTo>
                    <a:pt x="8279" y="3915"/>
                  </a:moveTo>
                  <a:cubicBezTo>
                    <a:pt x="8297" y="3915"/>
                    <a:pt x="8313" y="3922"/>
                    <a:pt x="8321" y="3939"/>
                  </a:cubicBezTo>
                  <a:cubicBezTo>
                    <a:pt x="8479" y="4306"/>
                    <a:pt x="8583" y="4716"/>
                    <a:pt x="8514" y="5118"/>
                  </a:cubicBezTo>
                  <a:cubicBezTo>
                    <a:pt x="8510" y="5143"/>
                    <a:pt x="8491" y="5155"/>
                    <a:pt x="8469" y="5155"/>
                  </a:cubicBezTo>
                  <a:cubicBezTo>
                    <a:pt x="8438" y="5155"/>
                    <a:pt x="8401" y="5132"/>
                    <a:pt x="8391" y="5091"/>
                  </a:cubicBezTo>
                  <a:cubicBezTo>
                    <a:pt x="8374" y="4716"/>
                    <a:pt x="8348" y="4349"/>
                    <a:pt x="8208" y="3983"/>
                  </a:cubicBezTo>
                  <a:cubicBezTo>
                    <a:pt x="8196" y="3947"/>
                    <a:pt x="8241" y="3915"/>
                    <a:pt x="8279" y="3915"/>
                  </a:cubicBezTo>
                  <a:close/>
                  <a:moveTo>
                    <a:pt x="6243" y="1"/>
                  </a:moveTo>
                  <a:cubicBezTo>
                    <a:pt x="6243" y="10"/>
                    <a:pt x="6235" y="10"/>
                    <a:pt x="6235" y="27"/>
                  </a:cubicBezTo>
                  <a:cubicBezTo>
                    <a:pt x="5282" y="2033"/>
                    <a:pt x="3403" y="4018"/>
                    <a:pt x="1163" y="4018"/>
                  </a:cubicBezTo>
                  <a:cubicBezTo>
                    <a:pt x="838" y="4018"/>
                    <a:pt x="505" y="3976"/>
                    <a:pt x="166" y="3887"/>
                  </a:cubicBezTo>
                  <a:cubicBezTo>
                    <a:pt x="96" y="4349"/>
                    <a:pt x="44" y="4821"/>
                    <a:pt x="0" y="5292"/>
                  </a:cubicBezTo>
                  <a:lnTo>
                    <a:pt x="655" y="5388"/>
                  </a:lnTo>
                  <a:cubicBezTo>
                    <a:pt x="2314" y="5659"/>
                    <a:pt x="3956" y="6131"/>
                    <a:pt x="5510" y="6785"/>
                  </a:cubicBezTo>
                  <a:cubicBezTo>
                    <a:pt x="6933" y="7388"/>
                    <a:pt x="8557" y="8130"/>
                    <a:pt x="9727" y="9178"/>
                  </a:cubicBezTo>
                  <a:cubicBezTo>
                    <a:pt x="10304" y="5790"/>
                    <a:pt x="8915" y="2140"/>
                    <a:pt x="62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195159" y="621052"/>
              <a:ext cx="550119" cy="535249"/>
            </a:xfrm>
            <a:custGeom>
              <a:avLst/>
              <a:gdLst/>
              <a:ahLst/>
              <a:cxnLst/>
              <a:rect l="l" t="t" r="r" b="b"/>
              <a:pathLst>
                <a:path w="5808" h="5651" extrusionOk="0">
                  <a:moveTo>
                    <a:pt x="1127" y="0"/>
                  </a:moveTo>
                  <a:cubicBezTo>
                    <a:pt x="630" y="1808"/>
                    <a:pt x="263" y="3659"/>
                    <a:pt x="1" y="5510"/>
                  </a:cubicBezTo>
                  <a:cubicBezTo>
                    <a:pt x="349" y="5606"/>
                    <a:pt x="685" y="5651"/>
                    <a:pt x="1008" y="5651"/>
                  </a:cubicBezTo>
                  <a:cubicBezTo>
                    <a:pt x="3175" y="5651"/>
                    <a:pt x="4784" y="3649"/>
                    <a:pt x="5764" y="1825"/>
                  </a:cubicBezTo>
                  <a:cubicBezTo>
                    <a:pt x="5772" y="1799"/>
                    <a:pt x="5781" y="1781"/>
                    <a:pt x="5807" y="1764"/>
                  </a:cubicBezTo>
                  <a:cubicBezTo>
                    <a:pt x="5510" y="1546"/>
                    <a:pt x="5205" y="1353"/>
                    <a:pt x="4899" y="1170"/>
                  </a:cubicBezTo>
                  <a:cubicBezTo>
                    <a:pt x="3747" y="515"/>
                    <a:pt x="2446" y="131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833809" y="616600"/>
              <a:ext cx="439205" cy="518105"/>
            </a:xfrm>
            <a:custGeom>
              <a:avLst/>
              <a:gdLst/>
              <a:ahLst/>
              <a:cxnLst/>
              <a:rect l="l" t="t" r="r" b="b"/>
              <a:pathLst>
                <a:path w="4637" h="5470" extrusionOk="0">
                  <a:moveTo>
                    <a:pt x="2333" y="2686"/>
                  </a:moveTo>
                  <a:cubicBezTo>
                    <a:pt x="2360" y="2686"/>
                    <a:pt x="2388" y="2706"/>
                    <a:pt x="2393" y="2745"/>
                  </a:cubicBezTo>
                  <a:cubicBezTo>
                    <a:pt x="2419" y="3033"/>
                    <a:pt x="2524" y="3313"/>
                    <a:pt x="2681" y="3557"/>
                  </a:cubicBezTo>
                  <a:cubicBezTo>
                    <a:pt x="2705" y="3612"/>
                    <a:pt x="2662" y="3654"/>
                    <a:pt x="2619" y="3654"/>
                  </a:cubicBezTo>
                  <a:cubicBezTo>
                    <a:pt x="2600" y="3654"/>
                    <a:pt x="2581" y="3646"/>
                    <a:pt x="2567" y="3627"/>
                  </a:cubicBezTo>
                  <a:cubicBezTo>
                    <a:pt x="2384" y="3374"/>
                    <a:pt x="2297" y="3068"/>
                    <a:pt x="2279" y="2745"/>
                  </a:cubicBezTo>
                  <a:cubicBezTo>
                    <a:pt x="2279" y="2706"/>
                    <a:pt x="2305" y="2686"/>
                    <a:pt x="2333" y="2686"/>
                  </a:cubicBezTo>
                  <a:close/>
                  <a:moveTo>
                    <a:pt x="1949" y="2604"/>
                  </a:moveTo>
                  <a:cubicBezTo>
                    <a:pt x="1986" y="2604"/>
                    <a:pt x="2024" y="2642"/>
                    <a:pt x="2000" y="2684"/>
                  </a:cubicBezTo>
                  <a:cubicBezTo>
                    <a:pt x="1825" y="3059"/>
                    <a:pt x="2000" y="3409"/>
                    <a:pt x="2279" y="3645"/>
                  </a:cubicBezTo>
                  <a:cubicBezTo>
                    <a:pt x="2319" y="3676"/>
                    <a:pt x="2286" y="3752"/>
                    <a:pt x="2234" y="3752"/>
                  </a:cubicBezTo>
                  <a:cubicBezTo>
                    <a:pt x="2229" y="3752"/>
                    <a:pt x="2223" y="3751"/>
                    <a:pt x="2218" y="3749"/>
                  </a:cubicBezTo>
                  <a:cubicBezTo>
                    <a:pt x="1799" y="3575"/>
                    <a:pt x="1694" y="3007"/>
                    <a:pt x="1904" y="2632"/>
                  </a:cubicBezTo>
                  <a:cubicBezTo>
                    <a:pt x="1915" y="2612"/>
                    <a:pt x="1932" y="2604"/>
                    <a:pt x="1949" y="2604"/>
                  </a:cubicBezTo>
                  <a:close/>
                  <a:moveTo>
                    <a:pt x="4001" y="1"/>
                  </a:moveTo>
                  <a:cubicBezTo>
                    <a:pt x="3256" y="1"/>
                    <a:pt x="2507" y="83"/>
                    <a:pt x="1773" y="239"/>
                  </a:cubicBezTo>
                  <a:cubicBezTo>
                    <a:pt x="0" y="2020"/>
                    <a:pt x="1476" y="4718"/>
                    <a:pt x="3519" y="5469"/>
                  </a:cubicBezTo>
                  <a:cubicBezTo>
                    <a:pt x="3781" y="3627"/>
                    <a:pt x="4156" y="1811"/>
                    <a:pt x="4637" y="21"/>
                  </a:cubicBezTo>
                  <a:cubicBezTo>
                    <a:pt x="4426" y="7"/>
                    <a:pt x="4214" y="1"/>
                    <a:pt x="40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318542" y="648331"/>
              <a:ext cx="845354" cy="732829"/>
            </a:xfrm>
            <a:custGeom>
              <a:avLst/>
              <a:gdLst/>
              <a:ahLst/>
              <a:cxnLst/>
              <a:rect l="l" t="t" r="r" b="b"/>
              <a:pathLst>
                <a:path w="8925" h="7737" extrusionOk="0">
                  <a:moveTo>
                    <a:pt x="5401" y="2373"/>
                  </a:moveTo>
                  <a:cubicBezTo>
                    <a:pt x="5414" y="2373"/>
                    <a:pt x="5426" y="2379"/>
                    <a:pt x="5431" y="2393"/>
                  </a:cubicBezTo>
                  <a:cubicBezTo>
                    <a:pt x="5562" y="2716"/>
                    <a:pt x="5711" y="3021"/>
                    <a:pt x="5824" y="3344"/>
                  </a:cubicBezTo>
                  <a:cubicBezTo>
                    <a:pt x="5842" y="3380"/>
                    <a:pt x="5803" y="3412"/>
                    <a:pt x="5768" y="3412"/>
                  </a:cubicBezTo>
                  <a:cubicBezTo>
                    <a:pt x="5752" y="3412"/>
                    <a:pt x="5737" y="3405"/>
                    <a:pt x="5728" y="3388"/>
                  </a:cubicBezTo>
                  <a:cubicBezTo>
                    <a:pt x="5597" y="3082"/>
                    <a:pt x="5475" y="2759"/>
                    <a:pt x="5362" y="2428"/>
                  </a:cubicBezTo>
                  <a:cubicBezTo>
                    <a:pt x="5344" y="2398"/>
                    <a:pt x="5374" y="2373"/>
                    <a:pt x="5401" y="2373"/>
                  </a:cubicBezTo>
                  <a:close/>
                  <a:moveTo>
                    <a:pt x="6828" y="0"/>
                  </a:moveTo>
                  <a:lnTo>
                    <a:pt x="6828" y="0"/>
                  </a:lnTo>
                  <a:cubicBezTo>
                    <a:pt x="5397" y="376"/>
                    <a:pt x="4061" y="1074"/>
                    <a:pt x="2969" y="2087"/>
                  </a:cubicBezTo>
                  <a:cubicBezTo>
                    <a:pt x="1371" y="3563"/>
                    <a:pt x="341" y="5588"/>
                    <a:pt x="0" y="7736"/>
                  </a:cubicBezTo>
                  <a:cubicBezTo>
                    <a:pt x="1932" y="7054"/>
                    <a:pt x="4009" y="6754"/>
                    <a:pt x="6079" y="6754"/>
                  </a:cubicBezTo>
                  <a:cubicBezTo>
                    <a:pt x="6974" y="6754"/>
                    <a:pt x="7869" y="6810"/>
                    <a:pt x="8749" y="6916"/>
                  </a:cubicBezTo>
                  <a:cubicBezTo>
                    <a:pt x="8811" y="6427"/>
                    <a:pt x="8863" y="5929"/>
                    <a:pt x="8924" y="5449"/>
                  </a:cubicBezTo>
                  <a:cubicBezTo>
                    <a:pt x="8837" y="5431"/>
                    <a:pt x="8767" y="5396"/>
                    <a:pt x="8671" y="5361"/>
                  </a:cubicBezTo>
                  <a:cubicBezTo>
                    <a:pt x="7518" y="4890"/>
                    <a:pt x="6549" y="3903"/>
                    <a:pt x="6243" y="2663"/>
                  </a:cubicBezTo>
                  <a:cubicBezTo>
                    <a:pt x="6016" y="1738"/>
                    <a:pt x="6165" y="690"/>
                    <a:pt x="6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2959156" y="1152231"/>
              <a:ext cx="78142" cy="124364"/>
            </a:xfrm>
            <a:custGeom>
              <a:avLst/>
              <a:gdLst/>
              <a:ahLst/>
              <a:cxnLst/>
              <a:rect l="l" t="t" r="r" b="b"/>
              <a:pathLst>
                <a:path w="825" h="1313" extrusionOk="0">
                  <a:moveTo>
                    <a:pt x="68" y="0"/>
                  </a:moveTo>
                  <a:cubicBezTo>
                    <a:pt x="29" y="0"/>
                    <a:pt x="0" y="43"/>
                    <a:pt x="46" y="76"/>
                  </a:cubicBezTo>
                  <a:cubicBezTo>
                    <a:pt x="396" y="417"/>
                    <a:pt x="562" y="810"/>
                    <a:pt x="701" y="1264"/>
                  </a:cubicBezTo>
                  <a:cubicBezTo>
                    <a:pt x="710" y="1297"/>
                    <a:pt x="739" y="1312"/>
                    <a:pt x="766" y="1312"/>
                  </a:cubicBezTo>
                  <a:cubicBezTo>
                    <a:pt x="796" y="1312"/>
                    <a:pt x="824" y="1292"/>
                    <a:pt x="815" y="1255"/>
                  </a:cubicBezTo>
                  <a:cubicBezTo>
                    <a:pt x="771" y="766"/>
                    <a:pt x="483" y="321"/>
                    <a:pt x="108" y="15"/>
                  </a:cubicBezTo>
                  <a:cubicBezTo>
                    <a:pt x="95" y="5"/>
                    <a:pt x="81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2951673" y="1175911"/>
              <a:ext cx="36750" cy="119344"/>
            </a:xfrm>
            <a:custGeom>
              <a:avLst/>
              <a:gdLst/>
              <a:ahLst/>
              <a:cxnLst/>
              <a:rect l="l" t="t" r="r" b="b"/>
              <a:pathLst>
                <a:path w="388" h="1260" extrusionOk="0">
                  <a:moveTo>
                    <a:pt x="77" y="1"/>
                  </a:moveTo>
                  <a:cubicBezTo>
                    <a:pt x="40" y="1"/>
                    <a:pt x="1" y="35"/>
                    <a:pt x="12" y="80"/>
                  </a:cubicBezTo>
                  <a:cubicBezTo>
                    <a:pt x="152" y="438"/>
                    <a:pt x="178" y="813"/>
                    <a:pt x="195" y="1188"/>
                  </a:cubicBezTo>
                  <a:cubicBezTo>
                    <a:pt x="195" y="1230"/>
                    <a:pt x="236" y="1260"/>
                    <a:pt x="270" y="1260"/>
                  </a:cubicBezTo>
                  <a:cubicBezTo>
                    <a:pt x="294" y="1260"/>
                    <a:pt x="314" y="1246"/>
                    <a:pt x="318" y="1215"/>
                  </a:cubicBezTo>
                  <a:cubicBezTo>
                    <a:pt x="387" y="813"/>
                    <a:pt x="283" y="403"/>
                    <a:pt x="125" y="36"/>
                  </a:cubicBezTo>
                  <a:cubicBezTo>
                    <a:pt x="116" y="11"/>
                    <a:pt x="97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2567591" y="1543133"/>
              <a:ext cx="112335" cy="48022"/>
            </a:xfrm>
            <a:custGeom>
              <a:avLst/>
              <a:gdLst/>
              <a:ahLst/>
              <a:cxnLst/>
              <a:rect l="l" t="t" r="r" b="b"/>
              <a:pathLst>
                <a:path w="1186" h="507" extrusionOk="0">
                  <a:moveTo>
                    <a:pt x="76" y="0"/>
                  </a:moveTo>
                  <a:cubicBezTo>
                    <a:pt x="14" y="0"/>
                    <a:pt x="1" y="80"/>
                    <a:pt x="50" y="97"/>
                  </a:cubicBezTo>
                  <a:cubicBezTo>
                    <a:pt x="426" y="175"/>
                    <a:pt x="740" y="315"/>
                    <a:pt x="1063" y="499"/>
                  </a:cubicBezTo>
                  <a:cubicBezTo>
                    <a:pt x="1075" y="504"/>
                    <a:pt x="1086" y="506"/>
                    <a:pt x="1096" y="506"/>
                  </a:cubicBezTo>
                  <a:cubicBezTo>
                    <a:pt x="1155" y="506"/>
                    <a:pt x="1185" y="431"/>
                    <a:pt x="1133" y="394"/>
                  </a:cubicBezTo>
                  <a:cubicBezTo>
                    <a:pt x="828" y="175"/>
                    <a:pt x="452" y="53"/>
                    <a:pt x="85" y="1"/>
                  </a:cubicBezTo>
                  <a:cubicBezTo>
                    <a:pt x="82" y="0"/>
                    <a:pt x="7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2531503" y="1478441"/>
              <a:ext cx="131184" cy="58535"/>
            </a:xfrm>
            <a:custGeom>
              <a:avLst/>
              <a:gdLst/>
              <a:ahLst/>
              <a:cxnLst/>
              <a:rect l="l" t="t" r="r" b="b"/>
              <a:pathLst>
                <a:path w="1385" h="618" extrusionOk="0">
                  <a:moveTo>
                    <a:pt x="77" y="0"/>
                  </a:moveTo>
                  <a:cubicBezTo>
                    <a:pt x="32" y="0"/>
                    <a:pt x="0" y="74"/>
                    <a:pt x="56" y="90"/>
                  </a:cubicBezTo>
                  <a:cubicBezTo>
                    <a:pt x="466" y="282"/>
                    <a:pt x="868" y="474"/>
                    <a:pt x="1287" y="614"/>
                  </a:cubicBezTo>
                  <a:cubicBezTo>
                    <a:pt x="1293" y="617"/>
                    <a:pt x="1299" y="618"/>
                    <a:pt x="1305" y="618"/>
                  </a:cubicBezTo>
                  <a:cubicBezTo>
                    <a:pt x="1356" y="618"/>
                    <a:pt x="1385" y="524"/>
                    <a:pt x="1322" y="500"/>
                  </a:cubicBezTo>
                  <a:cubicBezTo>
                    <a:pt x="938" y="308"/>
                    <a:pt x="510" y="160"/>
                    <a:pt x="91" y="3"/>
                  </a:cubicBezTo>
                  <a:cubicBezTo>
                    <a:pt x="86" y="1"/>
                    <a:pt x="8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325112" y="1917838"/>
              <a:ext cx="65829" cy="83636"/>
            </a:xfrm>
            <a:custGeom>
              <a:avLst/>
              <a:gdLst/>
              <a:ahLst/>
              <a:cxnLst/>
              <a:rect l="l" t="t" r="r" b="b"/>
              <a:pathLst>
                <a:path w="695" h="883" extrusionOk="0">
                  <a:moveTo>
                    <a:pt x="81" y="1"/>
                  </a:moveTo>
                  <a:cubicBezTo>
                    <a:pt x="29" y="1"/>
                    <a:pt x="1" y="67"/>
                    <a:pt x="52" y="96"/>
                  </a:cubicBezTo>
                  <a:cubicBezTo>
                    <a:pt x="332" y="253"/>
                    <a:pt x="489" y="533"/>
                    <a:pt x="567" y="838"/>
                  </a:cubicBezTo>
                  <a:cubicBezTo>
                    <a:pt x="575" y="869"/>
                    <a:pt x="601" y="883"/>
                    <a:pt x="627" y="883"/>
                  </a:cubicBezTo>
                  <a:cubicBezTo>
                    <a:pt x="661" y="883"/>
                    <a:pt x="694" y="860"/>
                    <a:pt x="690" y="821"/>
                  </a:cubicBezTo>
                  <a:cubicBezTo>
                    <a:pt x="655" y="463"/>
                    <a:pt x="428" y="166"/>
                    <a:pt x="113" y="9"/>
                  </a:cubicBezTo>
                  <a:cubicBezTo>
                    <a:pt x="102" y="3"/>
                    <a:pt x="91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2323597" y="1972491"/>
              <a:ext cx="26521" cy="21122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92" y="1"/>
                  </a:moveTo>
                  <a:cubicBezTo>
                    <a:pt x="46" y="1"/>
                    <a:pt x="1" y="63"/>
                    <a:pt x="42" y="104"/>
                  </a:cubicBezTo>
                  <a:cubicBezTo>
                    <a:pt x="77" y="139"/>
                    <a:pt x="103" y="174"/>
                    <a:pt x="129" y="200"/>
                  </a:cubicBezTo>
                  <a:cubicBezTo>
                    <a:pt x="143" y="216"/>
                    <a:pt x="159" y="222"/>
                    <a:pt x="174" y="222"/>
                  </a:cubicBezTo>
                  <a:cubicBezTo>
                    <a:pt x="229" y="222"/>
                    <a:pt x="279" y="145"/>
                    <a:pt x="225" y="104"/>
                  </a:cubicBezTo>
                  <a:cubicBezTo>
                    <a:pt x="190" y="87"/>
                    <a:pt x="164" y="52"/>
                    <a:pt x="129" y="17"/>
                  </a:cubicBezTo>
                  <a:cubicBezTo>
                    <a:pt x="118" y="6"/>
                    <a:pt x="105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2049672" y="872623"/>
              <a:ext cx="41013" cy="90455"/>
            </a:xfrm>
            <a:custGeom>
              <a:avLst/>
              <a:gdLst/>
              <a:ahLst/>
              <a:cxnLst/>
              <a:rect l="l" t="t" r="r" b="b"/>
              <a:pathLst>
                <a:path w="433" h="955" extrusionOk="0">
                  <a:moveTo>
                    <a:pt x="54" y="1"/>
                  </a:moveTo>
                  <a:cubicBezTo>
                    <a:pt x="26" y="1"/>
                    <a:pt x="0" y="20"/>
                    <a:pt x="0" y="60"/>
                  </a:cubicBezTo>
                  <a:cubicBezTo>
                    <a:pt x="18" y="374"/>
                    <a:pt x="105" y="671"/>
                    <a:pt x="288" y="933"/>
                  </a:cubicBezTo>
                  <a:cubicBezTo>
                    <a:pt x="306" y="948"/>
                    <a:pt x="326" y="954"/>
                    <a:pt x="346" y="954"/>
                  </a:cubicBezTo>
                  <a:cubicBezTo>
                    <a:pt x="393" y="954"/>
                    <a:pt x="433" y="915"/>
                    <a:pt x="402" y="872"/>
                  </a:cubicBezTo>
                  <a:cubicBezTo>
                    <a:pt x="245" y="618"/>
                    <a:pt x="140" y="348"/>
                    <a:pt x="114" y="60"/>
                  </a:cubicBezTo>
                  <a:cubicBezTo>
                    <a:pt x="109" y="20"/>
                    <a:pt x="8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995872" y="863246"/>
              <a:ext cx="58251" cy="108167"/>
            </a:xfrm>
            <a:custGeom>
              <a:avLst/>
              <a:gdLst/>
              <a:ahLst/>
              <a:cxnLst/>
              <a:rect l="l" t="t" r="r" b="b"/>
              <a:pathLst>
                <a:path w="615" h="1142" extrusionOk="0">
                  <a:moveTo>
                    <a:pt x="245" y="0"/>
                  </a:moveTo>
                  <a:cubicBezTo>
                    <a:pt x="229" y="0"/>
                    <a:pt x="212" y="8"/>
                    <a:pt x="201" y="28"/>
                  </a:cubicBezTo>
                  <a:cubicBezTo>
                    <a:pt x="1" y="403"/>
                    <a:pt x="97" y="962"/>
                    <a:pt x="524" y="1137"/>
                  </a:cubicBezTo>
                  <a:cubicBezTo>
                    <a:pt x="531" y="1140"/>
                    <a:pt x="538" y="1141"/>
                    <a:pt x="544" y="1141"/>
                  </a:cubicBezTo>
                  <a:cubicBezTo>
                    <a:pt x="587" y="1141"/>
                    <a:pt x="615" y="1071"/>
                    <a:pt x="577" y="1041"/>
                  </a:cubicBezTo>
                  <a:cubicBezTo>
                    <a:pt x="289" y="805"/>
                    <a:pt x="114" y="455"/>
                    <a:pt x="289" y="80"/>
                  </a:cubicBezTo>
                  <a:cubicBezTo>
                    <a:pt x="313" y="38"/>
                    <a:pt x="279" y="0"/>
                    <a:pt x="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1824621" y="873002"/>
              <a:ext cx="47359" cy="98506"/>
            </a:xfrm>
            <a:custGeom>
              <a:avLst/>
              <a:gdLst/>
              <a:ahLst/>
              <a:cxnLst/>
              <a:rect l="l" t="t" r="r" b="b"/>
              <a:pathLst>
                <a:path w="500" h="1040" extrusionOk="0">
                  <a:moveTo>
                    <a:pt x="58" y="1"/>
                  </a:moveTo>
                  <a:cubicBezTo>
                    <a:pt x="31" y="1"/>
                    <a:pt x="1" y="26"/>
                    <a:pt x="19" y="56"/>
                  </a:cubicBezTo>
                  <a:cubicBezTo>
                    <a:pt x="123" y="387"/>
                    <a:pt x="246" y="702"/>
                    <a:pt x="385" y="1016"/>
                  </a:cubicBezTo>
                  <a:cubicBezTo>
                    <a:pt x="394" y="1033"/>
                    <a:pt x="409" y="1040"/>
                    <a:pt x="425" y="1040"/>
                  </a:cubicBezTo>
                  <a:cubicBezTo>
                    <a:pt x="460" y="1040"/>
                    <a:pt x="499" y="1008"/>
                    <a:pt x="481" y="972"/>
                  </a:cubicBezTo>
                  <a:cubicBezTo>
                    <a:pt x="377" y="649"/>
                    <a:pt x="237" y="344"/>
                    <a:pt x="88" y="21"/>
                  </a:cubicBezTo>
                  <a:cubicBezTo>
                    <a:pt x="83" y="7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1494055" y="1901073"/>
              <a:ext cx="95570" cy="111198"/>
            </a:xfrm>
            <a:custGeom>
              <a:avLst/>
              <a:gdLst/>
              <a:ahLst/>
              <a:cxnLst/>
              <a:rect l="l" t="t" r="r" b="b"/>
              <a:pathLst>
                <a:path w="1009" h="1174" extrusionOk="0">
                  <a:moveTo>
                    <a:pt x="68" y="1"/>
                  </a:moveTo>
                  <a:cubicBezTo>
                    <a:pt x="34" y="1"/>
                    <a:pt x="0" y="26"/>
                    <a:pt x="16" y="72"/>
                  </a:cubicBezTo>
                  <a:cubicBezTo>
                    <a:pt x="156" y="535"/>
                    <a:pt x="453" y="937"/>
                    <a:pt x="872" y="1164"/>
                  </a:cubicBezTo>
                  <a:cubicBezTo>
                    <a:pt x="883" y="1170"/>
                    <a:pt x="895" y="1173"/>
                    <a:pt x="905" y="1173"/>
                  </a:cubicBezTo>
                  <a:cubicBezTo>
                    <a:pt x="968" y="1173"/>
                    <a:pt x="1008" y="1079"/>
                    <a:pt x="942" y="1042"/>
                  </a:cubicBezTo>
                  <a:cubicBezTo>
                    <a:pt x="566" y="797"/>
                    <a:pt x="278" y="465"/>
                    <a:pt x="121" y="38"/>
                  </a:cubicBezTo>
                  <a:cubicBezTo>
                    <a:pt x="114" y="13"/>
                    <a:pt x="91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1459104" y="1901262"/>
              <a:ext cx="74543" cy="120007"/>
            </a:xfrm>
            <a:custGeom>
              <a:avLst/>
              <a:gdLst/>
              <a:ahLst/>
              <a:cxnLst/>
              <a:rect l="l" t="t" r="r" b="b"/>
              <a:pathLst>
                <a:path w="787" h="1267" extrusionOk="0">
                  <a:moveTo>
                    <a:pt x="50" y="1"/>
                  </a:moveTo>
                  <a:cubicBezTo>
                    <a:pt x="25" y="1"/>
                    <a:pt x="1" y="18"/>
                    <a:pt x="1" y="53"/>
                  </a:cubicBezTo>
                  <a:cubicBezTo>
                    <a:pt x="18" y="542"/>
                    <a:pt x="254" y="996"/>
                    <a:pt x="664" y="1258"/>
                  </a:cubicBezTo>
                  <a:cubicBezTo>
                    <a:pt x="676" y="1264"/>
                    <a:pt x="687" y="1266"/>
                    <a:pt x="697" y="1266"/>
                  </a:cubicBezTo>
                  <a:cubicBezTo>
                    <a:pt x="751" y="1266"/>
                    <a:pt x="787" y="1199"/>
                    <a:pt x="743" y="1162"/>
                  </a:cubicBezTo>
                  <a:cubicBezTo>
                    <a:pt x="394" y="865"/>
                    <a:pt x="167" y="507"/>
                    <a:pt x="106" y="53"/>
                  </a:cubicBezTo>
                  <a:cubicBezTo>
                    <a:pt x="101" y="18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277150" y="589700"/>
              <a:ext cx="1934510" cy="1861862"/>
            </a:xfrm>
            <a:custGeom>
              <a:avLst/>
              <a:gdLst/>
              <a:ahLst/>
              <a:cxnLst/>
              <a:rect l="l" t="t" r="r" b="b"/>
              <a:pathLst>
                <a:path w="20424" h="19657" extrusionOk="0">
                  <a:moveTo>
                    <a:pt x="9882" y="285"/>
                  </a:moveTo>
                  <a:cubicBezTo>
                    <a:pt x="10096" y="285"/>
                    <a:pt x="10309" y="291"/>
                    <a:pt x="10522" y="305"/>
                  </a:cubicBezTo>
                  <a:cubicBezTo>
                    <a:pt x="10042" y="2095"/>
                    <a:pt x="9667" y="3920"/>
                    <a:pt x="9405" y="5753"/>
                  </a:cubicBezTo>
                  <a:cubicBezTo>
                    <a:pt x="7370" y="5002"/>
                    <a:pt x="5895" y="2304"/>
                    <a:pt x="7658" y="523"/>
                  </a:cubicBezTo>
                  <a:cubicBezTo>
                    <a:pt x="8385" y="367"/>
                    <a:pt x="9134" y="285"/>
                    <a:pt x="9882" y="285"/>
                  </a:cubicBezTo>
                  <a:close/>
                  <a:moveTo>
                    <a:pt x="10802" y="331"/>
                  </a:moveTo>
                  <a:cubicBezTo>
                    <a:pt x="12129" y="453"/>
                    <a:pt x="13421" y="846"/>
                    <a:pt x="14583" y="1501"/>
                  </a:cubicBezTo>
                  <a:cubicBezTo>
                    <a:pt x="14897" y="1684"/>
                    <a:pt x="15194" y="1877"/>
                    <a:pt x="15482" y="2095"/>
                  </a:cubicBezTo>
                  <a:cubicBezTo>
                    <a:pt x="15473" y="2112"/>
                    <a:pt x="15456" y="2130"/>
                    <a:pt x="15438" y="2156"/>
                  </a:cubicBezTo>
                  <a:cubicBezTo>
                    <a:pt x="14466" y="3980"/>
                    <a:pt x="12858" y="5982"/>
                    <a:pt x="10691" y="5982"/>
                  </a:cubicBezTo>
                  <a:cubicBezTo>
                    <a:pt x="10368" y="5982"/>
                    <a:pt x="10032" y="5937"/>
                    <a:pt x="9684" y="5841"/>
                  </a:cubicBezTo>
                  <a:cubicBezTo>
                    <a:pt x="9946" y="3990"/>
                    <a:pt x="10313" y="2139"/>
                    <a:pt x="10802" y="331"/>
                  </a:cubicBezTo>
                  <a:close/>
                  <a:moveTo>
                    <a:pt x="7265" y="628"/>
                  </a:moveTo>
                  <a:cubicBezTo>
                    <a:pt x="6602" y="1309"/>
                    <a:pt x="6453" y="2357"/>
                    <a:pt x="6680" y="3291"/>
                  </a:cubicBezTo>
                  <a:cubicBezTo>
                    <a:pt x="6977" y="4522"/>
                    <a:pt x="7955" y="5518"/>
                    <a:pt x="9117" y="5980"/>
                  </a:cubicBezTo>
                  <a:cubicBezTo>
                    <a:pt x="9204" y="6015"/>
                    <a:pt x="9274" y="6042"/>
                    <a:pt x="9361" y="6068"/>
                  </a:cubicBezTo>
                  <a:cubicBezTo>
                    <a:pt x="9300" y="6565"/>
                    <a:pt x="9230" y="7046"/>
                    <a:pt x="9186" y="7535"/>
                  </a:cubicBezTo>
                  <a:cubicBezTo>
                    <a:pt x="8319" y="7431"/>
                    <a:pt x="7439" y="7376"/>
                    <a:pt x="6558" y="7376"/>
                  </a:cubicBezTo>
                  <a:cubicBezTo>
                    <a:pt x="4474" y="7376"/>
                    <a:pt x="2382" y="7681"/>
                    <a:pt x="437" y="8355"/>
                  </a:cubicBezTo>
                  <a:cubicBezTo>
                    <a:pt x="787" y="6216"/>
                    <a:pt x="1808" y="4182"/>
                    <a:pt x="3406" y="2706"/>
                  </a:cubicBezTo>
                  <a:cubicBezTo>
                    <a:pt x="4498" y="1693"/>
                    <a:pt x="5842" y="995"/>
                    <a:pt x="7265" y="628"/>
                  </a:cubicBezTo>
                  <a:close/>
                  <a:moveTo>
                    <a:pt x="15726" y="2269"/>
                  </a:moveTo>
                  <a:cubicBezTo>
                    <a:pt x="18389" y="4409"/>
                    <a:pt x="19787" y="8067"/>
                    <a:pt x="19210" y="11446"/>
                  </a:cubicBezTo>
                  <a:cubicBezTo>
                    <a:pt x="18040" y="10399"/>
                    <a:pt x="16416" y="9656"/>
                    <a:pt x="14993" y="9063"/>
                  </a:cubicBezTo>
                  <a:cubicBezTo>
                    <a:pt x="13447" y="8408"/>
                    <a:pt x="11806" y="7936"/>
                    <a:pt x="10138" y="7666"/>
                  </a:cubicBezTo>
                  <a:lnTo>
                    <a:pt x="9483" y="7561"/>
                  </a:lnTo>
                  <a:cubicBezTo>
                    <a:pt x="9527" y="7098"/>
                    <a:pt x="9579" y="6627"/>
                    <a:pt x="9649" y="6155"/>
                  </a:cubicBezTo>
                  <a:cubicBezTo>
                    <a:pt x="9986" y="6244"/>
                    <a:pt x="10317" y="6286"/>
                    <a:pt x="10641" y="6286"/>
                  </a:cubicBezTo>
                  <a:cubicBezTo>
                    <a:pt x="12878" y="6286"/>
                    <a:pt x="14764" y="4295"/>
                    <a:pt x="15718" y="2304"/>
                  </a:cubicBezTo>
                  <a:cubicBezTo>
                    <a:pt x="15718" y="2296"/>
                    <a:pt x="15726" y="2296"/>
                    <a:pt x="15726" y="2269"/>
                  </a:cubicBezTo>
                  <a:close/>
                  <a:moveTo>
                    <a:pt x="6789" y="7711"/>
                  </a:moveTo>
                  <a:cubicBezTo>
                    <a:pt x="7577" y="7711"/>
                    <a:pt x="8367" y="7755"/>
                    <a:pt x="9160" y="7849"/>
                  </a:cubicBezTo>
                  <a:cubicBezTo>
                    <a:pt x="9099" y="8513"/>
                    <a:pt x="9055" y="9185"/>
                    <a:pt x="9029" y="9849"/>
                  </a:cubicBezTo>
                  <a:cubicBezTo>
                    <a:pt x="8994" y="10538"/>
                    <a:pt x="8968" y="11237"/>
                    <a:pt x="8968" y="11935"/>
                  </a:cubicBezTo>
                  <a:cubicBezTo>
                    <a:pt x="8875" y="11928"/>
                    <a:pt x="8782" y="11925"/>
                    <a:pt x="8690" y="11925"/>
                  </a:cubicBezTo>
                  <a:cubicBezTo>
                    <a:pt x="6074" y="11925"/>
                    <a:pt x="4182" y="14752"/>
                    <a:pt x="3886" y="17148"/>
                  </a:cubicBezTo>
                  <a:cubicBezTo>
                    <a:pt x="2577" y="16135"/>
                    <a:pt x="1529" y="14791"/>
                    <a:pt x="909" y="13175"/>
                  </a:cubicBezTo>
                  <a:cubicBezTo>
                    <a:pt x="350" y="11735"/>
                    <a:pt x="193" y="10154"/>
                    <a:pt x="394" y="8626"/>
                  </a:cubicBezTo>
                  <a:cubicBezTo>
                    <a:pt x="2503" y="8044"/>
                    <a:pt x="4636" y="7711"/>
                    <a:pt x="6789" y="7711"/>
                  </a:cubicBezTo>
                  <a:close/>
                  <a:moveTo>
                    <a:pt x="9440" y="7884"/>
                  </a:moveTo>
                  <a:cubicBezTo>
                    <a:pt x="9684" y="7919"/>
                    <a:pt x="9911" y="7945"/>
                    <a:pt x="10147" y="7989"/>
                  </a:cubicBezTo>
                  <a:cubicBezTo>
                    <a:pt x="11762" y="8251"/>
                    <a:pt x="13351" y="8713"/>
                    <a:pt x="14853" y="9342"/>
                  </a:cubicBezTo>
                  <a:cubicBezTo>
                    <a:pt x="15630" y="9665"/>
                    <a:pt x="16372" y="10032"/>
                    <a:pt x="17088" y="10460"/>
                  </a:cubicBezTo>
                  <a:cubicBezTo>
                    <a:pt x="17804" y="10861"/>
                    <a:pt x="18442" y="11377"/>
                    <a:pt x="19140" y="11778"/>
                  </a:cubicBezTo>
                  <a:cubicBezTo>
                    <a:pt x="18599" y="14354"/>
                    <a:pt x="16905" y="16563"/>
                    <a:pt x="14679" y="17899"/>
                  </a:cubicBezTo>
                  <a:cubicBezTo>
                    <a:pt x="13945" y="15428"/>
                    <a:pt x="12050" y="12389"/>
                    <a:pt x="9274" y="11979"/>
                  </a:cubicBezTo>
                  <a:cubicBezTo>
                    <a:pt x="9265" y="11307"/>
                    <a:pt x="9265" y="10643"/>
                    <a:pt x="9300" y="9980"/>
                  </a:cubicBezTo>
                  <a:cubicBezTo>
                    <a:pt x="9335" y="9281"/>
                    <a:pt x="9379" y="8582"/>
                    <a:pt x="9440" y="7884"/>
                  </a:cubicBezTo>
                  <a:close/>
                  <a:moveTo>
                    <a:pt x="8667" y="12245"/>
                  </a:moveTo>
                  <a:cubicBezTo>
                    <a:pt x="8766" y="12245"/>
                    <a:pt x="8867" y="12250"/>
                    <a:pt x="8968" y="12258"/>
                  </a:cubicBezTo>
                  <a:cubicBezTo>
                    <a:pt x="8968" y="14625"/>
                    <a:pt x="9160" y="17052"/>
                    <a:pt x="9684" y="19340"/>
                  </a:cubicBezTo>
                  <a:cubicBezTo>
                    <a:pt x="7658" y="19209"/>
                    <a:pt x="5711" y="18510"/>
                    <a:pt x="4113" y="17332"/>
                  </a:cubicBezTo>
                  <a:cubicBezTo>
                    <a:pt x="4492" y="15088"/>
                    <a:pt x="6132" y="12245"/>
                    <a:pt x="8667" y="12245"/>
                  </a:cubicBezTo>
                  <a:close/>
                  <a:moveTo>
                    <a:pt x="9274" y="12293"/>
                  </a:moveTo>
                  <a:cubicBezTo>
                    <a:pt x="11937" y="12747"/>
                    <a:pt x="13718" y="15664"/>
                    <a:pt x="14399" y="18056"/>
                  </a:cubicBezTo>
                  <a:cubicBezTo>
                    <a:pt x="13089" y="18798"/>
                    <a:pt x="11614" y="19235"/>
                    <a:pt x="10095" y="19296"/>
                  </a:cubicBezTo>
                  <a:cubicBezTo>
                    <a:pt x="10051" y="19314"/>
                    <a:pt x="10016" y="19331"/>
                    <a:pt x="9990" y="19357"/>
                  </a:cubicBezTo>
                  <a:cubicBezTo>
                    <a:pt x="9955" y="19340"/>
                    <a:pt x="9911" y="19340"/>
                    <a:pt x="9876" y="19340"/>
                  </a:cubicBezTo>
                  <a:cubicBezTo>
                    <a:pt x="9597" y="16982"/>
                    <a:pt x="9335" y="14651"/>
                    <a:pt x="9274" y="12293"/>
                  </a:cubicBezTo>
                  <a:close/>
                  <a:moveTo>
                    <a:pt x="9830" y="0"/>
                  </a:moveTo>
                  <a:cubicBezTo>
                    <a:pt x="7969" y="0"/>
                    <a:pt x="6106" y="500"/>
                    <a:pt x="4533" y="1501"/>
                  </a:cubicBezTo>
                  <a:cubicBezTo>
                    <a:pt x="2114" y="3029"/>
                    <a:pt x="568" y="5657"/>
                    <a:pt x="167" y="8443"/>
                  </a:cubicBezTo>
                  <a:cubicBezTo>
                    <a:pt x="149" y="8451"/>
                    <a:pt x="149" y="8451"/>
                    <a:pt x="141" y="8451"/>
                  </a:cubicBezTo>
                  <a:cubicBezTo>
                    <a:pt x="36" y="8495"/>
                    <a:pt x="44" y="8635"/>
                    <a:pt x="132" y="8670"/>
                  </a:cubicBezTo>
                  <a:cubicBezTo>
                    <a:pt x="1" y="9726"/>
                    <a:pt x="36" y="10818"/>
                    <a:pt x="254" y="11874"/>
                  </a:cubicBezTo>
                  <a:cubicBezTo>
                    <a:pt x="1125" y="16091"/>
                    <a:pt x="5233" y="19534"/>
                    <a:pt x="9566" y="19534"/>
                  </a:cubicBezTo>
                  <a:cubicBezTo>
                    <a:pt x="9620" y="19534"/>
                    <a:pt x="9674" y="19533"/>
                    <a:pt x="9728" y="19532"/>
                  </a:cubicBezTo>
                  <a:cubicBezTo>
                    <a:pt x="9728" y="19549"/>
                    <a:pt x="9737" y="19576"/>
                    <a:pt x="9737" y="19593"/>
                  </a:cubicBezTo>
                  <a:cubicBezTo>
                    <a:pt x="9744" y="19637"/>
                    <a:pt x="9781" y="19657"/>
                    <a:pt x="9818" y="19657"/>
                  </a:cubicBezTo>
                  <a:cubicBezTo>
                    <a:pt x="9863" y="19657"/>
                    <a:pt x="9907" y="19628"/>
                    <a:pt x="9902" y="19576"/>
                  </a:cubicBezTo>
                  <a:lnTo>
                    <a:pt x="9902" y="19514"/>
                  </a:lnTo>
                  <a:lnTo>
                    <a:pt x="9990" y="19514"/>
                  </a:lnTo>
                  <a:cubicBezTo>
                    <a:pt x="10007" y="19549"/>
                    <a:pt x="10042" y="19576"/>
                    <a:pt x="10095" y="19576"/>
                  </a:cubicBezTo>
                  <a:cubicBezTo>
                    <a:pt x="14094" y="19418"/>
                    <a:pt x="17813" y="16703"/>
                    <a:pt x="19123" y="12905"/>
                  </a:cubicBezTo>
                  <a:cubicBezTo>
                    <a:pt x="20424" y="9115"/>
                    <a:pt x="19053" y="4601"/>
                    <a:pt x="15945" y="2086"/>
                  </a:cubicBezTo>
                  <a:cubicBezTo>
                    <a:pt x="14224" y="696"/>
                    <a:pt x="12028" y="0"/>
                    <a:pt x="9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2" name="Google Shape;132;p15"/>
          <p:cNvSpPr/>
          <p:nvPr/>
        </p:nvSpPr>
        <p:spPr>
          <a:xfrm rot="703886" flipH="1">
            <a:off x="595289" y="2205377"/>
            <a:ext cx="156311" cy="153892"/>
          </a:xfrm>
          <a:custGeom>
            <a:avLst/>
            <a:gdLst/>
            <a:ahLst/>
            <a:cxnLst/>
            <a:rect l="l" t="t" r="r" b="b"/>
            <a:pathLst>
              <a:path w="711" h="700" extrusionOk="0">
                <a:moveTo>
                  <a:pt x="439" y="1"/>
                </a:moveTo>
                <a:cubicBezTo>
                  <a:pt x="320" y="1"/>
                  <a:pt x="11" y="222"/>
                  <a:pt x="3" y="376"/>
                </a:cubicBezTo>
                <a:cubicBezTo>
                  <a:pt x="0" y="441"/>
                  <a:pt x="32" y="461"/>
                  <a:pt x="73" y="461"/>
                </a:cubicBezTo>
                <a:cubicBezTo>
                  <a:pt x="142" y="461"/>
                  <a:pt x="239" y="402"/>
                  <a:pt x="239" y="402"/>
                </a:cubicBezTo>
                <a:lnTo>
                  <a:pt x="501" y="699"/>
                </a:lnTo>
                <a:lnTo>
                  <a:pt x="711" y="542"/>
                </a:lnTo>
                <a:lnTo>
                  <a:pt x="440" y="236"/>
                </a:lnTo>
                <a:cubicBezTo>
                  <a:pt x="440" y="236"/>
                  <a:pt x="510" y="149"/>
                  <a:pt x="484" y="27"/>
                </a:cubicBezTo>
                <a:cubicBezTo>
                  <a:pt x="478" y="9"/>
                  <a:pt x="462" y="1"/>
                  <a:pt x="4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Google Shape;61;p15">
            <a:extLst>
              <a:ext uri="{FF2B5EF4-FFF2-40B4-BE49-F238E27FC236}">
                <a16:creationId xmlns:a16="http://schemas.microsoft.com/office/drawing/2014/main" id="{59CD14CB-580B-31BA-3C26-F337006B9314}"/>
              </a:ext>
            </a:extLst>
          </p:cNvPr>
          <p:cNvSpPr txBox="1">
            <a:spLocks/>
          </p:cNvSpPr>
          <p:nvPr/>
        </p:nvSpPr>
        <p:spPr>
          <a:xfrm>
            <a:off x="570061" y="748188"/>
            <a:ext cx="5615105" cy="90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2733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  <a:defRPr sz="3733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Clr>
                <a:schemeClr val="dk1"/>
              </a:buClr>
              <a:buSzPts val="688"/>
            </a:pPr>
            <a:r>
              <a:rPr lang="en-US" sz="6600" b="1" kern="0" dirty="0"/>
              <a:t>Unit 9: </a:t>
            </a:r>
          </a:p>
        </p:txBody>
      </p:sp>
    </p:spTree>
    <p:extLst>
      <p:ext uri="{BB962C8B-B14F-4D97-AF65-F5344CB8AC3E}">
        <p14:creationId xmlns:p14="http://schemas.microsoft.com/office/powerpoint/2010/main" val="31150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15">
            <a:extLst>
              <a:ext uri="{FF2B5EF4-FFF2-40B4-BE49-F238E27FC236}">
                <a16:creationId xmlns:a16="http://schemas.microsoft.com/office/drawing/2014/main" id="{F7641E82-C0A8-A1B7-0411-3D8A9F09AF75}"/>
              </a:ext>
            </a:extLst>
          </p:cNvPr>
          <p:cNvSpPr/>
          <p:nvPr/>
        </p:nvSpPr>
        <p:spPr>
          <a:xfrm rot="7344383">
            <a:off x="8918751" y="3660645"/>
            <a:ext cx="3929357" cy="4705482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ira Sans ExtraBold" panose="020B09030500000200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42" y="122044"/>
            <a:ext cx="11785670" cy="12647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ira Sans ExtraBold" panose="020B0903050000020004" pitchFamily="34" charset="0"/>
                <a:cs typeface="Arial" panose="020B0604020202020204" pitchFamily="34" charset="0"/>
              </a:rPr>
              <a:t>1.  Work in pairs. Look at the pictures and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3904" t="7838" r="3933" b="9696"/>
          <a:stretch>
            <a:fillRect/>
          </a:stretch>
        </p:blipFill>
        <p:spPr>
          <a:xfrm>
            <a:off x="431517" y="3093787"/>
            <a:ext cx="5237480" cy="3354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877" y="3093787"/>
            <a:ext cx="5276215" cy="3354070"/>
          </a:xfrm>
          <a:prstGeom prst="rect">
            <a:avLst/>
          </a:prstGeom>
        </p:spPr>
      </p:pic>
      <p:sp>
        <p:nvSpPr>
          <p:cNvPr id="6" name="Text Box 99">
            <a:extLst>
              <a:ext uri="{FF2B5EF4-FFF2-40B4-BE49-F238E27FC236}">
                <a16:creationId xmlns:a16="http://schemas.microsoft.com/office/drawing/2014/main" id="{196E0A47-09CB-30D0-9079-06B84CFCE6F1}"/>
              </a:ext>
            </a:extLst>
          </p:cNvPr>
          <p:cNvSpPr txBox="1"/>
          <p:nvPr/>
        </p:nvSpPr>
        <p:spPr>
          <a:xfrm>
            <a:off x="84259" y="1547762"/>
            <a:ext cx="12222763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Fira Sans ExtraBold" panose="020B0903050000020004" pitchFamily="34" charset="0"/>
                <a:cs typeface="Calibri" panose="020F0502020204030204" pitchFamily="34" charset="0"/>
              </a:rPr>
              <a:t>1. What are the girls in the pictures doing?</a:t>
            </a:r>
          </a:p>
          <a:p>
            <a:pPr marL="635" indent="-635"/>
            <a:r>
              <a:rPr lang="en-US" sz="4000" b="0" dirty="0">
                <a:latin typeface="Fira Sans ExtraBold" panose="020B0903050000020004" pitchFamily="34" charset="0"/>
                <a:cs typeface="Calibri" panose="020F0502020204030204" pitchFamily="34" charset="0"/>
              </a:rPr>
              <a:t>2. How can these activities help them learn English?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4E6D8-2B1C-CFE2-81C6-EA99970F9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715" y="-509083"/>
            <a:ext cx="4098307" cy="255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15">
            <a:extLst>
              <a:ext uri="{FF2B5EF4-FFF2-40B4-BE49-F238E27FC236}">
                <a16:creationId xmlns:a16="http://schemas.microsoft.com/office/drawing/2014/main" id="{F7641E82-C0A8-A1B7-0411-3D8A9F09AF75}"/>
              </a:ext>
            </a:extLst>
          </p:cNvPr>
          <p:cNvSpPr/>
          <p:nvPr/>
        </p:nvSpPr>
        <p:spPr>
          <a:xfrm rot="7344383">
            <a:off x="8918751" y="3660645"/>
            <a:ext cx="3929357" cy="4705482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42" y="122044"/>
            <a:ext cx="11785670" cy="12626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Fira Sans ExtraBold" panose="020B09030500000200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1.  Work in pairs. Look at the pictures and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3904" t="7838" r="3933" b="9696"/>
          <a:stretch>
            <a:fillRect/>
          </a:stretch>
        </p:blipFill>
        <p:spPr>
          <a:xfrm>
            <a:off x="6400800" y="3273110"/>
            <a:ext cx="5597912" cy="3584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87546-B7ED-0B25-1DD0-3A0F6DF98D33}"/>
              </a:ext>
            </a:extLst>
          </p:cNvPr>
          <p:cNvSpPr txBox="1"/>
          <p:nvPr/>
        </p:nvSpPr>
        <p:spPr>
          <a:xfrm>
            <a:off x="213042" y="1317687"/>
            <a:ext cx="119789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0" dirty="0">
                <a:latin typeface="Fira Sans ExtraBold" panose="020B0903050000020004" pitchFamily="34" charset="0"/>
                <a:cs typeface="Calibri" panose="020F0502020204030204" pitchFamily="34" charset="0"/>
              </a:rPr>
              <a:t>A girl is looking up words in a dictionary. </a:t>
            </a:r>
          </a:p>
          <a:p>
            <a:pPr marL="457200" indent="-457200">
              <a:buFontTx/>
              <a:buChar char="-"/>
            </a:pPr>
            <a:r>
              <a:rPr lang="en-US" sz="3200" b="0" dirty="0">
                <a:latin typeface="Fira Sans ExtraBold" panose="020B0903050000020004" pitchFamily="34" charset="0"/>
                <a:cs typeface="Calibri" panose="020F0502020204030204" pitchFamily="34" charset="0"/>
              </a:rPr>
              <a:t>She can understand the meaning and use of the words together with some expressions with the words, etc. </a:t>
            </a:r>
          </a:p>
          <a:p>
            <a:pPr marL="457200" indent="-457200">
              <a:buFontTx/>
              <a:buChar char="-"/>
            </a:pPr>
            <a:r>
              <a:rPr lang="en-US" sz="3200" b="0" dirty="0">
                <a:latin typeface="Fira Sans ExtraBold" panose="020B0903050000020004" pitchFamily="34" charset="0"/>
                <a:cs typeface="Calibri" panose="020F0502020204030204" pitchFamily="34" charset="0"/>
              </a:rPr>
              <a:t>This helps her learn vocabulary better.</a:t>
            </a:r>
            <a:endParaRPr lang="en-US" sz="3200" dirty="0">
              <a:latin typeface="Fira Sans ExtraBold" panose="020B09030500000200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DCF02-0925-8489-E1AB-CF4AC8034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64" y="3478211"/>
            <a:ext cx="48958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15">
            <a:extLst>
              <a:ext uri="{FF2B5EF4-FFF2-40B4-BE49-F238E27FC236}">
                <a16:creationId xmlns:a16="http://schemas.microsoft.com/office/drawing/2014/main" id="{F7641E82-C0A8-A1B7-0411-3D8A9F09AF75}"/>
              </a:ext>
            </a:extLst>
          </p:cNvPr>
          <p:cNvSpPr/>
          <p:nvPr/>
        </p:nvSpPr>
        <p:spPr>
          <a:xfrm rot="7344383">
            <a:off x="8918751" y="3660645"/>
            <a:ext cx="3929357" cy="4705482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42" y="122044"/>
            <a:ext cx="11785670" cy="12626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Fira Sans ExtraBold" panose="020B09030500000200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1.  Work in pairs. Look at the pictures and answer the questions.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87546-B7ED-0B25-1DD0-3A0F6DF98D33}"/>
              </a:ext>
            </a:extLst>
          </p:cNvPr>
          <p:cNvSpPr txBox="1"/>
          <p:nvPr/>
        </p:nvSpPr>
        <p:spPr>
          <a:xfrm>
            <a:off x="213042" y="1378795"/>
            <a:ext cx="119789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A girl is writing new words in a notebook. </a:t>
            </a:r>
          </a:p>
          <a:p>
            <a:pPr marL="457200" lvl="0" indent="-45720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Fira Sans ExtraBold" panose="020B0903050000020004" pitchFamily="34" charset="0"/>
                <a:cs typeface="Calibri" panose="020F0502020204030204" pitchFamily="34" charset="0"/>
              </a:rPr>
              <a:t>This helps her remember the words better.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Bold" panose="020B09030500000200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59C2C-26B1-BBF9-E098-A529FB583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81" y="2638016"/>
            <a:ext cx="6598920" cy="4194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FE4581-3F79-68A0-73E0-AE871862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03" y="2638016"/>
            <a:ext cx="4595820" cy="45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8900" y="42545"/>
            <a:ext cx="11739260" cy="63563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ira Sans ExtraBold" panose="020B0903050000020004" pitchFamily="34" charset="0"/>
                <a:cs typeface="Arial" panose="020B0604020202020204" pitchFamily="34" charset="0"/>
              </a:rPr>
              <a:t>2. Listen to Trang talking. Decide if the statements are true (T) or false (F)</a:t>
            </a:r>
          </a:p>
        </p:txBody>
      </p:sp>
      <p:pic>
        <p:nvPicPr>
          <p:cNvPr id="30" name="05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4050" y="62230"/>
            <a:ext cx="1190950" cy="1306830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 rot="10380000">
            <a:off x="13550265" y="-3251835"/>
            <a:ext cx="3932555" cy="1320800"/>
          </a:xfrm>
          <a:prstGeom prst="roundRect">
            <a:avLst>
              <a:gd name="adj" fmla="val 33785"/>
            </a:avLst>
          </a:prstGeom>
          <a:solidFill>
            <a:srgbClr val="FFF6BF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>
                <a:solidFill>
                  <a:schemeClr val="tx1"/>
                </a:solidFill>
                <a:latin typeface="Fira Sans ExtraBold" panose="020B0903050000020004" pitchFamily="34" charset="0"/>
              </a:rPr>
              <a:t>Reading English books</a:t>
            </a:r>
          </a:p>
          <a:p>
            <a:pPr algn="just"/>
            <a:r>
              <a:rPr lang="en-US" sz="2500">
                <a:solidFill>
                  <a:schemeClr val="tx1"/>
                </a:solidFill>
                <a:latin typeface="Fira Sans ExtraBold" panose="020B0903050000020004" pitchFamily="34" charset="0"/>
              </a:rPr>
              <a:t>– Guessing the </a:t>
            </a:r>
            <a:r>
              <a:rPr lang="en-US" sz="2500" b="1">
                <a:solidFill>
                  <a:schemeClr val="tx1"/>
                </a:solidFill>
                <a:latin typeface="Fira Sans ExtraBold" panose="020B0903050000020004" pitchFamily="34" charset="0"/>
              </a:rPr>
              <a:t>(1) </a:t>
            </a:r>
            <a:r>
              <a:rPr lang="en-US" sz="2500">
                <a:solidFill>
                  <a:schemeClr val="tx1"/>
                </a:solidFill>
                <a:latin typeface="Fira Sans ExtraBold" panose="020B0903050000020004" pitchFamily="34" charset="0"/>
              </a:rPr>
              <a:t>______</a:t>
            </a:r>
          </a:p>
        </p:txBody>
      </p:sp>
      <p:sp>
        <p:nvSpPr>
          <p:cNvPr id="40" name="Rounded Rectangle 39"/>
          <p:cNvSpPr/>
          <p:nvPr/>
        </p:nvSpPr>
        <p:spPr>
          <a:xfrm rot="9900000">
            <a:off x="-8067040" y="-3481705"/>
            <a:ext cx="4362450" cy="1779905"/>
          </a:xfrm>
          <a:prstGeom prst="roundRect">
            <a:avLst>
              <a:gd name="adj" fmla="val 33785"/>
            </a:avLst>
          </a:prstGeom>
          <a:solidFill>
            <a:srgbClr val="FFF6BF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>
                <a:solidFill>
                  <a:schemeClr val="tx1"/>
                </a:solidFill>
                <a:latin typeface="Fira Sans ExtraBold" panose="020B0903050000020004" pitchFamily="34" charset="0"/>
              </a:rPr>
              <a:t>Using a good dictionary</a:t>
            </a:r>
          </a:p>
          <a:p>
            <a:pPr algn="just"/>
            <a:r>
              <a:rPr lang="en-US" sz="2500">
                <a:solidFill>
                  <a:schemeClr val="tx1"/>
                </a:solidFill>
                <a:latin typeface="Fira Sans ExtraBold" panose="020B0903050000020004" pitchFamily="34" charset="0"/>
              </a:rPr>
              <a:t>– Guessing  the meaning and </a:t>
            </a:r>
            <a:r>
              <a:rPr lang="en-US" sz="2500" b="1">
                <a:solidFill>
                  <a:schemeClr val="tx1"/>
                </a:solidFill>
                <a:latin typeface="Fira Sans ExtraBold" panose="020B0903050000020004" pitchFamily="34" charset="0"/>
              </a:rPr>
              <a:t>(2)</a:t>
            </a:r>
            <a:r>
              <a:rPr lang="en-US" sz="2500">
                <a:solidFill>
                  <a:schemeClr val="tx1"/>
                </a:solidFill>
                <a:latin typeface="Fira Sans ExtraBold" panose="020B0903050000020004" pitchFamily="34" charset="0"/>
              </a:rPr>
              <a:t> ______</a:t>
            </a:r>
          </a:p>
        </p:txBody>
      </p:sp>
      <p:sp>
        <p:nvSpPr>
          <p:cNvPr id="41" name="Rounded Rectangle 40"/>
          <p:cNvSpPr/>
          <p:nvPr/>
        </p:nvSpPr>
        <p:spPr>
          <a:xfrm rot="8400000">
            <a:off x="12176125" y="8743315"/>
            <a:ext cx="4649470" cy="1643380"/>
          </a:xfrm>
          <a:prstGeom prst="roundRect">
            <a:avLst>
              <a:gd name="adj" fmla="val 33785"/>
            </a:avLst>
          </a:prstGeom>
          <a:solidFill>
            <a:srgbClr val="FFF6BF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>
                <a:solidFill>
                  <a:schemeClr val="tx1"/>
                </a:solidFill>
                <a:latin typeface="Fira Sans ExtraBold" panose="020B0903050000020004" pitchFamily="34" charset="0"/>
              </a:rPr>
              <a:t>Using a vocabulary notebook</a:t>
            </a:r>
          </a:p>
          <a:p>
            <a:pPr algn="just"/>
            <a:r>
              <a:rPr lang="en-US" sz="2500">
                <a:solidFill>
                  <a:schemeClr val="tx1"/>
                </a:solidFill>
                <a:latin typeface="Fira Sans ExtraBold" panose="020B0903050000020004" pitchFamily="34" charset="0"/>
              </a:rPr>
              <a:t>– Guessing  the meaning and </a:t>
            </a:r>
            <a:r>
              <a:rPr lang="en-US" sz="2500" b="1">
                <a:solidFill>
                  <a:schemeClr val="tx1"/>
                </a:solidFill>
                <a:latin typeface="Fira Sans ExtraBold" panose="020B0903050000020004" pitchFamily="34" charset="0"/>
              </a:rPr>
              <a:t>(3)</a:t>
            </a:r>
            <a:r>
              <a:rPr lang="en-US" sz="2500">
                <a:solidFill>
                  <a:schemeClr val="tx1"/>
                </a:solidFill>
                <a:latin typeface="Fira Sans ExtraBold" panose="020B0903050000020004" pitchFamily="34" charset="0"/>
              </a:rPr>
              <a:t> ______</a:t>
            </a:r>
          </a:p>
        </p:txBody>
      </p:sp>
      <p:sp>
        <p:nvSpPr>
          <p:cNvPr id="42" name="Rounded Rectangle 41"/>
          <p:cNvSpPr/>
          <p:nvPr/>
        </p:nvSpPr>
        <p:spPr>
          <a:xfrm rot="12240000">
            <a:off x="-7200900" y="9723120"/>
            <a:ext cx="4563745" cy="1565275"/>
          </a:xfrm>
          <a:prstGeom prst="roundRect">
            <a:avLst>
              <a:gd name="adj" fmla="val 33785"/>
            </a:avLst>
          </a:prstGeom>
          <a:solidFill>
            <a:srgbClr val="FFF6BF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b="1">
                <a:solidFill>
                  <a:schemeClr val="tx1"/>
                </a:solidFill>
                <a:latin typeface="Fira Sans ExtraBold" panose="020B0903050000020004" pitchFamily="34" charset="0"/>
              </a:rPr>
              <a:t>(4) ______ in English</a:t>
            </a:r>
          </a:p>
          <a:p>
            <a:pPr algn="just"/>
            <a:r>
              <a:rPr lang="en-US" sz="2500">
                <a:solidFill>
                  <a:schemeClr val="tx1"/>
                </a:solidFill>
                <a:latin typeface="Fira Sans ExtraBold" panose="020B0903050000020004" pitchFamily="34" charset="0"/>
              </a:rPr>
              <a:t>– Trying to use the words learnt and </a:t>
            </a:r>
            <a:r>
              <a:rPr lang="en-US" sz="2500" b="1">
                <a:solidFill>
                  <a:schemeClr val="tx1"/>
                </a:solidFill>
                <a:latin typeface="Fira Sans ExtraBold" panose="020B0903050000020004" pitchFamily="34" charset="0"/>
              </a:rPr>
              <a:t>(5)______</a:t>
            </a:r>
            <a:r>
              <a:rPr lang="en-US" sz="2500">
                <a:solidFill>
                  <a:schemeClr val="tx1"/>
                </a:solidFill>
                <a:latin typeface="Fira Sans ExtraBold" panose="020B0903050000020004" pitchFamily="34" charset="0"/>
              </a:rPr>
              <a:t>more new words.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1F76E-E4D3-153A-B1F0-E0A3792425FD}"/>
              </a:ext>
            </a:extLst>
          </p:cNvPr>
          <p:cNvSpPr/>
          <p:nvPr/>
        </p:nvSpPr>
        <p:spPr>
          <a:xfrm>
            <a:off x="2773680" y="2286000"/>
            <a:ext cx="283464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81AC71-6F23-0EB3-B884-DEE3C317B6D7}"/>
              </a:ext>
            </a:extLst>
          </p:cNvPr>
          <p:cNvSpPr/>
          <p:nvPr/>
        </p:nvSpPr>
        <p:spPr>
          <a:xfrm>
            <a:off x="6385560" y="2286000"/>
            <a:ext cx="236268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D622A-43E2-F819-A238-8A91A48B26E5}"/>
              </a:ext>
            </a:extLst>
          </p:cNvPr>
          <p:cNvSpPr/>
          <p:nvPr/>
        </p:nvSpPr>
        <p:spPr>
          <a:xfrm>
            <a:off x="4267200" y="3106739"/>
            <a:ext cx="102108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E96DD-8176-F289-901A-8F1A81A53AC5}"/>
              </a:ext>
            </a:extLst>
          </p:cNvPr>
          <p:cNvSpPr/>
          <p:nvPr/>
        </p:nvSpPr>
        <p:spPr>
          <a:xfrm>
            <a:off x="410210" y="3563939"/>
            <a:ext cx="487807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E17B0-0B47-EA27-4EEA-8F00057667E1}"/>
              </a:ext>
            </a:extLst>
          </p:cNvPr>
          <p:cNvSpPr/>
          <p:nvPr/>
        </p:nvSpPr>
        <p:spPr>
          <a:xfrm>
            <a:off x="2453640" y="4114801"/>
            <a:ext cx="333756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33CDE-73E3-2345-ECA1-CCEDC608BDD0}"/>
              </a:ext>
            </a:extLst>
          </p:cNvPr>
          <p:cNvSpPr/>
          <p:nvPr/>
        </p:nvSpPr>
        <p:spPr>
          <a:xfrm>
            <a:off x="6903720" y="4163699"/>
            <a:ext cx="1447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85A1D2-2D0A-6747-DE90-29F575DE33A3}"/>
              </a:ext>
            </a:extLst>
          </p:cNvPr>
          <p:cNvSpPr/>
          <p:nvPr/>
        </p:nvSpPr>
        <p:spPr>
          <a:xfrm>
            <a:off x="2133600" y="5209859"/>
            <a:ext cx="1828800" cy="4132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C6D94B-A0E7-F32A-391C-D6B45C1B8070}"/>
              </a:ext>
            </a:extLst>
          </p:cNvPr>
          <p:cNvSpPr/>
          <p:nvPr/>
        </p:nvSpPr>
        <p:spPr>
          <a:xfrm>
            <a:off x="5913600" y="5209859"/>
            <a:ext cx="358092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1646901331"/>
              </p:ext>
            </p:extLst>
          </p:nvPr>
        </p:nvGraphicFramePr>
        <p:xfrm>
          <a:off x="410210" y="1648141"/>
          <a:ext cx="11477950" cy="4568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5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dirty="0">
                        <a:latin typeface="Fira Sans ExtraBold" panose="020B090305000002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Fira Sans ExtraBold" panose="020B0903050000020004" pitchFamily="34" charset="0"/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>
                          <a:solidFill>
                            <a:schemeClr val="tx1"/>
                          </a:solidFill>
                          <a:latin typeface="Fira Sans ExtraBold" panose="020B0903050000020004" pitchFamily="34" charset="0"/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0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1.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 </a:t>
                      </a:r>
                      <a:r>
                        <a:rPr lang="en-US" sz="3200" dirty="0">
                          <a:latin typeface="Fira Sans ExtraBold" panose="020B0903050000020004" pitchFamily="34" charset="0"/>
                        </a:rPr>
                        <a:t>Trang has studied English for seven years.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2.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 </a:t>
                      </a:r>
                      <a:r>
                        <a:rPr lang="en-US" sz="3200" dirty="0">
                          <a:latin typeface="Fira Sans ExtraBold" panose="020B0903050000020004" pitchFamily="34" charset="0"/>
                        </a:rPr>
                        <a:t>She talks about how she has learnt English vocabulary and 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3.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 </a:t>
                      </a:r>
                      <a:r>
                        <a:rPr lang="en-US" sz="3200" dirty="0">
                          <a:latin typeface="Fira Sans ExtraBold" panose="020B0903050000020004" pitchFamily="34" charset="0"/>
                        </a:rPr>
                        <a:t>She has learnt new words from reading English 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4.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Fira Sans ExtraBold" panose="020B0903050000020004" pitchFamily="34" charset="0"/>
                        </a:rPr>
                        <a:t> </a:t>
                      </a:r>
                      <a:r>
                        <a:rPr lang="en-US" sz="3200" dirty="0">
                          <a:latin typeface="Fira Sans ExtraBold" panose="020B0903050000020004" pitchFamily="34" charset="0"/>
                        </a:rPr>
                        <a:t>She is confident about her English vocabulary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>
                        <a:latin typeface="Fira Sans ExtraBold" panose="020B09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F3237C3-D505-A756-CC1F-1520436C2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7399" y="4620900"/>
            <a:ext cx="2534601" cy="259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10542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15">
            <a:extLst>
              <a:ext uri="{FF2B5EF4-FFF2-40B4-BE49-F238E27FC236}">
                <a16:creationId xmlns:a16="http://schemas.microsoft.com/office/drawing/2014/main" id="{F7641E82-C0A8-A1B7-0411-3D8A9F09AF75}"/>
              </a:ext>
            </a:extLst>
          </p:cNvPr>
          <p:cNvSpPr/>
          <p:nvPr/>
        </p:nvSpPr>
        <p:spPr>
          <a:xfrm rot="7344383">
            <a:off x="9543592" y="-1338074"/>
            <a:ext cx="3929357" cy="4705482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42" y="122044"/>
            <a:ext cx="11785670" cy="6882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Fira Sans ExtraBold" panose="020B09030500000200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Check your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87546-B7ED-0B25-1DD0-3A0F6DF98D33}"/>
              </a:ext>
            </a:extLst>
          </p:cNvPr>
          <p:cNvSpPr txBox="1"/>
          <p:nvPr/>
        </p:nvSpPr>
        <p:spPr>
          <a:xfrm>
            <a:off x="213042" y="1378795"/>
            <a:ext cx="11978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4400" b="1" dirty="0">
                <a:solidFill>
                  <a:srgbClr val="C00000"/>
                </a:solidFill>
                <a:latin typeface="Fira Sans ExtraBold" panose="020B0903050000020004" pitchFamily="34" charset="0"/>
              </a:rPr>
              <a:t>1.</a:t>
            </a:r>
            <a:r>
              <a:rPr lang="en-US" sz="4400" dirty="0">
                <a:solidFill>
                  <a:srgbClr val="C00000"/>
                </a:solidFill>
                <a:latin typeface="Fira Sans ExtraBold" panose="020B0903050000020004" pitchFamily="34" charset="0"/>
              </a:rPr>
              <a:t> </a:t>
            </a:r>
            <a:r>
              <a:rPr lang="en-US" sz="4400" dirty="0">
                <a:latin typeface="Fira Sans ExtraBold" panose="020B0903050000020004" pitchFamily="34" charset="0"/>
              </a:rPr>
              <a:t>Trang has studied English for seven years.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ADAAF-A6D3-29EF-6497-530AEFA774D8}"/>
              </a:ext>
            </a:extLst>
          </p:cNvPr>
          <p:cNvSpPr txBox="1"/>
          <p:nvPr/>
        </p:nvSpPr>
        <p:spPr>
          <a:xfrm>
            <a:off x="213042" y="4488983"/>
            <a:ext cx="1178567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latin typeface="Fira Sans ExtraBold" panose="020B0903050000020004" pitchFamily="34" charset="0"/>
              </a:rPr>
              <a:t>I've learnt English for </a:t>
            </a:r>
            <a:r>
              <a:rPr lang="en-US" sz="4400" dirty="0">
                <a:solidFill>
                  <a:srgbClr val="C00000"/>
                </a:solidFill>
                <a:highlight>
                  <a:srgbClr val="FFFF00"/>
                </a:highlight>
                <a:latin typeface="Fira Sans ExtraBold" panose="020B0903050000020004" pitchFamily="34" charset="0"/>
              </a:rPr>
              <a:t>six</a:t>
            </a:r>
            <a:r>
              <a:rPr lang="en-US" sz="4400" dirty="0">
                <a:latin typeface="Fira Sans ExtraBold" panose="020B0903050000020004" pitchFamily="34" charset="0"/>
              </a:rPr>
              <a:t> years and I usually find it challenging to learn its vocabulary.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43B4CB-6372-00BE-3834-5CFAD12C6520}"/>
              </a:ext>
            </a:extLst>
          </p:cNvPr>
          <p:cNvSpPr/>
          <p:nvPr/>
        </p:nvSpPr>
        <p:spPr>
          <a:xfrm>
            <a:off x="3905869" y="2372910"/>
            <a:ext cx="3363612" cy="1721126"/>
          </a:xfrm>
          <a:prstGeom prst="ellipse">
            <a:avLst/>
          </a:prstGeom>
          <a:solidFill>
            <a:srgbClr val="7FE9DE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Fira Sans ExtraBold" panose="020B0903050000020004" pitchFamily="34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149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FAF0D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;p15">
            <a:extLst>
              <a:ext uri="{FF2B5EF4-FFF2-40B4-BE49-F238E27FC236}">
                <a16:creationId xmlns:a16="http://schemas.microsoft.com/office/drawing/2014/main" id="{F7641E82-C0A8-A1B7-0411-3D8A9F09AF75}"/>
              </a:ext>
            </a:extLst>
          </p:cNvPr>
          <p:cNvSpPr/>
          <p:nvPr/>
        </p:nvSpPr>
        <p:spPr>
          <a:xfrm rot="7344383">
            <a:off x="9543592" y="-1338074"/>
            <a:ext cx="3929357" cy="4705482"/>
          </a:xfrm>
          <a:custGeom>
            <a:avLst/>
            <a:gdLst/>
            <a:ahLst/>
            <a:cxnLst/>
            <a:rect l="l" t="t" r="r" b="b"/>
            <a:pathLst>
              <a:path w="38344" h="36004" extrusionOk="0">
                <a:moveTo>
                  <a:pt x="23431" y="423"/>
                </a:moveTo>
                <a:cubicBezTo>
                  <a:pt x="19313" y="-780"/>
                  <a:pt x="13575" y="840"/>
                  <a:pt x="10104" y="2089"/>
                </a:cubicBezTo>
                <a:cubicBezTo>
                  <a:pt x="6633" y="3338"/>
                  <a:pt x="4273" y="5004"/>
                  <a:pt x="2607" y="7919"/>
                </a:cubicBezTo>
                <a:cubicBezTo>
                  <a:pt x="941" y="10834"/>
                  <a:pt x="-400" y="15694"/>
                  <a:pt x="109" y="19581"/>
                </a:cubicBezTo>
                <a:cubicBezTo>
                  <a:pt x="618" y="23468"/>
                  <a:pt x="2469" y="28512"/>
                  <a:pt x="5662" y="31242"/>
                </a:cubicBezTo>
                <a:cubicBezTo>
                  <a:pt x="8855" y="33972"/>
                  <a:pt x="15195" y="35684"/>
                  <a:pt x="19267" y="35962"/>
                </a:cubicBezTo>
                <a:cubicBezTo>
                  <a:pt x="23339" y="36240"/>
                  <a:pt x="26948" y="35129"/>
                  <a:pt x="30095" y="32908"/>
                </a:cubicBezTo>
                <a:cubicBezTo>
                  <a:pt x="33242" y="30687"/>
                  <a:pt x="37360" y="26568"/>
                  <a:pt x="38147" y="22635"/>
                </a:cubicBezTo>
                <a:cubicBezTo>
                  <a:pt x="38934" y="18702"/>
                  <a:pt x="37268" y="13010"/>
                  <a:pt x="34815" y="9308"/>
                </a:cubicBezTo>
                <a:cubicBezTo>
                  <a:pt x="32362" y="5606"/>
                  <a:pt x="27550" y="1626"/>
                  <a:pt x="23431" y="42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042" y="122044"/>
            <a:ext cx="11785670" cy="6882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Fira Sans ExtraBold" panose="020B09030500000200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Check your answers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87546-B7ED-0B25-1DD0-3A0F6DF98D33}"/>
              </a:ext>
            </a:extLst>
          </p:cNvPr>
          <p:cNvSpPr txBox="1"/>
          <p:nvPr/>
        </p:nvSpPr>
        <p:spPr>
          <a:xfrm>
            <a:off x="213042" y="1378795"/>
            <a:ext cx="119789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4400" b="1" dirty="0">
                <a:solidFill>
                  <a:srgbClr val="C00000"/>
                </a:solidFill>
                <a:latin typeface="Fira Sans ExtraBold" panose="020B0903050000020004" pitchFamily="34" charset="0"/>
              </a:rPr>
              <a:t>2.</a:t>
            </a:r>
            <a:r>
              <a:rPr lang="en-US" sz="4400" dirty="0">
                <a:solidFill>
                  <a:srgbClr val="C00000"/>
                </a:solidFill>
                <a:latin typeface="Fira Sans ExtraBold" panose="020B0903050000020004" pitchFamily="34" charset="0"/>
              </a:rPr>
              <a:t> </a:t>
            </a:r>
            <a:r>
              <a:rPr lang="en-US" sz="4400" dirty="0">
                <a:latin typeface="Fira Sans ExtraBold" panose="020B0903050000020004" pitchFamily="34" charset="0"/>
              </a:rPr>
              <a:t>She talks about how she has learnt English vocabulary and grammar.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ADAAF-A6D3-29EF-6497-530AEFA774D8}"/>
              </a:ext>
            </a:extLst>
          </p:cNvPr>
          <p:cNvSpPr txBox="1"/>
          <p:nvPr/>
        </p:nvSpPr>
        <p:spPr>
          <a:xfrm>
            <a:off x="203165" y="5068103"/>
            <a:ext cx="1178567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Fira Sans ExtraBold" panose="020B0903050000020004" pitchFamily="34" charset="0"/>
              </a:rPr>
              <a:t>Here are some tips I've tried to improve my </a:t>
            </a:r>
            <a:r>
              <a:rPr lang="en-US" sz="4400" dirty="0">
                <a:solidFill>
                  <a:srgbClr val="C00000"/>
                </a:solidFill>
                <a:highlight>
                  <a:srgbClr val="FFFF00"/>
                </a:highlight>
                <a:latin typeface="Fira Sans ExtraBold" panose="020B0903050000020004" pitchFamily="34" charset="0"/>
              </a:rPr>
              <a:t>vocabulary</a:t>
            </a:r>
            <a:r>
              <a:rPr lang="en-US" sz="4400" dirty="0">
                <a:solidFill>
                  <a:prstClr val="black"/>
                </a:solidFill>
                <a:latin typeface="Fira Sans ExtraBold" panose="020B0903050000020004" pitchFamily="34" charset="0"/>
              </a:rPr>
              <a:t> learning.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ExtraBold" panose="020B0903050000020004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43B4CB-6372-00BE-3834-5CFAD12C6520}"/>
              </a:ext>
            </a:extLst>
          </p:cNvPr>
          <p:cNvSpPr/>
          <p:nvPr/>
        </p:nvSpPr>
        <p:spPr>
          <a:xfrm>
            <a:off x="3895992" y="2952030"/>
            <a:ext cx="3363612" cy="1721126"/>
          </a:xfrm>
          <a:prstGeom prst="ellipse">
            <a:avLst/>
          </a:prstGeom>
          <a:solidFill>
            <a:srgbClr val="7FE9DE"/>
          </a:solidFill>
          <a:ln>
            <a:noFill/>
          </a:ln>
          <a:effectLst>
            <a:outerShdw blurRad="139700" dist="76200" dir="10800000" sx="99000" sy="99000" algn="ctr" rotWithShape="0">
              <a:schemeClr val="tx1">
                <a:alpha val="46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ira Sans ExtraBold" panose="020B0903050000020004" pitchFamily="34" charset="0"/>
                <a:ea typeface="+mn-ea"/>
                <a:cs typeface="+mn-cs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829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tracurricular Activities Infographics by Slidesgo">
  <a:themeElements>
    <a:clrScheme name="Simple Light">
      <a:dk1>
        <a:srgbClr val="1C1C1B"/>
      </a:dk1>
      <a:lt1>
        <a:srgbClr val="FFFFFF"/>
      </a:lt1>
      <a:dk2>
        <a:srgbClr val="BAE54C"/>
      </a:dk2>
      <a:lt2>
        <a:srgbClr val="82E6D6"/>
      </a:lt2>
      <a:accent1>
        <a:srgbClr val="FF7D4F"/>
      </a:accent1>
      <a:accent2>
        <a:srgbClr val="F6DF60"/>
      </a:accent2>
      <a:accent3>
        <a:srgbClr val="E25B45"/>
      </a:accent3>
      <a:accent4>
        <a:srgbClr val="FFFFFF"/>
      </a:accent4>
      <a:accent5>
        <a:srgbClr val="FFFFFF"/>
      </a:accent5>
      <a:accent6>
        <a:srgbClr val="FFFFFF"/>
      </a:accent6>
      <a:hlink>
        <a:srgbClr val="1C1C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1038</Words>
  <Application>Microsoft Office PowerPoint</Application>
  <PresentationFormat>Widescreen</PresentationFormat>
  <Paragraphs>134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Fira Sans Extra Condensed</vt:lpstr>
      <vt:lpstr>Fira Sans Extra Condensed SemiBold</vt:lpstr>
      <vt:lpstr>Fira Sans ExtraBold</vt:lpstr>
      <vt:lpstr>Roboto</vt:lpstr>
      <vt:lpstr>Source Sans Pro</vt:lpstr>
      <vt:lpstr>Office Theme</vt:lpstr>
      <vt:lpstr>Extracurricular Activities Infographics by Slidesgo</vt:lpstr>
      <vt:lpstr>WELCOME TO OUR CLASS!</vt:lpstr>
      <vt:lpstr>PowerPoint Presentation</vt:lpstr>
      <vt:lpstr>WORLD ENGLISHES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CLASS!</dc:title>
  <dc:creator>TrangDTT</dc:creator>
  <cp:lastModifiedBy>ADMIN</cp:lastModifiedBy>
  <cp:revision>347</cp:revision>
  <dcterms:created xsi:type="dcterms:W3CDTF">2020-12-09T02:04:00Z</dcterms:created>
  <dcterms:modified xsi:type="dcterms:W3CDTF">2025-02-01T15:01:07Z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A723FD78B3B74991B1F3F51F5BF441AD_13</vt:lpwstr>
  </property>
  <property fmtid="{D5CDD505-2E9C-101B-9397-08002B2CF9AE}" pid="3" name="KSOProductBuildVer">
    <vt:lpwstr>1033-12.2.0.13489</vt:lpwstr>
  </property>
</Properties>
</file>