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3" r:id="rId2"/>
  </p:sldMasterIdLst>
  <p:notesMasterIdLst>
    <p:notesMasterId r:id="rId29"/>
  </p:notesMasterIdLst>
  <p:handoutMasterIdLst>
    <p:handoutMasterId r:id="rId30"/>
  </p:handoutMasterIdLst>
  <p:sldIdLst>
    <p:sldId id="256" r:id="rId3"/>
    <p:sldId id="822" r:id="rId4"/>
    <p:sldId id="294" r:id="rId5"/>
    <p:sldId id="257" r:id="rId6"/>
    <p:sldId id="599" r:id="rId7"/>
    <p:sldId id="789" r:id="rId8"/>
    <p:sldId id="824" r:id="rId9"/>
    <p:sldId id="258" r:id="rId10"/>
    <p:sldId id="259" r:id="rId11"/>
    <p:sldId id="260" r:id="rId12"/>
    <p:sldId id="825" r:id="rId13"/>
    <p:sldId id="261" r:id="rId14"/>
    <p:sldId id="707" r:id="rId15"/>
    <p:sldId id="295" r:id="rId16"/>
    <p:sldId id="823" r:id="rId17"/>
    <p:sldId id="792" r:id="rId18"/>
    <p:sldId id="826" r:id="rId19"/>
    <p:sldId id="827" r:id="rId20"/>
    <p:sldId id="828" r:id="rId21"/>
    <p:sldId id="725" r:id="rId22"/>
    <p:sldId id="829" r:id="rId23"/>
    <p:sldId id="830" r:id="rId24"/>
    <p:sldId id="457" r:id="rId25"/>
    <p:sldId id="821" r:id="rId26"/>
    <p:sldId id="314" r:id="rId27"/>
    <p:sldId id="33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9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6EA"/>
    <a:srgbClr val="CDF0EA"/>
    <a:srgbClr val="D3CEDF"/>
    <a:srgbClr val="F2D7D9"/>
    <a:srgbClr val="FFB4B4"/>
    <a:srgbClr val="FFDEB4"/>
    <a:srgbClr val="D2DAFF"/>
    <a:srgbClr val="AAC4FF"/>
    <a:srgbClr val="D4DBFF"/>
    <a:srgbClr val="B1B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55" y="346"/>
      </p:cViewPr>
      <p:guideLst>
        <p:guide orient="horz" pos="224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00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8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8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8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27bfc3ec9d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127bfc3ec9d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8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4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10" name="Google Shape;10;p2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" name="Google Shape;89;p2"/>
          <p:cNvSpPr/>
          <p:nvPr/>
        </p:nvSpPr>
        <p:spPr>
          <a:xfrm flipH="1">
            <a:off x="1978000" y="1270767"/>
            <a:ext cx="8236000" cy="3349200"/>
          </a:xfrm>
          <a:prstGeom prst="trapezoid">
            <a:avLst>
              <a:gd name="adj" fmla="val 873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 txBox="1"/>
          <p:nvPr/>
        </p:nvSpPr>
        <p:spPr>
          <a:xfrm>
            <a:off x="1978033" y="4834600"/>
            <a:ext cx="8236000" cy="60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635BA8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ctrTitle"/>
          </p:nvPr>
        </p:nvSpPr>
        <p:spPr>
          <a:xfrm>
            <a:off x="2226433" y="1491767"/>
            <a:ext cx="77392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92" name="Google Shape;92;p2"/>
          <p:cNvSpPr txBox="1">
            <a:spLocks noGrp="1"/>
          </p:cNvSpPr>
          <p:nvPr>
            <p:ph type="subTitle" idx="1"/>
          </p:nvPr>
        </p:nvSpPr>
        <p:spPr>
          <a:xfrm>
            <a:off x="3190000" y="4863400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89649" y="2287882"/>
            <a:ext cx="251155" cy="246721"/>
          </a:xfrm>
          <a:custGeom>
            <a:avLst/>
            <a:gdLst/>
            <a:ahLst/>
            <a:cxnLst/>
            <a:rect l="l" t="t" r="r" b="b"/>
            <a:pathLst>
              <a:path w="6743" h="6624" extrusionOk="0">
                <a:moveTo>
                  <a:pt x="3384" y="1"/>
                </a:moveTo>
                <a:cubicBezTo>
                  <a:pt x="3253" y="1"/>
                  <a:pt x="3121" y="76"/>
                  <a:pt x="3059" y="226"/>
                </a:cubicBezTo>
                <a:lnTo>
                  <a:pt x="2282" y="2006"/>
                </a:lnTo>
                <a:cubicBezTo>
                  <a:pt x="2257" y="2106"/>
                  <a:pt x="2181" y="2156"/>
                  <a:pt x="2106" y="2206"/>
                </a:cubicBezTo>
                <a:lnTo>
                  <a:pt x="277" y="2983"/>
                </a:lnTo>
                <a:cubicBezTo>
                  <a:pt x="1" y="3109"/>
                  <a:pt x="1" y="3510"/>
                  <a:pt x="277" y="3635"/>
                </a:cubicBezTo>
                <a:lnTo>
                  <a:pt x="2056" y="4387"/>
                </a:lnTo>
                <a:cubicBezTo>
                  <a:pt x="2156" y="4437"/>
                  <a:pt x="2232" y="4487"/>
                  <a:pt x="2257" y="4587"/>
                </a:cubicBezTo>
                <a:lnTo>
                  <a:pt x="3034" y="6417"/>
                </a:lnTo>
                <a:cubicBezTo>
                  <a:pt x="3096" y="6555"/>
                  <a:pt x="3228" y="6624"/>
                  <a:pt x="3359" y="6624"/>
                </a:cubicBezTo>
                <a:cubicBezTo>
                  <a:pt x="3491" y="6624"/>
                  <a:pt x="3623" y="6555"/>
                  <a:pt x="3685" y="6417"/>
                </a:cubicBezTo>
                <a:lnTo>
                  <a:pt x="4437" y="4612"/>
                </a:lnTo>
                <a:cubicBezTo>
                  <a:pt x="4487" y="4537"/>
                  <a:pt x="4537" y="4462"/>
                  <a:pt x="4638" y="4437"/>
                </a:cubicBezTo>
                <a:lnTo>
                  <a:pt x="6467" y="3660"/>
                </a:lnTo>
                <a:cubicBezTo>
                  <a:pt x="6743" y="3535"/>
                  <a:pt x="6743" y="3109"/>
                  <a:pt x="6467" y="3008"/>
                </a:cubicBezTo>
                <a:lnTo>
                  <a:pt x="4663" y="2231"/>
                </a:lnTo>
                <a:cubicBezTo>
                  <a:pt x="4587" y="2206"/>
                  <a:pt x="4512" y="2131"/>
                  <a:pt x="4487" y="2056"/>
                </a:cubicBezTo>
                <a:lnTo>
                  <a:pt x="3710" y="226"/>
                </a:lnTo>
                <a:cubicBezTo>
                  <a:pt x="3648" y="76"/>
                  <a:pt x="3516" y="1"/>
                  <a:pt x="338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>
            <a:off x="8573991" y="471730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>
            <a:off x="11307930" y="3214386"/>
            <a:ext cx="310897" cy="304119"/>
          </a:xfrm>
          <a:custGeom>
            <a:avLst/>
            <a:gdLst/>
            <a:ahLst/>
            <a:cxnLst/>
            <a:rect l="l" t="t" r="r" b="b"/>
            <a:pathLst>
              <a:path w="8347" h="8165" extrusionOk="0">
                <a:moveTo>
                  <a:pt x="4186" y="0"/>
                </a:moveTo>
                <a:cubicBezTo>
                  <a:pt x="4023" y="0"/>
                  <a:pt x="3860" y="94"/>
                  <a:pt x="3785" y="282"/>
                </a:cubicBezTo>
                <a:lnTo>
                  <a:pt x="2857" y="2488"/>
                </a:lnTo>
                <a:cubicBezTo>
                  <a:pt x="2807" y="2588"/>
                  <a:pt x="2707" y="2663"/>
                  <a:pt x="2607" y="2713"/>
                </a:cubicBezTo>
                <a:lnTo>
                  <a:pt x="351" y="3666"/>
                </a:lnTo>
                <a:cubicBezTo>
                  <a:pt x="0" y="3816"/>
                  <a:pt x="0" y="4317"/>
                  <a:pt x="351" y="4468"/>
                </a:cubicBezTo>
                <a:lnTo>
                  <a:pt x="2582" y="5395"/>
                </a:lnTo>
                <a:cubicBezTo>
                  <a:pt x="2682" y="5445"/>
                  <a:pt x="2757" y="5546"/>
                  <a:pt x="2807" y="5646"/>
                </a:cubicBezTo>
                <a:lnTo>
                  <a:pt x="3760" y="7901"/>
                </a:lnTo>
                <a:cubicBezTo>
                  <a:pt x="3835" y="8077"/>
                  <a:pt x="3998" y="8165"/>
                  <a:pt x="4161" y="8165"/>
                </a:cubicBezTo>
                <a:cubicBezTo>
                  <a:pt x="4324" y="8165"/>
                  <a:pt x="4486" y="8077"/>
                  <a:pt x="4562" y="7901"/>
                </a:cubicBezTo>
                <a:lnTo>
                  <a:pt x="5489" y="5671"/>
                </a:lnTo>
                <a:cubicBezTo>
                  <a:pt x="5539" y="5571"/>
                  <a:pt x="5614" y="5495"/>
                  <a:pt x="5740" y="5445"/>
                </a:cubicBezTo>
                <a:lnTo>
                  <a:pt x="7970" y="4493"/>
                </a:lnTo>
                <a:cubicBezTo>
                  <a:pt x="8346" y="4343"/>
                  <a:pt x="8346" y="3841"/>
                  <a:pt x="7970" y="3691"/>
                </a:cubicBezTo>
                <a:lnTo>
                  <a:pt x="5765" y="2764"/>
                </a:lnTo>
                <a:cubicBezTo>
                  <a:pt x="5664" y="2713"/>
                  <a:pt x="5589" y="2638"/>
                  <a:pt x="5539" y="2513"/>
                </a:cubicBezTo>
                <a:lnTo>
                  <a:pt x="4587" y="282"/>
                </a:lnTo>
                <a:cubicBezTo>
                  <a:pt x="4512" y="94"/>
                  <a:pt x="4349" y="0"/>
                  <a:pt x="41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>
            <a:off x="9103472" y="273305"/>
            <a:ext cx="200760" cy="195583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>
            <a:off x="11238526" y="2752909"/>
            <a:ext cx="199791" cy="196289"/>
          </a:xfrm>
          <a:custGeom>
            <a:avLst/>
            <a:gdLst/>
            <a:ahLst/>
            <a:cxnLst/>
            <a:rect l="l" t="t" r="r" b="b"/>
            <a:pathLst>
              <a:path w="5364" h="5270" extrusionOk="0">
                <a:moveTo>
                  <a:pt x="2695" y="0"/>
                </a:moveTo>
                <a:cubicBezTo>
                  <a:pt x="2588" y="0"/>
                  <a:pt x="2482" y="63"/>
                  <a:pt x="2432" y="188"/>
                </a:cubicBezTo>
                <a:lnTo>
                  <a:pt x="1830" y="1592"/>
                </a:lnTo>
                <a:cubicBezTo>
                  <a:pt x="1805" y="1667"/>
                  <a:pt x="1755" y="1717"/>
                  <a:pt x="1680" y="1742"/>
                </a:cubicBezTo>
                <a:lnTo>
                  <a:pt x="226" y="2369"/>
                </a:lnTo>
                <a:cubicBezTo>
                  <a:pt x="0" y="2469"/>
                  <a:pt x="0" y="2795"/>
                  <a:pt x="226" y="2895"/>
                </a:cubicBezTo>
                <a:lnTo>
                  <a:pt x="1655" y="3496"/>
                </a:lnTo>
                <a:cubicBezTo>
                  <a:pt x="1730" y="3521"/>
                  <a:pt x="1780" y="3572"/>
                  <a:pt x="1805" y="3647"/>
                </a:cubicBezTo>
                <a:lnTo>
                  <a:pt x="2407" y="5100"/>
                </a:lnTo>
                <a:cubicBezTo>
                  <a:pt x="2457" y="5213"/>
                  <a:pt x="2563" y="5270"/>
                  <a:pt x="2670" y="5270"/>
                </a:cubicBezTo>
                <a:cubicBezTo>
                  <a:pt x="2776" y="5270"/>
                  <a:pt x="2883" y="5213"/>
                  <a:pt x="2933" y="5100"/>
                </a:cubicBezTo>
                <a:lnTo>
                  <a:pt x="3534" y="3672"/>
                </a:lnTo>
                <a:cubicBezTo>
                  <a:pt x="3559" y="3597"/>
                  <a:pt x="3635" y="3547"/>
                  <a:pt x="3685" y="3521"/>
                </a:cubicBezTo>
                <a:lnTo>
                  <a:pt x="5138" y="2895"/>
                </a:lnTo>
                <a:cubicBezTo>
                  <a:pt x="5364" y="2795"/>
                  <a:pt x="5364" y="2469"/>
                  <a:pt x="5138" y="2394"/>
                </a:cubicBezTo>
                <a:lnTo>
                  <a:pt x="3710" y="1767"/>
                </a:lnTo>
                <a:cubicBezTo>
                  <a:pt x="3660" y="1742"/>
                  <a:pt x="3610" y="1692"/>
                  <a:pt x="3559" y="1617"/>
                </a:cubicBezTo>
                <a:lnTo>
                  <a:pt x="2958" y="188"/>
                </a:lnTo>
                <a:cubicBezTo>
                  <a:pt x="2908" y="63"/>
                  <a:pt x="2801" y="0"/>
                  <a:pt x="269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573246" y="3880199"/>
            <a:ext cx="309967" cy="303896"/>
          </a:xfrm>
          <a:custGeom>
            <a:avLst/>
            <a:gdLst/>
            <a:ahLst/>
            <a:cxnLst/>
            <a:rect l="l" t="t" r="r" b="b"/>
            <a:pathLst>
              <a:path w="8322" h="8159" extrusionOk="0">
                <a:moveTo>
                  <a:pt x="4161" y="1"/>
                </a:moveTo>
                <a:cubicBezTo>
                  <a:pt x="3998" y="1"/>
                  <a:pt x="3836" y="94"/>
                  <a:pt x="3760" y="282"/>
                </a:cubicBezTo>
                <a:lnTo>
                  <a:pt x="2833" y="2488"/>
                </a:lnTo>
                <a:cubicBezTo>
                  <a:pt x="2783" y="2588"/>
                  <a:pt x="2708" y="2663"/>
                  <a:pt x="2607" y="2714"/>
                </a:cubicBezTo>
                <a:lnTo>
                  <a:pt x="352" y="3666"/>
                </a:lnTo>
                <a:cubicBezTo>
                  <a:pt x="1" y="3816"/>
                  <a:pt x="1" y="4318"/>
                  <a:pt x="352" y="4468"/>
                </a:cubicBezTo>
                <a:lnTo>
                  <a:pt x="2557" y="5395"/>
                </a:lnTo>
                <a:cubicBezTo>
                  <a:pt x="2658" y="5445"/>
                  <a:pt x="2733" y="5521"/>
                  <a:pt x="2783" y="5646"/>
                </a:cubicBezTo>
                <a:lnTo>
                  <a:pt x="3735" y="7876"/>
                </a:lnTo>
                <a:cubicBezTo>
                  <a:pt x="3810" y="8064"/>
                  <a:pt x="3973" y="8158"/>
                  <a:pt x="4136" y="8158"/>
                </a:cubicBezTo>
                <a:cubicBezTo>
                  <a:pt x="4299" y="8158"/>
                  <a:pt x="4462" y="8064"/>
                  <a:pt x="4537" y="7876"/>
                </a:cubicBezTo>
                <a:lnTo>
                  <a:pt x="5490" y="5671"/>
                </a:lnTo>
                <a:cubicBezTo>
                  <a:pt x="5540" y="5571"/>
                  <a:pt x="5615" y="5496"/>
                  <a:pt x="5715" y="5445"/>
                </a:cubicBezTo>
                <a:lnTo>
                  <a:pt x="7971" y="4493"/>
                </a:lnTo>
                <a:cubicBezTo>
                  <a:pt x="8322" y="4343"/>
                  <a:pt x="8322" y="3841"/>
                  <a:pt x="7971" y="3691"/>
                </a:cubicBezTo>
                <a:lnTo>
                  <a:pt x="5765" y="2764"/>
                </a:lnTo>
                <a:cubicBezTo>
                  <a:pt x="5665" y="2714"/>
                  <a:pt x="5565" y="2638"/>
                  <a:pt x="5540" y="2513"/>
                </a:cubicBezTo>
                <a:lnTo>
                  <a:pt x="4562" y="282"/>
                </a:lnTo>
                <a:cubicBezTo>
                  <a:pt x="4487" y="94"/>
                  <a:pt x="4324" y="1"/>
                  <a:pt x="41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375317" y="3698621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1"/>
                </a:moveTo>
                <a:cubicBezTo>
                  <a:pt x="2588" y="1"/>
                  <a:pt x="2482" y="57"/>
                  <a:pt x="2432" y="170"/>
                </a:cubicBezTo>
                <a:lnTo>
                  <a:pt x="1830" y="1599"/>
                </a:lnTo>
                <a:cubicBezTo>
                  <a:pt x="1780" y="1674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1"/>
                  <a:pt x="1" y="2776"/>
                  <a:pt x="226" y="2877"/>
                </a:cubicBezTo>
                <a:lnTo>
                  <a:pt x="1655" y="3478"/>
                </a:lnTo>
                <a:cubicBezTo>
                  <a:pt x="1705" y="3503"/>
                  <a:pt x="1755" y="3579"/>
                  <a:pt x="1780" y="3629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4" y="3654"/>
                </a:lnTo>
                <a:cubicBezTo>
                  <a:pt x="3560" y="3604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2"/>
                  <a:pt x="5364" y="2476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9"/>
                  <a:pt x="3560" y="1624"/>
                </a:cubicBezTo>
                <a:lnTo>
                  <a:pt x="2933" y="170"/>
                </a:lnTo>
                <a:cubicBezTo>
                  <a:pt x="2895" y="57"/>
                  <a:pt x="2795" y="1"/>
                  <a:pt x="2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>
            <a:off x="2940858" y="372513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>
            <a:off x="9104391" y="6096718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99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11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773" name="Google Shape;773;p11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52" name="Google Shape;852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853" name="Google Shape;853;p11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78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9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1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1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35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53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87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5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88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7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104" name="Google Shape;104;p3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" name="Google Shape;183;p3"/>
          <p:cNvSpPr txBox="1">
            <a:spLocks noGrp="1"/>
          </p:cNvSpPr>
          <p:nvPr>
            <p:ph type="title"/>
          </p:nvPr>
        </p:nvSpPr>
        <p:spPr>
          <a:xfrm>
            <a:off x="960000" y="290616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4" name="Google Shape;184;p3"/>
          <p:cNvSpPr txBox="1">
            <a:spLocks noGrp="1"/>
          </p:cNvSpPr>
          <p:nvPr>
            <p:ph type="title" idx="2" hasCustomPrompt="1"/>
          </p:nvPr>
        </p:nvSpPr>
        <p:spPr>
          <a:xfrm>
            <a:off x="3995400" y="17837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5" name="Google Shape;185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949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56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9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21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9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4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188" name="Google Shape;188;p4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" name="Google Shape;267;p4"/>
          <p:cNvSpPr/>
          <p:nvPr/>
        </p:nvSpPr>
        <p:spPr>
          <a:xfrm rot="10800000" flipH="1">
            <a:off x="660092" y="720067"/>
            <a:ext cx="10886800" cy="542000"/>
          </a:xfrm>
          <a:prstGeom prst="trapezoid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 flipH="1">
            <a:off x="644833" y="1826867"/>
            <a:ext cx="10883200" cy="3990400"/>
          </a:xfrm>
          <a:prstGeom prst="trapezoid">
            <a:avLst>
              <a:gd name="adj" fmla="val 482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960000" y="1981867"/>
            <a:ext cx="10272000" cy="3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02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5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273" name="Google Shape;273;p5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" name="Google Shape;352;p5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uckiest Guy"/>
              <a:buNone/>
              <a:defRPr sz="28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08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6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359" name="Google Shape;359;p6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8" name="Google Shape;438;p6"/>
          <p:cNvSpPr/>
          <p:nvPr/>
        </p:nvSpPr>
        <p:spPr>
          <a:xfrm rot="10800000" flipH="1">
            <a:off x="660092" y="720067"/>
            <a:ext cx="10886800" cy="542000"/>
          </a:xfrm>
          <a:prstGeom prst="trapezoid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6"/>
          <p:cNvSpPr/>
          <p:nvPr/>
        </p:nvSpPr>
        <p:spPr>
          <a:xfrm flipH="1">
            <a:off x="644833" y="1432833"/>
            <a:ext cx="10883200" cy="5045600"/>
          </a:xfrm>
          <a:prstGeom prst="trapezoid">
            <a:avLst>
              <a:gd name="adj" fmla="val 482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2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p7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443" name="Google Shape;443;p7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2" name="Google Shape;52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442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27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8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526" name="Google Shape;526;p8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5" name="Google Shape;605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45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9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608" name="Google Shape;608;p9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7" name="Google Shape;687;p9"/>
          <p:cNvSpPr txBox="1">
            <a:spLocks noGrp="1"/>
          </p:cNvSpPr>
          <p:nvPr>
            <p:ph type="title"/>
          </p:nvPr>
        </p:nvSpPr>
        <p:spPr>
          <a:xfrm>
            <a:off x="960000" y="489897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88" name="Google Shape;688;p9"/>
          <p:cNvSpPr txBox="1">
            <a:spLocks noGrp="1"/>
          </p:cNvSpPr>
          <p:nvPr>
            <p:ph type="subTitle" idx="1"/>
          </p:nvPr>
        </p:nvSpPr>
        <p:spPr>
          <a:xfrm>
            <a:off x="2988733" y="1798333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48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10"/>
          <p:cNvGrpSpPr/>
          <p:nvPr/>
        </p:nvGrpSpPr>
        <p:grpSpPr>
          <a:xfrm>
            <a:off x="-123" y="-548"/>
            <a:ext cx="12191829" cy="6859093"/>
            <a:chOff x="238125" y="846625"/>
            <a:chExt cx="7143650" cy="4019000"/>
          </a:xfrm>
        </p:grpSpPr>
        <p:sp>
          <p:nvSpPr>
            <p:cNvPr id="691" name="Google Shape;691;p10"/>
            <p:cNvSpPr/>
            <p:nvPr/>
          </p:nvSpPr>
          <p:spPr>
            <a:xfrm>
              <a:off x="364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505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64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786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927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10677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1208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134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1489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16302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1770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1911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205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21928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23334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2474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261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0"/>
            <p:cNvSpPr/>
            <p:nvPr/>
          </p:nvSpPr>
          <p:spPr>
            <a:xfrm>
              <a:off x="275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0"/>
            <p:cNvSpPr/>
            <p:nvPr/>
          </p:nvSpPr>
          <p:spPr>
            <a:xfrm>
              <a:off x="28959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30365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3177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3317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345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35990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3739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3880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402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41615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43021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44427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4583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472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48646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500522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5145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5286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5427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5567750" y="846625"/>
              <a:ext cx="0" cy="4019000"/>
            </a:xfrm>
            <a:custGeom>
              <a:avLst/>
              <a:gdLst/>
              <a:ahLst/>
              <a:cxnLst/>
              <a:rect l="l" t="t" r="r" b="b"/>
              <a:pathLst>
                <a:path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57083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5848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0"/>
            <p:cNvSpPr/>
            <p:nvPr/>
          </p:nvSpPr>
          <p:spPr>
            <a:xfrm>
              <a:off x="5989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0"/>
            <p:cNvSpPr/>
            <p:nvPr/>
          </p:nvSpPr>
          <p:spPr>
            <a:xfrm>
              <a:off x="6130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62708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64114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65520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66926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683330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6973950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1145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0" y="0"/>
                  </a:moveTo>
                  <a:lnTo>
                    <a:pt x="0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7255175" y="846625"/>
              <a:ext cx="25" cy="4019000"/>
            </a:xfrm>
            <a:custGeom>
              <a:avLst/>
              <a:gdLst/>
              <a:ahLst/>
              <a:cxnLst/>
              <a:rect l="l" t="t" r="r" b="b"/>
              <a:pathLst>
                <a:path w="1" h="160760" fill="none" extrusionOk="0">
                  <a:moveTo>
                    <a:pt x="1" y="0"/>
                  </a:moveTo>
                  <a:lnTo>
                    <a:pt x="1" y="160759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238125" y="887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238125" y="102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238125" y="116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238125" y="13092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238125" y="14499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238125" y="1590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238125" y="173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238125" y="187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238125" y="20124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238125" y="2153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238125" y="2293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238125" y="2434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238125" y="257487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0"/>
            <p:cNvSpPr/>
            <p:nvPr/>
          </p:nvSpPr>
          <p:spPr>
            <a:xfrm>
              <a:off x="238125" y="27155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0"/>
            <p:cNvSpPr/>
            <p:nvPr/>
          </p:nvSpPr>
          <p:spPr>
            <a:xfrm>
              <a:off x="238125" y="2856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238125" y="2996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238125" y="3137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238125" y="32780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238125" y="34186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238125" y="35592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238125" y="3699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238125" y="38404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0"/>
            <p:cNvSpPr/>
            <p:nvPr/>
          </p:nvSpPr>
          <p:spPr>
            <a:xfrm>
              <a:off x="238125" y="39811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0"/>
            <p:cNvSpPr/>
            <p:nvPr/>
          </p:nvSpPr>
          <p:spPr>
            <a:xfrm>
              <a:off x="238125" y="41217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238125" y="42623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238125" y="44029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238125" y="454355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238125" y="4684200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1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238125" y="4824825"/>
              <a:ext cx="7143650" cy="25"/>
            </a:xfrm>
            <a:custGeom>
              <a:avLst/>
              <a:gdLst/>
              <a:ahLst/>
              <a:cxnLst/>
              <a:rect l="l" t="t" r="r" b="b"/>
              <a:pathLst>
                <a:path w="285746" h="1" fill="none" extrusionOk="0">
                  <a:moveTo>
                    <a:pt x="285745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7E4CB"/>
              </a:solidFill>
              <a:prstDash val="solid"/>
              <a:miter lim="238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10"/>
          <p:cNvSpPr txBox="1">
            <a:spLocks noGrp="1"/>
          </p:cNvSpPr>
          <p:nvPr>
            <p:ph type="title"/>
          </p:nvPr>
        </p:nvSpPr>
        <p:spPr>
          <a:xfrm>
            <a:off x="960000" y="3047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661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>
            <a:alpha val="68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Luckiest Guy"/>
              <a:buNone/>
              <a:defRPr sz="2700">
                <a:solidFill>
                  <a:schemeClr val="accent3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●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ata"/>
              <a:buChar char="○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lata"/>
              <a:buChar char="■"/>
              <a:defRPr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4161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53B20-D029-401E-A3E8-B4D9F3351A3F}" type="datetimeFigureOut">
              <a:rPr lang="en-US" smtClean="0"/>
              <a:t>01-Feb-25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1046-E7AB-4499-9E30-7C678ED50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80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WELCOME TO OUR CLASS!</a:t>
            </a:r>
            <a:endParaRPr sz="8000" dirty="0">
              <a:solidFill>
                <a:schemeClr val="tx1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864" name="Google Shape;864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sz="3200" dirty="0">
                <a:latin typeface="Avenir Next LT Pro Demi" panose="020B0704020202020204" pitchFamily="34" charset="0"/>
              </a:rPr>
              <a:t>P</a:t>
            </a:r>
            <a:r>
              <a:rPr lang="en" sz="3200" dirty="0">
                <a:latin typeface="Avenir Next LT Pro Demi" panose="020B0704020202020204" pitchFamily="34" charset="0"/>
              </a:rPr>
              <a:t>resented by: ………………</a:t>
            </a:r>
            <a:endParaRPr sz="3200" dirty="0">
              <a:latin typeface="Avenir Next LT Pro Demi" panose="020B0704020202020204" pitchFamily="34" charset="0"/>
            </a:endParaRPr>
          </a:p>
        </p:txBody>
      </p:sp>
      <p:sp>
        <p:nvSpPr>
          <p:cNvPr id="888" name="Google Shape;888;p15"/>
          <p:cNvSpPr/>
          <p:nvPr/>
        </p:nvSpPr>
        <p:spPr>
          <a:xfrm>
            <a:off x="3726139" y="723721"/>
            <a:ext cx="200760" cy="195583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sp>
        <p:nvSpPr>
          <p:cNvPr id="889" name="Google Shape;889;p15"/>
          <p:cNvSpPr/>
          <p:nvPr/>
        </p:nvSpPr>
        <p:spPr>
          <a:xfrm>
            <a:off x="8724025" y="5828330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sp>
        <p:nvSpPr>
          <p:cNvPr id="890" name="Google Shape;890;p15"/>
          <p:cNvSpPr/>
          <p:nvPr/>
        </p:nvSpPr>
        <p:spPr>
          <a:xfrm flipH="1">
            <a:off x="3726614" y="5921562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venir Next LT Pro Demi" panose="020B0704020202020204" pitchFamily="34" charset="0"/>
              <a:cs typeface="Arial"/>
              <a:sym typeface="Arial"/>
            </a:endParaRPr>
          </a:p>
        </p:txBody>
      </p:sp>
      <p:grpSp>
        <p:nvGrpSpPr>
          <p:cNvPr id="891" name="Google Shape;891;p15"/>
          <p:cNvGrpSpPr/>
          <p:nvPr/>
        </p:nvGrpSpPr>
        <p:grpSpPr>
          <a:xfrm>
            <a:off x="981876" y="395035"/>
            <a:ext cx="1969673" cy="1687149"/>
            <a:chOff x="944481" y="417832"/>
            <a:chExt cx="1541859" cy="1320700"/>
          </a:xfrm>
        </p:grpSpPr>
        <p:grpSp>
          <p:nvGrpSpPr>
            <p:cNvPr id="892" name="Google Shape;892;p15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893" name="Google Shape;893;p15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13" name="Google Shape;913;p15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914" name="Google Shape;91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5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1" name="Google Shape;931;p15"/>
          <p:cNvGrpSpPr/>
          <p:nvPr/>
        </p:nvGrpSpPr>
        <p:grpSpPr>
          <a:xfrm>
            <a:off x="9401653" y="713344"/>
            <a:ext cx="1279723" cy="1470337"/>
            <a:chOff x="639751" y="3490892"/>
            <a:chExt cx="1221887" cy="1404065"/>
          </a:xfrm>
        </p:grpSpPr>
        <p:grpSp>
          <p:nvGrpSpPr>
            <p:cNvPr id="932" name="Google Shape;932;p15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933" name="Google Shape;93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grpSp>
            <p:nvGrpSpPr>
              <p:cNvPr id="934" name="Google Shape;93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35" name="Google Shape;93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2" name="Google Shape;94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52" name="Google Shape;952;p15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953" name="Google Shape;95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grpSp>
            <p:nvGrpSpPr>
              <p:cNvPr id="954" name="Google Shape;95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55" name="Google Shape;95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venir Next LT Pro Demi" panose="020B0704020202020204" pitchFamily="34" charset="0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2" name="Google Shape;96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2" name="Google Shape;972;p15"/>
          <p:cNvGrpSpPr/>
          <p:nvPr/>
        </p:nvGrpSpPr>
        <p:grpSpPr>
          <a:xfrm rot="907765">
            <a:off x="9257492" y="3662963"/>
            <a:ext cx="1424697" cy="2393496"/>
            <a:chOff x="3905201" y="2489744"/>
            <a:chExt cx="759284" cy="1275511"/>
          </a:xfrm>
        </p:grpSpPr>
        <p:grpSp>
          <p:nvGrpSpPr>
            <p:cNvPr id="973" name="Google Shape;973;p15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974" name="Google Shape;974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986" name="Google Shape;986;p15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venir Next LT Pro Demi" panose="020B0704020202020204" pitchFamily="34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9" name="Google Shape;999;p15"/>
          <p:cNvGrpSpPr/>
          <p:nvPr/>
        </p:nvGrpSpPr>
        <p:grpSpPr>
          <a:xfrm>
            <a:off x="977167" y="4184096"/>
            <a:ext cx="1979064" cy="1619857"/>
            <a:chOff x="13148813" y="944738"/>
            <a:chExt cx="1484298" cy="1214893"/>
          </a:xfrm>
        </p:grpSpPr>
        <p:sp>
          <p:nvSpPr>
            <p:cNvPr id="1000" name="Google Shape;1000;p15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28381" y="387931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3.</a:t>
            </a:r>
            <a:r>
              <a:rPr lang="en-US" sz="4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 For homework, please copy these English sentences ______ your notebook.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091" y="41850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latin typeface="Avenir Next LT Pro Demi" panose="020B0704020202020204" pitchFamily="34" charset="0"/>
              </a:rPr>
              <a:t>A</a:t>
            </a:r>
            <a:r>
              <a:rPr lang="en-US" sz="4400" dirty="0">
                <a:latin typeface="Avenir Next LT Pro Demi" panose="020B0704020202020204" pitchFamily="34" charset="0"/>
              </a:rPr>
              <a:t>. into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latin typeface="Avenir Next LT Pro Demi" panose="020B0704020202020204" pitchFamily="34" charset="0"/>
              </a:rPr>
              <a:t>C.</a:t>
            </a:r>
            <a:r>
              <a:rPr lang="en-US" sz="4400" dirty="0">
                <a:latin typeface="Avenir Next LT Pro Demi" panose="020B0704020202020204" pitchFamily="34" charset="0"/>
              </a:rPr>
              <a:t> 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latin typeface="Avenir Next LT Pro Demi" panose="020B0704020202020204" pitchFamily="34" charset="0"/>
              </a:rPr>
              <a:t>D</a:t>
            </a:r>
            <a:r>
              <a:rPr lang="en-US" sz="4400" dirty="0">
                <a:latin typeface="Avenir Next LT Pro Demi" panose="020B0704020202020204" pitchFamily="34" charset="0"/>
              </a:rPr>
              <a:t>. 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2139" y="415032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latin typeface="Avenir Next LT Pro Demi" panose="020B0704020202020204" pitchFamily="34" charset="0"/>
              </a:rPr>
              <a:t>B.</a:t>
            </a:r>
            <a:r>
              <a:rPr lang="en-US" sz="4400" dirty="0">
                <a:latin typeface="Avenir Next LT Pro Demi" panose="020B0704020202020204" pitchFamily="34" charset="0"/>
              </a:rPr>
              <a:t> over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2777" y="381927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1685" y="387622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3596" y="-289100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9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28381" y="387931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4.</a:t>
            </a:r>
            <a:r>
              <a:rPr lang="en-US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 She’s good at ______ English short stories into Vietnamese.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091" y="41850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Avenir Next LT Pro Demi" panose="020B0704020202020204" pitchFamily="34" charset="0"/>
              </a:rPr>
              <a:t>A.</a:t>
            </a:r>
            <a:r>
              <a:rPr lang="en-US" sz="4000" dirty="0">
                <a:latin typeface="Avenir Next LT Pro Demi" panose="020B0704020202020204" pitchFamily="34" charset="0"/>
              </a:rPr>
              <a:t> translating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Avenir Next LT Pro Demi" panose="020B0704020202020204" pitchFamily="34" charset="0"/>
              </a:rPr>
              <a:t>C.</a:t>
            </a:r>
            <a:r>
              <a:rPr lang="en-US" sz="4000" dirty="0">
                <a:latin typeface="Avenir Next LT Pro Demi" panose="020B0704020202020204" pitchFamily="34" charset="0"/>
              </a:rPr>
              <a:t> looking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Avenir Next LT Pro Demi" panose="020B0704020202020204" pitchFamily="34" charset="0"/>
              </a:rPr>
              <a:t>D.</a:t>
            </a:r>
            <a:r>
              <a:rPr lang="en-US" sz="4000" dirty="0">
                <a:latin typeface="Avenir Next LT Pro Demi" panose="020B0704020202020204" pitchFamily="34" charset="0"/>
              </a:rPr>
              <a:t> copying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52139" y="415032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latin typeface="Avenir Next LT Pro Demi" panose="020B0704020202020204" pitchFamily="34" charset="0"/>
              </a:rPr>
              <a:t>B. </a:t>
            </a:r>
            <a:r>
              <a:rPr lang="en-US" sz="4000" dirty="0">
                <a:latin typeface="Avenir Next LT Pro Demi" panose="020B0704020202020204" pitchFamily="34" charset="0"/>
              </a:rPr>
              <a:t>picking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2777" y="381927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1685" y="387622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854" y="-47340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2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7669" y="496246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3394" y="412955"/>
            <a:ext cx="10176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5. After living in Singapore for several years, she has ______ up some Singaporean English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2704" y="529104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latin typeface="Avenir Next LT Pro Demi" panose="020B0704020202020204" pitchFamily="34" charset="0"/>
              </a:rPr>
              <a:t>D. picked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latin typeface="Avenir Next LT Pro Demi" panose="020B0704020202020204" pitchFamily="34" charset="0"/>
              </a:rPr>
              <a:t>C. looked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2705" y="4156179"/>
            <a:ext cx="4930386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latin typeface="Avenir Next LT Pro Demi" panose="020B0704020202020204" pitchFamily="34" charset="0"/>
              </a:rPr>
              <a:t>B. gone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latin typeface="Avenir Next LT Pro Demi" panose="020B0704020202020204" pitchFamily="34" charset="0"/>
              </a:rPr>
              <a:t>A. copied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1368" y="390408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26708" y="498670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1001" y="-344177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Man holding sign">
            <a:extLst>
              <a:ext uri="{FF2B5EF4-FFF2-40B4-BE49-F238E27FC236}">
                <a16:creationId xmlns:a16="http://schemas.microsoft.com/office/drawing/2014/main" id="{DE602AA5-917E-8EF5-ACD8-4BE2D8EA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105" y="-156984"/>
            <a:ext cx="5881478" cy="122834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793750" y="3124160"/>
            <a:ext cx="470418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800" dirty="0">
                <a:latin typeface="Avenir Next LT Pro Demi" panose="020B0704020202020204" pitchFamily="34" charset="0"/>
              </a:rPr>
              <a:t>When we can omit a relative pronoun in a relative clause?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6294120" y="2754828"/>
            <a:ext cx="5692775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We can omit a relative pronoun in English when it is an </a:t>
            </a:r>
            <a:r>
              <a:rPr lang="en-US" sz="5400" b="1" dirty="0">
                <a:solidFill>
                  <a:srgbClr val="FF0000"/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object</a:t>
            </a:r>
            <a:r>
              <a:rPr lang="en-US" sz="5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5333" dirty="0">
                <a:solidFill>
                  <a:schemeClr val="bg2">
                    <a:lumMod val="50000"/>
                  </a:schemeClr>
                </a:solidFill>
              </a:rPr>
              <a:t>GRAMMAR 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D1A4E59-DAA2-8D03-00D8-86A252693E8A}"/>
              </a:ext>
            </a:extLst>
          </p:cNvPr>
          <p:cNvSpPr txBox="1"/>
          <p:nvPr/>
        </p:nvSpPr>
        <p:spPr>
          <a:xfrm>
            <a:off x="276225" y="1544573"/>
            <a:ext cx="11639550" cy="502983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A relative clause tells us more about people and things. It usually starts with a relative pronoun.</a:t>
            </a:r>
          </a:p>
          <a:p>
            <a:pPr algn="just"/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Defining relative clauses give us essential information. Without this information, people are not clear which person(s) or thing(s) we are talking about.</a:t>
            </a:r>
          </a:p>
          <a:p>
            <a:pPr algn="just"/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Example:</a:t>
            </a:r>
          </a:p>
          <a:p>
            <a:pPr algn="just"/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– The teacher </a:t>
            </a:r>
            <a:r>
              <a:rPr lang="en-US" sz="3500" b="1" dirty="0">
                <a:highlight>
                  <a:srgbClr val="FFFF00"/>
                </a:highlight>
                <a:latin typeface="Avenir Next LT Pro Demi" panose="020B0704020202020204" pitchFamily="34" charset="0"/>
                <a:ea typeface="Dotum" panose="020B0600000101010101" pitchFamily="34" charset="-127"/>
              </a:rPr>
              <a:t>who taught me my first words in English </a:t>
            </a:r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is </a:t>
            </a:r>
            <a:r>
              <a:rPr lang="en-US" sz="3500" b="1" dirty="0" err="1">
                <a:latin typeface="Avenir Next LT Pro Demi" panose="020B0704020202020204" pitchFamily="34" charset="0"/>
                <a:ea typeface="Dotum" panose="020B0600000101010101" pitchFamily="34" charset="-127"/>
              </a:rPr>
              <a:t>Mr</a:t>
            </a:r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 Vinh.</a:t>
            </a:r>
          </a:p>
          <a:p>
            <a:pPr algn="just"/>
            <a:r>
              <a:rPr lang="en-US" sz="3500" b="1" dirty="0">
                <a:latin typeface="Avenir Next LT Pro Demi" panose="020B0704020202020204" pitchFamily="34" charset="0"/>
                <a:ea typeface="Dotum" panose="020B0600000101010101" pitchFamily="34" charset="-127"/>
              </a:rPr>
              <a:t>– He gave me the dictionary </a:t>
            </a:r>
            <a:r>
              <a:rPr lang="en-US" sz="3500" b="1" dirty="0">
                <a:highlight>
                  <a:srgbClr val="FFFF00"/>
                </a:highlight>
                <a:latin typeface="Avenir Next LT Pro Demi" panose="020B0704020202020204" pitchFamily="34" charset="0"/>
                <a:ea typeface="Dotum" panose="020B0600000101010101" pitchFamily="34" charset="-127"/>
              </a:rPr>
              <a:t>which you suggested.</a:t>
            </a:r>
          </a:p>
        </p:txBody>
      </p:sp>
    </p:spTree>
    <p:extLst>
      <p:ext uri="{BB962C8B-B14F-4D97-AF65-F5344CB8AC3E}">
        <p14:creationId xmlns:p14="http://schemas.microsoft.com/office/powerpoint/2010/main" val="180086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5333" dirty="0">
                <a:solidFill>
                  <a:schemeClr val="bg2">
                    <a:lumMod val="50000"/>
                  </a:schemeClr>
                </a:solidFill>
              </a:rPr>
              <a:t>GRAMMAR 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BCA1EEE0-7223-47BD-E851-030B07E35AE1}"/>
              </a:ext>
            </a:extLst>
          </p:cNvPr>
          <p:cNvSpPr txBox="1"/>
          <p:nvPr/>
        </p:nvSpPr>
        <p:spPr>
          <a:xfrm>
            <a:off x="304800" y="1675765"/>
            <a:ext cx="11639550" cy="458886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2800" dirty="0">
                <a:latin typeface="Avenir Next LT Pro Demi" panose="020B0704020202020204" pitchFamily="34" charset="0"/>
              </a:rPr>
              <a:t>The relative pronoun who or which can be the subject or the object of the relative clause. We must </a:t>
            </a:r>
            <a:r>
              <a:rPr lang="en-US" sz="2800" dirty="0">
                <a:highlight>
                  <a:srgbClr val="FFFF00"/>
                </a:highlight>
                <a:latin typeface="Avenir Next LT Pro Demi" panose="020B0704020202020204" pitchFamily="34" charset="0"/>
              </a:rPr>
              <a:t>use it when it is the subject</a:t>
            </a:r>
            <a:r>
              <a:rPr lang="en-US" sz="2800" dirty="0">
                <a:latin typeface="Avenir Next LT Pro Demi" panose="020B0704020202020204" pitchFamily="34" charset="0"/>
              </a:rPr>
              <a:t> of the relative clause. We</a:t>
            </a:r>
            <a:r>
              <a:rPr lang="en-US" sz="2800" dirty="0">
                <a:highlight>
                  <a:srgbClr val="FFFF00"/>
                </a:highlight>
                <a:latin typeface="Avenir Next LT Pro Demi" panose="020B0704020202020204" pitchFamily="34" charset="0"/>
              </a:rPr>
              <a:t> can omit it if it is the object.</a:t>
            </a:r>
            <a:endParaRPr lang="en-US" sz="2800" dirty="0">
              <a:latin typeface="Avenir Next LT Pro Demi" panose="020B0704020202020204" pitchFamily="34" charset="0"/>
            </a:endParaRPr>
          </a:p>
          <a:p>
            <a:pPr algn="just"/>
            <a:r>
              <a:rPr lang="en-US" sz="2800" b="1" dirty="0">
                <a:latin typeface="Avenir Next LT Pro Demi" panose="020B0704020202020204" pitchFamily="34" charset="0"/>
              </a:rPr>
              <a:t>Example: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venir Next LT Pro Demi" panose="020B0704020202020204" pitchFamily="34" charset="0"/>
              </a:rPr>
              <a:t>– The man who is talking to the girl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venir Next LT Pro Demi" panose="020B0704020202020204" pitchFamily="34" charset="0"/>
              </a:rPr>
              <a:t>                                                      →must use who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venir Next LT Pro Demi" panose="020B0704020202020204" pitchFamily="34" charset="0"/>
              </a:rPr>
              <a:t>– The man who you met this morning is bilingual in English and French.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Avenir Next LT Pro Demi" panose="020B0704020202020204" pitchFamily="34" charset="0"/>
              </a:rPr>
              <a:t>                                                       →can omit who</a:t>
            </a:r>
          </a:p>
        </p:txBody>
      </p:sp>
    </p:spTree>
    <p:extLst>
      <p:ext uri="{BB962C8B-B14F-4D97-AF65-F5344CB8AC3E}">
        <p14:creationId xmlns:p14="http://schemas.microsoft.com/office/powerpoint/2010/main" val="38777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1483B5-8C06-2A73-9759-B986DBBF3BEC}"/>
              </a:ext>
            </a:extLst>
          </p:cNvPr>
          <p:cNvSpPr/>
          <p:nvPr/>
        </p:nvSpPr>
        <p:spPr>
          <a:xfrm>
            <a:off x="10908982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CFED73-E859-2A43-10E1-DC3101A3E197}"/>
              </a:ext>
            </a:extLst>
          </p:cNvPr>
          <p:cNvSpPr/>
          <p:nvPr/>
        </p:nvSpPr>
        <p:spPr>
          <a:xfrm rot="16200000">
            <a:off x="5800730" y="-623517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772" y="10626"/>
            <a:ext cx="120224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3. Read each sentence and circle the relative pronoun which can be omitted.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4772" y="1242387"/>
            <a:ext cx="120224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>
                <a:latin typeface="Avenir Next LT Pro Demi" panose="020B0704020202020204" pitchFamily="34" charset="0"/>
              </a:rPr>
              <a:t>1.</a:t>
            </a:r>
            <a:r>
              <a:rPr lang="en-US" sz="3200">
                <a:latin typeface="Avenir Next LT Pro Demi" panose="020B0704020202020204" pitchFamily="34" charset="0"/>
              </a:rPr>
              <a:t>These are the words which are the same in both British English and American English.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4772" y="3202245"/>
            <a:ext cx="120224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Avenir Next LT Pro Demi" panose="020B0704020202020204" pitchFamily="34" charset="0"/>
              </a:rPr>
              <a:t>2.</a:t>
            </a:r>
            <a:r>
              <a:rPr lang="en-US" sz="3200" dirty="0">
                <a:latin typeface="Avenir Next LT Pro Demi" panose="020B0704020202020204" pitchFamily="34" charset="0"/>
              </a:rPr>
              <a:t> English is the language which people use the most in the world.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772" y="2425842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Can’t omit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4772" y="431419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Can omit “which”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4772" y="5103306"/>
            <a:ext cx="11573828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</a:t>
            </a:r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  <a:sym typeface="+mn-ea"/>
              </a:rPr>
              <a:t>English is the language which people use the most in the world.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4" grpId="0"/>
      <p:bldP spid="4" grpId="1"/>
      <p:bldP spid="10" grpId="0"/>
      <p:bldP spid="10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E14F5C-F29E-9D84-AD61-6C44CA7ACD9B}"/>
              </a:ext>
            </a:extLst>
          </p:cNvPr>
          <p:cNvSpPr/>
          <p:nvPr/>
        </p:nvSpPr>
        <p:spPr>
          <a:xfrm>
            <a:off x="10908982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37A750-B7FC-6F9E-A4A2-8FE4891F606C}"/>
              </a:ext>
            </a:extLst>
          </p:cNvPr>
          <p:cNvSpPr/>
          <p:nvPr/>
        </p:nvSpPr>
        <p:spPr>
          <a:xfrm rot="16200000">
            <a:off x="5800730" y="-623517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772" y="10626"/>
            <a:ext cx="120224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3. Read each sentence and circle the relative pronoun which can be omitted.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4772" y="1486227"/>
            <a:ext cx="1202245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Avenir Next LT Pro Demi" panose="020B0704020202020204" pitchFamily="34" charset="0"/>
              </a:rPr>
              <a:t>3. The boy who is giving a presentation in English on the stage is my student.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4772" y="3756840"/>
            <a:ext cx="1202245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Avenir Next LT Pro Demi" panose="020B0704020202020204" pitchFamily="34" charset="0"/>
              </a:rPr>
              <a:t>4. Spanish is the language which has the second largest number of native speakers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4772" y="2669682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Can’t omit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4772" y="5049193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Can’t omit </a:t>
            </a:r>
          </a:p>
        </p:txBody>
      </p:sp>
    </p:spTree>
    <p:extLst>
      <p:ext uri="{BB962C8B-B14F-4D97-AF65-F5344CB8AC3E}">
        <p14:creationId xmlns:p14="http://schemas.microsoft.com/office/powerpoint/2010/main" val="14333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4" grpId="0"/>
      <p:bldP spid="4" grpId="1"/>
      <p:bldP spid="10" grpId="0"/>
      <p:bldP spid="1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C671E2-6B78-18A2-6E39-325343E3E913}"/>
              </a:ext>
            </a:extLst>
          </p:cNvPr>
          <p:cNvSpPr/>
          <p:nvPr/>
        </p:nvSpPr>
        <p:spPr>
          <a:xfrm>
            <a:off x="983989" y="-160020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749CB0-F8A6-D22E-188C-80CDDECC83E1}"/>
              </a:ext>
            </a:extLst>
          </p:cNvPr>
          <p:cNvSpPr/>
          <p:nvPr/>
        </p:nvSpPr>
        <p:spPr>
          <a:xfrm rot="16200000">
            <a:off x="5896707" y="-1092018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4772" y="10626"/>
            <a:ext cx="12022455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3. Read each sentence and circle the relative pronoun which can be omitted.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0" y="1359911"/>
            <a:ext cx="1202245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latin typeface="Avenir Next LT Pro Demi" panose="020B0704020202020204" pitchFamily="34" charset="0"/>
              </a:rPr>
              <a:t>5. The exchange student who we invited to join our club comes from the Philippines, so his English is so good.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0" y="2822020"/>
            <a:ext cx="108242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Can omit “which”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0" y="3698321"/>
            <a:ext cx="11573828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=&gt; The exchange student we invited to join our club comes from the Philippines, so his English is so good.</a:t>
            </a:r>
          </a:p>
        </p:txBody>
      </p:sp>
      <p:grpSp>
        <p:nvGrpSpPr>
          <p:cNvPr id="238" name="Google Shape;999;p15">
            <a:extLst>
              <a:ext uri="{FF2B5EF4-FFF2-40B4-BE49-F238E27FC236}">
                <a16:creationId xmlns:a16="http://schemas.microsoft.com/office/drawing/2014/main" id="{C52F9A89-4BED-44C8-1A15-7245D3B7001F}"/>
              </a:ext>
            </a:extLst>
          </p:cNvPr>
          <p:cNvGrpSpPr/>
          <p:nvPr/>
        </p:nvGrpSpPr>
        <p:grpSpPr>
          <a:xfrm>
            <a:off x="9594764" y="5128342"/>
            <a:ext cx="1979064" cy="1619857"/>
            <a:chOff x="13148813" y="944738"/>
            <a:chExt cx="1484298" cy="1214893"/>
          </a:xfrm>
        </p:grpSpPr>
        <p:sp>
          <p:nvSpPr>
            <p:cNvPr id="239" name="Google Shape;1000;p15">
              <a:extLst>
                <a:ext uri="{FF2B5EF4-FFF2-40B4-BE49-F238E27FC236}">
                  <a16:creationId xmlns:a16="http://schemas.microsoft.com/office/drawing/2014/main" id="{73EE0754-F63D-9562-5EBD-3F239A31193D}"/>
                </a:ext>
              </a:extLst>
            </p:cNvPr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001;p15">
              <a:extLst>
                <a:ext uri="{FF2B5EF4-FFF2-40B4-BE49-F238E27FC236}">
                  <a16:creationId xmlns:a16="http://schemas.microsoft.com/office/drawing/2014/main" id="{C0FD8F61-1670-0E4D-2658-DE229CFBBD9D}"/>
                </a:ext>
              </a:extLst>
            </p:cNvPr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002;p15">
              <a:extLst>
                <a:ext uri="{FF2B5EF4-FFF2-40B4-BE49-F238E27FC236}">
                  <a16:creationId xmlns:a16="http://schemas.microsoft.com/office/drawing/2014/main" id="{8B4C89FC-B2D9-B1EB-31F2-9ED69153D2D5}"/>
                </a:ext>
              </a:extLst>
            </p:cNvPr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003;p15">
              <a:extLst>
                <a:ext uri="{FF2B5EF4-FFF2-40B4-BE49-F238E27FC236}">
                  <a16:creationId xmlns:a16="http://schemas.microsoft.com/office/drawing/2014/main" id="{2286D6EF-4CC9-05DD-8EDA-55FD6ADE3343}"/>
                </a:ext>
              </a:extLst>
            </p:cNvPr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004;p15">
              <a:extLst>
                <a:ext uri="{FF2B5EF4-FFF2-40B4-BE49-F238E27FC236}">
                  <a16:creationId xmlns:a16="http://schemas.microsoft.com/office/drawing/2014/main" id="{D43AE881-913E-958B-53F3-659386234874}"/>
                </a:ext>
              </a:extLst>
            </p:cNvPr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005;p15">
              <a:extLst>
                <a:ext uri="{FF2B5EF4-FFF2-40B4-BE49-F238E27FC236}">
                  <a16:creationId xmlns:a16="http://schemas.microsoft.com/office/drawing/2014/main" id="{A1602ED4-167D-0AD5-818B-B9927B65573B}"/>
                </a:ext>
              </a:extLst>
            </p:cNvPr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006;p15">
              <a:extLst>
                <a:ext uri="{FF2B5EF4-FFF2-40B4-BE49-F238E27FC236}">
                  <a16:creationId xmlns:a16="http://schemas.microsoft.com/office/drawing/2014/main" id="{3D61D789-1160-C126-61BD-DB3181CF9655}"/>
                </a:ext>
              </a:extLst>
            </p:cNvPr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007;p15">
              <a:extLst>
                <a:ext uri="{FF2B5EF4-FFF2-40B4-BE49-F238E27FC236}">
                  <a16:creationId xmlns:a16="http://schemas.microsoft.com/office/drawing/2014/main" id="{532A7232-C4A0-7F2E-BB4E-B3306BB22F36}"/>
                </a:ext>
              </a:extLst>
            </p:cNvPr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008;p15">
              <a:extLst>
                <a:ext uri="{FF2B5EF4-FFF2-40B4-BE49-F238E27FC236}">
                  <a16:creationId xmlns:a16="http://schemas.microsoft.com/office/drawing/2014/main" id="{4DD6E5D5-3873-4ABA-A10D-A4FC1E91DB54}"/>
                </a:ext>
              </a:extLst>
            </p:cNvPr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009;p15">
              <a:extLst>
                <a:ext uri="{FF2B5EF4-FFF2-40B4-BE49-F238E27FC236}">
                  <a16:creationId xmlns:a16="http://schemas.microsoft.com/office/drawing/2014/main" id="{6A23D9D4-9D46-34B5-9B85-3758EEC05CF4}"/>
                </a:ext>
              </a:extLst>
            </p:cNvPr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010;p15">
              <a:extLst>
                <a:ext uri="{FF2B5EF4-FFF2-40B4-BE49-F238E27FC236}">
                  <a16:creationId xmlns:a16="http://schemas.microsoft.com/office/drawing/2014/main" id="{FB417746-DAAA-5835-9535-4BB4169E7756}"/>
                </a:ext>
              </a:extLst>
            </p:cNvPr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35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0" grpId="0"/>
      <p:bldP spid="10" grpId="1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0A9DDA-8ADA-7940-E3EA-EC0402BB7588}"/>
              </a:ext>
            </a:extLst>
          </p:cNvPr>
          <p:cNvSpPr/>
          <p:nvPr/>
        </p:nvSpPr>
        <p:spPr>
          <a:xfrm>
            <a:off x="11582088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A4307-F5CC-A433-6E79-8B70BCF18F47}"/>
              </a:ext>
            </a:extLst>
          </p:cNvPr>
          <p:cNvSpPr/>
          <p:nvPr/>
        </p:nvSpPr>
        <p:spPr>
          <a:xfrm>
            <a:off x="10908982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11"/>
          <p:cNvSpPr txBox="1"/>
          <p:nvPr/>
        </p:nvSpPr>
        <p:spPr>
          <a:xfrm>
            <a:off x="98508" y="-2282"/>
            <a:ext cx="1205213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4. Combine the two sentences, using a relative pronoun. Start the new sentence with the given phrase.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39866" y="951825"/>
            <a:ext cx="12052134" cy="5693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. The English-English dictionary is on the table. My dad gave it to me last year.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The English-English dictionary 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2. She used some words in her speech. These words are from French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She used some ______________________________________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3. He has learnt English on a website. I recommended the website to him two years ago.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He has learnt _______________________________________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4. Some languages have a lot of speakers. English is one of them.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English is one of ____________________________________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5. My sister is learning English at a language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centre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. It has the best teachers in our town.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My sister is learning _________________________________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8D9B22-85EF-A839-F10B-397227516BE0}"/>
              </a:ext>
            </a:extLst>
          </p:cNvPr>
          <p:cNvSpPr/>
          <p:nvPr/>
        </p:nvSpPr>
        <p:spPr>
          <a:xfrm rot="16200000">
            <a:off x="5800730" y="-623517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2209738" y="6259422"/>
            <a:ext cx="11737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 smtClean="0">
                <a:solidFill>
                  <a:schemeClr val="bg1">
                    <a:lumMod val="75000"/>
                  </a:schemeClr>
                </a:solidFill>
              </a:rPr>
              <a:t>Zalo 0793833272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Unit 9:</a:t>
            </a:r>
            <a:r>
              <a:rPr lang="en" sz="8000" dirty="0">
                <a:solidFill>
                  <a:schemeClr val="tx1"/>
                </a:solidFill>
                <a:latin typeface="Avenir Next LT Pro Demi" panose="020B0704020202020204" pitchFamily="34" charset="0"/>
              </a:rPr>
              <a:t> </a:t>
            </a:r>
            <a:br>
              <a:rPr lang="en" sz="8000" dirty="0">
                <a:solidFill>
                  <a:schemeClr val="tx1"/>
                </a:solidFill>
                <a:latin typeface="Avenir Next LT Pro Demi" panose="020B0704020202020204" pitchFamily="34" charset="0"/>
              </a:rPr>
            </a:br>
            <a:r>
              <a:rPr lang="en" sz="8000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WORLD ENGLISHES</a:t>
            </a:r>
            <a:endParaRPr sz="8000" dirty="0">
              <a:solidFill>
                <a:srgbClr val="FF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864" name="Google Shape;864;p1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3200" dirty="0">
                <a:latin typeface="Avenir Next LT Pro Demi" panose="020B0704020202020204" pitchFamily="34" charset="0"/>
              </a:rPr>
              <a:t>LESSON 7: LOOKING BACK</a:t>
            </a:r>
            <a:endParaRPr sz="3200" dirty="0">
              <a:latin typeface="Avenir Next LT Pro Demi" panose="020B0704020202020204" pitchFamily="34" charset="0"/>
            </a:endParaRPr>
          </a:p>
        </p:txBody>
      </p:sp>
      <p:sp>
        <p:nvSpPr>
          <p:cNvPr id="888" name="Google Shape;888;p15"/>
          <p:cNvSpPr/>
          <p:nvPr/>
        </p:nvSpPr>
        <p:spPr>
          <a:xfrm>
            <a:off x="3726139" y="723721"/>
            <a:ext cx="200760" cy="195583"/>
          </a:xfrm>
          <a:custGeom>
            <a:avLst/>
            <a:gdLst/>
            <a:ahLst/>
            <a:cxnLst/>
            <a:rect l="l" t="t" r="r" b="b"/>
            <a:pathLst>
              <a:path w="5390" h="5251" extrusionOk="0">
                <a:moveTo>
                  <a:pt x="2698" y="0"/>
                </a:moveTo>
                <a:cubicBezTo>
                  <a:pt x="2595" y="0"/>
                  <a:pt x="2495" y="56"/>
                  <a:pt x="2457" y="169"/>
                </a:cubicBezTo>
                <a:lnTo>
                  <a:pt x="1830" y="1573"/>
                </a:lnTo>
                <a:cubicBezTo>
                  <a:pt x="1805" y="1648"/>
                  <a:pt x="1755" y="1698"/>
                  <a:pt x="1705" y="1723"/>
                </a:cubicBezTo>
                <a:lnTo>
                  <a:pt x="251" y="2350"/>
                </a:lnTo>
                <a:cubicBezTo>
                  <a:pt x="1" y="2450"/>
                  <a:pt x="1" y="2776"/>
                  <a:pt x="251" y="2876"/>
                </a:cubicBezTo>
                <a:lnTo>
                  <a:pt x="1655" y="3478"/>
                </a:lnTo>
                <a:cubicBezTo>
                  <a:pt x="1730" y="3503"/>
                  <a:pt x="1780" y="3553"/>
                  <a:pt x="1805" y="3628"/>
                </a:cubicBezTo>
                <a:lnTo>
                  <a:pt x="2432" y="5082"/>
                </a:lnTo>
                <a:cubicBezTo>
                  <a:pt x="2482" y="5194"/>
                  <a:pt x="2589" y="5251"/>
                  <a:pt x="2695" y="5251"/>
                </a:cubicBezTo>
                <a:cubicBezTo>
                  <a:pt x="2802" y="5251"/>
                  <a:pt x="2908" y="5194"/>
                  <a:pt x="2958" y="5082"/>
                </a:cubicBezTo>
                <a:lnTo>
                  <a:pt x="3560" y="3653"/>
                </a:lnTo>
                <a:cubicBezTo>
                  <a:pt x="3585" y="3578"/>
                  <a:pt x="3635" y="3528"/>
                  <a:pt x="3710" y="3503"/>
                </a:cubicBezTo>
                <a:lnTo>
                  <a:pt x="5164" y="2876"/>
                </a:lnTo>
                <a:cubicBezTo>
                  <a:pt x="5389" y="2776"/>
                  <a:pt x="5389" y="2475"/>
                  <a:pt x="5164" y="2375"/>
                </a:cubicBezTo>
                <a:lnTo>
                  <a:pt x="3735" y="1773"/>
                </a:lnTo>
                <a:cubicBezTo>
                  <a:pt x="3660" y="1723"/>
                  <a:pt x="3610" y="1673"/>
                  <a:pt x="3585" y="1623"/>
                </a:cubicBezTo>
                <a:lnTo>
                  <a:pt x="2958" y="169"/>
                </a:lnTo>
                <a:cubicBezTo>
                  <a:pt x="2908" y="56"/>
                  <a:pt x="2802" y="0"/>
                  <a:pt x="2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89" name="Google Shape;889;p15"/>
          <p:cNvSpPr/>
          <p:nvPr/>
        </p:nvSpPr>
        <p:spPr>
          <a:xfrm>
            <a:off x="8724025" y="5828330"/>
            <a:ext cx="309967" cy="303412"/>
          </a:xfrm>
          <a:custGeom>
            <a:avLst/>
            <a:gdLst/>
            <a:ahLst/>
            <a:cxnLst/>
            <a:rect l="l" t="t" r="r" b="b"/>
            <a:pathLst>
              <a:path w="8322" h="8146" extrusionOk="0">
                <a:moveTo>
                  <a:pt x="4173" y="0"/>
                </a:moveTo>
                <a:cubicBezTo>
                  <a:pt x="4004" y="0"/>
                  <a:pt x="3835" y="88"/>
                  <a:pt x="3760" y="263"/>
                </a:cubicBezTo>
                <a:lnTo>
                  <a:pt x="2832" y="2469"/>
                </a:lnTo>
                <a:cubicBezTo>
                  <a:pt x="2782" y="2569"/>
                  <a:pt x="2707" y="2644"/>
                  <a:pt x="2607" y="2694"/>
                </a:cubicBezTo>
                <a:lnTo>
                  <a:pt x="351" y="3647"/>
                </a:lnTo>
                <a:cubicBezTo>
                  <a:pt x="0" y="3797"/>
                  <a:pt x="0" y="4298"/>
                  <a:pt x="351" y="4449"/>
                </a:cubicBezTo>
                <a:lnTo>
                  <a:pt x="2557" y="5401"/>
                </a:lnTo>
                <a:cubicBezTo>
                  <a:pt x="2657" y="5451"/>
                  <a:pt x="2757" y="5526"/>
                  <a:pt x="2782" y="5627"/>
                </a:cubicBezTo>
                <a:lnTo>
                  <a:pt x="3735" y="7882"/>
                </a:lnTo>
                <a:cubicBezTo>
                  <a:pt x="3810" y="8058"/>
                  <a:pt x="3973" y="8145"/>
                  <a:pt x="4136" y="8145"/>
                </a:cubicBezTo>
                <a:cubicBezTo>
                  <a:pt x="4298" y="8145"/>
                  <a:pt x="4461" y="8058"/>
                  <a:pt x="4537" y="7882"/>
                </a:cubicBezTo>
                <a:lnTo>
                  <a:pt x="5489" y="5677"/>
                </a:lnTo>
                <a:cubicBezTo>
                  <a:pt x="5539" y="5576"/>
                  <a:pt x="5614" y="5476"/>
                  <a:pt x="5715" y="5451"/>
                </a:cubicBezTo>
                <a:lnTo>
                  <a:pt x="7970" y="4474"/>
                </a:lnTo>
                <a:cubicBezTo>
                  <a:pt x="8321" y="4323"/>
                  <a:pt x="8321" y="3822"/>
                  <a:pt x="7970" y="3672"/>
                </a:cubicBezTo>
                <a:lnTo>
                  <a:pt x="5765" y="2744"/>
                </a:lnTo>
                <a:cubicBezTo>
                  <a:pt x="5664" y="2694"/>
                  <a:pt x="5564" y="2619"/>
                  <a:pt x="5539" y="2519"/>
                </a:cubicBezTo>
                <a:lnTo>
                  <a:pt x="4587" y="263"/>
                </a:lnTo>
                <a:cubicBezTo>
                  <a:pt x="4512" y="88"/>
                  <a:pt x="4342" y="0"/>
                  <a:pt x="41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890" name="Google Shape;890;p15"/>
          <p:cNvSpPr/>
          <p:nvPr/>
        </p:nvSpPr>
        <p:spPr>
          <a:xfrm flipH="1">
            <a:off x="3726614" y="5921562"/>
            <a:ext cx="199828" cy="195620"/>
          </a:xfrm>
          <a:custGeom>
            <a:avLst/>
            <a:gdLst/>
            <a:ahLst/>
            <a:cxnLst/>
            <a:rect l="l" t="t" r="r" b="b"/>
            <a:pathLst>
              <a:path w="5365" h="5252" extrusionOk="0">
                <a:moveTo>
                  <a:pt x="2692" y="0"/>
                </a:moveTo>
                <a:cubicBezTo>
                  <a:pt x="2588" y="0"/>
                  <a:pt x="2482" y="57"/>
                  <a:pt x="2432" y="170"/>
                </a:cubicBezTo>
                <a:lnTo>
                  <a:pt x="1830" y="1598"/>
                </a:lnTo>
                <a:cubicBezTo>
                  <a:pt x="1805" y="1673"/>
                  <a:pt x="1730" y="1724"/>
                  <a:pt x="1680" y="1749"/>
                </a:cubicBezTo>
                <a:lnTo>
                  <a:pt x="226" y="2375"/>
                </a:lnTo>
                <a:cubicBezTo>
                  <a:pt x="1" y="2450"/>
                  <a:pt x="1" y="2776"/>
                  <a:pt x="226" y="2876"/>
                </a:cubicBezTo>
                <a:lnTo>
                  <a:pt x="1655" y="3478"/>
                </a:lnTo>
                <a:cubicBezTo>
                  <a:pt x="1705" y="3503"/>
                  <a:pt x="1755" y="3578"/>
                  <a:pt x="1780" y="3628"/>
                </a:cubicBezTo>
                <a:lnTo>
                  <a:pt x="2407" y="5082"/>
                </a:lnTo>
                <a:cubicBezTo>
                  <a:pt x="2457" y="5195"/>
                  <a:pt x="2563" y="5251"/>
                  <a:pt x="2670" y="5251"/>
                </a:cubicBezTo>
                <a:cubicBezTo>
                  <a:pt x="2776" y="5251"/>
                  <a:pt x="2883" y="5195"/>
                  <a:pt x="2933" y="5082"/>
                </a:cubicBezTo>
                <a:lnTo>
                  <a:pt x="3535" y="3653"/>
                </a:lnTo>
                <a:cubicBezTo>
                  <a:pt x="3560" y="3603"/>
                  <a:pt x="3610" y="3553"/>
                  <a:pt x="3685" y="3503"/>
                </a:cubicBezTo>
                <a:lnTo>
                  <a:pt x="5139" y="2902"/>
                </a:lnTo>
                <a:cubicBezTo>
                  <a:pt x="5364" y="2801"/>
                  <a:pt x="5364" y="2475"/>
                  <a:pt x="5139" y="2375"/>
                </a:cubicBezTo>
                <a:lnTo>
                  <a:pt x="3710" y="1774"/>
                </a:lnTo>
                <a:cubicBezTo>
                  <a:pt x="3635" y="1749"/>
                  <a:pt x="3585" y="1698"/>
                  <a:pt x="3560" y="1623"/>
                </a:cubicBezTo>
                <a:lnTo>
                  <a:pt x="2933" y="170"/>
                </a:lnTo>
                <a:cubicBezTo>
                  <a:pt x="2895" y="57"/>
                  <a:pt x="2795" y="0"/>
                  <a:pt x="2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 Demi" panose="020B0704020202020204" pitchFamily="34" charset="0"/>
              <a:ea typeface="+mn-ea"/>
              <a:cs typeface="Arial"/>
              <a:sym typeface="Arial"/>
            </a:endParaRPr>
          </a:p>
        </p:txBody>
      </p:sp>
      <p:grpSp>
        <p:nvGrpSpPr>
          <p:cNvPr id="891" name="Google Shape;891;p15"/>
          <p:cNvGrpSpPr/>
          <p:nvPr/>
        </p:nvGrpSpPr>
        <p:grpSpPr>
          <a:xfrm>
            <a:off x="981876" y="395035"/>
            <a:ext cx="1969673" cy="1687149"/>
            <a:chOff x="944481" y="417832"/>
            <a:chExt cx="1541859" cy="1320700"/>
          </a:xfrm>
        </p:grpSpPr>
        <p:grpSp>
          <p:nvGrpSpPr>
            <p:cNvPr id="892" name="Google Shape;892;p15"/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893" name="Google Shape;893;p15"/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15"/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15"/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15"/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13" name="Google Shape;913;p15"/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914" name="Google Shape;914;p15"/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15"/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15"/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15"/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15"/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15"/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15"/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15"/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15"/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15"/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15"/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15"/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15"/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15"/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15"/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15"/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1" name="Google Shape;931;p15"/>
          <p:cNvGrpSpPr/>
          <p:nvPr/>
        </p:nvGrpSpPr>
        <p:grpSpPr>
          <a:xfrm>
            <a:off x="9401653" y="713344"/>
            <a:ext cx="1279723" cy="1470337"/>
            <a:chOff x="639751" y="3490892"/>
            <a:chExt cx="1221887" cy="1404065"/>
          </a:xfrm>
        </p:grpSpPr>
        <p:grpSp>
          <p:nvGrpSpPr>
            <p:cNvPr id="932" name="Google Shape;932;p15"/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933" name="Google Shape;93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934" name="Google Shape;93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35" name="Google Shape;93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2" name="Google Shape;94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2" name="Google Shape;952;p15"/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953" name="Google Shape;953;p15"/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954" name="Google Shape;954;p15"/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955" name="Google Shape;955;p15"/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15"/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15"/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15"/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15"/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15"/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15"/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2" name="Google Shape;962;p15"/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15"/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15"/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15"/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15"/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15"/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5"/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15"/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72" name="Google Shape;972;p15"/>
          <p:cNvGrpSpPr/>
          <p:nvPr/>
        </p:nvGrpSpPr>
        <p:grpSpPr>
          <a:xfrm rot="907765">
            <a:off x="9257492" y="3662963"/>
            <a:ext cx="1424697" cy="2393496"/>
            <a:chOff x="3905201" y="2489744"/>
            <a:chExt cx="759284" cy="1275511"/>
          </a:xfrm>
        </p:grpSpPr>
        <p:grpSp>
          <p:nvGrpSpPr>
            <p:cNvPr id="973" name="Google Shape;973;p15"/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974" name="Google Shape;974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86" name="Google Shape;986;p15"/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987" name="Google Shape;987;p15"/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5"/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15"/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15"/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15"/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15"/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15"/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15"/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5"/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9" name="Google Shape;999;p15"/>
          <p:cNvGrpSpPr/>
          <p:nvPr/>
        </p:nvGrpSpPr>
        <p:grpSpPr>
          <a:xfrm>
            <a:off x="977167" y="4184096"/>
            <a:ext cx="1979064" cy="1619857"/>
            <a:chOff x="13148813" y="944738"/>
            <a:chExt cx="1484298" cy="1214893"/>
          </a:xfrm>
        </p:grpSpPr>
        <p:sp>
          <p:nvSpPr>
            <p:cNvPr id="1000" name="Google Shape;1000;p15"/>
            <p:cNvSpPr/>
            <p:nvPr/>
          </p:nvSpPr>
          <p:spPr>
            <a:xfrm>
              <a:off x="13207616" y="997507"/>
              <a:ext cx="1425495" cy="1162124"/>
            </a:xfrm>
            <a:custGeom>
              <a:avLst/>
              <a:gdLst/>
              <a:ahLst/>
              <a:cxnLst/>
              <a:rect l="l" t="t" r="r" b="b"/>
              <a:pathLst>
                <a:path w="51029" h="41601" extrusionOk="0">
                  <a:moveTo>
                    <a:pt x="27276" y="1"/>
                  </a:moveTo>
                  <a:cubicBezTo>
                    <a:pt x="25823" y="1"/>
                    <a:pt x="23993" y="162"/>
                    <a:pt x="21680" y="442"/>
                  </a:cubicBezTo>
                  <a:cubicBezTo>
                    <a:pt x="18598" y="818"/>
                    <a:pt x="14487" y="1545"/>
                    <a:pt x="12984" y="3124"/>
                  </a:cubicBezTo>
                  <a:cubicBezTo>
                    <a:pt x="11881" y="4277"/>
                    <a:pt x="11580" y="5731"/>
                    <a:pt x="11555" y="6934"/>
                  </a:cubicBezTo>
                  <a:lnTo>
                    <a:pt x="9149" y="7259"/>
                  </a:lnTo>
                  <a:cubicBezTo>
                    <a:pt x="9149" y="7259"/>
                    <a:pt x="9149" y="7310"/>
                    <a:pt x="9174" y="7385"/>
                  </a:cubicBezTo>
                  <a:cubicBezTo>
                    <a:pt x="6492" y="7886"/>
                    <a:pt x="4086" y="8437"/>
                    <a:pt x="2106" y="9014"/>
                  </a:cubicBezTo>
                  <a:cubicBezTo>
                    <a:pt x="803" y="9390"/>
                    <a:pt x="1" y="10693"/>
                    <a:pt x="277" y="12021"/>
                  </a:cubicBezTo>
                  <a:cubicBezTo>
                    <a:pt x="277" y="12021"/>
                    <a:pt x="3359" y="26382"/>
                    <a:pt x="4462" y="34678"/>
                  </a:cubicBezTo>
                  <a:cubicBezTo>
                    <a:pt x="4863" y="37711"/>
                    <a:pt x="3735" y="40117"/>
                    <a:pt x="4061" y="40894"/>
                  </a:cubicBezTo>
                  <a:cubicBezTo>
                    <a:pt x="4277" y="41387"/>
                    <a:pt x="5729" y="41601"/>
                    <a:pt x="7994" y="41601"/>
                  </a:cubicBezTo>
                  <a:cubicBezTo>
                    <a:pt x="18858" y="41601"/>
                    <a:pt x="48449" y="36681"/>
                    <a:pt x="50377" y="34027"/>
                  </a:cubicBezTo>
                  <a:cubicBezTo>
                    <a:pt x="51029" y="33124"/>
                    <a:pt x="48397" y="27159"/>
                    <a:pt x="48397" y="26508"/>
                  </a:cubicBezTo>
                  <a:cubicBezTo>
                    <a:pt x="47645" y="19791"/>
                    <a:pt x="46192" y="10417"/>
                    <a:pt x="45590" y="6533"/>
                  </a:cubicBezTo>
                  <a:cubicBezTo>
                    <a:pt x="45615" y="6107"/>
                    <a:pt x="45640" y="5681"/>
                    <a:pt x="45615" y="5330"/>
                  </a:cubicBezTo>
                  <a:cubicBezTo>
                    <a:pt x="45592" y="3915"/>
                    <a:pt x="44414" y="2810"/>
                    <a:pt x="43043" y="2810"/>
                  </a:cubicBezTo>
                  <a:cubicBezTo>
                    <a:pt x="42957" y="2810"/>
                    <a:pt x="42870" y="2814"/>
                    <a:pt x="42783" y="2823"/>
                  </a:cubicBezTo>
                  <a:cubicBezTo>
                    <a:pt x="40903" y="3024"/>
                    <a:pt x="38172" y="3300"/>
                    <a:pt x="34964" y="3675"/>
                  </a:cubicBezTo>
                  <a:cubicBezTo>
                    <a:pt x="34939" y="3625"/>
                    <a:pt x="34939" y="3600"/>
                    <a:pt x="34939" y="3550"/>
                  </a:cubicBezTo>
                  <a:lnTo>
                    <a:pt x="32883" y="3851"/>
                  </a:lnTo>
                  <a:cubicBezTo>
                    <a:pt x="32833" y="3675"/>
                    <a:pt x="32783" y="3500"/>
                    <a:pt x="32733" y="3325"/>
                  </a:cubicBezTo>
                  <a:cubicBezTo>
                    <a:pt x="32079" y="921"/>
                    <a:pt x="30752" y="1"/>
                    <a:pt x="27276" y="1"/>
                  </a:cubicBezTo>
                  <a:close/>
                </a:path>
              </a:pathLst>
            </a:custGeom>
            <a:solidFill>
              <a:srgbClr val="64CB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3156523" y="1090363"/>
              <a:ext cx="1417785" cy="1030131"/>
            </a:xfrm>
            <a:custGeom>
              <a:avLst/>
              <a:gdLst/>
              <a:ahLst/>
              <a:cxnLst/>
              <a:rect l="l" t="t" r="r" b="b"/>
              <a:pathLst>
                <a:path w="50753" h="36876" extrusionOk="0">
                  <a:moveTo>
                    <a:pt x="45013" y="1"/>
                  </a:moveTo>
                  <a:lnTo>
                    <a:pt x="0" y="7319"/>
                  </a:lnTo>
                  <a:cubicBezTo>
                    <a:pt x="0" y="7319"/>
                    <a:pt x="3083" y="21680"/>
                    <a:pt x="4186" y="29976"/>
                  </a:cubicBezTo>
                  <a:cubicBezTo>
                    <a:pt x="4587" y="32983"/>
                    <a:pt x="3459" y="35414"/>
                    <a:pt x="3785" y="36166"/>
                  </a:cubicBezTo>
                  <a:cubicBezTo>
                    <a:pt x="4002" y="36661"/>
                    <a:pt x="5461" y="36875"/>
                    <a:pt x="7737" y="36875"/>
                  </a:cubicBezTo>
                  <a:cubicBezTo>
                    <a:pt x="18617" y="36875"/>
                    <a:pt x="48173" y="31977"/>
                    <a:pt x="50101" y="29324"/>
                  </a:cubicBezTo>
                  <a:cubicBezTo>
                    <a:pt x="50753" y="28422"/>
                    <a:pt x="48121" y="22457"/>
                    <a:pt x="48121" y="21805"/>
                  </a:cubicBezTo>
                  <a:cubicBezTo>
                    <a:pt x="47144" y="13134"/>
                    <a:pt x="45013" y="1"/>
                    <a:pt x="45013" y="1"/>
                  </a:cubicBezTo>
                  <a:close/>
                </a:path>
              </a:pathLst>
            </a:custGeom>
            <a:solidFill>
              <a:srgbClr val="F1C8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3446376" y="944738"/>
              <a:ext cx="632951" cy="273093"/>
            </a:xfrm>
            <a:custGeom>
              <a:avLst/>
              <a:gdLst/>
              <a:ahLst/>
              <a:cxnLst/>
              <a:rect l="l" t="t" r="r" b="b"/>
              <a:pathLst>
                <a:path w="22658" h="9776" fill="none" extrusionOk="0">
                  <a:moveTo>
                    <a:pt x="1203" y="9775"/>
                  </a:moveTo>
                  <a:cubicBezTo>
                    <a:pt x="1203" y="9775"/>
                    <a:pt x="0" y="6066"/>
                    <a:pt x="2331" y="3635"/>
                  </a:cubicBezTo>
                  <a:cubicBezTo>
                    <a:pt x="3835" y="2031"/>
                    <a:pt x="7945" y="1304"/>
                    <a:pt x="11028" y="953"/>
                  </a:cubicBezTo>
                  <a:cubicBezTo>
                    <a:pt x="18873" y="1"/>
                    <a:pt x="21153" y="402"/>
                    <a:pt x="22081" y="3835"/>
                  </a:cubicBezTo>
                  <a:cubicBezTo>
                    <a:pt x="22607" y="5740"/>
                    <a:pt x="22657" y="7269"/>
                    <a:pt x="22657" y="7269"/>
                  </a:cubicBezTo>
                </a:path>
              </a:pathLst>
            </a:custGeom>
            <a:solidFill>
              <a:srgbClr val="F1C8E7"/>
            </a:solidFill>
            <a:ln w="53250" cap="flat" cmpd="sng">
              <a:solidFill>
                <a:srgbClr val="F17FB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3148813" y="1037482"/>
              <a:ext cx="1277076" cy="628510"/>
            </a:xfrm>
            <a:custGeom>
              <a:avLst/>
              <a:gdLst/>
              <a:ahLst/>
              <a:cxnLst/>
              <a:rect l="l" t="t" r="r" b="b"/>
              <a:pathLst>
                <a:path w="45716" h="22499" extrusionOk="0">
                  <a:moveTo>
                    <a:pt x="43022" y="1"/>
                  </a:moveTo>
                  <a:cubicBezTo>
                    <a:pt x="42935" y="1"/>
                    <a:pt x="42847" y="5"/>
                    <a:pt x="42758" y="14"/>
                  </a:cubicBezTo>
                  <a:cubicBezTo>
                    <a:pt x="34988" y="791"/>
                    <a:pt x="12432" y="3222"/>
                    <a:pt x="2106" y="6179"/>
                  </a:cubicBezTo>
                  <a:cubicBezTo>
                    <a:pt x="778" y="6555"/>
                    <a:pt x="1" y="7884"/>
                    <a:pt x="276" y="9212"/>
                  </a:cubicBezTo>
                  <a:cubicBezTo>
                    <a:pt x="1103" y="13172"/>
                    <a:pt x="3535" y="20666"/>
                    <a:pt x="11179" y="21969"/>
                  </a:cubicBezTo>
                  <a:cubicBezTo>
                    <a:pt x="13323" y="22342"/>
                    <a:pt x="15615" y="22499"/>
                    <a:pt x="17932" y="22499"/>
                  </a:cubicBezTo>
                  <a:cubicBezTo>
                    <a:pt x="26825" y="22499"/>
                    <a:pt x="36083" y="20189"/>
                    <a:pt x="38748" y="18936"/>
                  </a:cubicBezTo>
                  <a:cubicBezTo>
                    <a:pt x="42933" y="16981"/>
                    <a:pt x="45715" y="6981"/>
                    <a:pt x="45615" y="2520"/>
                  </a:cubicBezTo>
                  <a:cubicBezTo>
                    <a:pt x="45591" y="1105"/>
                    <a:pt x="44414" y="1"/>
                    <a:pt x="430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3404362" y="1147071"/>
              <a:ext cx="221972" cy="833552"/>
            </a:xfrm>
            <a:custGeom>
              <a:avLst/>
              <a:gdLst/>
              <a:ahLst/>
              <a:cxnLst/>
              <a:rect l="l" t="t" r="r" b="b"/>
              <a:pathLst>
                <a:path w="7946" h="29839" extrusionOk="0">
                  <a:moveTo>
                    <a:pt x="3685" y="1"/>
                  </a:moveTo>
                  <a:lnTo>
                    <a:pt x="1" y="527"/>
                  </a:lnTo>
                  <a:cubicBezTo>
                    <a:pt x="1" y="527"/>
                    <a:pt x="3760" y="25063"/>
                    <a:pt x="4261" y="29825"/>
                  </a:cubicBezTo>
                  <a:cubicBezTo>
                    <a:pt x="4261" y="29825"/>
                    <a:pt x="4522" y="29838"/>
                    <a:pt x="4915" y="29838"/>
                  </a:cubicBezTo>
                  <a:cubicBezTo>
                    <a:pt x="5740" y="29838"/>
                    <a:pt x="7148" y="29781"/>
                    <a:pt x="7946" y="29424"/>
                  </a:cubicBezTo>
                  <a:cubicBezTo>
                    <a:pt x="7946" y="29424"/>
                    <a:pt x="4587" y="5565"/>
                    <a:pt x="3685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13451963" y="1725382"/>
              <a:ext cx="195377" cy="127439"/>
            </a:xfrm>
            <a:custGeom>
              <a:avLst/>
              <a:gdLst/>
              <a:ahLst/>
              <a:cxnLst/>
              <a:rect l="l" t="t" r="r" b="b"/>
              <a:pathLst>
                <a:path w="6994" h="4562" fill="none" extrusionOk="0">
                  <a:moveTo>
                    <a:pt x="1931" y="4462"/>
                  </a:moveTo>
                  <a:cubicBezTo>
                    <a:pt x="1104" y="4562"/>
                    <a:pt x="352" y="4036"/>
                    <a:pt x="277" y="3284"/>
                  </a:cubicBezTo>
                  <a:lnTo>
                    <a:pt x="101" y="1981"/>
                  </a:lnTo>
                  <a:cubicBezTo>
                    <a:pt x="1" y="1254"/>
                    <a:pt x="602" y="577"/>
                    <a:pt x="1429" y="477"/>
                  </a:cubicBezTo>
                  <a:lnTo>
                    <a:pt x="5089" y="101"/>
                  </a:lnTo>
                  <a:cubicBezTo>
                    <a:pt x="5891" y="1"/>
                    <a:pt x="6643" y="552"/>
                    <a:pt x="6743" y="1279"/>
                  </a:cubicBezTo>
                  <a:lnTo>
                    <a:pt x="6893" y="2582"/>
                  </a:lnTo>
                  <a:cubicBezTo>
                    <a:pt x="6993" y="3334"/>
                    <a:pt x="6392" y="3986"/>
                    <a:pt x="5565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13541579" y="1735885"/>
              <a:ext cx="9833" cy="68636"/>
            </a:xfrm>
            <a:custGeom>
              <a:avLst/>
              <a:gdLst/>
              <a:ahLst/>
              <a:cxnLst/>
              <a:rect l="l" t="t" r="r" b="b"/>
              <a:pathLst>
                <a:path w="352" h="2457" fill="none" extrusionOk="0">
                  <a:moveTo>
                    <a:pt x="1" y="1"/>
                  </a:moveTo>
                  <a:lnTo>
                    <a:pt x="352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14021893" y="1058154"/>
              <a:ext cx="221944" cy="833552"/>
            </a:xfrm>
            <a:custGeom>
              <a:avLst/>
              <a:gdLst/>
              <a:ahLst/>
              <a:cxnLst/>
              <a:rect l="l" t="t" r="r" b="b"/>
              <a:pathLst>
                <a:path w="7945" h="29839" extrusionOk="0">
                  <a:moveTo>
                    <a:pt x="3684" y="1"/>
                  </a:moveTo>
                  <a:lnTo>
                    <a:pt x="0" y="527"/>
                  </a:lnTo>
                  <a:cubicBezTo>
                    <a:pt x="0" y="527"/>
                    <a:pt x="3759" y="25064"/>
                    <a:pt x="4261" y="29825"/>
                  </a:cubicBezTo>
                  <a:cubicBezTo>
                    <a:pt x="4261" y="29825"/>
                    <a:pt x="4521" y="29838"/>
                    <a:pt x="4914" y="29838"/>
                  </a:cubicBezTo>
                  <a:cubicBezTo>
                    <a:pt x="5739" y="29838"/>
                    <a:pt x="7147" y="29781"/>
                    <a:pt x="7945" y="29424"/>
                  </a:cubicBezTo>
                  <a:cubicBezTo>
                    <a:pt x="7945" y="29424"/>
                    <a:pt x="4587" y="5565"/>
                    <a:pt x="3684" y="1"/>
                  </a:cubicBezTo>
                  <a:close/>
                </a:path>
              </a:pathLst>
            </a:custGeom>
            <a:solidFill>
              <a:srgbClr val="FFF2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14069494" y="1636465"/>
              <a:ext cx="195349" cy="127467"/>
            </a:xfrm>
            <a:custGeom>
              <a:avLst/>
              <a:gdLst/>
              <a:ahLst/>
              <a:cxnLst/>
              <a:rect l="l" t="t" r="r" b="b"/>
              <a:pathLst>
                <a:path w="6993" h="4563" fill="none" extrusionOk="0">
                  <a:moveTo>
                    <a:pt x="1905" y="4487"/>
                  </a:moveTo>
                  <a:cubicBezTo>
                    <a:pt x="1103" y="4562"/>
                    <a:pt x="351" y="4036"/>
                    <a:pt x="251" y="3284"/>
                  </a:cubicBezTo>
                  <a:lnTo>
                    <a:pt x="101" y="1981"/>
                  </a:lnTo>
                  <a:cubicBezTo>
                    <a:pt x="0" y="1254"/>
                    <a:pt x="602" y="577"/>
                    <a:pt x="1429" y="502"/>
                  </a:cubicBezTo>
                  <a:lnTo>
                    <a:pt x="5063" y="101"/>
                  </a:lnTo>
                  <a:cubicBezTo>
                    <a:pt x="5890" y="1"/>
                    <a:pt x="6642" y="552"/>
                    <a:pt x="6717" y="1279"/>
                  </a:cubicBezTo>
                  <a:lnTo>
                    <a:pt x="6893" y="2582"/>
                  </a:lnTo>
                  <a:cubicBezTo>
                    <a:pt x="6993" y="3334"/>
                    <a:pt x="6391" y="3986"/>
                    <a:pt x="5564" y="4086"/>
                  </a:cubicBez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14159110" y="1646968"/>
              <a:ext cx="9135" cy="68636"/>
            </a:xfrm>
            <a:custGeom>
              <a:avLst/>
              <a:gdLst/>
              <a:ahLst/>
              <a:cxnLst/>
              <a:rect l="l" t="t" r="r" b="b"/>
              <a:pathLst>
                <a:path w="327" h="2457" fill="none" extrusionOk="0">
                  <a:moveTo>
                    <a:pt x="0" y="1"/>
                  </a:moveTo>
                  <a:lnTo>
                    <a:pt x="326" y="2457"/>
                  </a:lnTo>
                </a:path>
              </a:pathLst>
            </a:custGeom>
            <a:noFill/>
            <a:ln w="23175" cap="flat" cmpd="sng">
              <a:solidFill>
                <a:srgbClr val="635BA8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13734135" y="1715856"/>
              <a:ext cx="288485" cy="200406"/>
            </a:xfrm>
            <a:custGeom>
              <a:avLst/>
              <a:gdLst/>
              <a:ahLst/>
              <a:cxnLst/>
              <a:rect l="l" t="t" r="r" b="b"/>
              <a:pathLst>
                <a:path w="10327" h="7174" extrusionOk="0">
                  <a:moveTo>
                    <a:pt x="8217" y="1"/>
                  </a:moveTo>
                  <a:cubicBezTo>
                    <a:pt x="8144" y="1"/>
                    <a:pt x="8070" y="6"/>
                    <a:pt x="7995" y="16"/>
                  </a:cubicBezTo>
                  <a:lnTo>
                    <a:pt x="1579" y="743"/>
                  </a:lnTo>
                  <a:cubicBezTo>
                    <a:pt x="652" y="843"/>
                    <a:pt x="0" y="1670"/>
                    <a:pt x="100" y="2597"/>
                  </a:cubicBezTo>
                  <a:lnTo>
                    <a:pt x="451" y="5680"/>
                  </a:lnTo>
                  <a:cubicBezTo>
                    <a:pt x="544" y="6533"/>
                    <a:pt x="1250" y="7174"/>
                    <a:pt x="2085" y="7174"/>
                  </a:cubicBezTo>
                  <a:cubicBezTo>
                    <a:pt x="2158" y="7174"/>
                    <a:pt x="2231" y="7169"/>
                    <a:pt x="2306" y="7159"/>
                  </a:cubicBezTo>
                  <a:lnTo>
                    <a:pt x="8747" y="6432"/>
                  </a:lnTo>
                  <a:cubicBezTo>
                    <a:pt x="9649" y="6332"/>
                    <a:pt x="10326" y="5504"/>
                    <a:pt x="10226" y="4577"/>
                  </a:cubicBezTo>
                  <a:lnTo>
                    <a:pt x="9875" y="1494"/>
                  </a:lnTo>
                  <a:cubicBezTo>
                    <a:pt x="9760" y="642"/>
                    <a:pt x="9051" y="1"/>
                    <a:pt x="82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23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107BC75-0CB6-5E84-B0DA-389097127CFB}"/>
              </a:ext>
            </a:extLst>
          </p:cNvPr>
          <p:cNvSpPr/>
          <p:nvPr/>
        </p:nvSpPr>
        <p:spPr>
          <a:xfrm>
            <a:off x="10908982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D9A709-661F-0408-ABBB-8CAE1BCD1130}"/>
              </a:ext>
            </a:extLst>
          </p:cNvPr>
          <p:cNvSpPr/>
          <p:nvPr/>
        </p:nvSpPr>
        <p:spPr>
          <a:xfrm>
            <a:off x="11459189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16C4EF-695F-6547-5A06-EF6C9F3A5AA2}"/>
              </a:ext>
            </a:extLst>
          </p:cNvPr>
          <p:cNvSpPr/>
          <p:nvPr/>
        </p:nvSpPr>
        <p:spPr>
          <a:xfrm rot="16200000">
            <a:off x="5896708" y="-524385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128988" y="1440367"/>
            <a:ext cx="1184034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1</a:t>
            </a:r>
            <a:r>
              <a:rPr lang="en-US" sz="3400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. The English-English dictionary is on the table. My dad gave it to me last year.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28988" y="2577652"/>
            <a:ext cx="1098804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lang="en-US" sz="3400" b="1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</a:rPr>
              <a:t>The English-English dictionary </a:t>
            </a:r>
          </a:p>
          <a:p>
            <a:pPr algn="just"/>
            <a:endParaRPr lang="en-US" sz="3400" b="1" dirty="0">
              <a:solidFill>
                <a:srgbClr val="FF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774484" y="2577652"/>
            <a:ext cx="5353878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(which) my dad gave to me last year is on the table.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2028150" y="4223385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  <a:latin typeface="Avenir Next LT Pro Demi" panose="020B0704020202020204" pitchFamily="34" charset="0"/>
              </a:rPr>
              <a:t>She used some</a:t>
            </a:r>
            <a:r>
              <a:rPr lang="en-US" sz="3400" b="1">
                <a:solidFill>
                  <a:srgbClr val="FF0000"/>
                </a:solidFill>
                <a:latin typeface="Avenir Next LT Pro Demi" panose="020B0704020202020204" pitchFamily="34" charset="0"/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2153245" y="645414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latin typeface="Avenir Next LT Pro Demi" panose="020B0704020202020204" pitchFamily="34" charset="0"/>
              </a:rPr>
              <a:t>He has learnt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2E727C5-3A88-3883-4D24-11C18D511506}"/>
              </a:ext>
            </a:extLst>
          </p:cNvPr>
          <p:cNvSpPr txBox="1"/>
          <p:nvPr/>
        </p:nvSpPr>
        <p:spPr>
          <a:xfrm>
            <a:off x="124598" y="102969"/>
            <a:ext cx="1205213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4. Combine the two sentences, using a relative pronoun. Start the new sentence with the given phrase.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B32EF-B359-A9D8-FFC4-95AB8DE4DBCE}"/>
              </a:ext>
            </a:extLst>
          </p:cNvPr>
          <p:cNvSpPr txBox="1"/>
          <p:nvPr/>
        </p:nvSpPr>
        <p:spPr>
          <a:xfrm>
            <a:off x="124598" y="4154269"/>
            <a:ext cx="1200376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2. She used some words in her speech. These words are from French.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She used some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FD133EE-FBC0-8C2B-BE1E-6CF10B2231BF}"/>
              </a:ext>
            </a:extLst>
          </p:cNvPr>
          <p:cNvSpPr txBox="1"/>
          <p:nvPr/>
        </p:nvSpPr>
        <p:spPr>
          <a:xfrm>
            <a:off x="3894676" y="5202217"/>
            <a:ext cx="8074660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words which are from French in her speech. </a:t>
            </a:r>
          </a:p>
        </p:txBody>
      </p:sp>
      <p:grpSp>
        <p:nvGrpSpPr>
          <p:cNvPr id="130" name="Google Shape;891;p15">
            <a:extLst>
              <a:ext uri="{FF2B5EF4-FFF2-40B4-BE49-F238E27FC236}">
                <a16:creationId xmlns:a16="http://schemas.microsoft.com/office/drawing/2014/main" id="{C8E21EF6-7AFE-6E69-A1F3-CB632A9BE188}"/>
              </a:ext>
            </a:extLst>
          </p:cNvPr>
          <p:cNvGrpSpPr/>
          <p:nvPr/>
        </p:nvGrpSpPr>
        <p:grpSpPr>
          <a:xfrm>
            <a:off x="10202378" y="680645"/>
            <a:ext cx="1570784" cy="987109"/>
            <a:chOff x="944481" y="417832"/>
            <a:chExt cx="1541859" cy="1320700"/>
          </a:xfrm>
        </p:grpSpPr>
        <p:grpSp>
          <p:nvGrpSpPr>
            <p:cNvPr id="131" name="Google Shape;892;p15">
              <a:extLst>
                <a:ext uri="{FF2B5EF4-FFF2-40B4-BE49-F238E27FC236}">
                  <a16:creationId xmlns:a16="http://schemas.microsoft.com/office/drawing/2014/main" id="{AD400FB8-BC14-407A-3F38-CA7DA6B712AF}"/>
                </a:ext>
              </a:extLst>
            </p:cNvPr>
            <p:cNvGrpSpPr/>
            <p:nvPr/>
          </p:nvGrpSpPr>
          <p:grpSpPr>
            <a:xfrm>
              <a:off x="1002898" y="456330"/>
              <a:ext cx="1483443" cy="1282202"/>
              <a:chOff x="1862912" y="3609757"/>
              <a:chExt cx="1141724" cy="986841"/>
            </a:xfrm>
          </p:grpSpPr>
          <p:sp>
            <p:nvSpPr>
              <p:cNvPr id="150" name="Google Shape;893;p15">
                <a:extLst>
                  <a:ext uri="{FF2B5EF4-FFF2-40B4-BE49-F238E27FC236}">
                    <a16:creationId xmlns:a16="http://schemas.microsoft.com/office/drawing/2014/main" id="{45E1D180-2A36-D44C-4143-1BB337A52AB8}"/>
                  </a:ext>
                </a:extLst>
              </p:cNvPr>
              <p:cNvSpPr/>
              <p:nvPr/>
            </p:nvSpPr>
            <p:spPr>
              <a:xfrm>
                <a:off x="2362353" y="3609757"/>
                <a:ext cx="642283" cy="790142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362" extrusionOk="0">
                    <a:moveTo>
                      <a:pt x="1044" y="1"/>
                    </a:moveTo>
                    <a:cubicBezTo>
                      <a:pt x="1030" y="1"/>
                      <a:pt x="1017" y="6"/>
                      <a:pt x="1005" y="16"/>
                    </a:cubicBezTo>
                    <a:lnTo>
                      <a:pt x="38" y="890"/>
                    </a:lnTo>
                    <a:cubicBezTo>
                      <a:pt x="7" y="919"/>
                      <a:pt x="0" y="976"/>
                      <a:pt x="26" y="1016"/>
                    </a:cubicBezTo>
                    <a:lnTo>
                      <a:pt x="812" y="2321"/>
                    </a:lnTo>
                    <a:cubicBezTo>
                      <a:pt x="828" y="2348"/>
                      <a:pt x="852" y="2361"/>
                      <a:pt x="874" y="2361"/>
                    </a:cubicBezTo>
                    <a:cubicBezTo>
                      <a:pt x="889" y="2361"/>
                      <a:pt x="903" y="2356"/>
                      <a:pt x="914" y="2345"/>
                    </a:cubicBezTo>
                    <a:lnTo>
                      <a:pt x="1881" y="1471"/>
                    </a:lnTo>
                    <a:cubicBezTo>
                      <a:pt x="1912" y="1443"/>
                      <a:pt x="1919" y="1385"/>
                      <a:pt x="1893" y="1345"/>
                    </a:cubicBezTo>
                    <a:lnTo>
                      <a:pt x="1107" y="40"/>
                    </a:lnTo>
                    <a:cubicBezTo>
                      <a:pt x="1091" y="15"/>
                      <a:pt x="1067" y="1"/>
                      <a:pt x="104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894;p15">
                <a:extLst>
                  <a:ext uri="{FF2B5EF4-FFF2-40B4-BE49-F238E27FC236}">
                    <a16:creationId xmlns:a16="http://schemas.microsoft.com/office/drawing/2014/main" id="{D49F1863-D32A-5BC1-F7CF-DCA3118C4877}"/>
                  </a:ext>
                </a:extLst>
              </p:cNvPr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895;p15">
                <a:extLst>
                  <a:ext uri="{FF2B5EF4-FFF2-40B4-BE49-F238E27FC236}">
                    <a16:creationId xmlns:a16="http://schemas.microsoft.com/office/drawing/2014/main" id="{4B9C53B5-E372-4F51-FC9B-CCD9F596B6F4}"/>
                  </a:ext>
                </a:extLst>
              </p:cNvPr>
              <p:cNvSpPr/>
              <p:nvPr/>
            </p:nvSpPr>
            <p:spPr>
              <a:xfrm>
                <a:off x="1862912" y="3956990"/>
                <a:ext cx="737957" cy="63960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912" extrusionOk="0">
                    <a:moveTo>
                      <a:pt x="1304" y="0"/>
                    </a:moveTo>
                    <a:cubicBezTo>
                      <a:pt x="1295" y="0"/>
                      <a:pt x="1287" y="2"/>
                      <a:pt x="1279" y="5"/>
                    </a:cubicBezTo>
                    <a:lnTo>
                      <a:pt x="52" y="452"/>
                    </a:lnTo>
                    <a:cubicBezTo>
                      <a:pt x="12" y="467"/>
                      <a:pt x="0" y="512"/>
                      <a:pt x="26" y="555"/>
                    </a:cubicBezTo>
                    <a:lnTo>
                      <a:pt x="812" y="1860"/>
                    </a:lnTo>
                    <a:cubicBezTo>
                      <a:pt x="831" y="1891"/>
                      <a:pt x="868" y="1912"/>
                      <a:pt x="902" y="1912"/>
                    </a:cubicBezTo>
                    <a:cubicBezTo>
                      <a:pt x="911" y="1912"/>
                      <a:pt x="920" y="1910"/>
                      <a:pt x="929" y="1907"/>
                    </a:cubicBezTo>
                    <a:lnTo>
                      <a:pt x="2155" y="1459"/>
                    </a:lnTo>
                    <a:cubicBezTo>
                      <a:pt x="2193" y="1445"/>
                      <a:pt x="2205" y="1400"/>
                      <a:pt x="2181" y="1359"/>
                    </a:cubicBezTo>
                    <a:lnTo>
                      <a:pt x="1393" y="55"/>
                    </a:lnTo>
                    <a:cubicBezTo>
                      <a:pt x="1374" y="21"/>
                      <a:pt x="1338" y="0"/>
                      <a:pt x="130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3" name="Google Shape;896;p15">
                <a:extLst>
                  <a:ext uri="{FF2B5EF4-FFF2-40B4-BE49-F238E27FC236}">
                    <a16:creationId xmlns:a16="http://schemas.microsoft.com/office/drawing/2014/main" id="{199FD9DB-5096-A2CB-EDD9-0998B12101DF}"/>
                  </a:ext>
                </a:extLst>
              </p:cNvPr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4" name="Google Shape;897;p15">
                <a:extLst>
                  <a:ext uri="{FF2B5EF4-FFF2-40B4-BE49-F238E27FC236}">
                    <a16:creationId xmlns:a16="http://schemas.microsoft.com/office/drawing/2014/main" id="{B2D0BF7C-DD86-A7E0-CB46-ABDFDFD6121A}"/>
                  </a:ext>
                </a:extLst>
              </p:cNvPr>
              <p:cNvSpPr/>
              <p:nvPr/>
            </p:nvSpPr>
            <p:spPr>
              <a:xfrm>
                <a:off x="2297791" y="3919858"/>
                <a:ext cx="364964" cy="52386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566" extrusionOk="0">
                    <a:moveTo>
                      <a:pt x="209" y="0"/>
                    </a:moveTo>
                    <a:cubicBezTo>
                      <a:pt x="202" y="0"/>
                      <a:pt x="195" y="2"/>
                      <a:pt x="188" y="6"/>
                    </a:cubicBezTo>
                    <a:lnTo>
                      <a:pt x="26" y="104"/>
                    </a:lnTo>
                    <a:cubicBezTo>
                      <a:pt x="5" y="116"/>
                      <a:pt x="0" y="142"/>
                      <a:pt x="12" y="161"/>
                    </a:cubicBezTo>
                    <a:lnTo>
                      <a:pt x="846" y="1547"/>
                    </a:lnTo>
                    <a:cubicBezTo>
                      <a:pt x="853" y="1559"/>
                      <a:pt x="868" y="1566"/>
                      <a:pt x="882" y="1566"/>
                    </a:cubicBezTo>
                    <a:cubicBezTo>
                      <a:pt x="889" y="1566"/>
                      <a:pt x="896" y="1564"/>
                      <a:pt x="903" y="1561"/>
                    </a:cubicBezTo>
                    <a:lnTo>
                      <a:pt x="1067" y="1461"/>
                    </a:lnTo>
                    <a:cubicBezTo>
                      <a:pt x="1086" y="1449"/>
                      <a:pt x="1091" y="1425"/>
                      <a:pt x="1079" y="1404"/>
                    </a:cubicBezTo>
                    <a:lnTo>
                      <a:pt x="245" y="20"/>
                    </a:lnTo>
                    <a:cubicBezTo>
                      <a:pt x="238" y="8"/>
                      <a:pt x="223" y="0"/>
                      <a:pt x="20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5" name="Google Shape;898;p15">
                <a:extLst>
                  <a:ext uri="{FF2B5EF4-FFF2-40B4-BE49-F238E27FC236}">
                    <a16:creationId xmlns:a16="http://schemas.microsoft.com/office/drawing/2014/main" id="{3F2B883B-D37E-3055-A197-20A2CA8421D5}"/>
                  </a:ext>
                </a:extLst>
              </p:cNvPr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6" name="Google Shape;899;p15">
                <a:extLst>
                  <a:ext uri="{FF2B5EF4-FFF2-40B4-BE49-F238E27FC236}">
                    <a16:creationId xmlns:a16="http://schemas.microsoft.com/office/drawing/2014/main" id="{6CE2A064-1339-04A7-46D4-9E275AD1AE0A}"/>
                  </a:ext>
                </a:extLst>
              </p:cNvPr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7" name="Google Shape;900;p15">
                <a:extLst>
                  <a:ext uri="{FF2B5EF4-FFF2-40B4-BE49-F238E27FC236}">
                    <a16:creationId xmlns:a16="http://schemas.microsoft.com/office/drawing/2014/main" id="{18DBDD09-9029-398C-0C4F-76C8EA996DB2}"/>
                  </a:ext>
                </a:extLst>
              </p:cNvPr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8" name="Google Shape;901;p15">
                <a:extLst>
                  <a:ext uri="{FF2B5EF4-FFF2-40B4-BE49-F238E27FC236}">
                    <a16:creationId xmlns:a16="http://schemas.microsoft.com/office/drawing/2014/main" id="{D6C29E8A-36A4-6F5C-CF51-6A5581B725C8}"/>
                  </a:ext>
                </a:extLst>
              </p:cNvPr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9" name="Google Shape;902;p15">
                <a:extLst>
                  <a:ext uri="{FF2B5EF4-FFF2-40B4-BE49-F238E27FC236}">
                    <a16:creationId xmlns:a16="http://schemas.microsoft.com/office/drawing/2014/main" id="{0A57BC4A-F62A-E556-DB55-872E652DF04B}"/>
                  </a:ext>
                </a:extLst>
              </p:cNvPr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0" name="Google Shape;903;p15">
                <a:extLst>
                  <a:ext uri="{FF2B5EF4-FFF2-40B4-BE49-F238E27FC236}">
                    <a16:creationId xmlns:a16="http://schemas.microsoft.com/office/drawing/2014/main" id="{0B76791E-9530-E8A2-D7FA-F3BC2CDC41AC}"/>
                  </a:ext>
                </a:extLst>
              </p:cNvPr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1" name="Google Shape;904;p15">
                <a:extLst>
                  <a:ext uri="{FF2B5EF4-FFF2-40B4-BE49-F238E27FC236}">
                    <a16:creationId xmlns:a16="http://schemas.microsoft.com/office/drawing/2014/main" id="{5115C951-698F-C47F-6390-F4DB9253E52A}"/>
                  </a:ext>
                </a:extLst>
              </p:cNvPr>
              <p:cNvSpPr/>
              <p:nvPr/>
            </p:nvSpPr>
            <p:spPr>
              <a:xfrm>
                <a:off x="2347969" y="3635849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2" name="Google Shape;905;p15">
                <a:extLst>
                  <a:ext uri="{FF2B5EF4-FFF2-40B4-BE49-F238E27FC236}">
                    <a16:creationId xmlns:a16="http://schemas.microsoft.com/office/drawing/2014/main" id="{2F8F9790-DF00-2683-E28E-3417390BCA67}"/>
                  </a:ext>
                </a:extLst>
              </p:cNvPr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3" name="Google Shape;906;p15">
                <a:extLst>
                  <a:ext uri="{FF2B5EF4-FFF2-40B4-BE49-F238E27FC236}">
                    <a16:creationId xmlns:a16="http://schemas.microsoft.com/office/drawing/2014/main" id="{53D48BD5-3C95-4F20-F523-C4F1E33E9FFF}"/>
                  </a:ext>
                </a:extLst>
              </p:cNvPr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4" name="Google Shape;907;p15">
                <a:extLst>
                  <a:ext uri="{FF2B5EF4-FFF2-40B4-BE49-F238E27FC236}">
                    <a16:creationId xmlns:a16="http://schemas.microsoft.com/office/drawing/2014/main" id="{0D12AA93-BA0E-54D1-9445-6CF4F97DDE6A}"/>
                  </a:ext>
                </a:extLst>
              </p:cNvPr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5" name="Google Shape;908;p15">
                <a:extLst>
                  <a:ext uri="{FF2B5EF4-FFF2-40B4-BE49-F238E27FC236}">
                    <a16:creationId xmlns:a16="http://schemas.microsoft.com/office/drawing/2014/main" id="{2C09C68D-E9D8-60B2-8AA0-D9B372F72303}"/>
                  </a:ext>
                </a:extLst>
              </p:cNvPr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6" name="Google Shape;909;p15">
                <a:extLst>
                  <a:ext uri="{FF2B5EF4-FFF2-40B4-BE49-F238E27FC236}">
                    <a16:creationId xmlns:a16="http://schemas.microsoft.com/office/drawing/2014/main" id="{685C99D4-1C37-A012-BAB5-DA622E1258F8}"/>
                  </a:ext>
                </a:extLst>
              </p:cNvPr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7" name="Google Shape;910;p15">
                <a:extLst>
                  <a:ext uri="{FF2B5EF4-FFF2-40B4-BE49-F238E27FC236}">
                    <a16:creationId xmlns:a16="http://schemas.microsoft.com/office/drawing/2014/main" id="{9C3DC8F3-674A-4981-697A-4ED4C0EBD975}"/>
                  </a:ext>
                </a:extLst>
              </p:cNvPr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11;p15">
                <a:extLst>
                  <a:ext uri="{FF2B5EF4-FFF2-40B4-BE49-F238E27FC236}">
                    <a16:creationId xmlns:a16="http://schemas.microsoft.com/office/drawing/2014/main" id="{91A409B8-264A-7765-156F-143631C648D6}"/>
                  </a:ext>
                </a:extLst>
              </p:cNvPr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12;p15">
                <a:extLst>
                  <a:ext uri="{FF2B5EF4-FFF2-40B4-BE49-F238E27FC236}">
                    <a16:creationId xmlns:a16="http://schemas.microsoft.com/office/drawing/2014/main" id="{7508CA2D-3F2D-4ABA-8B6A-6DD9129B0D37}"/>
                  </a:ext>
                </a:extLst>
              </p:cNvPr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2" name="Google Shape;913;p15">
              <a:extLst>
                <a:ext uri="{FF2B5EF4-FFF2-40B4-BE49-F238E27FC236}">
                  <a16:creationId xmlns:a16="http://schemas.microsoft.com/office/drawing/2014/main" id="{2C12EB0D-4861-FFB9-BE96-53A27082D9CD}"/>
                </a:ext>
              </a:extLst>
            </p:cNvPr>
            <p:cNvGrpSpPr/>
            <p:nvPr/>
          </p:nvGrpSpPr>
          <p:grpSpPr>
            <a:xfrm>
              <a:off x="944481" y="417832"/>
              <a:ext cx="1470838" cy="1270901"/>
              <a:chOff x="1869268" y="3616782"/>
              <a:chExt cx="1132023" cy="978143"/>
            </a:xfrm>
          </p:grpSpPr>
          <p:sp>
            <p:nvSpPr>
              <p:cNvPr id="133" name="Google Shape;914;p15">
                <a:extLst>
                  <a:ext uri="{FF2B5EF4-FFF2-40B4-BE49-F238E27FC236}">
                    <a16:creationId xmlns:a16="http://schemas.microsoft.com/office/drawing/2014/main" id="{8A2A8DFD-C70D-D189-D104-2490034DF100}"/>
                  </a:ext>
                </a:extLst>
              </p:cNvPr>
              <p:cNvSpPr/>
              <p:nvPr/>
            </p:nvSpPr>
            <p:spPr>
              <a:xfrm>
                <a:off x="2365364" y="3616782"/>
                <a:ext cx="635927" cy="783117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2341" extrusionOk="0">
                    <a:moveTo>
                      <a:pt x="1035" y="0"/>
                    </a:moveTo>
                    <a:cubicBezTo>
                      <a:pt x="1022" y="0"/>
                      <a:pt x="1008" y="6"/>
                      <a:pt x="996" y="17"/>
                    </a:cubicBezTo>
                    <a:lnTo>
                      <a:pt x="36" y="883"/>
                    </a:lnTo>
                    <a:cubicBezTo>
                      <a:pt x="5" y="912"/>
                      <a:pt x="1" y="967"/>
                      <a:pt x="24" y="1007"/>
                    </a:cubicBezTo>
                    <a:lnTo>
                      <a:pt x="803" y="2303"/>
                    </a:lnTo>
                    <a:cubicBezTo>
                      <a:pt x="819" y="2327"/>
                      <a:pt x="842" y="2341"/>
                      <a:pt x="865" y="2341"/>
                    </a:cubicBezTo>
                    <a:cubicBezTo>
                      <a:pt x="879" y="2341"/>
                      <a:pt x="893" y="2335"/>
                      <a:pt x="905" y="2324"/>
                    </a:cubicBezTo>
                    <a:lnTo>
                      <a:pt x="1865" y="1457"/>
                    </a:lnTo>
                    <a:cubicBezTo>
                      <a:pt x="1896" y="1429"/>
                      <a:pt x="1901" y="1374"/>
                      <a:pt x="1875" y="1333"/>
                    </a:cubicBezTo>
                    <a:lnTo>
                      <a:pt x="1096" y="41"/>
                    </a:lnTo>
                    <a:cubicBezTo>
                      <a:pt x="1080" y="14"/>
                      <a:pt x="1057" y="0"/>
                      <a:pt x="1035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915;p15">
                <a:extLst>
                  <a:ext uri="{FF2B5EF4-FFF2-40B4-BE49-F238E27FC236}">
                    <a16:creationId xmlns:a16="http://schemas.microsoft.com/office/drawing/2014/main" id="{E116F8B1-4705-D3A1-140D-E33C413F85B9}"/>
                  </a:ext>
                </a:extLst>
              </p:cNvPr>
              <p:cNvSpPr/>
              <p:nvPr/>
            </p:nvSpPr>
            <p:spPr>
              <a:xfrm>
                <a:off x="1869268" y="3961674"/>
                <a:ext cx="731601" cy="633251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93" extrusionOk="0">
                    <a:moveTo>
                      <a:pt x="1292" y="0"/>
                    </a:moveTo>
                    <a:cubicBezTo>
                      <a:pt x="1284" y="0"/>
                      <a:pt x="1275" y="2"/>
                      <a:pt x="1267" y="5"/>
                    </a:cubicBezTo>
                    <a:lnTo>
                      <a:pt x="53" y="448"/>
                    </a:lnTo>
                    <a:cubicBezTo>
                      <a:pt x="12" y="462"/>
                      <a:pt x="0" y="507"/>
                      <a:pt x="26" y="548"/>
                    </a:cubicBezTo>
                    <a:lnTo>
                      <a:pt x="805" y="1841"/>
                    </a:lnTo>
                    <a:cubicBezTo>
                      <a:pt x="824" y="1873"/>
                      <a:pt x="860" y="1893"/>
                      <a:pt x="895" y="1893"/>
                    </a:cubicBezTo>
                    <a:cubicBezTo>
                      <a:pt x="904" y="1893"/>
                      <a:pt x="913" y="1891"/>
                      <a:pt x="922" y="1888"/>
                    </a:cubicBezTo>
                    <a:lnTo>
                      <a:pt x="2136" y="1445"/>
                    </a:lnTo>
                    <a:cubicBezTo>
                      <a:pt x="2174" y="1431"/>
                      <a:pt x="2186" y="1386"/>
                      <a:pt x="2162" y="1345"/>
                    </a:cubicBezTo>
                    <a:lnTo>
                      <a:pt x="1384" y="52"/>
                    </a:lnTo>
                    <a:cubicBezTo>
                      <a:pt x="1363" y="21"/>
                      <a:pt x="1326" y="0"/>
                      <a:pt x="1292" y="0"/>
                    </a:cubicBez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916;p15">
                <a:extLst>
                  <a:ext uri="{FF2B5EF4-FFF2-40B4-BE49-F238E27FC236}">
                    <a16:creationId xmlns:a16="http://schemas.microsoft.com/office/drawing/2014/main" id="{B2672106-75AA-D000-73BA-8DA2DECBEA3B}"/>
                  </a:ext>
                </a:extLst>
              </p:cNvPr>
              <p:cNvSpPr/>
              <p:nvPr/>
            </p:nvSpPr>
            <p:spPr>
              <a:xfrm>
                <a:off x="1894692" y="3965353"/>
                <a:ext cx="731601" cy="61150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1828" extrusionOk="0">
                    <a:moveTo>
                      <a:pt x="1400" y="1"/>
                    </a:moveTo>
                    <a:cubicBezTo>
                      <a:pt x="900" y="56"/>
                      <a:pt x="0" y="396"/>
                      <a:pt x="0" y="396"/>
                    </a:cubicBezTo>
                    <a:lnTo>
                      <a:pt x="827" y="1827"/>
                    </a:lnTo>
                    <a:lnTo>
                      <a:pt x="2186" y="1351"/>
                    </a:lnTo>
                    <a:cubicBezTo>
                      <a:pt x="2186" y="1351"/>
                      <a:pt x="1400" y="6"/>
                      <a:pt x="1400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917;p15">
                <a:extLst>
                  <a:ext uri="{FF2B5EF4-FFF2-40B4-BE49-F238E27FC236}">
                    <a16:creationId xmlns:a16="http://schemas.microsoft.com/office/drawing/2014/main" id="{45C4A1E7-18FF-03DF-3B60-5DDB5724C9E9}"/>
                  </a:ext>
                </a:extLst>
              </p:cNvPr>
              <p:cNvSpPr/>
              <p:nvPr/>
            </p:nvSpPr>
            <p:spPr>
              <a:xfrm>
                <a:off x="1912087" y="3958998"/>
                <a:ext cx="710860" cy="59545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780" extrusionOk="0">
                    <a:moveTo>
                      <a:pt x="1337" y="1"/>
                    </a:moveTo>
                    <a:cubicBezTo>
                      <a:pt x="772" y="56"/>
                      <a:pt x="1" y="358"/>
                      <a:pt x="1" y="358"/>
                    </a:cubicBezTo>
                    <a:lnTo>
                      <a:pt x="789" y="1780"/>
                    </a:lnTo>
                    <a:lnTo>
                      <a:pt x="2125" y="1349"/>
                    </a:lnTo>
                    <a:cubicBezTo>
                      <a:pt x="2125" y="1349"/>
                      <a:pt x="1337" y="3"/>
                      <a:pt x="1337" y="1"/>
                    </a:cubicBez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918;p15">
                <a:extLst>
                  <a:ext uri="{FF2B5EF4-FFF2-40B4-BE49-F238E27FC236}">
                    <a16:creationId xmlns:a16="http://schemas.microsoft.com/office/drawing/2014/main" id="{E3EC9CC5-A6DE-A594-402C-1A9AE30052CA}"/>
                  </a:ext>
                </a:extLst>
              </p:cNvPr>
              <p:cNvSpPr/>
              <p:nvPr/>
            </p:nvSpPr>
            <p:spPr>
              <a:xfrm>
                <a:off x="1933831" y="3951973"/>
                <a:ext cx="685102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739" extrusionOk="0">
                    <a:moveTo>
                      <a:pt x="1260" y="1"/>
                    </a:moveTo>
                    <a:cubicBezTo>
                      <a:pt x="724" y="41"/>
                      <a:pt x="0" y="320"/>
                      <a:pt x="0" y="320"/>
                    </a:cubicBezTo>
                    <a:lnTo>
                      <a:pt x="793" y="1739"/>
                    </a:lnTo>
                    <a:lnTo>
                      <a:pt x="2048" y="1348"/>
                    </a:lnTo>
                    <a:cubicBezTo>
                      <a:pt x="2048" y="1348"/>
                      <a:pt x="1260" y="3"/>
                      <a:pt x="1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919;p15">
                <a:extLst>
                  <a:ext uri="{FF2B5EF4-FFF2-40B4-BE49-F238E27FC236}">
                    <a16:creationId xmlns:a16="http://schemas.microsoft.com/office/drawing/2014/main" id="{E5E3BA19-72AC-DDEB-1BE8-3C83FE17BE09}"/>
                  </a:ext>
                </a:extLst>
              </p:cNvPr>
              <p:cNvSpPr/>
              <p:nvPr/>
            </p:nvSpPr>
            <p:spPr>
              <a:xfrm>
                <a:off x="2356667" y="3620461"/>
                <a:ext cx="627230" cy="794491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2375" extrusionOk="0">
                    <a:moveTo>
                      <a:pt x="1022" y="1"/>
                    </a:moveTo>
                    <a:cubicBezTo>
                      <a:pt x="1022" y="1"/>
                      <a:pt x="289" y="622"/>
                      <a:pt x="0" y="1034"/>
                    </a:cubicBezTo>
                    <a:cubicBezTo>
                      <a:pt x="3" y="1034"/>
                      <a:pt x="801" y="2375"/>
                      <a:pt x="801" y="2375"/>
                    </a:cubicBezTo>
                    <a:lnTo>
                      <a:pt x="1874" y="1415"/>
                    </a:lnTo>
                    <a:lnTo>
                      <a:pt x="1022" y="1"/>
                    </a:ln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920;p15">
                <a:extLst>
                  <a:ext uri="{FF2B5EF4-FFF2-40B4-BE49-F238E27FC236}">
                    <a16:creationId xmlns:a16="http://schemas.microsoft.com/office/drawing/2014/main" id="{8B2750E3-FC07-4BB5-E795-48AC56F1699C}"/>
                  </a:ext>
                </a:extLst>
              </p:cNvPr>
              <p:cNvSpPr/>
              <p:nvPr/>
            </p:nvSpPr>
            <p:spPr>
              <a:xfrm>
                <a:off x="2739694" y="4171754"/>
                <a:ext cx="151873" cy="168934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05" extrusionOk="0">
                    <a:moveTo>
                      <a:pt x="196" y="1"/>
                    </a:moveTo>
                    <a:lnTo>
                      <a:pt x="1" y="210"/>
                    </a:lnTo>
                    <a:lnTo>
                      <a:pt x="203" y="486"/>
                    </a:lnTo>
                    <a:cubicBezTo>
                      <a:pt x="213" y="499"/>
                      <a:pt x="228" y="505"/>
                      <a:pt x="242" y="505"/>
                    </a:cubicBezTo>
                    <a:cubicBezTo>
                      <a:pt x="259" y="505"/>
                      <a:pt x="275" y="497"/>
                      <a:pt x="284" y="482"/>
                    </a:cubicBezTo>
                    <a:lnTo>
                      <a:pt x="315" y="425"/>
                    </a:lnTo>
                    <a:cubicBezTo>
                      <a:pt x="322" y="413"/>
                      <a:pt x="332" y="403"/>
                      <a:pt x="346" y="401"/>
                    </a:cubicBezTo>
                    <a:lnTo>
                      <a:pt x="406" y="389"/>
                    </a:lnTo>
                    <a:cubicBezTo>
                      <a:pt x="439" y="379"/>
                      <a:pt x="453" y="341"/>
                      <a:pt x="432" y="313"/>
                    </a:cubicBez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0" name="Google Shape;921;p15">
                <a:extLst>
                  <a:ext uri="{FF2B5EF4-FFF2-40B4-BE49-F238E27FC236}">
                    <a16:creationId xmlns:a16="http://schemas.microsoft.com/office/drawing/2014/main" id="{F490F35F-5C45-3803-2E34-5F9CBADA6C5B}"/>
                  </a:ext>
                </a:extLst>
              </p:cNvPr>
              <p:cNvSpPr/>
              <p:nvPr/>
            </p:nvSpPr>
            <p:spPr>
              <a:xfrm>
                <a:off x="2351983" y="3626817"/>
                <a:ext cx="610504" cy="781779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2337" extrusionOk="0">
                    <a:moveTo>
                      <a:pt x="960" y="1"/>
                    </a:moveTo>
                    <a:cubicBezTo>
                      <a:pt x="960" y="1"/>
                      <a:pt x="324" y="527"/>
                      <a:pt x="0" y="994"/>
                    </a:cubicBezTo>
                    <a:cubicBezTo>
                      <a:pt x="3" y="996"/>
                      <a:pt x="800" y="2337"/>
                      <a:pt x="800" y="2337"/>
                    </a:cubicBezTo>
                    <a:lnTo>
                      <a:pt x="1824" y="1377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1" name="Google Shape;922;p15">
                <a:extLst>
                  <a:ext uri="{FF2B5EF4-FFF2-40B4-BE49-F238E27FC236}">
                    <a16:creationId xmlns:a16="http://schemas.microsoft.com/office/drawing/2014/main" id="{5301C284-AB8E-830F-55D9-C43BCC6AA13F}"/>
                  </a:ext>
                </a:extLst>
              </p:cNvPr>
              <p:cNvSpPr/>
              <p:nvPr/>
            </p:nvSpPr>
            <p:spPr>
              <a:xfrm>
                <a:off x="2346413" y="3637405"/>
                <a:ext cx="585080" cy="76572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2289" extrusionOk="0">
                    <a:moveTo>
                      <a:pt x="888" y="0"/>
                    </a:moveTo>
                    <a:cubicBezTo>
                      <a:pt x="888" y="0"/>
                      <a:pt x="296" y="498"/>
                      <a:pt x="0" y="946"/>
                    </a:cubicBezTo>
                    <a:cubicBezTo>
                      <a:pt x="3" y="948"/>
                      <a:pt x="798" y="2289"/>
                      <a:pt x="798" y="2289"/>
                    </a:cubicBezTo>
                    <a:lnTo>
                      <a:pt x="1748" y="1379"/>
                    </a:ln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923;p15">
                <a:extLst>
                  <a:ext uri="{FF2B5EF4-FFF2-40B4-BE49-F238E27FC236}">
                    <a16:creationId xmlns:a16="http://schemas.microsoft.com/office/drawing/2014/main" id="{99063680-1447-1F49-9B30-942636603296}"/>
                  </a:ext>
                </a:extLst>
              </p:cNvPr>
              <p:cNvSpPr/>
              <p:nvPr/>
            </p:nvSpPr>
            <p:spPr>
              <a:xfrm>
                <a:off x="2530283" y="3970371"/>
                <a:ext cx="362622" cy="37466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120" extrusionOk="0">
                    <a:moveTo>
                      <a:pt x="824" y="0"/>
                    </a:moveTo>
                    <a:cubicBezTo>
                      <a:pt x="563" y="110"/>
                      <a:pt x="1" y="705"/>
                      <a:pt x="1" y="705"/>
                    </a:cubicBezTo>
                    <a:lnTo>
                      <a:pt x="265" y="1119"/>
                    </a:lnTo>
                    <a:cubicBezTo>
                      <a:pt x="353" y="958"/>
                      <a:pt x="1084" y="331"/>
                      <a:pt x="1084" y="331"/>
                    </a:cubicBez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3" name="Google Shape;924;p15">
                <a:extLst>
                  <a:ext uri="{FF2B5EF4-FFF2-40B4-BE49-F238E27FC236}">
                    <a16:creationId xmlns:a16="http://schemas.microsoft.com/office/drawing/2014/main" id="{A7B23C84-6B4C-A70E-4F05-FACE7C6DBBF5}"/>
                  </a:ext>
                </a:extLst>
              </p:cNvPr>
              <p:cNvSpPr/>
              <p:nvPr/>
            </p:nvSpPr>
            <p:spPr>
              <a:xfrm>
                <a:off x="2491144" y="3889752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1"/>
                    </a:moveTo>
                    <a:cubicBezTo>
                      <a:pt x="551" y="108"/>
                      <a:pt x="1" y="777"/>
                      <a:pt x="1" y="777"/>
                    </a:cubicBezTo>
                    <a:lnTo>
                      <a:pt x="53" y="879"/>
                    </a:lnTo>
                    <a:cubicBezTo>
                      <a:pt x="141" y="718"/>
                      <a:pt x="872" y="91"/>
                      <a:pt x="872" y="91"/>
                    </a:cubicBez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4" name="Google Shape;925;p15">
                <a:extLst>
                  <a:ext uri="{FF2B5EF4-FFF2-40B4-BE49-F238E27FC236}">
                    <a16:creationId xmlns:a16="http://schemas.microsoft.com/office/drawing/2014/main" id="{A8C2683E-BB75-6E47-A4C7-835B3D193452}"/>
                  </a:ext>
                </a:extLst>
              </p:cNvPr>
              <p:cNvSpPr/>
              <p:nvPr/>
            </p:nvSpPr>
            <p:spPr>
              <a:xfrm>
                <a:off x="2444311" y="3822178"/>
                <a:ext cx="291704" cy="295049"/>
              </a:xfrm>
              <a:custGeom>
                <a:avLst/>
                <a:gdLst/>
                <a:ahLst/>
                <a:cxnLst/>
                <a:rect l="l" t="t" r="r" b="b"/>
                <a:pathLst>
                  <a:path w="872" h="882" extrusionOk="0">
                    <a:moveTo>
                      <a:pt x="810" y="0"/>
                    </a:moveTo>
                    <a:cubicBezTo>
                      <a:pt x="550" y="110"/>
                      <a:pt x="0" y="779"/>
                      <a:pt x="0" y="779"/>
                    </a:cubicBezTo>
                    <a:lnTo>
                      <a:pt x="53" y="881"/>
                    </a:lnTo>
                    <a:cubicBezTo>
                      <a:pt x="141" y="719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926;p15">
                <a:extLst>
                  <a:ext uri="{FF2B5EF4-FFF2-40B4-BE49-F238E27FC236}">
                    <a16:creationId xmlns:a16="http://schemas.microsoft.com/office/drawing/2014/main" id="{3E2CF2A7-2253-E468-F317-393461F52344}"/>
                  </a:ext>
                </a:extLst>
              </p:cNvPr>
              <p:cNvSpPr/>
              <p:nvPr/>
            </p:nvSpPr>
            <p:spPr>
              <a:xfrm>
                <a:off x="2397144" y="3755274"/>
                <a:ext cx="292038" cy="29438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880" extrusionOk="0">
                    <a:moveTo>
                      <a:pt x="810" y="0"/>
                    </a:moveTo>
                    <a:cubicBezTo>
                      <a:pt x="549" y="110"/>
                      <a:pt x="1" y="779"/>
                      <a:pt x="1" y="779"/>
                    </a:cubicBezTo>
                    <a:lnTo>
                      <a:pt x="53" y="879"/>
                    </a:lnTo>
                    <a:cubicBezTo>
                      <a:pt x="141" y="717"/>
                      <a:pt x="872" y="93"/>
                      <a:pt x="872" y="93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6" name="Google Shape;927;p15">
                <a:extLst>
                  <a:ext uri="{FF2B5EF4-FFF2-40B4-BE49-F238E27FC236}">
                    <a16:creationId xmlns:a16="http://schemas.microsoft.com/office/drawing/2014/main" id="{700E35D7-B5C9-0BA5-3C21-78C1BF33F31C}"/>
                  </a:ext>
                </a:extLst>
              </p:cNvPr>
              <p:cNvSpPr/>
              <p:nvPr/>
            </p:nvSpPr>
            <p:spPr>
              <a:xfrm>
                <a:off x="2129526" y="4221263"/>
                <a:ext cx="418488" cy="272636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815" extrusionOk="0">
                    <a:moveTo>
                      <a:pt x="991" y="0"/>
                    </a:moveTo>
                    <a:cubicBezTo>
                      <a:pt x="991" y="0"/>
                      <a:pt x="213" y="250"/>
                      <a:pt x="1" y="436"/>
                    </a:cubicBezTo>
                    <a:lnTo>
                      <a:pt x="187" y="815"/>
                    </a:lnTo>
                    <a:cubicBezTo>
                      <a:pt x="187" y="815"/>
                      <a:pt x="1068" y="427"/>
                      <a:pt x="1251" y="419"/>
                    </a:cubicBezTo>
                    <a:lnTo>
                      <a:pt x="99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7" name="Google Shape;928;p15">
                <a:extLst>
                  <a:ext uri="{FF2B5EF4-FFF2-40B4-BE49-F238E27FC236}">
                    <a16:creationId xmlns:a16="http://schemas.microsoft.com/office/drawing/2014/main" id="{46979440-E2C6-92F1-ADC9-F7812837548C}"/>
                  </a:ext>
                </a:extLst>
              </p:cNvPr>
              <p:cNvSpPr/>
              <p:nvPr/>
            </p:nvSpPr>
            <p:spPr>
              <a:xfrm>
                <a:off x="2075334" y="4162387"/>
                <a:ext cx="375000" cy="16257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486" extrusionOk="0">
                    <a:moveTo>
                      <a:pt x="1051" y="0"/>
                    </a:moveTo>
                    <a:cubicBezTo>
                      <a:pt x="1051" y="0"/>
                      <a:pt x="213" y="203"/>
                      <a:pt x="1" y="391"/>
                    </a:cubicBezTo>
                    <a:lnTo>
                      <a:pt x="56" y="486"/>
                    </a:lnTo>
                    <a:cubicBezTo>
                      <a:pt x="56" y="486"/>
                      <a:pt x="937" y="100"/>
                      <a:pt x="1120" y="91"/>
                    </a:cubicBez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8" name="Google Shape;929;p15">
                <a:extLst>
                  <a:ext uri="{FF2B5EF4-FFF2-40B4-BE49-F238E27FC236}">
                    <a16:creationId xmlns:a16="http://schemas.microsoft.com/office/drawing/2014/main" id="{2B5C65A7-012E-D079-23D2-C0A1170E110D}"/>
                  </a:ext>
                </a:extLst>
              </p:cNvPr>
              <p:cNvSpPr/>
              <p:nvPr/>
            </p:nvSpPr>
            <p:spPr>
              <a:xfrm>
                <a:off x="2035526" y="4090465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3" y="203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1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9" name="Google Shape;930;p15">
                <a:extLst>
                  <a:ext uri="{FF2B5EF4-FFF2-40B4-BE49-F238E27FC236}">
                    <a16:creationId xmlns:a16="http://schemas.microsoft.com/office/drawing/2014/main" id="{BE67050D-8C91-3F7C-F056-72C1D6B1C432}"/>
                  </a:ext>
                </a:extLst>
              </p:cNvPr>
              <p:cNvSpPr/>
              <p:nvPr/>
            </p:nvSpPr>
            <p:spPr>
              <a:xfrm>
                <a:off x="1995717" y="4018877"/>
                <a:ext cx="374665" cy="163582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489" extrusionOk="0">
                    <a:moveTo>
                      <a:pt x="1051" y="1"/>
                    </a:moveTo>
                    <a:cubicBezTo>
                      <a:pt x="1051" y="1"/>
                      <a:pt x="210" y="205"/>
                      <a:pt x="1" y="391"/>
                    </a:cubicBezTo>
                    <a:lnTo>
                      <a:pt x="56" y="489"/>
                    </a:lnTo>
                    <a:cubicBezTo>
                      <a:pt x="56" y="489"/>
                      <a:pt x="937" y="101"/>
                      <a:pt x="1120" y="93"/>
                    </a:cubicBezTo>
                    <a:lnTo>
                      <a:pt x="1051" y="1"/>
                    </a:lnTo>
                    <a:close/>
                  </a:path>
                </a:pathLst>
              </a:custGeom>
              <a:solidFill>
                <a:srgbClr val="CAC8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  <p:bldP spid="6" grpId="0"/>
      <p:bldP spid="6" grpId="1"/>
      <p:bldP spid="14" grpId="0"/>
      <p:bldP spid="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2068A3-C7EF-8D79-4F03-3F3F4EF615C3}"/>
              </a:ext>
            </a:extLst>
          </p:cNvPr>
          <p:cNvSpPr/>
          <p:nvPr/>
        </p:nvSpPr>
        <p:spPr>
          <a:xfrm>
            <a:off x="793817" y="-160020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D7CE90-3385-6047-FE88-8B9D926314E4}"/>
              </a:ext>
            </a:extLst>
          </p:cNvPr>
          <p:cNvSpPr/>
          <p:nvPr/>
        </p:nvSpPr>
        <p:spPr>
          <a:xfrm>
            <a:off x="1344024" y="-160020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390" y="1531807"/>
            <a:ext cx="11840348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3. He has learnt English on a website. I recommended the website to him two years ago.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4390" y="2669092"/>
            <a:ext cx="10988040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lang="en-US" sz="3400" b="1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</a:rPr>
              <a:t>He has learnt</a:t>
            </a:r>
          </a:p>
          <a:p>
            <a:pPr algn="just"/>
            <a:endParaRPr lang="en-US" sz="3400" b="1" dirty="0">
              <a:solidFill>
                <a:srgbClr val="FF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319642" y="2669092"/>
            <a:ext cx="8684122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English on a website (which) I recommended to him two years ago.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1903552" y="4314825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  <a:latin typeface="Avenir Next LT Pro Demi" panose="020B0704020202020204" pitchFamily="34" charset="0"/>
              </a:rPr>
              <a:t>She used some</a:t>
            </a:r>
            <a:r>
              <a:rPr lang="en-US" sz="3400" b="1">
                <a:solidFill>
                  <a:srgbClr val="FF0000"/>
                </a:solidFill>
                <a:latin typeface="Avenir Next LT Pro Demi" panose="020B0704020202020204" pitchFamily="34" charset="0"/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2028647" y="654558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latin typeface="Avenir Next LT Pro Demi" panose="020B0704020202020204" pitchFamily="34" charset="0"/>
              </a:rPr>
              <a:t>He has learnt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2E727C5-3A88-3883-4D24-11C18D511506}"/>
              </a:ext>
            </a:extLst>
          </p:cNvPr>
          <p:cNvSpPr txBox="1"/>
          <p:nvPr/>
        </p:nvSpPr>
        <p:spPr>
          <a:xfrm>
            <a:off x="69933" y="86703"/>
            <a:ext cx="1205213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4. Combine the two sentences, using a relative pronoun. Start the new sentence with the given phrase.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DB32EF-B359-A9D8-FFC4-95AB8DE4DBCE}"/>
              </a:ext>
            </a:extLst>
          </p:cNvPr>
          <p:cNvSpPr txBox="1"/>
          <p:nvPr/>
        </p:nvSpPr>
        <p:spPr>
          <a:xfrm>
            <a:off x="0" y="4245709"/>
            <a:ext cx="1200376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4. Some languages have a lot of speakers. English is one of them.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10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English is one of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DFD133EE-FBC0-8C2B-BE1E-6CF10B2231BF}"/>
              </a:ext>
            </a:extLst>
          </p:cNvPr>
          <p:cNvSpPr txBox="1"/>
          <p:nvPr/>
        </p:nvSpPr>
        <p:spPr>
          <a:xfrm>
            <a:off x="4023222" y="5259926"/>
            <a:ext cx="8074660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 the languages (which) has a lot of speakers. </a:t>
            </a:r>
          </a:p>
        </p:txBody>
      </p:sp>
      <p:grpSp>
        <p:nvGrpSpPr>
          <p:cNvPr id="170" name="Google Shape;931;p15">
            <a:extLst>
              <a:ext uri="{FF2B5EF4-FFF2-40B4-BE49-F238E27FC236}">
                <a16:creationId xmlns:a16="http://schemas.microsoft.com/office/drawing/2014/main" id="{057C162D-CF4A-33F7-2D4A-350E15056B96}"/>
              </a:ext>
            </a:extLst>
          </p:cNvPr>
          <p:cNvGrpSpPr/>
          <p:nvPr/>
        </p:nvGrpSpPr>
        <p:grpSpPr>
          <a:xfrm>
            <a:off x="10473326" y="508876"/>
            <a:ext cx="1279723" cy="1470337"/>
            <a:chOff x="639751" y="3490892"/>
            <a:chExt cx="1221887" cy="1404065"/>
          </a:xfrm>
        </p:grpSpPr>
        <p:grpSp>
          <p:nvGrpSpPr>
            <p:cNvPr id="171" name="Google Shape;932;p15">
              <a:extLst>
                <a:ext uri="{FF2B5EF4-FFF2-40B4-BE49-F238E27FC236}">
                  <a16:creationId xmlns:a16="http://schemas.microsoft.com/office/drawing/2014/main" id="{2D34D660-DD49-BFC2-ADF2-A435328BD3E2}"/>
                </a:ext>
              </a:extLst>
            </p:cNvPr>
            <p:cNvGrpSpPr/>
            <p:nvPr/>
          </p:nvGrpSpPr>
          <p:grpSpPr>
            <a:xfrm>
              <a:off x="651308" y="3578108"/>
              <a:ext cx="1210330" cy="1316849"/>
              <a:chOff x="1059725" y="3520774"/>
              <a:chExt cx="786797" cy="856042"/>
            </a:xfrm>
          </p:grpSpPr>
          <p:sp>
            <p:nvSpPr>
              <p:cNvPr id="192" name="Google Shape;933;p15">
                <a:extLst>
                  <a:ext uri="{FF2B5EF4-FFF2-40B4-BE49-F238E27FC236}">
                    <a16:creationId xmlns:a16="http://schemas.microsoft.com/office/drawing/2014/main" id="{BDF7303A-3E74-BF46-CF96-A494CAC0B817}"/>
                  </a:ext>
                </a:extLst>
              </p:cNvPr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93" name="Google Shape;934;p15">
                <a:extLst>
                  <a:ext uri="{FF2B5EF4-FFF2-40B4-BE49-F238E27FC236}">
                    <a16:creationId xmlns:a16="http://schemas.microsoft.com/office/drawing/2014/main" id="{B1125127-524D-026D-4EAD-6CB0F023D0EF}"/>
                  </a:ext>
                </a:extLst>
              </p:cNvPr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204" name="Google Shape;935;p15">
                  <a:extLst>
                    <a:ext uri="{FF2B5EF4-FFF2-40B4-BE49-F238E27FC236}">
                      <a16:creationId xmlns:a16="http://schemas.microsoft.com/office/drawing/2014/main" id="{6952D05D-64C2-A4C8-1BF2-879E1319BC60}"/>
                    </a:ext>
                  </a:extLst>
                </p:cNvPr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936;p15">
                  <a:extLst>
                    <a:ext uri="{FF2B5EF4-FFF2-40B4-BE49-F238E27FC236}">
                      <a16:creationId xmlns:a16="http://schemas.microsoft.com/office/drawing/2014/main" id="{58BC11DC-AD13-89B1-B95C-31AC8083A045}"/>
                    </a:ext>
                  </a:extLst>
                </p:cNvPr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937;p15">
                  <a:extLst>
                    <a:ext uri="{FF2B5EF4-FFF2-40B4-BE49-F238E27FC236}">
                      <a16:creationId xmlns:a16="http://schemas.microsoft.com/office/drawing/2014/main" id="{53E05F79-A017-6CC8-73A5-BB6D62C13015}"/>
                    </a:ext>
                  </a:extLst>
                </p:cNvPr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938;p15">
                  <a:extLst>
                    <a:ext uri="{FF2B5EF4-FFF2-40B4-BE49-F238E27FC236}">
                      <a16:creationId xmlns:a16="http://schemas.microsoft.com/office/drawing/2014/main" id="{2150DA01-EE07-AFFB-AA06-C30EFC59D82C}"/>
                    </a:ext>
                  </a:extLst>
                </p:cNvPr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939;p15">
                  <a:extLst>
                    <a:ext uri="{FF2B5EF4-FFF2-40B4-BE49-F238E27FC236}">
                      <a16:creationId xmlns:a16="http://schemas.microsoft.com/office/drawing/2014/main" id="{1065E460-DE79-069A-1B0C-7C0CB50B8384}"/>
                    </a:ext>
                  </a:extLst>
                </p:cNvPr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940;p15">
                  <a:extLst>
                    <a:ext uri="{FF2B5EF4-FFF2-40B4-BE49-F238E27FC236}">
                      <a16:creationId xmlns:a16="http://schemas.microsoft.com/office/drawing/2014/main" id="{07D5A6A5-EFCA-50A3-A4A7-040DEE5E90A8}"/>
                    </a:ext>
                  </a:extLst>
                </p:cNvPr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941;p15">
                  <a:extLst>
                    <a:ext uri="{FF2B5EF4-FFF2-40B4-BE49-F238E27FC236}">
                      <a16:creationId xmlns:a16="http://schemas.microsoft.com/office/drawing/2014/main" id="{06772E15-3F0C-14D4-B5A2-5779DBAC8323}"/>
                    </a:ext>
                  </a:extLst>
                </p:cNvPr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64CBC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4" name="Google Shape;942;p15">
                <a:extLst>
                  <a:ext uri="{FF2B5EF4-FFF2-40B4-BE49-F238E27FC236}">
                    <a16:creationId xmlns:a16="http://schemas.microsoft.com/office/drawing/2014/main" id="{B7C98652-D3FC-BFF6-3EA7-8D651EC8EAC4}"/>
                  </a:ext>
                </a:extLst>
              </p:cNvPr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943;p15">
                <a:extLst>
                  <a:ext uri="{FF2B5EF4-FFF2-40B4-BE49-F238E27FC236}">
                    <a16:creationId xmlns:a16="http://schemas.microsoft.com/office/drawing/2014/main" id="{0AC95C50-4D22-D020-48F4-5883BA6565BA}"/>
                  </a:ext>
                </a:extLst>
              </p:cNvPr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944;p15">
                <a:extLst>
                  <a:ext uri="{FF2B5EF4-FFF2-40B4-BE49-F238E27FC236}">
                    <a16:creationId xmlns:a16="http://schemas.microsoft.com/office/drawing/2014/main" id="{45C5CD3A-CDEA-C2FE-BCBD-3A444247D52D}"/>
                  </a:ext>
                </a:extLst>
              </p:cNvPr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945;p15">
                <a:extLst>
                  <a:ext uri="{FF2B5EF4-FFF2-40B4-BE49-F238E27FC236}">
                    <a16:creationId xmlns:a16="http://schemas.microsoft.com/office/drawing/2014/main" id="{09DD8291-E9C9-4E8B-8A46-96DB32D58E2A}"/>
                  </a:ext>
                </a:extLst>
              </p:cNvPr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946;p15">
                <a:extLst>
                  <a:ext uri="{FF2B5EF4-FFF2-40B4-BE49-F238E27FC236}">
                    <a16:creationId xmlns:a16="http://schemas.microsoft.com/office/drawing/2014/main" id="{5FF6B23D-A3A5-961D-F80E-AB2D0F51A9CE}"/>
                  </a:ext>
                </a:extLst>
              </p:cNvPr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947;p15">
                <a:extLst>
                  <a:ext uri="{FF2B5EF4-FFF2-40B4-BE49-F238E27FC236}">
                    <a16:creationId xmlns:a16="http://schemas.microsoft.com/office/drawing/2014/main" id="{CACB89EA-56F1-D098-EEE0-3407CB93D021}"/>
                  </a:ext>
                </a:extLst>
              </p:cNvPr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948;p15">
                <a:extLst>
                  <a:ext uri="{FF2B5EF4-FFF2-40B4-BE49-F238E27FC236}">
                    <a16:creationId xmlns:a16="http://schemas.microsoft.com/office/drawing/2014/main" id="{8DCE8CD6-E850-319A-3A53-DBB19485F2B7}"/>
                  </a:ext>
                </a:extLst>
              </p:cNvPr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949;p15">
                <a:extLst>
                  <a:ext uri="{FF2B5EF4-FFF2-40B4-BE49-F238E27FC236}">
                    <a16:creationId xmlns:a16="http://schemas.microsoft.com/office/drawing/2014/main" id="{7CA28B8E-286E-04F4-A8EC-AAB42C76FCDB}"/>
                  </a:ext>
                </a:extLst>
              </p:cNvPr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950;p15">
                <a:extLst>
                  <a:ext uri="{FF2B5EF4-FFF2-40B4-BE49-F238E27FC236}">
                    <a16:creationId xmlns:a16="http://schemas.microsoft.com/office/drawing/2014/main" id="{219816F5-C836-9B1C-8F30-4E524DC90EF3}"/>
                  </a:ext>
                </a:extLst>
              </p:cNvPr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951;p15">
                <a:extLst>
                  <a:ext uri="{FF2B5EF4-FFF2-40B4-BE49-F238E27FC236}">
                    <a16:creationId xmlns:a16="http://schemas.microsoft.com/office/drawing/2014/main" id="{CA497DC6-D668-3939-7728-3C7483A786BD}"/>
                  </a:ext>
                </a:extLst>
              </p:cNvPr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952;p15">
              <a:extLst>
                <a:ext uri="{FF2B5EF4-FFF2-40B4-BE49-F238E27FC236}">
                  <a16:creationId xmlns:a16="http://schemas.microsoft.com/office/drawing/2014/main" id="{D6E9D5B8-0A50-BC7C-A836-3DBBD0AE7B03}"/>
                </a:ext>
              </a:extLst>
            </p:cNvPr>
            <p:cNvGrpSpPr/>
            <p:nvPr/>
          </p:nvGrpSpPr>
          <p:grpSpPr>
            <a:xfrm>
              <a:off x="639751" y="3490892"/>
              <a:ext cx="1210330" cy="1316849"/>
              <a:chOff x="1059725" y="3520774"/>
              <a:chExt cx="786797" cy="856042"/>
            </a:xfrm>
          </p:grpSpPr>
          <p:sp>
            <p:nvSpPr>
              <p:cNvPr id="173" name="Google Shape;953;p15">
                <a:extLst>
                  <a:ext uri="{FF2B5EF4-FFF2-40B4-BE49-F238E27FC236}">
                    <a16:creationId xmlns:a16="http://schemas.microsoft.com/office/drawing/2014/main" id="{9F19AA88-BB12-231D-F22C-D06A006C8E76}"/>
                  </a:ext>
                </a:extLst>
              </p:cNvPr>
              <p:cNvSpPr/>
              <p:nvPr/>
            </p:nvSpPr>
            <p:spPr>
              <a:xfrm>
                <a:off x="1454126" y="4260402"/>
                <a:ext cx="80954" cy="78947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36" extrusionOk="0">
                    <a:moveTo>
                      <a:pt x="212" y="1"/>
                    </a:moveTo>
                    <a:cubicBezTo>
                      <a:pt x="209" y="1"/>
                      <a:pt x="206" y="1"/>
                      <a:pt x="203" y="2"/>
                    </a:cubicBezTo>
                    <a:cubicBezTo>
                      <a:pt x="115" y="41"/>
                      <a:pt x="43" y="112"/>
                      <a:pt x="5" y="202"/>
                    </a:cubicBezTo>
                    <a:cubicBezTo>
                      <a:pt x="1" y="214"/>
                      <a:pt x="5" y="229"/>
                      <a:pt x="20" y="233"/>
                    </a:cubicBezTo>
                    <a:cubicBezTo>
                      <a:pt x="24" y="236"/>
                      <a:pt x="29" y="236"/>
                      <a:pt x="34" y="236"/>
                    </a:cubicBezTo>
                    <a:cubicBezTo>
                      <a:pt x="41" y="236"/>
                      <a:pt x="48" y="229"/>
                      <a:pt x="53" y="221"/>
                    </a:cubicBezTo>
                    <a:cubicBezTo>
                      <a:pt x="84" y="143"/>
                      <a:pt x="146" y="81"/>
                      <a:pt x="222" y="48"/>
                    </a:cubicBezTo>
                    <a:cubicBezTo>
                      <a:pt x="236" y="43"/>
                      <a:pt x="241" y="29"/>
                      <a:pt x="236" y="14"/>
                    </a:cubicBezTo>
                    <a:cubicBezTo>
                      <a:pt x="231" y="5"/>
                      <a:pt x="222" y="1"/>
                      <a:pt x="212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174" name="Google Shape;954;p15">
                <a:extLst>
                  <a:ext uri="{FF2B5EF4-FFF2-40B4-BE49-F238E27FC236}">
                    <a16:creationId xmlns:a16="http://schemas.microsoft.com/office/drawing/2014/main" id="{B76FF6BE-1D9F-A243-0F2B-45AF3435F885}"/>
                  </a:ext>
                </a:extLst>
              </p:cNvPr>
              <p:cNvGrpSpPr/>
              <p:nvPr/>
            </p:nvGrpSpPr>
            <p:grpSpPr>
              <a:xfrm>
                <a:off x="1059725" y="3520774"/>
                <a:ext cx="786797" cy="833964"/>
                <a:chOff x="1059725" y="3520774"/>
                <a:chExt cx="786797" cy="833964"/>
              </a:xfrm>
            </p:grpSpPr>
            <p:sp>
              <p:nvSpPr>
                <p:cNvPr id="185" name="Google Shape;955;p15">
                  <a:extLst>
                    <a:ext uri="{FF2B5EF4-FFF2-40B4-BE49-F238E27FC236}">
                      <a16:creationId xmlns:a16="http://schemas.microsoft.com/office/drawing/2014/main" id="{CB43EE0D-0B50-ED71-BABC-876F21E9F5A5}"/>
                    </a:ext>
                  </a:extLst>
                </p:cNvPr>
                <p:cNvSpPr/>
                <p:nvPr/>
              </p:nvSpPr>
              <p:spPr>
                <a:xfrm>
                  <a:off x="1059725" y="3647558"/>
                  <a:ext cx="656668" cy="573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713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56" y="1170"/>
                        <a:pt x="587" y="1494"/>
                      </a:cubicBezTo>
                      <a:cubicBezTo>
                        <a:pt x="875" y="1672"/>
                        <a:pt x="1122" y="1712"/>
                        <a:pt x="1286" y="1712"/>
                      </a:cubicBezTo>
                      <a:cubicBezTo>
                        <a:pt x="1423" y="1712"/>
                        <a:pt x="1503" y="1684"/>
                        <a:pt x="1503" y="1684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956;p15">
                  <a:extLst>
                    <a:ext uri="{FF2B5EF4-FFF2-40B4-BE49-F238E27FC236}">
                      <a16:creationId xmlns:a16="http://schemas.microsoft.com/office/drawing/2014/main" id="{842AD16E-3F60-9317-7490-E7DE5D65E65A}"/>
                    </a:ext>
                  </a:extLst>
                </p:cNvPr>
                <p:cNvSpPr/>
                <p:nvPr/>
              </p:nvSpPr>
              <p:spPr>
                <a:xfrm>
                  <a:off x="1059725" y="3647558"/>
                  <a:ext cx="656668" cy="521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" h="1559" extrusionOk="0">
                      <a:moveTo>
                        <a:pt x="413" y="1"/>
                      </a:moveTo>
                      <a:lnTo>
                        <a:pt x="1" y="720"/>
                      </a:lnTo>
                      <a:cubicBezTo>
                        <a:pt x="1" y="720"/>
                        <a:pt x="3" y="737"/>
                        <a:pt x="10" y="765"/>
                      </a:cubicBezTo>
                      <a:cubicBezTo>
                        <a:pt x="568" y="918"/>
                        <a:pt x="1122" y="1180"/>
                        <a:pt x="1582" y="1558"/>
                      </a:cubicBezTo>
                      <a:lnTo>
                        <a:pt x="1963" y="941"/>
                      </a:lnTo>
                      <a:lnTo>
                        <a:pt x="413" y="1"/>
                      </a:ln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957;p15">
                  <a:extLst>
                    <a:ext uri="{FF2B5EF4-FFF2-40B4-BE49-F238E27FC236}">
                      <a16:creationId xmlns:a16="http://schemas.microsoft.com/office/drawing/2014/main" id="{7AA19E7E-8A04-05C0-39FB-7297798DA277}"/>
                    </a:ext>
                  </a:extLst>
                </p:cNvPr>
                <p:cNvSpPr/>
                <p:nvPr/>
              </p:nvSpPr>
              <p:spPr>
                <a:xfrm>
                  <a:off x="1126295" y="3522446"/>
                  <a:ext cx="720227" cy="477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1428" extrusionOk="0">
                      <a:moveTo>
                        <a:pt x="131" y="1"/>
                      </a:moveTo>
                      <a:cubicBezTo>
                        <a:pt x="56" y="1"/>
                        <a:pt x="0" y="122"/>
                        <a:pt x="35" y="189"/>
                      </a:cubicBezTo>
                      <a:lnTo>
                        <a:pt x="669" y="1375"/>
                      </a:lnTo>
                      <a:cubicBezTo>
                        <a:pt x="688" y="1408"/>
                        <a:pt x="721" y="1427"/>
                        <a:pt x="759" y="1427"/>
                      </a:cubicBezTo>
                      <a:lnTo>
                        <a:pt x="2007" y="1420"/>
                      </a:lnTo>
                      <a:cubicBezTo>
                        <a:pt x="2083" y="1418"/>
                        <a:pt x="2152" y="1306"/>
                        <a:pt x="2116" y="1239"/>
                      </a:cubicBezTo>
                      <a:lnTo>
                        <a:pt x="1512" y="215"/>
                      </a:lnTo>
                      <a:cubicBezTo>
                        <a:pt x="1495" y="184"/>
                        <a:pt x="1466" y="165"/>
                        <a:pt x="1433" y="163"/>
                      </a:cubicBezTo>
                      <a:lnTo>
                        <a:pt x="138" y="1"/>
                      </a:lnTo>
                      <a:cubicBezTo>
                        <a:pt x="135" y="1"/>
                        <a:pt x="133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CAC8F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958;p15">
                  <a:extLst>
                    <a:ext uri="{FF2B5EF4-FFF2-40B4-BE49-F238E27FC236}">
                      <a16:creationId xmlns:a16="http://schemas.microsoft.com/office/drawing/2014/main" id="{25C101E1-B364-0007-A559-6ADBF1AEEC00}"/>
                    </a:ext>
                  </a:extLst>
                </p:cNvPr>
                <p:cNvSpPr/>
                <p:nvPr/>
              </p:nvSpPr>
              <p:spPr>
                <a:xfrm>
                  <a:off x="1131313" y="3520774"/>
                  <a:ext cx="713536" cy="464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3" h="1388" extrusionOk="0">
                      <a:moveTo>
                        <a:pt x="125" y="1"/>
                      </a:moveTo>
                      <a:cubicBezTo>
                        <a:pt x="49" y="1"/>
                        <a:pt x="0" y="80"/>
                        <a:pt x="37" y="147"/>
                      </a:cubicBezTo>
                      <a:lnTo>
                        <a:pt x="670" y="1332"/>
                      </a:lnTo>
                      <a:cubicBezTo>
                        <a:pt x="689" y="1366"/>
                        <a:pt x="723" y="1387"/>
                        <a:pt x="761" y="1387"/>
                      </a:cubicBezTo>
                      <a:lnTo>
                        <a:pt x="2008" y="1375"/>
                      </a:lnTo>
                      <a:cubicBezTo>
                        <a:pt x="2085" y="1375"/>
                        <a:pt x="2132" y="1294"/>
                        <a:pt x="2094" y="1228"/>
                      </a:cubicBezTo>
                      <a:lnTo>
                        <a:pt x="1513" y="173"/>
                      </a:lnTo>
                      <a:cubicBezTo>
                        <a:pt x="1497" y="142"/>
                        <a:pt x="1468" y="123"/>
                        <a:pt x="1435" y="120"/>
                      </a:cubicBezTo>
                      <a:lnTo>
                        <a:pt x="134" y="1"/>
                      </a:lnTo>
                      <a:cubicBezTo>
                        <a:pt x="131" y="1"/>
                        <a:pt x="128" y="1"/>
                        <a:pt x="125" y="1"/>
                      </a:cubicBezTo>
                      <a:close/>
                    </a:path>
                  </a:pathLst>
                </a:custGeom>
                <a:solidFill>
                  <a:srgbClr val="635BA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959;p15">
                  <a:extLst>
                    <a:ext uri="{FF2B5EF4-FFF2-40B4-BE49-F238E27FC236}">
                      <a16:creationId xmlns:a16="http://schemas.microsoft.com/office/drawing/2014/main" id="{1471820C-40A0-E5B8-2A72-9B3B5AF38A42}"/>
                    </a:ext>
                  </a:extLst>
                </p:cNvPr>
                <p:cNvSpPr/>
                <p:nvPr/>
              </p:nvSpPr>
              <p:spPr>
                <a:xfrm>
                  <a:off x="1266125" y="3566269"/>
                  <a:ext cx="111731" cy="28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85" extrusionOk="0">
                      <a:moveTo>
                        <a:pt x="28" y="1"/>
                      </a:moveTo>
                      <a:cubicBezTo>
                        <a:pt x="15" y="1"/>
                        <a:pt x="3" y="12"/>
                        <a:pt x="3" y="25"/>
                      </a:cubicBezTo>
                      <a:cubicBezTo>
                        <a:pt x="1" y="41"/>
                        <a:pt x="12" y="53"/>
                        <a:pt x="27" y="56"/>
                      </a:cubicBezTo>
                      <a:lnTo>
                        <a:pt x="296" y="84"/>
                      </a:lnTo>
                      <a:lnTo>
                        <a:pt x="298" y="84"/>
                      </a:lnTo>
                      <a:cubicBezTo>
                        <a:pt x="317" y="84"/>
                        <a:pt x="334" y="70"/>
                        <a:pt x="334" y="51"/>
                      </a:cubicBezTo>
                      <a:cubicBezTo>
                        <a:pt x="334" y="34"/>
                        <a:pt x="320" y="18"/>
                        <a:pt x="303" y="15"/>
                      </a:cubicBezTo>
                      <a:lnTo>
                        <a:pt x="32" y="1"/>
                      </a:lnTo>
                      <a:cubicBezTo>
                        <a:pt x="30" y="1"/>
                        <a:pt x="29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960;p15">
                  <a:extLst>
                    <a:ext uri="{FF2B5EF4-FFF2-40B4-BE49-F238E27FC236}">
                      <a16:creationId xmlns:a16="http://schemas.microsoft.com/office/drawing/2014/main" id="{FCF7CF76-5B9E-1CDA-134D-D9A0E659D6F0}"/>
                    </a:ext>
                  </a:extLst>
                </p:cNvPr>
                <p:cNvSpPr/>
                <p:nvPr/>
              </p:nvSpPr>
              <p:spPr>
                <a:xfrm>
                  <a:off x="1398261" y="3576639"/>
                  <a:ext cx="213760" cy="37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9" h="111" extrusionOk="0">
                      <a:moveTo>
                        <a:pt x="30" y="1"/>
                      </a:moveTo>
                      <a:cubicBezTo>
                        <a:pt x="15" y="1"/>
                        <a:pt x="3" y="12"/>
                        <a:pt x="1" y="27"/>
                      </a:cubicBezTo>
                      <a:cubicBezTo>
                        <a:pt x="1" y="44"/>
                        <a:pt x="13" y="58"/>
                        <a:pt x="29" y="60"/>
                      </a:cubicBezTo>
                      <a:lnTo>
                        <a:pt x="608" y="110"/>
                      </a:lnTo>
                      <a:cubicBezTo>
                        <a:pt x="609" y="111"/>
                        <a:pt x="611" y="111"/>
                        <a:pt x="612" y="111"/>
                      </a:cubicBezTo>
                      <a:cubicBezTo>
                        <a:pt x="627" y="111"/>
                        <a:pt x="637" y="100"/>
                        <a:pt x="639" y="87"/>
                      </a:cubicBezTo>
                      <a:cubicBezTo>
                        <a:pt x="639" y="70"/>
                        <a:pt x="629" y="58"/>
                        <a:pt x="613" y="56"/>
                      </a:cubicBezTo>
                      <a:lnTo>
                        <a:pt x="34" y="1"/>
                      </a:lnTo>
                      <a:cubicBezTo>
                        <a:pt x="33" y="1"/>
                        <a:pt x="31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961;p15">
                  <a:extLst>
                    <a:ext uri="{FF2B5EF4-FFF2-40B4-BE49-F238E27FC236}">
                      <a16:creationId xmlns:a16="http://schemas.microsoft.com/office/drawing/2014/main" id="{839853C4-43F7-B7CA-1F07-FB734A9D3AC1}"/>
                    </a:ext>
                  </a:extLst>
                </p:cNvPr>
                <p:cNvSpPr/>
                <p:nvPr/>
              </p:nvSpPr>
              <p:spPr>
                <a:xfrm>
                  <a:off x="1454795" y="3744904"/>
                  <a:ext cx="201048" cy="60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1823" extrusionOk="0">
                      <a:moveTo>
                        <a:pt x="133" y="0"/>
                      </a:moveTo>
                      <a:cubicBezTo>
                        <a:pt x="127" y="0"/>
                        <a:pt x="122" y="2"/>
                        <a:pt x="118" y="5"/>
                      </a:cubicBezTo>
                      <a:cubicBezTo>
                        <a:pt x="106" y="15"/>
                        <a:pt x="103" y="29"/>
                        <a:pt x="113" y="41"/>
                      </a:cubicBezTo>
                      <a:cubicBezTo>
                        <a:pt x="118" y="46"/>
                        <a:pt x="549" y="612"/>
                        <a:pt x="520" y="884"/>
                      </a:cubicBezTo>
                      <a:cubicBezTo>
                        <a:pt x="489" y="1160"/>
                        <a:pt x="15" y="1777"/>
                        <a:pt x="10" y="1782"/>
                      </a:cubicBezTo>
                      <a:cubicBezTo>
                        <a:pt x="1" y="1793"/>
                        <a:pt x="3" y="1808"/>
                        <a:pt x="15" y="1817"/>
                      </a:cubicBezTo>
                      <a:cubicBezTo>
                        <a:pt x="20" y="1820"/>
                        <a:pt x="25" y="1822"/>
                        <a:pt x="29" y="1822"/>
                      </a:cubicBezTo>
                      <a:cubicBezTo>
                        <a:pt x="37" y="1822"/>
                        <a:pt x="44" y="1820"/>
                        <a:pt x="49" y="1812"/>
                      </a:cubicBezTo>
                      <a:cubicBezTo>
                        <a:pt x="70" y="1786"/>
                        <a:pt x="537" y="1179"/>
                        <a:pt x="570" y="891"/>
                      </a:cubicBezTo>
                      <a:cubicBezTo>
                        <a:pt x="601" y="598"/>
                        <a:pt x="170" y="34"/>
                        <a:pt x="153" y="10"/>
                      </a:cubicBezTo>
                      <a:cubicBezTo>
                        <a:pt x="148" y="3"/>
                        <a:pt x="140" y="0"/>
                        <a:pt x="133" y="0"/>
                      </a:cubicBezTo>
                      <a:close/>
                    </a:path>
                  </a:pathLst>
                </a:custGeom>
                <a:solidFill>
                  <a:srgbClr val="FFF29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Next LT Pro Demi" panose="020B0704020202020204" pitchFamily="34" charset="0"/>
                    <a:ea typeface="+mn-ea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75" name="Google Shape;962;p15">
                <a:extLst>
                  <a:ext uri="{FF2B5EF4-FFF2-40B4-BE49-F238E27FC236}">
                    <a16:creationId xmlns:a16="http://schemas.microsoft.com/office/drawing/2014/main" id="{73E7C881-7580-6C48-503D-9E948F407C5E}"/>
                  </a:ext>
                </a:extLst>
              </p:cNvPr>
              <p:cNvSpPr/>
              <p:nvPr/>
            </p:nvSpPr>
            <p:spPr>
              <a:xfrm>
                <a:off x="1489920" y="4246686"/>
                <a:ext cx="57872" cy="53858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61" extrusionOk="0">
                    <a:moveTo>
                      <a:pt x="26" y="0"/>
                    </a:moveTo>
                    <a:cubicBezTo>
                      <a:pt x="19" y="0"/>
                      <a:pt x="12" y="3"/>
                      <a:pt x="8" y="8"/>
                    </a:cubicBezTo>
                    <a:cubicBezTo>
                      <a:pt x="1" y="15"/>
                      <a:pt x="1" y="27"/>
                      <a:pt x="3" y="36"/>
                    </a:cubicBezTo>
                    <a:cubicBezTo>
                      <a:pt x="24" y="77"/>
                      <a:pt x="53" y="115"/>
                      <a:pt x="86" y="143"/>
                    </a:cubicBezTo>
                    <a:cubicBezTo>
                      <a:pt x="96" y="151"/>
                      <a:pt x="105" y="158"/>
                      <a:pt x="117" y="160"/>
                    </a:cubicBezTo>
                    <a:lnTo>
                      <a:pt x="127" y="160"/>
                    </a:lnTo>
                    <a:cubicBezTo>
                      <a:pt x="144" y="160"/>
                      <a:pt x="158" y="153"/>
                      <a:pt x="165" y="139"/>
                    </a:cubicBezTo>
                    <a:cubicBezTo>
                      <a:pt x="172" y="117"/>
                      <a:pt x="165" y="96"/>
                      <a:pt x="141" y="79"/>
                    </a:cubicBezTo>
                    <a:cubicBezTo>
                      <a:pt x="139" y="79"/>
                      <a:pt x="136" y="77"/>
                      <a:pt x="134" y="74"/>
                    </a:cubicBezTo>
                    <a:cubicBezTo>
                      <a:pt x="132" y="62"/>
                      <a:pt x="122" y="53"/>
                      <a:pt x="110" y="51"/>
                    </a:cubicBezTo>
                    <a:cubicBezTo>
                      <a:pt x="110" y="41"/>
                      <a:pt x="105" y="32"/>
                      <a:pt x="96" y="27"/>
                    </a:cubicBezTo>
                    <a:lnTo>
                      <a:pt x="36" y="3"/>
                    </a:lnTo>
                    <a:cubicBezTo>
                      <a:pt x="33" y="1"/>
                      <a:pt x="29" y="0"/>
                      <a:pt x="26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63;p15">
                <a:extLst>
                  <a:ext uri="{FF2B5EF4-FFF2-40B4-BE49-F238E27FC236}">
                    <a16:creationId xmlns:a16="http://schemas.microsoft.com/office/drawing/2014/main" id="{BE34F250-9133-6118-FFC0-5A41B7AFB54F}"/>
                  </a:ext>
                </a:extLst>
              </p:cNvPr>
              <p:cNvSpPr/>
              <p:nvPr/>
            </p:nvSpPr>
            <p:spPr>
              <a:xfrm>
                <a:off x="1447101" y="4267761"/>
                <a:ext cx="63894" cy="68577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05" extrusionOk="0">
                    <a:moveTo>
                      <a:pt x="167" y="0"/>
                    </a:moveTo>
                    <a:cubicBezTo>
                      <a:pt x="163" y="0"/>
                      <a:pt x="159" y="1"/>
                      <a:pt x="155" y="4"/>
                    </a:cubicBezTo>
                    <a:cubicBezTo>
                      <a:pt x="93" y="47"/>
                      <a:pt x="41" y="107"/>
                      <a:pt x="5" y="176"/>
                    </a:cubicBezTo>
                    <a:cubicBezTo>
                      <a:pt x="0" y="185"/>
                      <a:pt x="2" y="197"/>
                      <a:pt x="12" y="202"/>
                    </a:cubicBezTo>
                    <a:cubicBezTo>
                      <a:pt x="14" y="204"/>
                      <a:pt x="19" y="204"/>
                      <a:pt x="22" y="204"/>
                    </a:cubicBezTo>
                    <a:cubicBezTo>
                      <a:pt x="29" y="204"/>
                      <a:pt x="36" y="199"/>
                      <a:pt x="41" y="195"/>
                    </a:cubicBezTo>
                    <a:cubicBezTo>
                      <a:pt x="74" y="130"/>
                      <a:pt x="122" y="76"/>
                      <a:pt x="179" y="35"/>
                    </a:cubicBezTo>
                    <a:cubicBezTo>
                      <a:pt x="188" y="30"/>
                      <a:pt x="191" y="16"/>
                      <a:pt x="183" y="9"/>
                    </a:cubicBezTo>
                    <a:cubicBezTo>
                      <a:pt x="179" y="3"/>
                      <a:pt x="173" y="0"/>
                      <a:pt x="167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64;p15">
                <a:extLst>
                  <a:ext uri="{FF2B5EF4-FFF2-40B4-BE49-F238E27FC236}">
                    <a16:creationId xmlns:a16="http://schemas.microsoft.com/office/drawing/2014/main" id="{E3B83B6C-5AEE-7D24-D4BB-028F091704DA}"/>
                  </a:ext>
                </a:extLst>
              </p:cNvPr>
              <p:cNvSpPr/>
              <p:nvPr/>
            </p:nvSpPr>
            <p:spPr>
              <a:xfrm>
                <a:off x="1466838" y="4282815"/>
                <a:ext cx="55196" cy="78278"/>
              </a:xfrm>
              <a:custGeom>
                <a:avLst/>
                <a:gdLst/>
                <a:ahLst/>
                <a:cxnLst/>
                <a:rect l="l" t="t" r="r" b="b"/>
                <a:pathLst>
                  <a:path w="165" h="234" extrusionOk="0">
                    <a:moveTo>
                      <a:pt x="141" y="1"/>
                    </a:moveTo>
                    <a:cubicBezTo>
                      <a:pt x="132" y="1"/>
                      <a:pt x="126" y="7"/>
                      <a:pt x="122" y="14"/>
                    </a:cubicBezTo>
                    <a:cubicBezTo>
                      <a:pt x="103" y="85"/>
                      <a:pt x="65" y="147"/>
                      <a:pt x="10" y="197"/>
                    </a:cubicBezTo>
                    <a:cubicBezTo>
                      <a:pt x="3" y="204"/>
                      <a:pt x="1" y="216"/>
                      <a:pt x="10" y="226"/>
                    </a:cubicBezTo>
                    <a:cubicBezTo>
                      <a:pt x="13" y="231"/>
                      <a:pt x="20" y="233"/>
                      <a:pt x="24" y="233"/>
                    </a:cubicBezTo>
                    <a:cubicBezTo>
                      <a:pt x="29" y="233"/>
                      <a:pt x="34" y="231"/>
                      <a:pt x="36" y="226"/>
                    </a:cubicBezTo>
                    <a:cubicBezTo>
                      <a:pt x="96" y="174"/>
                      <a:pt x="139" y="102"/>
                      <a:pt x="163" y="26"/>
                    </a:cubicBezTo>
                    <a:cubicBezTo>
                      <a:pt x="165" y="16"/>
                      <a:pt x="158" y="4"/>
                      <a:pt x="148" y="2"/>
                    </a:cubicBezTo>
                    <a:cubicBezTo>
                      <a:pt x="146" y="1"/>
                      <a:pt x="143" y="1"/>
                      <a:pt x="141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65;p15">
                <a:extLst>
                  <a:ext uri="{FF2B5EF4-FFF2-40B4-BE49-F238E27FC236}">
                    <a16:creationId xmlns:a16="http://schemas.microsoft.com/office/drawing/2014/main" id="{C6076810-E159-2D08-8B58-DB1370B34075}"/>
                  </a:ext>
                </a:extLst>
              </p:cNvPr>
              <p:cNvSpPr/>
              <p:nvPr/>
            </p:nvSpPr>
            <p:spPr>
              <a:xfrm>
                <a:off x="1489251" y="4289505"/>
                <a:ext cx="42484" cy="7459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3" extrusionOk="0">
                    <a:moveTo>
                      <a:pt x="104" y="1"/>
                    </a:moveTo>
                    <a:cubicBezTo>
                      <a:pt x="95" y="1"/>
                      <a:pt x="86" y="7"/>
                      <a:pt x="86" y="18"/>
                    </a:cubicBezTo>
                    <a:cubicBezTo>
                      <a:pt x="72" y="80"/>
                      <a:pt x="46" y="142"/>
                      <a:pt x="7" y="192"/>
                    </a:cubicBezTo>
                    <a:cubicBezTo>
                      <a:pt x="0" y="199"/>
                      <a:pt x="3" y="213"/>
                      <a:pt x="10" y="220"/>
                    </a:cubicBezTo>
                    <a:cubicBezTo>
                      <a:pt x="15" y="223"/>
                      <a:pt x="19" y="223"/>
                      <a:pt x="24" y="223"/>
                    </a:cubicBezTo>
                    <a:cubicBezTo>
                      <a:pt x="29" y="223"/>
                      <a:pt x="36" y="220"/>
                      <a:pt x="38" y="215"/>
                    </a:cubicBezTo>
                    <a:cubicBezTo>
                      <a:pt x="81" y="161"/>
                      <a:pt x="112" y="94"/>
                      <a:pt x="124" y="25"/>
                    </a:cubicBezTo>
                    <a:cubicBezTo>
                      <a:pt x="126" y="15"/>
                      <a:pt x="119" y="4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66;p15">
                <a:extLst>
                  <a:ext uri="{FF2B5EF4-FFF2-40B4-BE49-F238E27FC236}">
                    <a16:creationId xmlns:a16="http://schemas.microsoft.com/office/drawing/2014/main" id="{AE2DFA50-BEAF-FE7F-AEBF-6C6DBABE10C2}"/>
                  </a:ext>
                </a:extLst>
              </p:cNvPr>
              <p:cNvSpPr/>
              <p:nvPr/>
            </p:nvSpPr>
            <p:spPr>
              <a:xfrm>
                <a:off x="1434055" y="4263413"/>
                <a:ext cx="72257" cy="54527"/>
              </a:xfrm>
              <a:custGeom>
                <a:avLst/>
                <a:gdLst/>
                <a:ahLst/>
                <a:cxnLst/>
                <a:rect l="l" t="t" r="r" b="b"/>
                <a:pathLst>
                  <a:path w="216" h="163" extrusionOk="0">
                    <a:moveTo>
                      <a:pt x="193" y="0"/>
                    </a:moveTo>
                    <a:cubicBezTo>
                      <a:pt x="192" y="0"/>
                      <a:pt x="190" y="0"/>
                      <a:pt x="189" y="1"/>
                    </a:cubicBezTo>
                    <a:cubicBezTo>
                      <a:pt x="113" y="20"/>
                      <a:pt x="49" y="67"/>
                      <a:pt x="6" y="132"/>
                    </a:cubicBezTo>
                    <a:cubicBezTo>
                      <a:pt x="1" y="141"/>
                      <a:pt x="3" y="155"/>
                      <a:pt x="13" y="160"/>
                    </a:cubicBezTo>
                    <a:cubicBezTo>
                      <a:pt x="18" y="162"/>
                      <a:pt x="20" y="162"/>
                      <a:pt x="25" y="162"/>
                    </a:cubicBezTo>
                    <a:cubicBezTo>
                      <a:pt x="30" y="162"/>
                      <a:pt x="37" y="160"/>
                      <a:pt x="41" y="153"/>
                    </a:cubicBezTo>
                    <a:cubicBezTo>
                      <a:pt x="75" y="98"/>
                      <a:pt x="134" y="55"/>
                      <a:pt x="199" y="41"/>
                    </a:cubicBezTo>
                    <a:cubicBezTo>
                      <a:pt x="208" y="36"/>
                      <a:pt x="215" y="27"/>
                      <a:pt x="213" y="15"/>
                    </a:cubicBezTo>
                    <a:cubicBezTo>
                      <a:pt x="211" y="7"/>
                      <a:pt x="202" y="0"/>
                      <a:pt x="193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67;p15">
                <a:extLst>
                  <a:ext uri="{FF2B5EF4-FFF2-40B4-BE49-F238E27FC236}">
                    <a16:creationId xmlns:a16="http://schemas.microsoft.com/office/drawing/2014/main" id="{B0502AD3-E042-AB66-5832-A6C6A99E87D5}"/>
                  </a:ext>
                </a:extLst>
              </p:cNvPr>
              <p:cNvSpPr/>
              <p:nvPr/>
            </p:nvSpPr>
            <p:spPr>
              <a:xfrm>
                <a:off x="1437400" y="4255719"/>
                <a:ext cx="80954" cy="85972"/>
              </a:xfrm>
              <a:custGeom>
                <a:avLst/>
                <a:gdLst/>
                <a:ahLst/>
                <a:cxnLst/>
                <a:rect l="l" t="t" r="r" b="b"/>
                <a:pathLst>
                  <a:path w="242" h="257" extrusionOk="0">
                    <a:moveTo>
                      <a:pt x="211" y="0"/>
                    </a:moveTo>
                    <a:cubicBezTo>
                      <a:pt x="206" y="0"/>
                      <a:pt x="202" y="2"/>
                      <a:pt x="198" y="5"/>
                    </a:cubicBezTo>
                    <a:cubicBezTo>
                      <a:pt x="117" y="62"/>
                      <a:pt x="53" y="135"/>
                      <a:pt x="8" y="221"/>
                    </a:cubicBezTo>
                    <a:cubicBezTo>
                      <a:pt x="1" y="233"/>
                      <a:pt x="5" y="247"/>
                      <a:pt x="17" y="255"/>
                    </a:cubicBezTo>
                    <a:cubicBezTo>
                      <a:pt x="22" y="257"/>
                      <a:pt x="24" y="257"/>
                      <a:pt x="29" y="257"/>
                    </a:cubicBezTo>
                    <a:cubicBezTo>
                      <a:pt x="39" y="257"/>
                      <a:pt x="46" y="252"/>
                      <a:pt x="51" y="245"/>
                    </a:cubicBezTo>
                    <a:cubicBezTo>
                      <a:pt x="93" y="166"/>
                      <a:pt x="153" y="97"/>
                      <a:pt x="227" y="47"/>
                    </a:cubicBezTo>
                    <a:cubicBezTo>
                      <a:pt x="236" y="38"/>
                      <a:pt x="241" y="24"/>
                      <a:pt x="231" y="12"/>
                    </a:cubicBezTo>
                    <a:cubicBezTo>
                      <a:pt x="227" y="4"/>
                      <a:pt x="219" y="0"/>
                      <a:pt x="211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68;p15">
                <a:extLst>
                  <a:ext uri="{FF2B5EF4-FFF2-40B4-BE49-F238E27FC236}">
                    <a16:creationId xmlns:a16="http://schemas.microsoft.com/office/drawing/2014/main" id="{6706E459-EBB3-8F4F-66FE-786B3F098FF6}"/>
                  </a:ext>
                </a:extLst>
              </p:cNvPr>
              <p:cNvSpPr/>
              <p:nvPr/>
            </p:nvSpPr>
            <p:spPr>
              <a:xfrm>
                <a:off x="1463828" y="4275121"/>
                <a:ext cx="67908" cy="97012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90" extrusionOk="0">
                    <a:moveTo>
                      <a:pt x="174" y="0"/>
                    </a:moveTo>
                    <a:cubicBezTo>
                      <a:pt x="164" y="0"/>
                      <a:pt x="154" y="8"/>
                      <a:pt x="150" y="18"/>
                    </a:cubicBezTo>
                    <a:cubicBezTo>
                      <a:pt x="126" y="106"/>
                      <a:pt x="76" y="185"/>
                      <a:pt x="10" y="247"/>
                    </a:cubicBezTo>
                    <a:cubicBezTo>
                      <a:pt x="0" y="256"/>
                      <a:pt x="0" y="273"/>
                      <a:pt x="7" y="282"/>
                    </a:cubicBezTo>
                    <a:cubicBezTo>
                      <a:pt x="14" y="287"/>
                      <a:pt x="19" y="289"/>
                      <a:pt x="26" y="289"/>
                    </a:cubicBezTo>
                    <a:cubicBezTo>
                      <a:pt x="33" y="289"/>
                      <a:pt x="38" y="287"/>
                      <a:pt x="43" y="282"/>
                    </a:cubicBezTo>
                    <a:cubicBezTo>
                      <a:pt x="117" y="216"/>
                      <a:pt x="172" y="127"/>
                      <a:pt x="198" y="32"/>
                    </a:cubicBezTo>
                    <a:cubicBezTo>
                      <a:pt x="202" y="18"/>
                      <a:pt x="195" y="6"/>
                      <a:pt x="181" y="1"/>
                    </a:cubicBezTo>
                    <a:cubicBezTo>
                      <a:pt x="179" y="0"/>
                      <a:pt x="177" y="0"/>
                      <a:pt x="174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69;p15">
                <a:extLst>
                  <a:ext uri="{FF2B5EF4-FFF2-40B4-BE49-F238E27FC236}">
                    <a16:creationId xmlns:a16="http://schemas.microsoft.com/office/drawing/2014/main" id="{9533E7BA-4304-636D-A1D9-8898A22AC870}"/>
                  </a:ext>
                </a:extLst>
              </p:cNvPr>
              <p:cNvSpPr/>
              <p:nvPr/>
            </p:nvSpPr>
            <p:spPr>
              <a:xfrm>
                <a:off x="1490924" y="4284153"/>
                <a:ext cx="52855" cy="92663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77" extrusionOk="0">
                    <a:moveTo>
                      <a:pt x="130" y="0"/>
                    </a:moveTo>
                    <a:cubicBezTo>
                      <a:pt x="119" y="0"/>
                      <a:pt x="109" y="7"/>
                      <a:pt x="105" y="20"/>
                    </a:cubicBezTo>
                    <a:cubicBezTo>
                      <a:pt x="91" y="98"/>
                      <a:pt x="57" y="174"/>
                      <a:pt x="10" y="236"/>
                    </a:cubicBezTo>
                    <a:cubicBezTo>
                      <a:pt x="0" y="248"/>
                      <a:pt x="2" y="265"/>
                      <a:pt x="14" y="272"/>
                    </a:cubicBezTo>
                    <a:cubicBezTo>
                      <a:pt x="17" y="277"/>
                      <a:pt x="24" y="277"/>
                      <a:pt x="29" y="277"/>
                    </a:cubicBezTo>
                    <a:cubicBezTo>
                      <a:pt x="36" y="277"/>
                      <a:pt x="43" y="274"/>
                      <a:pt x="48" y="267"/>
                    </a:cubicBezTo>
                    <a:cubicBezTo>
                      <a:pt x="102" y="198"/>
                      <a:pt x="138" y="115"/>
                      <a:pt x="155" y="29"/>
                    </a:cubicBezTo>
                    <a:cubicBezTo>
                      <a:pt x="157" y="15"/>
                      <a:pt x="148" y="3"/>
                      <a:pt x="136" y="0"/>
                    </a:cubicBezTo>
                    <a:cubicBezTo>
                      <a:pt x="134" y="0"/>
                      <a:pt x="132" y="0"/>
                      <a:pt x="130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;p15">
                <a:extLst>
                  <a:ext uri="{FF2B5EF4-FFF2-40B4-BE49-F238E27FC236}">
                    <a16:creationId xmlns:a16="http://schemas.microsoft.com/office/drawing/2014/main" id="{52F81B78-6DDF-48EC-632D-B765EF8E5023}"/>
                  </a:ext>
                </a:extLst>
              </p:cNvPr>
              <p:cNvSpPr/>
              <p:nvPr/>
            </p:nvSpPr>
            <p:spPr>
              <a:xfrm>
                <a:off x="1422347" y="4250701"/>
                <a:ext cx="89318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6" extrusionOk="0">
                    <a:moveTo>
                      <a:pt x="239" y="0"/>
                    </a:moveTo>
                    <a:cubicBezTo>
                      <a:pt x="237" y="0"/>
                      <a:pt x="235" y="0"/>
                      <a:pt x="234" y="0"/>
                    </a:cubicBezTo>
                    <a:cubicBezTo>
                      <a:pt x="141" y="24"/>
                      <a:pt x="57" y="84"/>
                      <a:pt x="7" y="165"/>
                    </a:cubicBezTo>
                    <a:cubicBezTo>
                      <a:pt x="0" y="177"/>
                      <a:pt x="3" y="193"/>
                      <a:pt x="15" y="200"/>
                    </a:cubicBezTo>
                    <a:cubicBezTo>
                      <a:pt x="19" y="203"/>
                      <a:pt x="24" y="205"/>
                      <a:pt x="29" y="205"/>
                    </a:cubicBezTo>
                    <a:cubicBezTo>
                      <a:pt x="36" y="205"/>
                      <a:pt x="46" y="200"/>
                      <a:pt x="50" y="193"/>
                    </a:cubicBezTo>
                    <a:cubicBezTo>
                      <a:pt x="93" y="122"/>
                      <a:pt x="165" y="70"/>
                      <a:pt x="246" y="50"/>
                    </a:cubicBezTo>
                    <a:cubicBezTo>
                      <a:pt x="260" y="46"/>
                      <a:pt x="267" y="34"/>
                      <a:pt x="265" y="20"/>
                    </a:cubicBezTo>
                    <a:cubicBezTo>
                      <a:pt x="260" y="7"/>
                      <a:pt x="251" y="0"/>
                      <a:pt x="239" y="0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1;p15">
                <a:extLst>
                  <a:ext uri="{FF2B5EF4-FFF2-40B4-BE49-F238E27FC236}">
                    <a16:creationId xmlns:a16="http://schemas.microsoft.com/office/drawing/2014/main" id="{886EFF22-B3E0-24D2-3D38-807662BF49F2}"/>
                  </a:ext>
                </a:extLst>
              </p:cNvPr>
              <p:cNvSpPr/>
              <p:nvPr/>
            </p:nvSpPr>
            <p:spPr>
              <a:xfrm>
                <a:off x="1492262" y="4233306"/>
                <a:ext cx="66570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67" extrusionOk="0">
                    <a:moveTo>
                      <a:pt x="72" y="67"/>
                    </a:moveTo>
                    <a:lnTo>
                      <a:pt x="72" y="67"/>
                    </a:lnTo>
                    <a:cubicBezTo>
                      <a:pt x="106" y="86"/>
                      <a:pt x="125" y="100"/>
                      <a:pt x="134" y="110"/>
                    </a:cubicBezTo>
                    <a:cubicBezTo>
                      <a:pt x="127" y="105"/>
                      <a:pt x="120" y="100"/>
                      <a:pt x="110" y="93"/>
                    </a:cubicBezTo>
                    <a:cubicBezTo>
                      <a:pt x="108" y="91"/>
                      <a:pt x="106" y="91"/>
                      <a:pt x="103" y="88"/>
                    </a:cubicBezTo>
                    <a:cubicBezTo>
                      <a:pt x="101" y="88"/>
                      <a:pt x="101" y="86"/>
                      <a:pt x="98" y="86"/>
                    </a:cubicBezTo>
                    <a:cubicBezTo>
                      <a:pt x="89" y="81"/>
                      <a:pt x="79" y="74"/>
                      <a:pt x="72" y="67"/>
                    </a:cubicBezTo>
                    <a:close/>
                    <a:moveTo>
                      <a:pt x="49" y="1"/>
                    </a:moveTo>
                    <a:cubicBezTo>
                      <a:pt x="34" y="1"/>
                      <a:pt x="20" y="8"/>
                      <a:pt x="13" y="19"/>
                    </a:cubicBezTo>
                    <a:cubicBezTo>
                      <a:pt x="1" y="33"/>
                      <a:pt x="3" y="55"/>
                      <a:pt x="15" y="74"/>
                    </a:cubicBezTo>
                    <a:cubicBezTo>
                      <a:pt x="29" y="98"/>
                      <a:pt x="51" y="117"/>
                      <a:pt x="75" y="131"/>
                    </a:cubicBezTo>
                    <a:lnTo>
                      <a:pt x="79" y="131"/>
                    </a:lnTo>
                    <a:lnTo>
                      <a:pt x="79" y="133"/>
                    </a:lnTo>
                    <a:cubicBezTo>
                      <a:pt x="108" y="155"/>
                      <a:pt x="129" y="162"/>
                      <a:pt x="160" y="167"/>
                    </a:cubicBezTo>
                    <a:lnTo>
                      <a:pt x="165" y="167"/>
                    </a:lnTo>
                    <a:cubicBezTo>
                      <a:pt x="170" y="167"/>
                      <a:pt x="175" y="164"/>
                      <a:pt x="179" y="162"/>
                    </a:cubicBezTo>
                    <a:cubicBezTo>
                      <a:pt x="194" y="150"/>
                      <a:pt x="198" y="136"/>
                      <a:pt x="198" y="122"/>
                    </a:cubicBezTo>
                    <a:cubicBezTo>
                      <a:pt x="196" y="88"/>
                      <a:pt x="156" y="57"/>
                      <a:pt x="87" y="17"/>
                    </a:cubicBezTo>
                    <a:lnTo>
                      <a:pt x="82" y="14"/>
                    </a:lnTo>
                    <a:cubicBezTo>
                      <a:pt x="77" y="10"/>
                      <a:pt x="70" y="5"/>
                      <a:pt x="60" y="2"/>
                    </a:cubicBezTo>
                    <a:cubicBezTo>
                      <a:pt x="56" y="1"/>
                      <a:pt x="52" y="1"/>
                      <a:pt x="49" y="1"/>
                    </a:cubicBez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B9FF464-365B-08F5-3F5C-240F2F98F826}"/>
              </a:ext>
            </a:extLst>
          </p:cNvPr>
          <p:cNvSpPr/>
          <p:nvPr/>
        </p:nvSpPr>
        <p:spPr>
          <a:xfrm rot="16200000">
            <a:off x="5896708" y="-524385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6" grpId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49">
            <a:extLst>
              <a:ext uri="{FF2B5EF4-FFF2-40B4-BE49-F238E27FC236}">
                <a16:creationId xmlns:a16="http://schemas.microsoft.com/office/drawing/2014/main" id="{767752AB-3E28-A63D-D05F-82B215CCA7FC}"/>
              </a:ext>
            </a:extLst>
          </p:cNvPr>
          <p:cNvSpPr/>
          <p:nvPr/>
        </p:nvSpPr>
        <p:spPr>
          <a:xfrm>
            <a:off x="10908982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25BDFD77-AAD3-9D2B-E577-321BBDA86EA0}"/>
              </a:ext>
            </a:extLst>
          </p:cNvPr>
          <p:cNvSpPr/>
          <p:nvPr/>
        </p:nvSpPr>
        <p:spPr>
          <a:xfrm>
            <a:off x="11459189" y="-1928040"/>
            <a:ext cx="306430" cy="1005840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35789068-06AF-FFD8-E100-0F843023ABF7}"/>
              </a:ext>
            </a:extLst>
          </p:cNvPr>
          <p:cNvSpPr/>
          <p:nvPr/>
        </p:nvSpPr>
        <p:spPr>
          <a:xfrm rot="16200000">
            <a:off x="5896708" y="-524385"/>
            <a:ext cx="398584" cy="14072080"/>
          </a:xfrm>
          <a:prstGeom prst="rect">
            <a:avLst/>
          </a:prstGeom>
          <a:solidFill>
            <a:schemeClr val="accent6">
              <a:lumMod val="9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94118" y="1235392"/>
            <a:ext cx="11840348" cy="16619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5. My sister is learning English at a language </a:t>
            </a:r>
            <a:r>
              <a:rPr lang="en-US" sz="3400" b="1" dirty="0" err="1">
                <a:solidFill>
                  <a:srgbClr val="0070C0"/>
                </a:solidFill>
                <a:latin typeface="Avenir Next LT Pro Demi" panose="020B0704020202020204" pitchFamily="34" charset="0"/>
              </a:rPr>
              <a:t>centre</a:t>
            </a:r>
            <a:r>
              <a:rPr lang="en-US" sz="3400" b="1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. It has the best teachers</a:t>
            </a:r>
          </a:p>
          <a:p>
            <a:r>
              <a:rPr lang="en-US" sz="3400" b="1" dirty="0">
                <a:solidFill>
                  <a:srgbClr val="0070C0"/>
                </a:solidFill>
                <a:latin typeface="Avenir Next LT Pro Demi" panose="020B0704020202020204" pitchFamily="34" charset="0"/>
              </a:rPr>
              <a:t>in our town.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94118" y="3167062"/>
            <a:ext cx="10988040" cy="61555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  <a:sym typeface="Wingdings" panose="05000000000000000000" pitchFamily="2" charset="2"/>
              </a:rPr>
              <a:t> </a:t>
            </a:r>
            <a:r>
              <a:rPr lang="en-US" sz="3400" b="1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</a:rPr>
              <a:t>My sister is learning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61948" y="3180952"/>
            <a:ext cx="7430052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English at a language </a:t>
            </a:r>
            <a:r>
              <a:rPr lang="en-US" sz="3400" b="1" dirty="0" err="1">
                <a:solidFill>
                  <a:srgbClr val="FF0000"/>
                </a:solidFill>
                <a:latin typeface="Avenir Next LT Pro Demi" panose="020B0704020202020204" pitchFamily="34" charset="0"/>
              </a:rPr>
              <a:t>centre</a:t>
            </a:r>
            <a:r>
              <a:rPr lang="en-US" sz="3400" b="1" dirty="0">
                <a:solidFill>
                  <a:srgbClr val="FF0000"/>
                </a:solidFill>
                <a:latin typeface="Avenir Next LT Pro Demi" panose="020B0704020202020204" pitchFamily="34" charset="0"/>
              </a:rPr>
              <a:t> which has the best teachers in our town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1997670" y="3735705"/>
            <a:ext cx="10988040" cy="1066800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solidFill>
                  <a:schemeClr val="tx1"/>
                </a:solidFill>
                <a:latin typeface="Avenir Next LT Pro Demi" panose="020B0704020202020204" pitchFamily="34" charset="0"/>
              </a:rPr>
              <a:t>She used some</a:t>
            </a:r>
            <a:r>
              <a:rPr lang="en-US" sz="3400" b="1">
                <a:solidFill>
                  <a:srgbClr val="FF0000"/>
                </a:solidFill>
                <a:latin typeface="Avenir Next LT Pro Demi" panose="020B0704020202020204" pitchFamily="34" charset="0"/>
              </a:rPr>
              <a:t> </a:t>
            </a:r>
          </a:p>
          <a:p>
            <a:pPr algn="just"/>
            <a:endParaRPr lang="en-US" sz="3400" b="1">
              <a:solidFill>
                <a:srgbClr val="FF0000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2122765" y="5966460"/>
            <a:ext cx="10988040" cy="987425"/>
          </a:xfrm>
          <a:prstGeom prst="rect">
            <a:avLst/>
          </a:prstGeom>
          <a:solidFill>
            <a:srgbClr val="F6C6EA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400" b="1">
                <a:latin typeface="Avenir Next LT Pro Demi" panose="020B0704020202020204" pitchFamily="34" charset="0"/>
              </a:rPr>
              <a:t>He has learnt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62E727C5-3A88-3883-4D24-11C18D511506}"/>
              </a:ext>
            </a:extLst>
          </p:cNvPr>
          <p:cNvSpPr txBox="1"/>
          <p:nvPr/>
        </p:nvSpPr>
        <p:spPr>
          <a:xfrm>
            <a:off x="98508" y="-2282"/>
            <a:ext cx="1205213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  <a:sym typeface="+mn-ea"/>
              </a:rPr>
              <a:t>4. Combine the two sentences, using a relative pronoun. Start the new sentence with the given phrase.</a:t>
            </a:r>
          </a:p>
        </p:txBody>
      </p:sp>
      <p:grpSp>
        <p:nvGrpSpPr>
          <p:cNvPr id="211" name="Google Shape;972;p15">
            <a:extLst>
              <a:ext uri="{FF2B5EF4-FFF2-40B4-BE49-F238E27FC236}">
                <a16:creationId xmlns:a16="http://schemas.microsoft.com/office/drawing/2014/main" id="{ECE3E401-D6DF-7D01-FA78-4FED750941E9}"/>
              </a:ext>
            </a:extLst>
          </p:cNvPr>
          <p:cNvGrpSpPr/>
          <p:nvPr/>
        </p:nvGrpSpPr>
        <p:grpSpPr>
          <a:xfrm rot="907765">
            <a:off x="9733472" y="4441092"/>
            <a:ext cx="1424697" cy="2393496"/>
            <a:chOff x="3905201" y="2489744"/>
            <a:chExt cx="759284" cy="1275511"/>
          </a:xfrm>
        </p:grpSpPr>
        <p:grpSp>
          <p:nvGrpSpPr>
            <p:cNvPr id="212" name="Google Shape;973;p15">
              <a:extLst>
                <a:ext uri="{FF2B5EF4-FFF2-40B4-BE49-F238E27FC236}">
                  <a16:creationId xmlns:a16="http://schemas.microsoft.com/office/drawing/2014/main" id="{0388D47D-E673-7376-95B4-9AC0E5A5F07B}"/>
                </a:ext>
              </a:extLst>
            </p:cNvPr>
            <p:cNvGrpSpPr/>
            <p:nvPr/>
          </p:nvGrpSpPr>
          <p:grpSpPr>
            <a:xfrm>
              <a:off x="3956588" y="2520603"/>
              <a:ext cx="707896" cy="1244652"/>
              <a:chOff x="4473856" y="1763195"/>
              <a:chExt cx="517506" cy="909900"/>
            </a:xfrm>
          </p:grpSpPr>
          <p:sp>
            <p:nvSpPr>
              <p:cNvPr id="226" name="Google Shape;974;p15">
                <a:extLst>
                  <a:ext uri="{FF2B5EF4-FFF2-40B4-BE49-F238E27FC236}">
                    <a16:creationId xmlns:a16="http://schemas.microsoft.com/office/drawing/2014/main" id="{ED386453-F5BA-63AA-0C6E-B167CD09383E}"/>
                  </a:ext>
                </a:extLst>
              </p:cNvPr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975;p15">
                <a:extLst>
                  <a:ext uri="{FF2B5EF4-FFF2-40B4-BE49-F238E27FC236}">
                    <a16:creationId xmlns:a16="http://schemas.microsoft.com/office/drawing/2014/main" id="{F9C96D9E-1C1C-B7EB-1996-314327C2BA66}"/>
                  </a:ext>
                </a:extLst>
              </p:cNvPr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976;p15">
                <a:extLst>
                  <a:ext uri="{FF2B5EF4-FFF2-40B4-BE49-F238E27FC236}">
                    <a16:creationId xmlns:a16="http://schemas.microsoft.com/office/drawing/2014/main" id="{0CCED5D6-7637-0AA5-3225-A85657AEDD5F}"/>
                  </a:ext>
                </a:extLst>
              </p:cNvPr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977;p15">
                <a:extLst>
                  <a:ext uri="{FF2B5EF4-FFF2-40B4-BE49-F238E27FC236}">
                    <a16:creationId xmlns:a16="http://schemas.microsoft.com/office/drawing/2014/main" id="{6F0FA301-0C16-8607-FE6B-E4010B43A28D}"/>
                  </a:ext>
                </a:extLst>
              </p:cNvPr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978;p15">
                <a:extLst>
                  <a:ext uri="{FF2B5EF4-FFF2-40B4-BE49-F238E27FC236}">
                    <a16:creationId xmlns:a16="http://schemas.microsoft.com/office/drawing/2014/main" id="{F4032C24-6C13-C458-B3C8-E69A5B5B0ACD}"/>
                  </a:ext>
                </a:extLst>
              </p:cNvPr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979;p15">
                <a:extLst>
                  <a:ext uri="{FF2B5EF4-FFF2-40B4-BE49-F238E27FC236}">
                    <a16:creationId xmlns:a16="http://schemas.microsoft.com/office/drawing/2014/main" id="{1CF56819-0082-8E59-F80C-172FE11C4A14}"/>
                  </a:ext>
                </a:extLst>
              </p:cNvPr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980;p15">
                <a:extLst>
                  <a:ext uri="{FF2B5EF4-FFF2-40B4-BE49-F238E27FC236}">
                    <a16:creationId xmlns:a16="http://schemas.microsoft.com/office/drawing/2014/main" id="{21238D58-FA22-F585-D2D0-6BBDB2EC31DB}"/>
                  </a:ext>
                </a:extLst>
              </p:cNvPr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981;p15">
                <a:extLst>
                  <a:ext uri="{FF2B5EF4-FFF2-40B4-BE49-F238E27FC236}">
                    <a16:creationId xmlns:a16="http://schemas.microsoft.com/office/drawing/2014/main" id="{091F0883-DE90-429A-3868-61524179F011}"/>
                  </a:ext>
                </a:extLst>
              </p:cNvPr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982;p15">
                <a:extLst>
                  <a:ext uri="{FF2B5EF4-FFF2-40B4-BE49-F238E27FC236}">
                    <a16:creationId xmlns:a16="http://schemas.microsoft.com/office/drawing/2014/main" id="{F3E4F8B4-F485-D963-1568-58907A754DFB}"/>
                  </a:ext>
                </a:extLst>
              </p:cNvPr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983;p15">
                <a:extLst>
                  <a:ext uri="{FF2B5EF4-FFF2-40B4-BE49-F238E27FC236}">
                    <a16:creationId xmlns:a16="http://schemas.microsoft.com/office/drawing/2014/main" id="{32C8117D-4AC7-6779-3302-68FECB99B15C}"/>
                  </a:ext>
                </a:extLst>
              </p:cNvPr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984;p15">
                <a:extLst>
                  <a:ext uri="{FF2B5EF4-FFF2-40B4-BE49-F238E27FC236}">
                    <a16:creationId xmlns:a16="http://schemas.microsoft.com/office/drawing/2014/main" id="{F32194BA-3C84-28A4-0D4C-8805F947D942}"/>
                  </a:ext>
                </a:extLst>
              </p:cNvPr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64CBC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985;p15">
                <a:extLst>
                  <a:ext uri="{FF2B5EF4-FFF2-40B4-BE49-F238E27FC236}">
                    <a16:creationId xmlns:a16="http://schemas.microsoft.com/office/drawing/2014/main" id="{77D137E8-3739-E6A7-55DE-27B1D65B7542}"/>
                  </a:ext>
                </a:extLst>
              </p:cNvPr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64CBC3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13" name="Google Shape;986;p15">
              <a:extLst>
                <a:ext uri="{FF2B5EF4-FFF2-40B4-BE49-F238E27FC236}">
                  <a16:creationId xmlns:a16="http://schemas.microsoft.com/office/drawing/2014/main" id="{D4E75E4F-404F-47F2-5D29-FC1C916E8ED9}"/>
                </a:ext>
              </a:extLst>
            </p:cNvPr>
            <p:cNvGrpSpPr/>
            <p:nvPr/>
          </p:nvGrpSpPr>
          <p:grpSpPr>
            <a:xfrm>
              <a:off x="3905201" y="2489744"/>
              <a:ext cx="707896" cy="1244652"/>
              <a:chOff x="4473856" y="1763195"/>
              <a:chExt cx="517506" cy="909900"/>
            </a:xfrm>
          </p:grpSpPr>
          <p:sp>
            <p:nvSpPr>
              <p:cNvPr id="214" name="Google Shape;987;p15">
                <a:extLst>
                  <a:ext uri="{FF2B5EF4-FFF2-40B4-BE49-F238E27FC236}">
                    <a16:creationId xmlns:a16="http://schemas.microsoft.com/office/drawing/2014/main" id="{440121D0-442F-F839-B384-D140B0FF7294}"/>
                  </a:ext>
                </a:extLst>
              </p:cNvPr>
              <p:cNvSpPr/>
              <p:nvPr/>
            </p:nvSpPr>
            <p:spPr>
              <a:xfrm>
                <a:off x="4473856" y="2209113"/>
                <a:ext cx="171610" cy="214763"/>
              </a:xfrm>
              <a:custGeom>
                <a:avLst/>
                <a:gdLst/>
                <a:ahLst/>
                <a:cxnLst/>
                <a:rect l="l" t="t" r="r" b="b"/>
                <a:pathLst>
                  <a:path w="513" h="642" extrusionOk="0">
                    <a:moveTo>
                      <a:pt x="499" y="0"/>
                    </a:moveTo>
                    <a:cubicBezTo>
                      <a:pt x="435" y="0"/>
                      <a:pt x="155" y="24"/>
                      <a:pt x="46" y="434"/>
                    </a:cubicBezTo>
                    <a:cubicBezTo>
                      <a:pt x="5" y="588"/>
                      <a:pt x="1" y="642"/>
                      <a:pt x="26" y="642"/>
                    </a:cubicBezTo>
                    <a:cubicBezTo>
                      <a:pt x="77" y="642"/>
                      <a:pt x="244" y="428"/>
                      <a:pt x="460" y="386"/>
                    </a:cubicBezTo>
                    <a:lnTo>
                      <a:pt x="513" y="0"/>
                    </a:lnTo>
                    <a:cubicBezTo>
                      <a:pt x="513" y="0"/>
                      <a:pt x="508" y="0"/>
                      <a:pt x="49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988;p15">
                <a:extLst>
                  <a:ext uri="{FF2B5EF4-FFF2-40B4-BE49-F238E27FC236}">
                    <a16:creationId xmlns:a16="http://schemas.microsoft.com/office/drawing/2014/main" id="{4FCB04F8-94E1-54E3-099C-6716F4025763}"/>
                  </a:ext>
                </a:extLst>
              </p:cNvPr>
              <p:cNvSpPr/>
              <p:nvPr/>
            </p:nvSpPr>
            <p:spPr>
              <a:xfrm>
                <a:off x="4836477" y="2276687"/>
                <a:ext cx="154884" cy="26895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804" extrusionOk="0">
                    <a:moveTo>
                      <a:pt x="155" y="1"/>
                    </a:moveTo>
                    <a:lnTo>
                      <a:pt x="0" y="358"/>
                    </a:lnTo>
                    <a:cubicBezTo>
                      <a:pt x="172" y="513"/>
                      <a:pt x="198" y="803"/>
                      <a:pt x="245" y="803"/>
                    </a:cubicBezTo>
                    <a:cubicBezTo>
                      <a:pt x="264" y="803"/>
                      <a:pt x="288" y="751"/>
                      <a:pt x="329" y="613"/>
                    </a:cubicBezTo>
                    <a:cubicBezTo>
                      <a:pt x="462" y="153"/>
                      <a:pt x="155" y="1"/>
                      <a:pt x="155" y="1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989;p15">
                <a:extLst>
                  <a:ext uri="{FF2B5EF4-FFF2-40B4-BE49-F238E27FC236}">
                    <a16:creationId xmlns:a16="http://schemas.microsoft.com/office/drawing/2014/main" id="{EC308AD4-8E6D-E8C8-0C41-05AB78F79541}"/>
                  </a:ext>
                </a:extLst>
              </p:cNvPr>
              <p:cNvSpPr/>
              <p:nvPr/>
            </p:nvSpPr>
            <p:spPr>
              <a:xfrm>
                <a:off x="4538418" y="2400125"/>
                <a:ext cx="265611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794" h="816" extrusionOk="0">
                    <a:moveTo>
                      <a:pt x="253" y="1"/>
                    </a:moveTo>
                    <a:cubicBezTo>
                      <a:pt x="253" y="1"/>
                      <a:pt x="1" y="422"/>
                      <a:pt x="115" y="570"/>
                    </a:cubicBezTo>
                    <a:cubicBezTo>
                      <a:pt x="127" y="586"/>
                      <a:pt x="142" y="593"/>
                      <a:pt x="158" y="593"/>
                    </a:cubicBezTo>
                    <a:cubicBezTo>
                      <a:pt x="230" y="593"/>
                      <a:pt x="324" y="453"/>
                      <a:pt x="324" y="453"/>
                    </a:cubicBezTo>
                    <a:lnTo>
                      <a:pt x="324" y="453"/>
                    </a:lnTo>
                    <a:cubicBezTo>
                      <a:pt x="324" y="454"/>
                      <a:pt x="198" y="775"/>
                      <a:pt x="339" y="813"/>
                    </a:cubicBezTo>
                    <a:cubicBezTo>
                      <a:pt x="344" y="814"/>
                      <a:pt x="349" y="815"/>
                      <a:pt x="354" y="815"/>
                    </a:cubicBezTo>
                    <a:cubicBezTo>
                      <a:pt x="464" y="815"/>
                      <a:pt x="512" y="451"/>
                      <a:pt x="513" y="451"/>
                    </a:cubicBezTo>
                    <a:lnTo>
                      <a:pt x="513" y="451"/>
                    </a:lnTo>
                    <a:cubicBezTo>
                      <a:pt x="512" y="451"/>
                      <a:pt x="483" y="762"/>
                      <a:pt x="586" y="762"/>
                    </a:cubicBezTo>
                    <a:cubicBezTo>
                      <a:pt x="596" y="762"/>
                      <a:pt x="608" y="758"/>
                      <a:pt x="622" y="751"/>
                    </a:cubicBezTo>
                    <a:cubicBezTo>
                      <a:pt x="767" y="672"/>
                      <a:pt x="794" y="149"/>
                      <a:pt x="794" y="149"/>
                    </a:cubicBezTo>
                    <a:lnTo>
                      <a:pt x="253" y="1"/>
                    </a:lnTo>
                    <a:close/>
                  </a:path>
                </a:pathLst>
              </a:custGeom>
              <a:solidFill>
                <a:srgbClr val="F269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990;p15">
                <a:extLst>
                  <a:ext uri="{FF2B5EF4-FFF2-40B4-BE49-F238E27FC236}">
                    <a16:creationId xmlns:a16="http://schemas.microsoft.com/office/drawing/2014/main" id="{7C06A0AB-398E-488F-BEF1-73ECA1BCE1E5}"/>
                  </a:ext>
                </a:extLst>
              </p:cNvPr>
              <p:cNvSpPr/>
              <p:nvPr/>
            </p:nvSpPr>
            <p:spPr>
              <a:xfrm>
                <a:off x="4574212" y="2405812"/>
                <a:ext cx="211418" cy="216102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46" extrusionOk="0">
                    <a:moveTo>
                      <a:pt x="201" y="1"/>
                    </a:moveTo>
                    <a:cubicBezTo>
                      <a:pt x="201" y="1"/>
                      <a:pt x="1" y="332"/>
                      <a:pt x="91" y="451"/>
                    </a:cubicBezTo>
                    <a:cubicBezTo>
                      <a:pt x="101" y="463"/>
                      <a:pt x="113" y="469"/>
                      <a:pt x="125" y="469"/>
                    </a:cubicBezTo>
                    <a:cubicBezTo>
                      <a:pt x="182" y="469"/>
                      <a:pt x="258" y="358"/>
                      <a:pt x="258" y="358"/>
                    </a:cubicBezTo>
                    <a:lnTo>
                      <a:pt x="258" y="358"/>
                    </a:lnTo>
                    <a:cubicBezTo>
                      <a:pt x="258" y="358"/>
                      <a:pt x="158" y="613"/>
                      <a:pt x="270" y="644"/>
                    </a:cubicBezTo>
                    <a:cubicBezTo>
                      <a:pt x="274" y="645"/>
                      <a:pt x="277" y="645"/>
                      <a:pt x="281" y="645"/>
                    </a:cubicBezTo>
                    <a:cubicBezTo>
                      <a:pt x="368" y="645"/>
                      <a:pt x="408" y="356"/>
                      <a:pt x="408" y="355"/>
                    </a:cubicBezTo>
                    <a:lnTo>
                      <a:pt x="408" y="355"/>
                    </a:lnTo>
                    <a:cubicBezTo>
                      <a:pt x="408" y="356"/>
                      <a:pt x="385" y="602"/>
                      <a:pt x="464" y="602"/>
                    </a:cubicBezTo>
                    <a:cubicBezTo>
                      <a:pt x="473" y="602"/>
                      <a:pt x="483" y="600"/>
                      <a:pt x="494" y="594"/>
                    </a:cubicBezTo>
                    <a:cubicBezTo>
                      <a:pt x="610" y="532"/>
                      <a:pt x="632" y="115"/>
                      <a:pt x="632" y="115"/>
                    </a:cubicBez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FFF2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991;p15">
                <a:extLst>
                  <a:ext uri="{FF2B5EF4-FFF2-40B4-BE49-F238E27FC236}">
                    <a16:creationId xmlns:a16="http://schemas.microsoft.com/office/drawing/2014/main" id="{0E6F3D83-92B2-3C68-18C0-1A59F86463BA}"/>
                  </a:ext>
                </a:extLst>
              </p:cNvPr>
              <p:cNvSpPr/>
              <p:nvPr/>
            </p:nvSpPr>
            <p:spPr>
              <a:xfrm>
                <a:off x="4745487" y="1763195"/>
                <a:ext cx="215432" cy="19536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84" extrusionOk="0">
                    <a:moveTo>
                      <a:pt x="435" y="1"/>
                    </a:moveTo>
                    <a:cubicBezTo>
                      <a:pt x="426" y="1"/>
                      <a:pt x="416" y="3"/>
                      <a:pt x="408" y="7"/>
                    </a:cubicBezTo>
                    <a:cubicBezTo>
                      <a:pt x="332" y="45"/>
                      <a:pt x="165" y="155"/>
                      <a:pt x="1" y="426"/>
                    </a:cubicBezTo>
                    <a:cubicBezTo>
                      <a:pt x="160" y="498"/>
                      <a:pt x="384" y="574"/>
                      <a:pt x="644" y="583"/>
                    </a:cubicBezTo>
                    <a:cubicBezTo>
                      <a:pt x="641" y="371"/>
                      <a:pt x="596" y="171"/>
                      <a:pt x="479" y="21"/>
                    </a:cubicBezTo>
                    <a:cubicBezTo>
                      <a:pt x="469" y="8"/>
                      <a:pt x="452" y="1"/>
                      <a:pt x="435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992;p15">
                <a:extLst>
                  <a:ext uri="{FF2B5EF4-FFF2-40B4-BE49-F238E27FC236}">
                    <a16:creationId xmlns:a16="http://schemas.microsoft.com/office/drawing/2014/main" id="{E5666606-B0E6-331F-0284-1083882BB679}"/>
                  </a:ext>
                </a:extLst>
              </p:cNvPr>
              <p:cNvSpPr/>
              <p:nvPr/>
            </p:nvSpPr>
            <p:spPr>
              <a:xfrm>
                <a:off x="4613351" y="2306125"/>
                <a:ext cx="242529" cy="162243"/>
              </a:xfrm>
              <a:custGeom>
                <a:avLst/>
                <a:gdLst/>
                <a:ahLst/>
                <a:cxnLst/>
                <a:rect l="l" t="t" r="r" b="b"/>
                <a:pathLst>
                  <a:path w="725" h="485" extrusionOk="0">
                    <a:moveTo>
                      <a:pt x="43" y="1"/>
                    </a:moveTo>
                    <a:cubicBezTo>
                      <a:pt x="29" y="101"/>
                      <a:pt x="15" y="203"/>
                      <a:pt x="0" y="311"/>
                    </a:cubicBezTo>
                    <a:lnTo>
                      <a:pt x="570" y="484"/>
                    </a:lnTo>
                    <a:cubicBezTo>
                      <a:pt x="570" y="484"/>
                      <a:pt x="648" y="351"/>
                      <a:pt x="724" y="172"/>
                    </a:cubicBezTo>
                    <a:cubicBezTo>
                      <a:pt x="410" y="165"/>
                      <a:pt x="169" y="70"/>
                      <a:pt x="43" y="1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993;p15">
                <a:extLst>
                  <a:ext uri="{FF2B5EF4-FFF2-40B4-BE49-F238E27FC236}">
                    <a16:creationId xmlns:a16="http://schemas.microsoft.com/office/drawing/2014/main" id="{12C4AA4F-8C96-8B73-A312-B1BEEE55BB89}"/>
                  </a:ext>
                </a:extLst>
              </p:cNvPr>
              <p:cNvSpPr/>
              <p:nvPr/>
            </p:nvSpPr>
            <p:spPr>
              <a:xfrm>
                <a:off x="4627736" y="1905702"/>
                <a:ext cx="334857" cy="458296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370" extrusionOk="0">
                    <a:moveTo>
                      <a:pt x="353" y="0"/>
                    </a:moveTo>
                    <a:cubicBezTo>
                      <a:pt x="212" y="231"/>
                      <a:pt x="86" y="655"/>
                      <a:pt x="0" y="1198"/>
                    </a:cubicBezTo>
                    <a:cubicBezTo>
                      <a:pt x="126" y="1267"/>
                      <a:pt x="367" y="1362"/>
                      <a:pt x="681" y="1369"/>
                    </a:cubicBezTo>
                    <a:cubicBezTo>
                      <a:pt x="817" y="1062"/>
                      <a:pt x="1000" y="567"/>
                      <a:pt x="996" y="157"/>
                    </a:cubicBezTo>
                    <a:cubicBezTo>
                      <a:pt x="736" y="148"/>
                      <a:pt x="512" y="72"/>
                      <a:pt x="353" y="0"/>
                    </a:cubicBezTo>
                    <a:close/>
                  </a:path>
                </a:pathLst>
              </a:custGeom>
              <a:solidFill>
                <a:srgbClr val="DFED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994;p15">
                <a:extLst>
                  <a:ext uri="{FF2B5EF4-FFF2-40B4-BE49-F238E27FC236}">
                    <a16:creationId xmlns:a16="http://schemas.microsoft.com/office/drawing/2014/main" id="{745DBCEA-7ABB-1043-F14F-CC8887A3CE00}"/>
                  </a:ext>
                </a:extLst>
              </p:cNvPr>
              <p:cNvSpPr/>
              <p:nvPr/>
            </p:nvSpPr>
            <p:spPr>
              <a:xfrm>
                <a:off x="4712035" y="2039845"/>
                <a:ext cx="179639" cy="1736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19" extrusionOk="0">
                    <a:moveTo>
                      <a:pt x="268" y="1"/>
                    </a:moveTo>
                    <a:cubicBezTo>
                      <a:pt x="140" y="1"/>
                      <a:pt x="23" y="99"/>
                      <a:pt x="10" y="240"/>
                    </a:cubicBezTo>
                    <a:cubicBezTo>
                      <a:pt x="1" y="349"/>
                      <a:pt x="65" y="454"/>
                      <a:pt x="165" y="497"/>
                    </a:cubicBezTo>
                    <a:cubicBezTo>
                      <a:pt x="199" y="511"/>
                      <a:pt x="233" y="518"/>
                      <a:pt x="267" y="518"/>
                    </a:cubicBezTo>
                    <a:cubicBezTo>
                      <a:pt x="396" y="518"/>
                      <a:pt x="514" y="421"/>
                      <a:pt x="527" y="278"/>
                    </a:cubicBezTo>
                    <a:cubicBezTo>
                      <a:pt x="536" y="171"/>
                      <a:pt x="472" y="66"/>
                      <a:pt x="372" y="23"/>
                    </a:cubicBezTo>
                    <a:cubicBezTo>
                      <a:pt x="338" y="8"/>
                      <a:pt x="303" y="1"/>
                      <a:pt x="268" y="1"/>
                    </a:cubicBezTo>
                    <a:close/>
                  </a:path>
                </a:pathLst>
              </a:custGeom>
              <a:solidFill>
                <a:srgbClr val="F1C8E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995;p15">
                <a:extLst>
                  <a:ext uri="{FF2B5EF4-FFF2-40B4-BE49-F238E27FC236}">
                    <a16:creationId xmlns:a16="http://schemas.microsoft.com/office/drawing/2014/main" id="{DA597076-D6EF-53D8-F0C0-9F9BA4F6A1C9}"/>
                  </a:ext>
                </a:extLst>
              </p:cNvPr>
              <p:cNvSpPr/>
              <p:nvPr/>
            </p:nvSpPr>
            <p:spPr>
              <a:xfrm>
                <a:off x="4728761" y="2055233"/>
                <a:ext cx="146186" cy="142841"/>
              </a:xfrm>
              <a:custGeom>
                <a:avLst/>
                <a:gdLst/>
                <a:ahLst/>
                <a:cxnLst/>
                <a:rect l="l" t="t" r="r" b="b"/>
                <a:pathLst>
                  <a:path w="437" h="427" extrusionOk="0">
                    <a:moveTo>
                      <a:pt x="219" y="0"/>
                    </a:moveTo>
                    <a:cubicBezTo>
                      <a:pt x="111" y="0"/>
                      <a:pt x="13" y="84"/>
                      <a:pt x="5" y="206"/>
                    </a:cubicBezTo>
                    <a:cubicBezTo>
                      <a:pt x="1" y="284"/>
                      <a:pt x="46" y="363"/>
                      <a:pt x="115" y="401"/>
                    </a:cubicBezTo>
                    <a:cubicBezTo>
                      <a:pt x="148" y="419"/>
                      <a:pt x="183" y="427"/>
                      <a:pt x="217" y="427"/>
                    </a:cubicBezTo>
                    <a:cubicBezTo>
                      <a:pt x="326" y="427"/>
                      <a:pt x="424" y="344"/>
                      <a:pt x="432" y="222"/>
                    </a:cubicBezTo>
                    <a:cubicBezTo>
                      <a:pt x="436" y="141"/>
                      <a:pt x="391" y="65"/>
                      <a:pt x="322" y="27"/>
                    </a:cubicBezTo>
                    <a:cubicBezTo>
                      <a:pt x="288" y="9"/>
                      <a:pt x="253" y="0"/>
                      <a:pt x="219" y="0"/>
                    </a:cubicBezTo>
                    <a:close/>
                  </a:path>
                </a:pathLst>
              </a:custGeom>
              <a:solidFill>
                <a:srgbClr val="A8E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996;p15">
                <a:extLst>
                  <a:ext uri="{FF2B5EF4-FFF2-40B4-BE49-F238E27FC236}">
                    <a16:creationId xmlns:a16="http://schemas.microsoft.com/office/drawing/2014/main" id="{31AF4317-130D-778D-B719-24DFBA2738FF}"/>
                  </a:ext>
                </a:extLst>
              </p:cNvPr>
              <p:cNvSpPr/>
              <p:nvPr/>
            </p:nvSpPr>
            <p:spPr>
              <a:xfrm>
                <a:off x="4733445" y="2076977"/>
                <a:ext cx="144514" cy="121097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62" extrusionOk="0">
                    <a:moveTo>
                      <a:pt x="356" y="0"/>
                    </a:moveTo>
                    <a:lnTo>
                      <a:pt x="356" y="0"/>
                    </a:lnTo>
                    <a:cubicBezTo>
                      <a:pt x="368" y="36"/>
                      <a:pt x="370" y="79"/>
                      <a:pt x="358" y="119"/>
                    </a:cubicBezTo>
                    <a:cubicBezTo>
                      <a:pt x="331" y="214"/>
                      <a:pt x="246" y="275"/>
                      <a:pt x="155" y="275"/>
                    </a:cubicBezTo>
                    <a:cubicBezTo>
                      <a:pt x="135" y="275"/>
                      <a:pt x="116" y="273"/>
                      <a:pt x="96" y="267"/>
                    </a:cubicBezTo>
                    <a:cubicBezTo>
                      <a:pt x="58" y="257"/>
                      <a:pt x="27" y="238"/>
                      <a:pt x="1" y="212"/>
                    </a:cubicBezTo>
                    <a:lnTo>
                      <a:pt x="1" y="212"/>
                    </a:lnTo>
                    <a:cubicBezTo>
                      <a:pt x="22" y="279"/>
                      <a:pt x="75" y="334"/>
                      <a:pt x="149" y="353"/>
                    </a:cubicBezTo>
                    <a:cubicBezTo>
                      <a:pt x="168" y="358"/>
                      <a:pt x="188" y="361"/>
                      <a:pt x="207" y="361"/>
                    </a:cubicBezTo>
                    <a:cubicBezTo>
                      <a:pt x="299" y="361"/>
                      <a:pt x="383" y="299"/>
                      <a:pt x="411" y="205"/>
                    </a:cubicBezTo>
                    <a:cubicBezTo>
                      <a:pt x="432" y="129"/>
                      <a:pt x="408" y="53"/>
                      <a:pt x="356" y="0"/>
                    </a:cubicBezTo>
                    <a:close/>
                  </a:path>
                </a:pathLst>
              </a:custGeom>
              <a:solidFill>
                <a:srgbClr val="635BA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997;p15">
                <a:extLst>
                  <a:ext uri="{FF2B5EF4-FFF2-40B4-BE49-F238E27FC236}">
                    <a16:creationId xmlns:a16="http://schemas.microsoft.com/office/drawing/2014/main" id="{D2ADAECB-C3C3-4D99-6BC0-44BFC746AB0A}"/>
                  </a:ext>
                </a:extLst>
              </p:cNvPr>
              <p:cNvSpPr/>
              <p:nvPr/>
            </p:nvSpPr>
            <p:spPr>
              <a:xfrm>
                <a:off x="4765559" y="1784605"/>
                <a:ext cx="105375" cy="118421"/>
              </a:xfrm>
              <a:custGeom>
                <a:avLst/>
                <a:gdLst/>
                <a:ahLst/>
                <a:cxnLst/>
                <a:rect l="l" t="t" r="r" b="b"/>
                <a:pathLst>
                  <a:path w="315" h="354" extrusionOk="0">
                    <a:moveTo>
                      <a:pt x="299" y="1"/>
                    </a:moveTo>
                    <a:cubicBezTo>
                      <a:pt x="296" y="1"/>
                      <a:pt x="293" y="2"/>
                      <a:pt x="291" y="5"/>
                    </a:cubicBezTo>
                    <a:cubicBezTo>
                      <a:pt x="188" y="91"/>
                      <a:pt x="95" y="188"/>
                      <a:pt x="12" y="296"/>
                    </a:cubicBezTo>
                    <a:cubicBezTo>
                      <a:pt x="12" y="298"/>
                      <a:pt x="12" y="298"/>
                      <a:pt x="12" y="300"/>
                    </a:cubicBezTo>
                    <a:cubicBezTo>
                      <a:pt x="0" y="317"/>
                      <a:pt x="5" y="338"/>
                      <a:pt x="24" y="348"/>
                    </a:cubicBezTo>
                    <a:cubicBezTo>
                      <a:pt x="30" y="352"/>
                      <a:pt x="36" y="354"/>
                      <a:pt x="42" y="354"/>
                    </a:cubicBezTo>
                    <a:cubicBezTo>
                      <a:pt x="54" y="354"/>
                      <a:pt x="65" y="347"/>
                      <a:pt x="72" y="336"/>
                    </a:cubicBezTo>
                    <a:cubicBezTo>
                      <a:pt x="141" y="226"/>
                      <a:pt x="219" y="122"/>
                      <a:pt x="310" y="24"/>
                    </a:cubicBezTo>
                    <a:cubicBezTo>
                      <a:pt x="315" y="19"/>
                      <a:pt x="315" y="12"/>
                      <a:pt x="310" y="5"/>
                    </a:cubicBezTo>
                    <a:cubicBezTo>
                      <a:pt x="307" y="2"/>
                      <a:pt x="303" y="1"/>
                      <a:pt x="2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998;p15">
                <a:extLst>
                  <a:ext uri="{FF2B5EF4-FFF2-40B4-BE49-F238E27FC236}">
                    <a16:creationId xmlns:a16="http://schemas.microsoft.com/office/drawing/2014/main" id="{82C2B43C-57AD-F33A-4932-E82AB2263D63}"/>
                  </a:ext>
                </a:extLst>
              </p:cNvPr>
              <p:cNvSpPr/>
              <p:nvPr/>
            </p:nvSpPr>
            <p:spPr>
              <a:xfrm>
                <a:off x="4684939" y="1938150"/>
                <a:ext cx="64897" cy="198706"/>
              </a:xfrm>
              <a:custGeom>
                <a:avLst/>
                <a:gdLst/>
                <a:ahLst/>
                <a:cxnLst/>
                <a:rect l="l" t="t" r="r" b="b"/>
                <a:pathLst>
                  <a:path w="194" h="594" fill="none" extrusionOk="0">
                    <a:moveTo>
                      <a:pt x="1" y="594"/>
                    </a:moveTo>
                    <a:cubicBezTo>
                      <a:pt x="1" y="594"/>
                      <a:pt x="13" y="329"/>
                      <a:pt x="194" y="1"/>
                    </a:cubicBezTo>
                  </a:path>
                </a:pathLst>
              </a:custGeom>
              <a:solidFill>
                <a:srgbClr val="FFFFFF"/>
              </a:solidFill>
              <a:ln w="190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1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85850" y="84615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Avenir Next LT Pro Demi" panose="020B0704020202020204" pitchFamily="34" charset="0"/>
                <a:cs typeface="Cooper Black" panose="0208090404030B020404" charset="0"/>
                <a:sym typeface="+mn-ea"/>
              </a:rPr>
              <a:t>ENGLISH</a:t>
            </a:r>
            <a:r>
              <a:rPr lang="en-US" sz="4800" dirty="0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Avenir Next LT Pro Demi" panose="020B0704020202020204" pitchFamily="34" charset="0"/>
                <a:cs typeface="Cooper Black" panose="0208090404030B020404" charset="0"/>
              </a:rPr>
              <a:t/>
            </a:r>
            <a:br>
              <a:rPr lang="en-US" sz="4800" dirty="0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Avenir Next LT Pro Demi" panose="020B0704020202020204" pitchFamily="34" charset="0"/>
                <a:cs typeface="Cooper Black" panose="0208090404030B020404" charset="0"/>
              </a:rPr>
            </a:br>
            <a:r>
              <a:rPr lang="en-US" sz="4800" dirty="0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Avenir Next LT Pro Demi" panose="020B0704020202020204" pitchFamily="34" charset="0"/>
                <a:cs typeface="Cooper Black" panose="0208090404030B020404" charset="0"/>
                <a:sym typeface="+mn-ea"/>
              </a:rPr>
              <a:t>AROUND THE WORLD</a:t>
            </a:r>
            <a:r>
              <a:rPr lang="en-US" sz="4800" dirty="0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Avenir Next LT Pro Demi" panose="020B0704020202020204" pitchFamily="34" charset="0"/>
                <a:cs typeface="Cooper Black" panose="0208090404030B020404" charset="0"/>
              </a:rPr>
              <a:t/>
            </a:r>
            <a:br>
              <a:rPr lang="en-US" sz="4800" dirty="0">
                <a:solidFill>
                  <a:schemeClr val="accent2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Avenir Next LT Pro Demi" panose="020B0704020202020204" pitchFamily="34" charset="0"/>
                <a:cs typeface="Cooper Black" panose="0208090404030B020404" charset="0"/>
              </a:rPr>
            </a:br>
            <a:endParaRPr lang="en-US" sz="4800" dirty="0">
              <a:solidFill>
                <a:schemeClr val="accent2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Avenir Next LT Pro Demi" panose="020B0704020202020204" pitchFamily="34" charset="0"/>
              <a:cs typeface="Cooper Black" panose="0208090404030B02040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925" y="2628900"/>
            <a:ext cx="3641725" cy="22231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45" y="194945"/>
            <a:ext cx="665988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487045" y="2515235"/>
            <a:ext cx="11114405" cy="185229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7D4">
                    <a:alpha val="68000"/>
                  </a:srgbClr>
                </a:solidFill>
              </a14:hiddenFill>
            </a:ext>
          </a:extLst>
        </p:spPr>
        <p:txBody>
          <a:bodyPr wrap="square">
            <a:prstTxWarp prst="textDoubleWave1">
              <a:avLst/>
            </a:prstTxWarp>
            <a:noAutofit/>
          </a:bodyPr>
          <a:lstStyle/>
          <a:p>
            <a:pPr marL="1270" indent="-1270" algn="ctr"/>
            <a:endParaRPr lang="en-US" sz="3600">
              <a:solidFill>
                <a:schemeClr val="accent2"/>
              </a:solidFill>
              <a:effectLst>
                <a:glow rad="330200">
                  <a:schemeClr val="bg1">
                    <a:alpha val="40000"/>
                  </a:schemeClr>
                </a:glow>
              </a:effectLst>
              <a:latin typeface="Cooper Black" panose="0208090404030B020404" charset="0"/>
              <a:cs typeface="Cooper Black" panose="0208090404030B02040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360" y="3091815"/>
            <a:ext cx="3667125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BE1D6">
                  <a:alpha val="100000"/>
                </a:srgbClr>
              </a:clrFrom>
              <a:clrTo>
                <a:srgbClr val="FBE1D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7155" y="2410460"/>
            <a:ext cx="2832100" cy="2862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73382" y="94297"/>
            <a:ext cx="5080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200" b="1" dirty="0">
                <a:solidFill>
                  <a:srgbClr val="FF0000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1/ Self-assessment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3652796022"/>
              </p:ext>
            </p:extLst>
          </p:nvPr>
        </p:nvGraphicFramePr>
        <p:xfrm>
          <a:off x="305752" y="771837"/>
          <a:ext cx="11580495" cy="5382999"/>
        </p:xfrm>
        <a:graphic>
          <a:graphicData uri="http://schemas.openxmlformats.org/drawingml/2006/table">
            <a:tbl>
              <a:tblPr/>
              <a:tblGrid>
                <a:gridCol w="7128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66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165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Tick where appropriate</a:t>
                      </a:r>
                      <a:endParaRPr lang="en-US" sz="2000" b="1" dirty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 (in English or Vietnamese)</a:t>
                      </a:r>
                      <a:endParaRPr lang="en-US" sz="2000" b="1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84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DELIVERY</a:t>
                      </a:r>
                      <a:r>
                        <a:rPr lang="en-US" sz="2000" b="1" dirty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1" dirty="0">
                        <a:latin typeface="Avenir Next LT Pro Demi" panose="020B070402020202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84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1. I greeted the audience.</a:t>
                      </a:r>
                      <a:endParaRPr lang="en-US" sz="2000" b="0">
                        <a:latin typeface="Avenir Next LT Pro Demi" panose="020B070402020202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84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2. I spoke clearly and naturally.</a:t>
                      </a:r>
                      <a:endParaRPr lang="en-US" sz="2000" b="0">
                        <a:latin typeface="Avenir Next LT Pro Demi" panose="020B070402020202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350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 dirty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3.I cooperated with my group members when delivering the talk.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084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4. I interacted with the audience.</a:t>
                      </a:r>
                      <a:endParaRPr lang="en-US" sz="2000" b="0">
                        <a:latin typeface="Avenir Next LT Pro Demi" panose="020B070402020202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84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 dirty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5. I used some photos/pictures to illustrate my points.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03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 dirty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6. I concluded my part of the talk appropriately.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535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CONTENT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2000" b="0" dirty="0">
                          <a:latin typeface="Avenir Next LT Pro Demi" panose="020B0704020202020204" pitchFamily="34" charset="0"/>
                          <a:cs typeface="Calibri" panose="020F0502020204030204" pitchFamily="34" charset="0"/>
                        </a:rPr>
                        <a:t>presentation includes the following information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51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Avenir Next LT Pro Demi" panose="020B0704020202020204" pitchFamily="34" charset="0"/>
                          <a:cs typeface="Times New Roman" panose="02020603050405020304" charset="0"/>
                        </a:rPr>
                        <a:t>1. the number of English speakers in the country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6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Avenir Next LT Pro Demi" panose="020B0704020202020204" pitchFamily="34" charset="0"/>
                          <a:cs typeface="Times New Roman" panose="02020603050405020304" charset="0"/>
                        </a:rPr>
                        <a:t>2. any other languages its people speak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82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000" b="0" dirty="0">
                          <a:latin typeface="Avenir Next LT Pro Demi" panose="020B0704020202020204" pitchFamily="34" charset="0"/>
                          <a:cs typeface="Times New Roman" panose="02020603050405020304" charset="0"/>
                        </a:rPr>
                        <a:t>3. the roles of English in the country</a:t>
                      </a: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0" dirty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000" b="0" dirty="0">
                        <a:latin typeface="Calibri" panose="020F0502020204030204" pitchFamily="34" charset="0"/>
                        <a:ea typeface="Times New Roman" panose="020206030504050203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18301" y="300204"/>
            <a:ext cx="465477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1500533"/>
            <a:ext cx="11445622" cy="296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venir Next LT Pro Demi" panose="020B070402020202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  <a:sym typeface="+mn-ea"/>
              </a:rPr>
              <a:t>Review the vocabulary and grammar of Unit 9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  <a:sym typeface="+mn-ea"/>
              </a:rPr>
              <a:t>Apply what they have learnt (vocabulary and grammar) into practice through a project.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E3C699-3123-5232-6E8A-EB56E183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3346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6197" y="593546"/>
            <a:ext cx="6541194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175" y="2002012"/>
            <a:ext cx="5838825" cy="439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en-US" sz="4800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</a:rPr>
              <a:t>Do exercises in the workbook</a:t>
            </a:r>
          </a:p>
          <a:p>
            <a:pPr marL="685800" indent="-685800">
              <a:lnSpc>
                <a:spcPct val="150000"/>
              </a:lnSpc>
              <a:buFontTx/>
              <a:buChar char="-"/>
            </a:pPr>
            <a:r>
              <a:rPr lang="en-US" sz="4800" dirty="0">
                <a:solidFill>
                  <a:schemeClr val="accent1">
                    <a:lumMod val="10000"/>
                  </a:schemeClr>
                </a:solidFill>
                <a:latin typeface="Avenir Next LT Pro Demi" panose="020B0704020202020204" pitchFamily="34" charset="0"/>
              </a:rPr>
              <a:t>Prepare for the next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AAE3F-8B0B-187E-2E3C-4DF74E8CE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280" y="1793875"/>
            <a:ext cx="5838825" cy="553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8BCB86-88DF-C01A-F28C-E83158572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n-US" sz="5333" dirty="0">
                <a:solidFill>
                  <a:schemeClr val="bg2">
                    <a:lumMod val="50000"/>
                  </a:schemeClr>
                </a:solidFill>
              </a:rPr>
              <a:t>PRONUNCIATION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9D40D55-F670-AA99-DE6E-84E95E940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28530"/>
              </p:ext>
            </p:extLst>
          </p:nvPr>
        </p:nvGraphicFramePr>
        <p:xfrm>
          <a:off x="2003647" y="2230476"/>
          <a:ext cx="8184706" cy="32322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2353">
                  <a:extLst>
                    <a:ext uri="{9D8B030D-6E8A-4147-A177-3AD203B41FA5}">
                      <a16:colId xmlns:a16="http://schemas.microsoft.com/office/drawing/2014/main" val="3384831104"/>
                    </a:ext>
                  </a:extLst>
                </a:gridCol>
                <a:gridCol w="4092353">
                  <a:extLst>
                    <a:ext uri="{9D8B030D-6E8A-4147-A177-3AD203B41FA5}">
                      <a16:colId xmlns:a16="http://schemas.microsoft.com/office/drawing/2014/main" val="3234064394"/>
                    </a:ext>
                  </a:extLst>
                </a:gridCol>
              </a:tblGrid>
              <a:tr h="6270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-ion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  <a:effectLst/>
                        </a:rPr>
                        <a:t>ity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31112"/>
                  </a:ext>
                </a:extLst>
              </a:tr>
              <a:tr h="2605267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235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A1774C5-6C2A-A2FE-C4FC-20EA102CCCAF}"/>
              </a:ext>
            </a:extLst>
          </p:cNvPr>
          <p:cNvSpPr txBox="1"/>
          <p:nvPr/>
        </p:nvSpPr>
        <p:spPr>
          <a:xfrm>
            <a:off x="2255237" y="2999544"/>
            <a:ext cx="3840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relation, decision, position, education, operation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C4C266-8D7E-7725-7447-D9624E6ACB2F}"/>
              </a:ext>
            </a:extLst>
          </p:cNvPr>
          <p:cNvSpPr txBox="1"/>
          <p:nvPr/>
        </p:nvSpPr>
        <p:spPr>
          <a:xfrm>
            <a:off x="6347589" y="2980643"/>
            <a:ext cx="3645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Nunito" pitchFamily="2" charset="0"/>
                <a:cs typeface="Arial"/>
                <a:sym typeface="Arial"/>
              </a:rPr>
              <a:t>charity, quality, clarity, ability, obesity</a:t>
            </a:r>
          </a:p>
        </p:txBody>
      </p:sp>
    </p:spTree>
    <p:extLst>
      <p:ext uri="{BB962C8B-B14F-4D97-AF65-F5344CB8AC3E}">
        <p14:creationId xmlns:p14="http://schemas.microsoft.com/office/powerpoint/2010/main" val="207113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6"/>
          <p:cNvSpPr txBox="1">
            <a:spLocks noGrp="1"/>
          </p:cNvSpPr>
          <p:nvPr>
            <p:ph type="title"/>
          </p:nvPr>
        </p:nvSpPr>
        <p:spPr>
          <a:xfrm>
            <a:off x="960000" y="60281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dirty="0">
                <a:solidFill>
                  <a:schemeClr val="accent4">
                    <a:lumMod val="25000"/>
                  </a:schemeClr>
                </a:solidFill>
                <a:latin typeface="Avenir Next LT Pro Demi" panose="020B0704020202020204" pitchFamily="34" charset="0"/>
              </a:rPr>
              <a:t>VOCABULARY</a:t>
            </a:r>
            <a:endParaRPr sz="4800" dirty="0">
              <a:solidFill>
                <a:schemeClr val="accent4">
                  <a:lumMod val="25000"/>
                </a:schemeClr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365982-AE6A-1E32-84DF-EC1FF0944574}"/>
              </a:ext>
            </a:extLst>
          </p:cNvPr>
          <p:cNvSpPr txBox="1"/>
          <p:nvPr/>
        </p:nvSpPr>
        <p:spPr>
          <a:xfrm>
            <a:off x="960000" y="1909724"/>
            <a:ext cx="10069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ASPECTS OF LANGUAGES</a:t>
            </a:r>
            <a:r>
              <a:rPr lang="en-US" sz="3200" kern="0" dirty="0">
                <a:solidFill>
                  <a:srgbClr val="0070C0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: </a:t>
            </a:r>
            <a:r>
              <a:rPr lang="en-US" sz="3200" kern="0" dirty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bilingual, variety, fluent, concentric, official language…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B9919-9CE1-8B01-009B-04822C2D5688}"/>
              </a:ext>
            </a:extLst>
          </p:cNvPr>
          <p:cNvSpPr txBox="1"/>
          <p:nvPr/>
        </p:nvSpPr>
        <p:spPr>
          <a:xfrm>
            <a:off x="960000" y="3208517"/>
            <a:ext cx="10069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ENGLISH LANGUAGE LEARNING</a:t>
            </a:r>
            <a:r>
              <a:rPr lang="en-US" sz="3200" kern="0" dirty="0">
                <a:solidFill>
                  <a:srgbClr val="0070C0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: </a:t>
            </a:r>
            <a:r>
              <a:rPr lang="en-US" sz="3200" kern="0" dirty="0">
                <a:solidFill>
                  <a:srgbClr val="000000"/>
                </a:solidFill>
                <a:latin typeface="Avenir Next LT Pro Demi" panose="020B0704020202020204" pitchFamily="34" charset="0"/>
                <a:cs typeface="Arial"/>
                <a:sym typeface="Arial"/>
              </a:rPr>
              <a:t>translate from Vietnamese to English, copy words into a notebook, pick up a new language, look up new words in an English- English dictionary, go over the grammatical points.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0819" y="125730"/>
            <a:ext cx="10888345" cy="70788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</a:rPr>
              <a:t>1. Fill in the blank with word from the box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3060" y="813902"/>
            <a:ext cx="2292350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bilingual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2857500" y="813902"/>
            <a:ext cx="1681480" cy="5835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mean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738370" y="813902"/>
            <a:ext cx="2576830" cy="58477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immigrants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515542" y="813902"/>
            <a:ext cx="2381250" cy="5835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 dirty="0">
                <a:latin typeface="Avenir Next LT Pro Demi" panose="020B0704020202020204" pitchFamily="34" charset="0"/>
              </a:rPr>
              <a:t>concentric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10130790" y="813902"/>
            <a:ext cx="1681480" cy="5835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3200">
                <a:latin typeface="Avenir Next LT Pro Demi" panose="020B0704020202020204" pitchFamily="34" charset="0"/>
              </a:rPr>
              <a:t>fluent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323850" y="1758315"/>
            <a:ext cx="110737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>
                <a:latin typeface="Avenir Next LT Pro Demi" panose="020B0704020202020204" pitchFamily="34" charset="0"/>
              </a:rPr>
              <a:t>1.</a:t>
            </a:r>
            <a:r>
              <a:rPr lang="en-US" sz="3200">
                <a:latin typeface="Avenir Next LT Pro Demi" panose="020B0704020202020204" pitchFamily="34" charset="0"/>
              </a:rPr>
              <a:t> What does this word _____________in English?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323850" y="2390140"/>
            <a:ext cx="110737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>
                <a:latin typeface="Avenir Next LT Pro Demi" panose="020B0704020202020204" pitchFamily="34" charset="0"/>
              </a:rPr>
              <a:t>2. </a:t>
            </a:r>
            <a:r>
              <a:rPr lang="en-US" sz="3200">
                <a:latin typeface="Avenir Next LT Pro Demi" panose="020B0704020202020204" pitchFamily="34" charset="0"/>
              </a:rPr>
              <a:t>The Kachru’s model has three _______________circles</a:t>
            </a:r>
          </a:p>
        </p:txBody>
      </p:sp>
      <p:sp>
        <p:nvSpPr>
          <p:cNvPr id="27" name="Text Box 26"/>
          <p:cNvSpPr txBox="1"/>
          <p:nvPr/>
        </p:nvSpPr>
        <p:spPr>
          <a:xfrm>
            <a:off x="300990" y="2996565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Avenir Next LT Pro Demi" panose="020B0704020202020204" pitchFamily="34" charset="0"/>
              </a:rPr>
              <a:t>3</a:t>
            </a:r>
            <a:r>
              <a:rPr lang="en-US" sz="3200" dirty="0">
                <a:latin typeface="Avenir Next LT Pro Demi" panose="020B0704020202020204" pitchFamily="34" charset="0"/>
              </a:rPr>
              <a:t>. The little boy talks to his mum in Vietnamese and to his dad in English. He’s ____________.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300990" y="409829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>
                <a:latin typeface="Avenir Next LT Pro Demi" panose="020B0704020202020204" pitchFamily="34" charset="0"/>
              </a:rPr>
              <a:t>4</a:t>
            </a:r>
            <a:r>
              <a:rPr lang="en-US" sz="3200" dirty="0">
                <a:latin typeface="Avenir Next LT Pro Demi" panose="020B0704020202020204" pitchFamily="34" charset="0"/>
              </a:rPr>
              <a:t>. Many children in this area are _________English speakers, but they can’t write in English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300990" y="5172075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>
                <a:latin typeface="Avenir Next LT Pro Demi" panose="020B0704020202020204" pitchFamily="34" charset="0"/>
              </a:rPr>
              <a:t>5</a:t>
            </a:r>
            <a:r>
              <a:rPr lang="en-US" sz="3200">
                <a:latin typeface="Avenir Next LT Pro Demi" panose="020B0704020202020204" pitchFamily="34" charset="0"/>
              </a:rPr>
              <a:t>. The number of ____________ in this country has increased quickly for the last three years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5340350" y="1677045"/>
            <a:ext cx="181356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mean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6728045" y="2292608"/>
            <a:ext cx="268414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concentric</a:t>
            </a:r>
          </a:p>
        </p:txBody>
      </p:sp>
      <p:sp>
        <p:nvSpPr>
          <p:cNvPr id="35" name="Text Box 34"/>
          <p:cNvSpPr txBox="1"/>
          <p:nvPr/>
        </p:nvSpPr>
        <p:spPr>
          <a:xfrm>
            <a:off x="4284980" y="3404870"/>
            <a:ext cx="2305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bilingual</a:t>
            </a:r>
          </a:p>
        </p:txBody>
      </p:sp>
      <p:sp>
        <p:nvSpPr>
          <p:cNvPr id="36" name="Text Box 35"/>
          <p:cNvSpPr txBox="1"/>
          <p:nvPr/>
        </p:nvSpPr>
        <p:spPr>
          <a:xfrm>
            <a:off x="8184515" y="3999547"/>
            <a:ext cx="15957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fluent</a:t>
            </a:r>
          </a:p>
        </p:txBody>
      </p:sp>
      <p:sp>
        <p:nvSpPr>
          <p:cNvPr id="37" name="Text Box 36"/>
          <p:cNvSpPr txBox="1"/>
          <p:nvPr/>
        </p:nvSpPr>
        <p:spPr>
          <a:xfrm>
            <a:off x="4484370" y="5056823"/>
            <a:ext cx="29063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>
                <a:solidFill>
                  <a:srgbClr val="FF0000"/>
                </a:solidFill>
                <a:latin typeface="Avenir Next LT Pro Demi" panose="020B0704020202020204" pitchFamily="34" charset="0"/>
                <a:cs typeface="Calibri" panose="020F0502020204030204" pitchFamily="34" charset="0"/>
              </a:rPr>
              <a:t>immigrants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25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31" grpId="0" bldLvl="0" animBg="1"/>
      <p:bldP spid="31" grpId="1" animBg="1"/>
      <p:bldP spid="32" grpId="0" bldLvl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974" y="-33143"/>
            <a:ext cx="12084050" cy="12003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venir Next LT Pro Demi" panose="020B0704020202020204" pitchFamily="34" charset="0"/>
                <a:cs typeface="Arial" panose="020B0604020202020204" pitchFamily="34" charset="0"/>
              </a:rPr>
              <a:t>2. Choose the correct answer A, B, C, or D to complete each sentence.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22346" y="1151854"/>
            <a:ext cx="11915678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1.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 My students usually go ______ their homework before they hand it in.</a:t>
            </a:r>
          </a:p>
          <a:p>
            <a:pPr algn="just"/>
            <a:r>
              <a:rPr lang="en-US" sz="2800" b="1" dirty="0">
                <a:latin typeface="Avenir Next LT Pro Demi" panose="020B0704020202020204" pitchFamily="34" charset="0"/>
              </a:rPr>
              <a:t>A</a:t>
            </a:r>
            <a:r>
              <a:rPr lang="en-US" sz="2800" dirty="0">
                <a:latin typeface="Avenir Next LT Pro Demi" panose="020B0704020202020204" pitchFamily="34" charset="0"/>
              </a:rPr>
              <a:t>. into			</a:t>
            </a:r>
            <a:r>
              <a:rPr lang="en-US" sz="2800" b="1" dirty="0">
                <a:latin typeface="Avenir Next LT Pro Demi" panose="020B0704020202020204" pitchFamily="34" charset="0"/>
              </a:rPr>
              <a:t>B.</a:t>
            </a:r>
            <a:r>
              <a:rPr lang="en-US" sz="2800" dirty="0">
                <a:latin typeface="Avenir Next LT Pro Demi" panose="020B0704020202020204" pitchFamily="34" charset="0"/>
              </a:rPr>
              <a:t> over		</a:t>
            </a:r>
            <a:r>
              <a:rPr lang="en-US" sz="2800" b="1" dirty="0">
                <a:latin typeface="Avenir Next LT Pro Demi" panose="020B0704020202020204" pitchFamily="34" charset="0"/>
              </a:rPr>
              <a:t>C.</a:t>
            </a:r>
            <a:r>
              <a:rPr lang="en-US" sz="2800" dirty="0">
                <a:latin typeface="Avenir Next LT Pro Demi" panose="020B0704020202020204" pitchFamily="34" charset="0"/>
              </a:rPr>
              <a:t> in			</a:t>
            </a:r>
            <a:r>
              <a:rPr lang="en-US" sz="2800" b="1" dirty="0">
                <a:latin typeface="Avenir Next LT Pro Demi" panose="020B0704020202020204" pitchFamily="34" charset="0"/>
              </a:rPr>
              <a:t>D</a:t>
            </a:r>
            <a:r>
              <a:rPr lang="en-US" sz="2800" dirty="0">
                <a:latin typeface="Avenir Next LT Pro Demi" panose="020B0704020202020204" pitchFamily="34" charset="0"/>
              </a:rPr>
              <a:t>. up</a:t>
            </a:r>
          </a:p>
          <a:p>
            <a:pPr algn="just"/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2.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 Do you know how many ______ of English are there?</a:t>
            </a:r>
          </a:p>
          <a:p>
            <a:pPr algn="just"/>
            <a:r>
              <a:rPr lang="en-US" sz="2800" b="1" dirty="0">
                <a:latin typeface="Avenir Next LT Pro Demi" panose="020B0704020202020204" pitchFamily="34" charset="0"/>
              </a:rPr>
              <a:t>A.</a:t>
            </a:r>
            <a:r>
              <a:rPr lang="en-US" sz="2800" dirty="0">
                <a:latin typeface="Avenir Next LT Pro Demi" panose="020B0704020202020204" pitchFamily="34" charset="0"/>
              </a:rPr>
              <a:t> grammars					</a:t>
            </a:r>
            <a:r>
              <a:rPr lang="en-US" sz="2800" b="1" dirty="0">
                <a:latin typeface="Avenir Next LT Pro Demi" panose="020B0704020202020204" pitchFamily="34" charset="0"/>
              </a:rPr>
              <a:t>B. </a:t>
            </a:r>
            <a:r>
              <a:rPr lang="en-US" sz="2800" dirty="0">
                <a:latin typeface="Avenir Next LT Pro Demi" panose="020B0704020202020204" pitchFamily="34" charset="0"/>
              </a:rPr>
              <a:t>vocabulary</a:t>
            </a:r>
          </a:p>
          <a:p>
            <a:pPr algn="just"/>
            <a:r>
              <a:rPr lang="en-US" sz="2800" b="1" dirty="0">
                <a:latin typeface="Avenir Next LT Pro Demi" panose="020B0704020202020204" pitchFamily="34" charset="0"/>
              </a:rPr>
              <a:t>C.</a:t>
            </a:r>
            <a:r>
              <a:rPr lang="en-US" sz="2800" dirty="0">
                <a:latin typeface="Avenir Next LT Pro Demi" panose="020B0704020202020204" pitchFamily="34" charset="0"/>
              </a:rPr>
              <a:t> varieties						</a:t>
            </a:r>
            <a:r>
              <a:rPr lang="en-US" sz="2800" b="1" dirty="0">
                <a:latin typeface="Avenir Next LT Pro Demi" panose="020B0704020202020204" pitchFamily="34" charset="0"/>
              </a:rPr>
              <a:t>D.</a:t>
            </a:r>
            <a:r>
              <a:rPr lang="en-US" sz="2800" dirty="0">
                <a:latin typeface="Avenir Next LT Pro Demi" panose="020B0704020202020204" pitchFamily="34" charset="0"/>
              </a:rPr>
              <a:t> official languages</a:t>
            </a:r>
          </a:p>
          <a:p>
            <a:pPr algn="just"/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3.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 For homework, please copy these English sentences ______ your notebook.</a:t>
            </a:r>
          </a:p>
          <a:p>
            <a:pPr algn="just"/>
            <a:r>
              <a:rPr lang="en-US" sz="2800" b="1" dirty="0">
                <a:latin typeface="Avenir Next LT Pro Demi" panose="020B0704020202020204" pitchFamily="34" charset="0"/>
              </a:rPr>
              <a:t>A</a:t>
            </a:r>
            <a:r>
              <a:rPr lang="en-US" sz="2800" dirty="0">
                <a:latin typeface="Avenir Next LT Pro Demi" panose="020B0704020202020204" pitchFamily="34" charset="0"/>
              </a:rPr>
              <a:t>. into			</a:t>
            </a:r>
            <a:r>
              <a:rPr lang="en-US" sz="2800" b="1" dirty="0">
                <a:latin typeface="Avenir Next LT Pro Demi" panose="020B0704020202020204" pitchFamily="34" charset="0"/>
              </a:rPr>
              <a:t>B.</a:t>
            </a:r>
            <a:r>
              <a:rPr lang="en-US" sz="2800" dirty="0">
                <a:latin typeface="Avenir Next LT Pro Demi" panose="020B0704020202020204" pitchFamily="34" charset="0"/>
              </a:rPr>
              <a:t> over		</a:t>
            </a:r>
            <a:r>
              <a:rPr lang="en-US" sz="2800" b="1" dirty="0">
                <a:latin typeface="Avenir Next LT Pro Demi" panose="020B0704020202020204" pitchFamily="34" charset="0"/>
              </a:rPr>
              <a:t>C.</a:t>
            </a:r>
            <a:r>
              <a:rPr lang="en-US" sz="2800" dirty="0">
                <a:latin typeface="Avenir Next LT Pro Demi" panose="020B0704020202020204" pitchFamily="34" charset="0"/>
              </a:rPr>
              <a:t> on			</a:t>
            </a:r>
            <a:r>
              <a:rPr lang="en-US" sz="2800" b="1" dirty="0">
                <a:latin typeface="Avenir Next LT Pro Demi" panose="020B0704020202020204" pitchFamily="34" charset="0"/>
              </a:rPr>
              <a:t>D</a:t>
            </a:r>
            <a:r>
              <a:rPr lang="en-US" sz="2800" dirty="0">
                <a:latin typeface="Avenir Next LT Pro Demi" panose="020B0704020202020204" pitchFamily="34" charset="0"/>
              </a:rPr>
              <a:t>. up</a:t>
            </a:r>
          </a:p>
          <a:p>
            <a:pPr algn="just"/>
            <a:r>
              <a:rPr lang="en-US" sz="2800" b="1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4.</a:t>
            </a:r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 She’s good at ______ English short stories into Vietnamese</a:t>
            </a:r>
          </a:p>
          <a:p>
            <a:pPr algn="just"/>
            <a:r>
              <a:rPr lang="en-US" sz="2800" b="1" dirty="0">
                <a:latin typeface="Avenir Next LT Pro Demi" panose="020B0704020202020204" pitchFamily="34" charset="0"/>
              </a:rPr>
              <a:t>A.</a:t>
            </a:r>
            <a:r>
              <a:rPr lang="en-US" sz="2800" dirty="0">
                <a:latin typeface="Avenir Next LT Pro Demi" panose="020B0704020202020204" pitchFamily="34" charset="0"/>
              </a:rPr>
              <a:t> translating		</a:t>
            </a:r>
            <a:r>
              <a:rPr lang="en-US" sz="2800" b="1" dirty="0">
                <a:latin typeface="Avenir Next LT Pro Demi" panose="020B0704020202020204" pitchFamily="34" charset="0"/>
              </a:rPr>
              <a:t>B. </a:t>
            </a:r>
            <a:r>
              <a:rPr lang="en-US" sz="2800" dirty="0">
                <a:latin typeface="Avenir Next LT Pro Demi" panose="020B0704020202020204" pitchFamily="34" charset="0"/>
              </a:rPr>
              <a:t>picking		</a:t>
            </a:r>
            <a:r>
              <a:rPr lang="en-US" sz="2800" b="1" dirty="0">
                <a:latin typeface="Avenir Next LT Pro Demi" panose="020B0704020202020204" pitchFamily="34" charset="0"/>
              </a:rPr>
              <a:t>C.</a:t>
            </a:r>
            <a:r>
              <a:rPr lang="en-US" sz="2800" dirty="0">
                <a:latin typeface="Avenir Next LT Pro Demi" panose="020B0704020202020204" pitchFamily="34" charset="0"/>
              </a:rPr>
              <a:t> looking		</a:t>
            </a:r>
            <a:r>
              <a:rPr lang="en-US" sz="2800" b="1" dirty="0">
                <a:latin typeface="Avenir Next LT Pro Demi" panose="020B0704020202020204" pitchFamily="34" charset="0"/>
              </a:rPr>
              <a:t>D.</a:t>
            </a:r>
            <a:r>
              <a:rPr lang="en-US" sz="2800" dirty="0">
                <a:latin typeface="Avenir Next LT Pro Demi" panose="020B0704020202020204" pitchFamily="34" charset="0"/>
              </a:rPr>
              <a:t> copying</a:t>
            </a:r>
          </a:p>
          <a:p>
            <a:pPr algn="just"/>
            <a:r>
              <a:rPr lang="en-US" sz="2800" dirty="0">
                <a:solidFill>
                  <a:schemeClr val="tx2">
                    <a:lumMod val="25000"/>
                  </a:schemeClr>
                </a:solidFill>
                <a:latin typeface="Avenir Next LT Pro Demi" panose="020B0704020202020204" pitchFamily="34" charset="0"/>
              </a:rPr>
              <a:t>5. After living in Singapore for several years, she has ______ up some Singaporean English</a:t>
            </a:r>
          </a:p>
          <a:p>
            <a:pPr algn="just"/>
            <a:r>
              <a:rPr lang="en-US" sz="2800" dirty="0">
                <a:latin typeface="Avenir Next LT Pro Demi" panose="020B0704020202020204" pitchFamily="34" charset="0"/>
              </a:rPr>
              <a:t>A. copied     		B. gone		C. looked    	D. picked</a:t>
            </a:r>
          </a:p>
        </p:txBody>
      </p:sp>
      <p:sp>
        <p:nvSpPr>
          <p:cNvPr id="7" name="Oval 6"/>
          <p:cNvSpPr/>
          <p:nvPr/>
        </p:nvSpPr>
        <p:spPr>
          <a:xfrm>
            <a:off x="834781" y="-2282999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 Demi" panose="020B07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71910" y="-1098002"/>
            <a:ext cx="673100" cy="698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 Demi" panose="020B07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20" r="8862" b="286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087" y="1693629"/>
            <a:ext cx="2813473" cy="14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>
            <a:hlinkClick r:id="" action="ppaction://noaction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0624" y="3123376"/>
            <a:ext cx="1891873" cy="9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8346" y="2094451"/>
            <a:ext cx="10848652" cy="27334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964" y="2625626"/>
            <a:ext cx="9837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venir Next LT Pro Demi" panose="020B0704020202020204" pitchFamily="34" charset="0"/>
              </a:rPr>
              <a:t>FINDING NEMO</a:t>
            </a:r>
          </a:p>
        </p:txBody>
      </p:sp>
    </p:spTree>
    <p:extLst>
      <p:ext uri="{BB962C8B-B14F-4D97-AF65-F5344CB8AC3E}">
        <p14:creationId xmlns:p14="http://schemas.microsoft.com/office/powerpoint/2010/main" val="3171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394" y="412955"/>
            <a:ext cx="1017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1.</a:t>
            </a:r>
            <a:r>
              <a:rPr lang="en-US" sz="4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 My students usually go ______ their homework before they hand it in.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over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in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up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into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858"/>
            <a:ext cx="12209957" cy="68651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3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8304" y="492082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Káº¿t quáº£ hÃ¬nh áº£nh cho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3394" y="412955"/>
            <a:ext cx="101763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2.</a:t>
            </a:r>
            <a:r>
              <a:rPr lang="en-US" sz="48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 Do you know how many ______ of English are there?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01710" y="51809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Avenir Next LT Pro Demi" panose="020B0704020202020204" pitchFamily="34" charset="0"/>
              </a:rPr>
              <a:t>C.</a:t>
            </a:r>
            <a:r>
              <a:rPr lang="en-US" sz="3600" dirty="0">
                <a:latin typeface="Avenir Next LT Pro Demi" panose="020B0704020202020204" pitchFamily="34" charset="0"/>
              </a:rPr>
              <a:t> varieties	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71600" y="416886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venir Next LT Pro Demi" panose="020B0704020202020204" pitchFamily="34" charset="0"/>
              </a:rPr>
              <a:t>B. </a:t>
            </a:r>
            <a:r>
              <a:rPr lang="en-US" sz="3600" dirty="0">
                <a:latin typeface="Avenir Next LT Pro Demi" panose="020B0704020202020204" pitchFamily="34" charset="0"/>
              </a:rPr>
              <a:t>vocabulary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Avenir Next LT Pro Demi" panose="020B0704020202020204" pitchFamily="34" charset="0"/>
              </a:rPr>
              <a:t>D.</a:t>
            </a:r>
            <a:r>
              <a:rPr lang="en-US" sz="3600" dirty="0">
                <a:latin typeface="Avenir Next LT Pro Demi" panose="020B0704020202020204" pitchFamily="34" charset="0"/>
              </a:rPr>
              <a:t> official languages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Avenir Next LT Pro Demi" panose="020B0704020202020204" pitchFamily="34" charset="0"/>
              </a:rPr>
              <a:t>A.</a:t>
            </a:r>
            <a:r>
              <a:rPr lang="en-US" sz="3600" dirty="0">
                <a:latin typeface="Avenir Next LT Pro Demi" panose="020B0704020202020204" pitchFamily="34" charset="0"/>
              </a:rPr>
              <a:t> grammars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26650" y="38276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8304" y="4872094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074" y="866123"/>
            <a:ext cx="4983604" cy="45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dren's Book Day Activities Infographics by Slidesgo">
  <a:themeElements>
    <a:clrScheme name="Simple Light">
      <a:dk1>
        <a:srgbClr val="635BA8"/>
      </a:dk1>
      <a:lt1>
        <a:srgbClr val="FFFFFF"/>
      </a:lt1>
      <a:dk2>
        <a:srgbClr val="64CBC3"/>
      </a:dk2>
      <a:lt2>
        <a:srgbClr val="C8F1DA"/>
      </a:lt2>
      <a:accent1>
        <a:srgbClr val="CAC8F1"/>
      </a:accent1>
      <a:accent2>
        <a:srgbClr val="F26952"/>
      </a:accent2>
      <a:accent3>
        <a:srgbClr val="F1C8E7"/>
      </a:accent3>
      <a:accent4>
        <a:srgbClr val="A8EFFF"/>
      </a:accent4>
      <a:accent5>
        <a:srgbClr val="FFF29A"/>
      </a:accent5>
      <a:accent6>
        <a:srgbClr val="B7E4CB"/>
      </a:accent6>
      <a:hlink>
        <a:srgbClr val="31AF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1480</Words>
  <Application>Microsoft Office PowerPoint</Application>
  <PresentationFormat>Widescreen</PresentationFormat>
  <Paragraphs>189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Alata</vt:lpstr>
      <vt:lpstr>Arial</vt:lpstr>
      <vt:lpstr>Avenir Next LT Pro Demi</vt:lpstr>
      <vt:lpstr>Bebas Neue</vt:lpstr>
      <vt:lpstr>Calibri</vt:lpstr>
      <vt:lpstr>Calibri Light</vt:lpstr>
      <vt:lpstr>Cooper Black</vt:lpstr>
      <vt:lpstr>Dotum</vt:lpstr>
      <vt:lpstr>Luckiest Guy</vt:lpstr>
      <vt:lpstr>Montserrat Alternates Black</vt:lpstr>
      <vt:lpstr>Nunito</vt:lpstr>
      <vt:lpstr>Times New Roman</vt:lpstr>
      <vt:lpstr>Wingdings</vt:lpstr>
      <vt:lpstr>Children's Book Day Activities Infographics by Slidesgo</vt:lpstr>
      <vt:lpstr>Office Theme</vt:lpstr>
      <vt:lpstr>WELCOME TO OUR CLASS!</vt:lpstr>
      <vt:lpstr>Unit 9:  WORLD ENGLISHES</vt:lpstr>
      <vt:lpstr>PRONUNCIATION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</vt:lpstr>
      <vt:lpstr>GRAMMAR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AROUND THE WORLD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CLASS!</dc:title>
  <dc:creator>TrangDTT</dc:creator>
  <cp:lastModifiedBy>ADMIN</cp:lastModifiedBy>
  <cp:revision>374</cp:revision>
  <dcterms:created xsi:type="dcterms:W3CDTF">2020-12-09T02:04:00Z</dcterms:created>
  <dcterms:modified xsi:type="dcterms:W3CDTF">2025-02-01T15:00:43Z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1033-12.2.0.13489</vt:lpwstr>
  </property>
</Properties>
</file>